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0.xml" ContentType="application/vnd.openxmlformats-officedocument.presentationml.notesSlid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1"/>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Lst>
  <p:sldSz cx="2437765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3A811E-739F-4D0E-AB97-CB83C0A85ECF}" v="2" dt="2019-06-12T19:42:56.3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43" d="100"/>
          <a:sy n="43" d="100"/>
        </p:scale>
        <p:origin x="59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a Molinari" userId="e153b1bc-1c33-4f06-a7d4-43bd00d72804" providerId="ADAL" clId="{CB3A811E-739F-4D0E-AB97-CB83C0A85ECF}"/>
    <pc:docChg chg="undo custSel modSld">
      <pc:chgData name="Daniela Molinari" userId="e153b1bc-1c33-4f06-a7d4-43bd00d72804" providerId="ADAL" clId="{CB3A811E-739F-4D0E-AB97-CB83C0A85ECF}" dt="2019-06-12T19:43:06.400" v="6" actId="478"/>
      <pc:docMkLst>
        <pc:docMk/>
      </pc:docMkLst>
      <pc:sldChg chg="addSp delSp modSp">
        <pc:chgData name="Daniela Molinari" userId="e153b1bc-1c33-4f06-a7d4-43bd00d72804" providerId="ADAL" clId="{CB3A811E-739F-4D0E-AB97-CB83C0A85ECF}" dt="2019-06-12T19:43:06.400" v="6" actId="478"/>
        <pc:sldMkLst>
          <pc:docMk/>
          <pc:sldMk cId="2911571480" sldId="258"/>
        </pc:sldMkLst>
        <pc:spChg chg="add del mod">
          <ac:chgData name="Daniela Molinari" userId="e153b1bc-1c33-4f06-a7d4-43bd00d72804" providerId="ADAL" clId="{CB3A811E-739F-4D0E-AB97-CB83C0A85ECF}" dt="2019-06-12T19:42:36.654" v="3"/>
          <ac:spMkLst>
            <pc:docMk/>
            <pc:sldMk cId="2911571480" sldId="258"/>
            <ac:spMk id="4" creationId="{B523CD6B-369D-4442-A3C9-C7DBE1753BA0}"/>
          </ac:spMkLst>
        </pc:spChg>
        <pc:spChg chg="add del mod">
          <ac:chgData name="Daniela Molinari" userId="e153b1bc-1c33-4f06-a7d4-43bd00d72804" providerId="ADAL" clId="{CB3A811E-739F-4D0E-AB97-CB83C0A85ECF}" dt="2019-06-12T19:42:56.315" v="5" actId="931"/>
          <ac:spMkLst>
            <pc:docMk/>
            <pc:sldMk cId="2911571480" sldId="258"/>
            <ac:spMk id="13" creationId="{2BEFE679-84B3-4BBA-A5D0-D62874D64C87}"/>
          </ac:spMkLst>
        </pc:spChg>
        <pc:spChg chg="add mod">
          <ac:chgData name="Daniela Molinari" userId="e153b1bc-1c33-4f06-a7d4-43bd00d72804" providerId="ADAL" clId="{CB3A811E-739F-4D0E-AB97-CB83C0A85ECF}" dt="2019-06-12T19:43:06.400" v="6" actId="478"/>
          <ac:spMkLst>
            <pc:docMk/>
            <pc:sldMk cId="2911571480" sldId="258"/>
            <ac:spMk id="17" creationId="{72C2F4AD-AA78-40CB-83D5-7B83CE0F3E85}"/>
          </ac:spMkLst>
        </pc:spChg>
        <pc:picChg chg="del">
          <ac:chgData name="Daniela Molinari" userId="e153b1bc-1c33-4f06-a7d4-43bd00d72804" providerId="ADAL" clId="{CB3A811E-739F-4D0E-AB97-CB83C0A85ECF}" dt="2019-06-12T19:43:06.400" v="6" actId="478"/>
          <ac:picMkLst>
            <pc:docMk/>
            <pc:sldMk cId="2911571480" sldId="258"/>
            <ac:picMk id="5" creationId="{00000000-0000-0000-0000-000000000000}"/>
          </ac:picMkLst>
        </pc:picChg>
        <pc:picChg chg="del">
          <ac:chgData name="Daniela Molinari" userId="e153b1bc-1c33-4f06-a7d4-43bd00d72804" providerId="ADAL" clId="{CB3A811E-739F-4D0E-AB97-CB83C0A85ECF}" dt="2019-06-12T19:42:31.873" v="0" actId="478"/>
          <ac:picMkLst>
            <pc:docMk/>
            <pc:sldMk cId="2911571480" sldId="258"/>
            <ac:picMk id="6" creationId="{00000000-0000-0000-0000-000000000000}"/>
          </ac:picMkLst>
        </pc:picChg>
        <pc:picChg chg="add mod">
          <ac:chgData name="Daniela Molinari" userId="e153b1bc-1c33-4f06-a7d4-43bd00d72804" providerId="ADAL" clId="{CB3A811E-739F-4D0E-AB97-CB83C0A85ECF}" dt="2019-06-12T19:42:56.315" v="5" actId="931"/>
          <ac:picMkLst>
            <pc:docMk/>
            <pc:sldMk cId="2911571480" sldId="258"/>
            <ac:picMk id="15" creationId="{DF383382-C881-4933-B30F-C0A197050585}"/>
          </ac:picMkLst>
        </pc:picChg>
        <pc:picChg chg="add del">
          <ac:chgData name="Daniela Molinari" userId="e153b1bc-1c33-4f06-a7d4-43bd00d72804" providerId="ADAL" clId="{CB3A811E-739F-4D0E-AB97-CB83C0A85ECF}" dt="2019-06-12T19:42:38.590" v="4" actId="478"/>
          <ac:picMkLst>
            <pc:docMk/>
            <pc:sldMk cId="2911571480" sldId="258"/>
            <ac:picMk id="1026" creationId="{4704F3F0-178D-421E-9C86-BC626F4D4A98}"/>
          </ac:picMkLst>
        </pc:pic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gradFill>
              <a:gsLst>
                <a:gs pos="0">
                  <a:schemeClr val="accent1"/>
                </a:gs>
                <a:gs pos="100000">
                  <a:schemeClr val="accent2"/>
                </a:gs>
              </a:gsLst>
              <a:lin ang="5400000" scaled="1"/>
            </a:gradFill>
          </c:spPr>
          <c:invertIfNegative val="0"/>
          <c:cat>
            <c:strRef>
              <c:f>Sheet1!$A$2:$A$6</c:f>
              <c:strCache>
                <c:ptCount val="5"/>
                <c:pt idx="0">
                  <c:v>January</c:v>
                </c:pt>
                <c:pt idx="1">
                  <c:v>February</c:v>
                </c:pt>
                <c:pt idx="2">
                  <c:v>March</c:v>
                </c:pt>
                <c:pt idx="3">
                  <c:v>April</c:v>
                </c:pt>
                <c:pt idx="4">
                  <c:v>May</c:v>
                </c:pt>
              </c:strCache>
            </c:strRef>
          </c:cat>
          <c:val>
            <c:numRef>
              <c:f>Sheet1!$B$2:$B$6</c:f>
              <c:numCache>
                <c:formatCode>General</c:formatCode>
                <c:ptCount val="5"/>
                <c:pt idx="0">
                  <c:v>32</c:v>
                </c:pt>
                <c:pt idx="1">
                  <c:v>32</c:v>
                </c:pt>
                <c:pt idx="2">
                  <c:v>38</c:v>
                </c:pt>
                <c:pt idx="3">
                  <c:v>27</c:v>
                </c:pt>
                <c:pt idx="4">
                  <c:v>32</c:v>
                </c:pt>
              </c:numCache>
            </c:numRef>
          </c:val>
          <c:extLst>
            <c:ext xmlns:c16="http://schemas.microsoft.com/office/drawing/2014/chart" uri="{C3380CC4-5D6E-409C-BE32-E72D297353CC}">
              <c16:uniqueId val="{00000000-5E78-45B4-8697-5D6348F19866}"/>
            </c:ext>
          </c:extLst>
        </c:ser>
        <c:ser>
          <c:idx val="1"/>
          <c:order val="1"/>
          <c:tx>
            <c:strRef>
              <c:f>Sheet1!$C$1</c:f>
              <c:strCache>
                <c:ptCount val="1"/>
                <c:pt idx="0">
                  <c:v>Series 3</c:v>
                </c:pt>
              </c:strCache>
            </c:strRef>
          </c:tx>
          <c:spPr>
            <a:solidFill>
              <a:schemeClr val="tx1"/>
            </a:solidFill>
          </c:spPr>
          <c:invertIfNegative val="0"/>
          <c:cat>
            <c:strRef>
              <c:f>Sheet1!$A$2:$A$6</c:f>
              <c:strCache>
                <c:ptCount val="5"/>
                <c:pt idx="0">
                  <c:v>January</c:v>
                </c:pt>
                <c:pt idx="1">
                  <c:v>February</c:v>
                </c:pt>
                <c:pt idx="2">
                  <c:v>March</c:v>
                </c:pt>
                <c:pt idx="3">
                  <c:v>April</c:v>
                </c:pt>
                <c:pt idx="4">
                  <c:v>May</c:v>
                </c:pt>
              </c:strCache>
            </c:strRef>
          </c:cat>
          <c:val>
            <c:numRef>
              <c:f>Sheet1!$C$2:$C$6</c:f>
              <c:numCache>
                <c:formatCode>General</c:formatCode>
                <c:ptCount val="5"/>
                <c:pt idx="0">
                  <c:v>35</c:v>
                </c:pt>
                <c:pt idx="1">
                  <c:v>25</c:v>
                </c:pt>
                <c:pt idx="2">
                  <c:v>20</c:v>
                </c:pt>
                <c:pt idx="3">
                  <c:v>24</c:v>
                </c:pt>
                <c:pt idx="4">
                  <c:v>26</c:v>
                </c:pt>
              </c:numCache>
            </c:numRef>
          </c:val>
          <c:extLst>
            <c:ext xmlns:c16="http://schemas.microsoft.com/office/drawing/2014/chart" uri="{C3380CC4-5D6E-409C-BE32-E72D297353CC}">
              <c16:uniqueId val="{00000001-5E78-45B4-8697-5D6348F19866}"/>
            </c:ext>
          </c:extLst>
        </c:ser>
        <c:ser>
          <c:idx val="2"/>
          <c:order val="2"/>
          <c:tx>
            <c:strRef>
              <c:f>Sheet1!$D$1</c:f>
              <c:strCache>
                <c:ptCount val="1"/>
                <c:pt idx="0">
                  <c:v>Series 2</c:v>
                </c:pt>
              </c:strCache>
            </c:strRef>
          </c:tx>
          <c:spPr>
            <a:gradFill>
              <a:gsLst>
                <a:gs pos="0">
                  <a:schemeClr val="accent1"/>
                </a:gs>
                <a:gs pos="100000">
                  <a:schemeClr val="accent2"/>
                </a:gs>
              </a:gsLst>
              <a:lin ang="5400000" scaled="1"/>
            </a:gradFill>
          </c:spPr>
          <c:invertIfNegative val="0"/>
          <c:cat>
            <c:strRef>
              <c:f>Sheet1!$A$2:$A$6</c:f>
              <c:strCache>
                <c:ptCount val="5"/>
                <c:pt idx="0">
                  <c:v>January</c:v>
                </c:pt>
                <c:pt idx="1">
                  <c:v>February</c:v>
                </c:pt>
                <c:pt idx="2">
                  <c:v>March</c:v>
                </c:pt>
                <c:pt idx="3">
                  <c:v>April</c:v>
                </c:pt>
                <c:pt idx="4">
                  <c:v>May</c:v>
                </c:pt>
              </c:strCache>
            </c:strRef>
          </c:cat>
          <c:val>
            <c:numRef>
              <c:f>Sheet1!$D$2:$D$6</c:f>
              <c:numCache>
                <c:formatCode>General</c:formatCode>
                <c:ptCount val="5"/>
                <c:pt idx="0">
                  <c:v>22</c:v>
                </c:pt>
                <c:pt idx="1">
                  <c:v>12</c:v>
                </c:pt>
                <c:pt idx="2">
                  <c:v>12</c:v>
                </c:pt>
                <c:pt idx="3">
                  <c:v>21</c:v>
                </c:pt>
                <c:pt idx="4">
                  <c:v>28</c:v>
                </c:pt>
              </c:numCache>
            </c:numRef>
          </c:val>
          <c:extLst>
            <c:ext xmlns:c16="http://schemas.microsoft.com/office/drawing/2014/chart" uri="{C3380CC4-5D6E-409C-BE32-E72D297353CC}">
              <c16:uniqueId val="{00000002-5E78-45B4-8697-5D6348F19866}"/>
            </c:ext>
          </c:extLst>
        </c:ser>
        <c:ser>
          <c:idx val="3"/>
          <c:order val="3"/>
          <c:tx>
            <c:strRef>
              <c:f>Sheet1!$E$1</c:f>
              <c:strCache>
                <c:ptCount val="1"/>
                <c:pt idx="0">
                  <c:v>Series 4</c:v>
                </c:pt>
              </c:strCache>
            </c:strRef>
          </c:tx>
          <c:spPr>
            <a:solidFill>
              <a:schemeClr val="tx1"/>
            </a:solidFill>
          </c:spPr>
          <c:invertIfNegative val="0"/>
          <c:cat>
            <c:strRef>
              <c:f>Sheet1!$A$2:$A$6</c:f>
              <c:strCache>
                <c:ptCount val="5"/>
                <c:pt idx="0">
                  <c:v>January</c:v>
                </c:pt>
                <c:pt idx="1">
                  <c:v>February</c:v>
                </c:pt>
                <c:pt idx="2">
                  <c:v>March</c:v>
                </c:pt>
                <c:pt idx="3">
                  <c:v>April</c:v>
                </c:pt>
                <c:pt idx="4">
                  <c:v>May</c:v>
                </c:pt>
              </c:strCache>
            </c:strRef>
          </c:cat>
          <c:val>
            <c:numRef>
              <c:f>Sheet1!$E$2:$E$6</c:f>
              <c:numCache>
                <c:formatCode>General</c:formatCode>
                <c:ptCount val="5"/>
                <c:pt idx="0">
                  <c:v>18</c:v>
                </c:pt>
                <c:pt idx="1">
                  <c:v>12</c:v>
                </c:pt>
                <c:pt idx="2">
                  <c:v>11</c:v>
                </c:pt>
                <c:pt idx="3">
                  <c:v>13</c:v>
                </c:pt>
                <c:pt idx="4">
                  <c:v>12</c:v>
                </c:pt>
              </c:numCache>
            </c:numRef>
          </c:val>
          <c:extLst>
            <c:ext xmlns:c16="http://schemas.microsoft.com/office/drawing/2014/chart" uri="{C3380CC4-5D6E-409C-BE32-E72D297353CC}">
              <c16:uniqueId val="{00000003-5E78-45B4-8697-5D6348F19866}"/>
            </c:ext>
          </c:extLst>
        </c:ser>
        <c:dLbls>
          <c:showLegendKey val="0"/>
          <c:showVal val="0"/>
          <c:showCatName val="0"/>
          <c:showSerName val="0"/>
          <c:showPercent val="0"/>
          <c:showBubbleSize val="0"/>
        </c:dLbls>
        <c:gapWidth val="150"/>
        <c:axId val="-639152352"/>
        <c:axId val="-639149520"/>
      </c:barChart>
      <c:catAx>
        <c:axId val="-639152352"/>
        <c:scaling>
          <c:orientation val="minMax"/>
        </c:scaling>
        <c:delete val="0"/>
        <c:axPos val="b"/>
        <c:minorGridlines>
          <c:spPr>
            <a:ln>
              <a:solidFill>
                <a:schemeClr val="accent3">
                  <a:lumMod val="20000"/>
                  <a:lumOff val="80000"/>
                </a:schemeClr>
              </a:solidFill>
            </a:ln>
          </c:spPr>
        </c:minorGridlines>
        <c:numFmt formatCode="m/d/yyyy" sourceLinked="0"/>
        <c:majorTickMark val="out"/>
        <c:minorTickMark val="none"/>
        <c:tickLblPos val="nextTo"/>
        <c:spPr>
          <a:ln w="3163">
            <a:solidFill>
              <a:schemeClr val="bg1">
                <a:lumMod val="85000"/>
              </a:schemeClr>
            </a:solidFill>
            <a:prstDash val="solid"/>
          </a:ln>
        </c:spPr>
        <c:txPr>
          <a:bodyPr rot="0" vert="horz"/>
          <a:lstStyle/>
          <a:p>
            <a:pPr>
              <a:defRPr sz="2200" b="1">
                <a:solidFill>
                  <a:schemeClr val="bg1">
                    <a:lumMod val="50000"/>
                  </a:schemeClr>
                </a:solidFill>
                <a:latin typeface="Lato Regular"/>
                <a:cs typeface="Lato Regular"/>
              </a:defRPr>
            </a:pPr>
            <a:endParaRPr lang="pt-BR"/>
          </a:p>
        </c:txPr>
        <c:crossAx val="-639149520"/>
        <c:crosses val="autoZero"/>
        <c:auto val="1"/>
        <c:lblAlgn val="ctr"/>
        <c:lblOffset val="100"/>
        <c:noMultiLvlLbl val="0"/>
      </c:catAx>
      <c:valAx>
        <c:axId val="-639149520"/>
        <c:scaling>
          <c:orientation val="minMax"/>
          <c:max val="50"/>
        </c:scaling>
        <c:delete val="0"/>
        <c:axPos val="l"/>
        <c:majorGridlines>
          <c:spPr>
            <a:ln w="3163">
              <a:solidFill>
                <a:schemeClr val="accent2">
                  <a:lumMod val="20000"/>
                  <a:lumOff val="80000"/>
                </a:schemeClr>
              </a:solidFill>
              <a:prstDash val="solid"/>
            </a:ln>
          </c:spPr>
        </c:majorGridlines>
        <c:numFmt formatCode="General" sourceLinked="1"/>
        <c:majorTickMark val="out"/>
        <c:minorTickMark val="none"/>
        <c:tickLblPos val="nextTo"/>
        <c:spPr>
          <a:ln w="3163">
            <a:solidFill>
              <a:schemeClr val="bg1">
                <a:lumMod val="85000"/>
              </a:schemeClr>
            </a:solidFill>
            <a:prstDash val="solid"/>
          </a:ln>
        </c:spPr>
        <c:txPr>
          <a:bodyPr/>
          <a:lstStyle/>
          <a:p>
            <a:pPr>
              <a:defRPr sz="1400" b="0">
                <a:solidFill>
                  <a:schemeClr val="bg1">
                    <a:lumMod val="50000"/>
                  </a:schemeClr>
                </a:solidFill>
                <a:latin typeface="Lato Regular"/>
                <a:cs typeface="Lato Regular"/>
              </a:defRPr>
            </a:pPr>
            <a:endParaRPr lang="pt-BR"/>
          </a:p>
        </c:txPr>
        <c:crossAx val="-639152352"/>
        <c:crosses val="autoZero"/>
        <c:crossBetween val="between"/>
      </c:valAx>
      <c:spPr>
        <a:noFill/>
        <a:ln w="25380">
          <a:noFill/>
        </a:ln>
      </c:spPr>
    </c:plotArea>
    <c:plotVisOnly val="1"/>
    <c:dispBlanksAs val="zero"/>
    <c:showDLblsOverMax val="0"/>
  </c:chart>
  <c:spPr>
    <a:noFill/>
    <a:ln>
      <a:noFill/>
    </a:ln>
  </c:spPr>
  <c:txPr>
    <a:bodyPr/>
    <a:lstStyle/>
    <a:p>
      <a:pPr>
        <a:defRPr sz="1200">
          <a:solidFill>
            <a:schemeClr val="tx1"/>
          </a:solidFill>
          <a:latin typeface="Raleway Light"/>
          <a:cs typeface="Helvetica Neue"/>
        </a:defRPr>
      </a:pPr>
      <a:endParaRPr lang="pt-B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2">
                <a:lumMod val="75000"/>
              </a:schemeClr>
            </a:solidFill>
            <a:ln>
              <a:noFill/>
            </a:ln>
          </c:spPr>
          <c:dPt>
            <c:idx val="0"/>
            <c:bubble3D val="0"/>
            <c:spPr>
              <a:solidFill>
                <a:schemeClr val="accent2"/>
              </a:solidFill>
              <a:ln w="19050">
                <a:noFill/>
              </a:ln>
              <a:effectLst/>
            </c:spPr>
            <c:extLst>
              <c:ext xmlns:c16="http://schemas.microsoft.com/office/drawing/2014/chart" uri="{C3380CC4-5D6E-409C-BE32-E72D297353CC}">
                <c16:uniqueId val="{00000001-CBF0-46D2-8228-4C3BBC884906}"/>
              </c:ext>
            </c:extLst>
          </c:dPt>
          <c:dPt>
            <c:idx val="1"/>
            <c:bubble3D val="0"/>
            <c:spPr>
              <a:solidFill>
                <a:schemeClr val="accent2">
                  <a:lumMod val="75000"/>
                </a:schemeClr>
              </a:solidFill>
              <a:ln w="19050">
                <a:noFill/>
              </a:ln>
              <a:effectLst/>
            </c:spPr>
            <c:extLst>
              <c:ext xmlns:c16="http://schemas.microsoft.com/office/drawing/2014/chart" uri="{C3380CC4-5D6E-409C-BE32-E72D297353CC}">
                <c16:uniqueId val="{00000003-CBF0-46D2-8228-4C3BBC884906}"/>
              </c:ext>
            </c:extLst>
          </c:dPt>
          <c:dPt>
            <c:idx val="2"/>
            <c:bubble3D val="0"/>
            <c:spPr>
              <a:solidFill>
                <a:schemeClr val="accent2">
                  <a:lumMod val="50000"/>
                </a:schemeClr>
              </a:solidFill>
              <a:ln w="19050">
                <a:noFill/>
              </a:ln>
              <a:effectLst/>
            </c:spPr>
            <c:extLst>
              <c:ext xmlns:c16="http://schemas.microsoft.com/office/drawing/2014/chart" uri="{C3380CC4-5D6E-409C-BE32-E72D297353CC}">
                <c16:uniqueId val="{00000005-CBF0-46D2-8228-4C3BBC884906}"/>
              </c:ext>
            </c:extLst>
          </c:dPt>
          <c:dPt>
            <c:idx val="3"/>
            <c:bubble3D val="0"/>
            <c:spPr>
              <a:solidFill>
                <a:schemeClr val="accent2">
                  <a:lumMod val="75000"/>
                </a:schemeClr>
              </a:solidFill>
              <a:ln w="19050">
                <a:noFill/>
              </a:ln>
              <a:effectLst/>
            </c:spPr>
            <c:extLst>
              <c:ext xmlns:c16="http://schemas.microsoft.com/office/drawing/2014/chart" uri="{C3380CC4-5D6E-409C-BE32-E72D297353CC}">
                <c16:uniqueId val="{00000007-CBF0-46D2-8228-4C3BBC884906}"/>
              </c:ext>
            </c:extLst>
          </c:dPt>
          <c:dLbls>
            <c:spPr>
              <a:noFill/>
              <a:ln>
                <a:noFill/>
              </a:ln>
              <a:effectLst/>
            </c:spPr>
            <c:txPr>
              <a:bodyPr rot="0" spcFirstLastPara="1" vertOverflow="ellipsis" vert="horz" wrap="square" lIns="38100" tIns="19050" rIns="38100" bIns="19050" anchor="ctr" anchorCtr="1">
                <a:spAutoFit/>
              </a:bodyPr>
              <a:lstStyle/>
              <a:p>
                <a:pPr>
                  <a:defRPr sz="3600" b="0" i="0" u="none" strike="noStrike" kern="1200" baseline="0">
                    <a:solidFill>
                      <a:schemeClr val="bg1"/>
                    </a:solidFill>
                    <a:latin typeface="+mn-lt"/>
                    <a:ea typeface="+mn-ea"/>
                    <a:cs typeface="+mn-cs"/>
                  </a:defRPr>
                </a:pPr>
                <a:endParaRPr lang="pt-BR"/>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4"/>
                <c:pt idx="0">
                  <c:v>First Item</c:v>
                </c:pt>
                <c:pt idx="1">
                  <c:v>Second Item </c:v>
                </c:pt>
                <c:pt idx="2">
                  <c:v>Third Item</c:v>
                </c:pt>
                <c:pt idx="3">
                  <c:v>Fourth Item</c:v>
                </c:pt>
              </c:strCache>
            </c:strRef>
          </c:cat>
          <c:val>
            <c:numRef>
              <c:f>Sheet1!$B$2:$B$5</c:f>
              <c:numCache>
                <c:formatCode>0%</c:formatCode>
                <c:ptCount val="4"/>
                <c:pt idx="0">
                  <c:v>0.4</c:v>
                </c:pt>
                <c:pt idx="1">
                  <c:v>0.3</c:v>
                </c:pt>
                <c:pt idx="2">
                  <c:v>0.1</c:v>
                </c:pt>
                <c:pt idx="3">
                  <c:v>0.2</c:v>
                </c:pt>
              </c:numCache>
            </c:numRef>
          </c:val>
          <c:extLst>
            <c:ext xmlns:c16="http://schemas.microsoft.com/office/drawing/2014/chart" uri="{C3380CC4-5D6E-409C-BE32-E72D297353CC}">
              <c16:uniqueId val="{00000008-CBF0-46D2-8228-4C3BBC884906}"/>
            </c:ext>
          </c:extLst>
        </c:ser>
        <c:dLbls>
          <c:showLegendKey val="0"/>
          <c:showVal val="0"/>
          <c:showCatName val="0"/>
          <c:showSerName val="0"/>
          <c:showPercent val="0"/>
          <c:showBubbleSize val="0"/>
          <c:showLeaderLines val="0"/>
        </c:dLbls>
        <c:firstSliceAng val="57"/>
        <c:holeSize val="59"/>
      </c:doughnutChart>
      <c:spPr>
        <a:noFill/>
        <a:ln>
          <a:noFill/>
        </a:ln>
        <a:effectLst/>
      </c:spPr>
    </c:plotArea>
    <c:plotVisOnly val="1"/>
    <c:dispBlanksAs val="gap"/>
    <c:showDLblsOverMax val="0"/>
  </c:chart>
  <c:spPr>
    <a:noFill/>
    <a:ln>
      <a:noFill/>
    </a:ln>
    <a:effectLst/>
  </c:spPr>
  <c:txPr>
    <a:bodyPr/>
    <a:lstStyle/>
    <a:p>
      <a:pPr rtl="0">
        <a:defRPr/>
      </a:pPr>
      <a:endParaRPr lang="pt-B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0015430601607601E-2"/>
          <c:y val="0.198749094664914"/>
          <c:w val="0.97315336441490796"/>
          <c:h val="0.70553182301178297"/>
        </c:manualLayout>
      </c:layout>
      <c:lineChart>
        <c:grouping val="standard"/>
        <c:varyColors val="0"/>
        <c:ser>
          <c:idx val="0"/>
          <c:order val="0"/>
          <c:tx>
            <c:strRef>
              <c:f>Sheet1!$B$1</c:f>
              <c:strCache>
                <c:ptCount val="1"/>
                <c:pt idx="0">
                  <c:v>Series 1</c:v>
                </c:pt>
              </c:strCache>
            </c:strRef>
          </c:tx>
          <c:spPr>
            <a:ln w="114300" cap="rnd" cmpd="sng">
              <a:gradFill flip="none" rotWithShape="1">
                <a:gsLst>
                  <a:gs pos="53000">
                    <a:schemeClr val="accent1"/>
                  </a:gs>
                  <a:gs pos="0">
                    <a:schemeClr val="accent1">
                      <a:alpha val="0"/>
                    </a:schemeClr>
                  </a:gs>
                  <a:gs pos="100000">
                    <a:schemeClr val="accent1">
                      <a:alpha val="0"/>
                    </a:schemeClr>
                  </a:gs>
                </a:gsLst>
                <a:lin ang="0" scaled="1"/>
                <a:tileRect/>
              </a:gradFill>
              <a:prstDash val="solid"/>
              <a:round/>
            </a:ln>
            <a:effectLst/>
          </c:spPr>
          <c:marker>
            <c:symbol val="none"/>
          </c:marker>
          <c:cat>
            <c:strRef>
              <c:f>Sheet1!$A$2:$A$13</c:f>
              <c:strCache>
                <c:ptCount val="12"/>
                <c:pt idx="0">
                  <c:v>Day 1</c:v>
                </c:pt>
                <c:pt idx="1">
                  <c:v>Day 2</c:v>
                </c:pt>
                <c:pt idx="2">
                  <c:v>Day 3</c:v>
                </c:pt>
                <c:pt idx="3">
                  <c:v>Day 4</c:v>
                </c:pt>
                <c:pt idx="4">
                  <c:v>Day 5</c:v>
                </c:pt>
                <c:pt idx="5">
                  <c:v>Day 6</c:v>
                </c:pt>
                <c:pt idx="6">
                  <c:v>Day 7</c:v>
                </c:pt>
                <c:pt idx="7">
                  <c:v>Day 8</c:v>
                </c:pt>
                <c:pt idx="8">
                  <c:v>Day 9</c:v>
                </c:pt>
                <c:pt idx="9">
                  <c:v>Day 10</c:v>
                </c:pt>
                <c:pt idx="10">
                  <c:v>Day 11</c:v>
                </c:pt>
                <c:pt idx="11">
                  <c:v>Day 12</c:v>
                </c:pt>
              </c:strCache>
            </c:strRef>
          </c:cat>
          <c:val>
            <c:numRef>
              <c:f>Sheet1!$B$2:$B$13</c:f>
              <c:numCache>
                <c:formatCode>General</c:formatCode>
                <c:ptCount val="12"/>
                <c:pt idx="0">
                  <c:v>4.3</c:v>
                </c:pt>
                <c:pt idx="1">
                  <c:v>4.3</c:v>
                </c:pt>
                <c:pt idx="2">
                  <c:v>2.5</c:v>
                </c:pt>
                <c:pt idx="3">
                  <c:v>3.5</c:v>
                </c:pt>
                <c:pt idx="4">
                  <c:v>4.5</c:v>
                </c:pt>
                <c:pt idx="5">
                  <c:v>4.0999999999999996</c:v>
                </c:pt>
                <c:pt idx="6">
                  <c:v>4.2</c:v>
                </c:pt>
                <c:pt idx="7">
                  <c:v>3.8</c:v>
                </c:pt>
                <c:pt idx="8">
                  <c:v>4.5</c:v>
                </c:pt>
                <c:pt idx="9">
                  <c:v>5.2</c:v>
                </c:pt>
                <c:pt idx="10">
                  <c:v>4.9000000000000004</c:v>
                </c:pt>
                <c:pt idx="11">
                  <c:v>3.2</c:v>
                </c:pt>
              </c:numCache>
            </c:numRef>
          </c:val>
          <c:smooth val="1"/>
          <c:extLst>
            <c:ext xmlns:c16="http://schemas.microsoft.com/office/drawing/2014/chart" uri="{C3380CC4-5D6E-409C-BE32-E72D297353CC}">
              <c16:uniqueId val="{00000000-2387-4B48-B13A-77D93E316057}"/>
            </c:ext>
          </c:extLst>
        </c:ser>
        <c:ser>
          <c:idx val="1"/>
          <c:order val="1"/>
          <c:tx>
            <c:strRef>
              <c:f>Sheet1!$C$1</c:f>
              <c:strCache>
                <c:ptCount val="1"/>
                <c:pt idx="0">
                  <c:v>Series 3</c:v>
                </c:pt>
              </c:strCache>
            </c:strRef>
          </c:tx>
          <c:spPr>
            <a:ln w="123825" cap="rnd">
              <a:gradFill flip="none" rotWithShape="1">
                <a:gsLst>
                  <a:gs pos="76300">
                    <a:schemeClr val="accent5"/>
                  </a:gs>
                  <a:gs pos="21050">
                    <a:schemeClr val="accent5"/>
                  </a:gs>
                  <a:gs pos="0">
                    <a:schemeClr val="accent5">
                      <a:alpha val="0"/>
                    </a:schemeClr>
                  </a:gs>
                  <a:gs pos="50000">
                    <a:schemeClr val="accent5"/>
                  </a:gs>
                  <a:gs pos="100000">
                    <a:schemeClr val="accent5">
                      <a:alpha val="0"/>
                    </a:schemeClr>
                  </a:gs>
                </a:gsLst>
                <a:lin ang="0" scaled="1"/>
                <a:tileRect/>
              </a:gradFill>
              <a:prstDash val="solid"/>
              <a:round/>
            </a:ln>
            <a:effectLst/>
          </c:spPr>
          <c:marker>
            <c:symbol val="none"/>
          </c:marker>
          <c:cat>
            <c:strRef>
              <c:f>Sheet1!$A$2:$A$13</c:f>
              <c:strCache>
                <c:ptCount val="12"/>
                <c:pt idx="0">
                  <c:v>Day 1</c:v>
                </c:pt>
                <c:pt idx="1">
                  <c:v>Day 2</c:v>
                </c:pt>
                <c:pt idx="2">
                  <c:v>Day 3</c:v>
                </c:pt>
                <c:pt idx="3">
                  <c:v>Day 4</c:v>
                </c:pt>
                <c:pt idx="4">
                  <c:v>Day 5</c:v>
                </c:pt>
                <c:pt idx="5">
                  <c:v>Day 6</c:v>
                </c:pt>
                <c:pt idx="6">
                  <c:v>Day 7</c:v>
                </c:pt>
                <c:pt idx="7">
                  <c:v>Day 8</c:v>
                </c:pt>
                <c:pt idx="8">
                  <c:v>Day 9</c:v>
                </c:pt>
                <c:pt idx="9">
                  <c:v>Day 10</c:v>
                </c:pt>
                <c:pt idx="10">
                  <c:v>Day 11</c:v>
                </c:pt>
                <c:pt idx="11">
                  <c:v>Day 12</c:v>
                </c:pt>
              </c:strCache>
            </c:strRef>
          </c:cat>
          <c:val>
            <c:numRef>
              <c:f>Sheet1!$C$2:$C$13</c:f>
              <c:numCache>
                <c:formatCode>General</c:formatCode>
                <c:ptCount val="12"/>
                <c:pt idx="0">
                  <c:v>2</c:v>
                </c:pt>
                <c:pt idx="1">
                  <c:v>2</c:v>
                </c:pt>
                <c:pt idx="2">
                  <c:v>2</c:v>
                </c:pt>
                <c:pt idx="3">
                  <c:v>3</c:v>
                </c:pt>
                <c:pt idx="4">
                  <c:v>5</c:v>
                </c:pt>
                <c:pt idx="5">
                  <c:v>5.5</c:v>
                </c:pt>
                <c:pt idx="6">
                  <c:v>5.7</c:v>
                </c:pt>
                <c:pt idx="7">
                  <c:v>5.2</c:v>
                </c:pt>
                <c:pt idx="8">
                  <c:v>4.3</c:v>
                </c:pt>
                <c:pt idx="9">
                  <c:v>5.8</c:v>
                </c:pt>
                <c:pt idx="10">
                  <c:v>6</c:v>
                </c:pt>
                <c:pt idx="11">
                  <c:v>4.2</c:v>
                </c:pt>
              </c:numCache>
            </c:numRef>
          </c:val>
          <c:smooth val="1"/>
          <c:extLst>
            <c:ext xmlns:c16="http://schemas.microsoft.com/office/drawing/2014/chart" uri="{C3380CC4-5D6E-409C-BE32-E72D297353CC}">
              <c16:uniqueId val="{00000001-2387-4B48-B13A-77D93E316057}"/>
            </c:ext>
          </c:extLst>
        </c:ser>
        <c:dLbls>
          <c:showLegendKey val="0"/>
          <c:showVal val="0"/>
          <c:showCatName val="0"/>
          <c:showSerName val="0"/>
          <c:showPercent val="0"/>
          <c:showBubbleSize val="0"/>
        </c:dLbls>
        <c:smooth val="0"/>
        <c:axId val="-768137792"/>
        <c:axId val="-768136016"/>
      </c:lineChart>
      <c:dateAx>
        <c:axId val="-768137792"/>
        <c:scaling>
          <c:orientation val="minMax"/>
        </c:scaling>
        <c:delete val="0"/>
        <c:axPos val="b"/>
        <c:majorGridlines>
          <c:spPr>
            <a:ln w="9525" cap="flat" cmpd="sng" algn="ctr">
              <a:no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cross"/>
        <c:minorTickMark val="out"/>
        <c:tickLblPos val="nextTo"/>
        <c:spPr>
          <a:noFill/>
          <a:ln w="9525" cap="flat" cmpd="sng" algn="ctr">
            <a:noFill/>
            <a:round/>
          </a:ln>
          <a:effectLst/>
        </c:spPr>
        <c:txPr>
          <a:bodyPr rot="-60000000" spcFirstLastPara="1" vertOverflow="ellipsis" vert="horz" wrap="square" anchor="ctr" anchorCtr="1"/>
          <a:lstStyle/>
          <a:p>
            <a:pPr>
              <a:defRPr sz="2800" b="0" i="0" u="none" strike="noStrike" kern="1200" baseline="0">
                <a:solidFill>
                  <a:schemeClr val="tx2"/>
                </a:solidFill>
                <a:latin typeface="+mn-lt"/>
                <a:ea typeface="+mn-ea"/>
                <a:cs typeface="+mn-cs"/>
              </a:defRPr>
            </a:pPr>
            <a:endParaRPr lang="pt-BR"/>
          </a:p>
        </c:txPr>
        <c:crossAx val="-768136016"/>
        <c:crosses val="autoZero"/>
        <c:auto val="0"/>
        <c:lblOffset val="100"/>
        <c:baseTimeUnit val="days"/>
      </c:dateAx>
      <c:valAx>
        <c:axId val="-768136016"/>
        <c:scaling>
          <c:orientation val="minMax"/>
        </c:scaling>
        <c:delete val="0"/>
        <c:axPos val="l"/>
        <c:majorGridlines>
          <c:spPr>
            <a:ln w="9525" cap="flat" cmpd="sng" algn="ctr">
              <a:no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2"/>
                </a:solidFill>
                <a:latin typeface="+mn-lt"/>
                <a:ea typeface="+mn-ea"/>
                <a:cs typeface="+mn-cs"/>
              </a:defRPr>
            </a:pPr>
            <a:endParaRPr lang="pt-BR"/>
          </a:p>
        </c:txPr>
        <c:crossAx val="-7681377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pt-B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3175" cap="rnd">
              <a:solidFill>
                <a:schemeClr val="bg1"/>
              </a:solidFill>
              <a:round/>
            </a:ln>
            <a:effectLst/>
          </c:spPr>
          <c:marker>
            <c:symbol val="none"/>
          </c:marke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4.3</c:v>
                </c:pt>
                <c:pt idx="1">
                  <c:v>4.3</c:v>
                </c:pt>
                <c:pt idx="2">
                  <c:v>2.5</c:v>
                </c:pt>
                <c:pt idx="3">
                  <c:v>3.5</c:v>
                </c:pt>
                <c:pt idx="4">
                  <c:v>4.5</c:v>
                </c:pt>
                <c:pt idx="5">
                  <c:v>4.0999999999999996</c:v>
                </c:pt>
                <c:pt idx="6">
                  <c:v>4.2</c:v>
                </c:pt>
                <c:pt idx="7">
                  <c:v>3.8</c:v>
                </c:pt>
                <c:pt idx="8">
                  <c:v>4.5</c:v>
                </c:pt>
                <c:pt idx="9">
                  <c:v>5.2</c:v>
                </c:pt>
                <c:pt idx="10">
                  <c:v>4.9000000000000004</c:v>
                </c:pt>
                <c:pt idx="11">
                  <c:v>3.2</c:v>
                </c:pt>
              </c:numCache>
            </c:numRef>
          </c:val>
          <c:smooth val="0"/>
          <c:extLst>
            <c:ext xmlns:c16="http://schemas.microsoft.com/office/drawing/2014/chart" uri="{C3380CC4-5D6E-409C-BE32-E72D297353CC}">
              <c16:uniqueId val="{00000000-FF62-46FB-A343-264B9267A55E}"/>
            </c:ext>
          </c:extLst>
        </c:ser>
        <c:dLbls>
          <c:showLegendKey val="0"/>
          <c:showVal val="0"/>
          <c:showCatName val="0"/>
          <c:showSerName val="0"/>
          <c:showPercent val="0"/>
          <c:showBubbleSize val="0"/>
        </c:dLbls>
        <c:smooth val="0"/>
        <c:axId val="-737837264"/>
        <c:axId val="-737845296"/>
      </c:lineChart>
      <c:catAx>
        <c:axId val="-737837264"/>
        <c:scaling>
          <c:orientation val="minMax"/>
        </c:scaling>
        <c:delete val="1"/>
        <c:axPos val="b"/>
        <c:numFmt formatCode="General" sourceLinked="1"/>
        <c:majorTickMark val="none"/>
        <c:minorTickMark val="none"/>
        <c:tickLblPos val="nextTo"/>
        <c:crossAx val="-737845296"/>
        <c:crosses val="autoZero"/>
        <c:auto val="1"/>
        <c:lblAlgn val="ctr"/>
        <c:lblOffset val="100"/>
        <c:noMultiLvlLbl val="0"/>
      </c:catAx>
      <c:valAx>
        <c:axId val="-737845296"/>
        <c:scaling>
          <c:orientation val="minMax"/>
          <c:max val="5.5"/>
        </c:scaling>
        <c:delete val="1"/>
        <c:axPos val="l"/>
        <c:numFmt formatCode="General" sourceLinked="1"/>
        <c:majorTickMark val="none"/>
        <c:minorTickMark val="none"/>
        <c:tickLblPos val="nextTo"/>
        <c:crossAx val="-7378372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pt-B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3175" cap="rnd">
              <a:solidFill>
                <a:schemeClr val="bg1"/>
              </a:solidFill>
              <a:round/>
            </a:ln>
            <a:effectLst/>
          </c:spPr>
          <c:marker>
            <c:symbol val="none"/>
          </c:marke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5</c:v>
                </c:pt>
                <c:pt idx="1">
                  <c:v>3.4</c:v>
                </c:pt>
                <c:pt idx="2">
                  <c:v>2.5</c:v>
                </c:pt>
                <c:pt idx="3">
                  <c:v>2</c:v>
                </c:pt>
                <c:pt idx="4">
                  <c:v>4.5</c:v>
                </c:pt>
                <c:pt idx="5">
                  <c:v>4.0999999999999996</c:v>
                </c:pt>
                <c:pt idx="6">
                  <c:v>4.2</c:v>
                </c:pt>
                <c:pt idx="7">
                  <c:v>3.8</c:v>
                </c:pt>
                <c:pt idx="8">
                  <c:v>4.5</c:v>
                </c:pt>
                <c:pt idx="9">
                  <c:v>5.2</c:v>
                </c:pt>
                <c:pt idx="10">
                  <c:v>4.9000000000000004</c:v>
                </c:pt>
                <c:pt idx="11">
                  <c:v>3.2</c:v>
                </c:pt>
              </c:numCache>
            </c:numRef>
          </c:val>
          <c:smooth val="0"/>
          <c:extLst>
            <c:ext xmlns:c16="http://schemas.microsoft.com/office/drawing/2014/chart" uri="{C3380CC4-5D6E-409C-BE32-E72D297353CC}">
              <c16:uniqueId val="{00000000-CF99-4FC3-A9C5-6758FFFE2811}"/>
            </c:ext>
          </c:extLst>
        </c:ser>
        <c:dLbls>
          <c:showLegendKey val="0"/>
          <c:showVal val="0"/>
          <c:showCatName val="0"/>
          <c:showSerName val="0"/>
          <c:showPercent val="0"/>
          <c:showBubbleSize val="0"/>
        </c:dLbls>
        <c:smooth val="0"/>
        <c:axId val="-768141184"/>
        <c:axId val="-768150560"/>
      </c:lineChart>
      <c:catAx>
        <c:axId val="-768141184"/>
        <c:scaling>
          <c:orientation val="minMax"/>
        </c:scaling>
        <c:delete val="1"/>
        <c:axPos val="b"/>
        <c:numFmt formatCode="General" sourceLinked="1"/>
        <c:majorTickMark val="none"/>
        <c:minorTickMark val="none"/>
        <c:tickLblPos val="nextTo"/>
        <c:crossAx val="-768150560"/>
        <c:crosses val="autoZero"/>
        <c:auto val="1"/>
        <c:lblAlgn val="ctr"/>
        <c:lblOffset val="100"/>
        <c:noMultiLvlLbl val="0"/>
      </c:catAx>
      <c:valAx>
        <c:axId val="-768150560"/>
        <c:scaling>
          <c:orientation val="minMax"/>
          <c:max val="5.5"/>
        </c:scaling>
        <c:delete val="1"/>
        <c:axPos val="l"/>
        <c:numFmt formatCode="General" sourceLinked="1"/>
        <c:majorTickMark val="none"/>
        <c:minorTickMark val="none"/>
        <c:tickLblPos val="nextTo"/>
        <c:crossAx val="-7681411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pt-BR"/>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50800" cap="rnd">
              <a:solidFill>
                <a:srgbClr val="F7F7F7"/>
              </a:solidFill>
              <a:round/>
            </a:ln>
            <a:effectLst/>
          </c:spPr>
          <c:marker>
            <c:symbol val="circle"/>
            <c:size val="21"/>
            <c:spPr>
              <a:solidFill>
                <a:schemeClr val="accent1"/>
              </a:solidFill>
              <a:ln w="47625">
                <a:solidFill>
                  <a:srgbClr val="D5E4ED"/>
                </a:solidFill>
              </a:ln>
              <a:effectLst/>
            </c:spPr>
          </c:marker>
          <c:dPt>
            <c:idx val="1"/>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1-048C-4431-8E08-EAE6C7A9A825}"/>
              </c:ext>
            </c:extLst>
          </c:dPt>
          <c:dPt>
            <c:idx val="2"/>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3-048C-4431-8E08-EAE6C7A9A825}"/>
              </c:ext>
            </c:extLst>
          </c:dPt>
          <c:dPt>
            <c:idx val="3"/>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5-048C-4431-8E08-EAE6C7A9A825}"/>
              </c:ext>
            </c:extLst>
          </c:dPt>
          <c:dPt>
            <c:idx val="4"/>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7-048C-4431-8E08-EAE6C7A9A825}"/>
              </c:ext>
            </c:extLst>
          </c:dPt>
          <c:dPt>
            <c:idx val="6"/>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9-048C-4431-8E08-EAE6C7A9A825}"/>
              </c:ext>
            </c:extLst>
          </c:dPt>
          <c:dPt>
            <c:idx val="7"/>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B-048C-4431-8E08-EAE6C7A9A825}"/>
              </c:ext>
            </c:extLst>
          </c:dPt>
          <c:dPt>
            <c:idx val="8"/>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D-048C-4431-8E08-EAE6C7A9A825}"/>
              </c:ext>
            </c:extLst>
          </c:dPt>
          <c:dLbls>
            <c:spPr>
              <a:noFill/>
              <a:ln>
                <a:noFill/>
              </a:ln>
              <a:effectLst/>
            </c:spPr>
            <c:txPr>
              <a:bodyPr rot="0" spcFirstLastPara="1" vertOverflow="ellipsis" vert="horz" wrap="square" anchor="ctr" anchorCtr="1"/>
              <a:lstStyle/>
              <a:p>
                <a:pPr>
                  <a:defRPr sz="2400" b="0" i="0" u="none" strike="noStrike" kern="1200" baseline="0">
                    <a:solidFill>
                      <a:srgbClr val="F7F7F7"/>
                    </a:solidFill>
                    <a:latin typeface="+mn-lt"/>
                    <a:ea typeface="+mn-ea"/>
                    <a:cs typeface="+mn-cs"/>
                  </a:defRPr>
                </a:pPr>
                <a:endParaRPr lang="pt-BR"/>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Item 1</c:v>
                </c:pt>
                <c:pt idx="1">
                  <c:v>Item 2</c:v>
                </c:pt>
                <c:pt idx="2">
                  <c:v>item 3</c:v>
                </c:pt>
                <c:pt idx="3">
                  <c:v>item 4</c:v>
                </c:pt>
                <c:pt idx="4">
                  <c:v>item 6</c:v>
                </c:pt>
                <c:pt idx="5">
                  <c:v>Item 7</c:v>
                </c:pt>
                <c:pt idx="6">
                  <c:v>Item 8</c:v>
                </c:pt>
                <c:pt idx="7">
                  <c:v>Item 9</c:v>
                </c:pt>
                <c:pt idx="8">
                  <c:v>Item 10</c:v>
                </c:pt>
                <c:pt idx="9">
                  <c:v>Item 11</c:v>
                </c:pt>
              </c:strCache>
            </c:strRef>
          </c:cat>
          <c:val>
            <c:numRef>
              <c:f>Sheet1!$B$2:$B$11</c:f>
              <c:numCache>
                <c:formatCode>General</c:formatCode>
                <c:ptCount val="10"/>
                <c:pt idx="0">
                  <c:v>4.3</c:v>
                </c:pt>
                <c:pt idx="1">
                  <c:v>4</c:v>
                </c:pt>
                <c:pt idx="2">
                  <c:v>2</c:v>
                </c:pt>
                <c:pt idx="3">
                  <c:v>1.5</c:v>
                </c:pt>
                <c:pt idx="4">
                  <c:v>1.7</c:v>
                </c:pt>
                <c:pt idx="5">
                  <c:v>2.2999999999999998</c:v>
                </c:pt>
                <c:pt idx="6">
                  <c:v>3.8</c:v>
                </c:pt>
                <c:pt idx="7">
                  <c:v>1.7</c:v>
                </c:pt>
                <c:pt idx="8">
                  <c:v>1</c:v>
                </c:pt>
                <c:pt idx="9">
                  <c:v>0.2</c:v>
                </c:pt>
              </c:numCache>
            </c:numRef>
          </c:val>
          <c:smooth val="1"/>
          <c:extLst>
            <c:ext xmlns:c16="http://schemas.microsoft.com/office/drawing/2014/chart" uri="{C3380CC4-5D6E-409C-BE32-E72D297353CC}">
              <c16:uniqueId val="{0000000E-048C-4431-8E08-EAE6C7A9A825}"/>
            </c:ext>
          </c:extLst>
        </c:ser>
        <c:ser>
          <c:idx val="1"/>
          <c:order val="1"/>
          <c:tx>
            <c:strRef>
              <c:f>Sheet1!$C$1</c:f>
              <c:strCache>
                <c:ptCount val="1"/>
                <c:pt idx="0">
                  <c:v>Series 2</c:v>
                </c:pt>
              </c:strCache>
            </c:strRef>
          </c:tx>
          <c:spPr>
            <a:ln w="28575" cap="rnd">
              <a:solidFill>
                <a:schemeClr val="bg2"/>
              </a:solidFill>
              <a:prstDash val="sysDash"/>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rgbClr val="F7F7F7"/>
                    </a:solidFill>
                    <a:latin typeface="+mn-lt"/>
                    <a:ea typeface="+mn-ea"/>
                    <a:cs typeface="+mn-cs"/>
                  </a:defRPr>
                </a:pPr>
                <a:endParaRPr lang="pt-B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Item 1</c:v>
                </c:pt>
                <c:pt idx="1">
                  <c:v>Item 2</c:v>
                </c:pt>
                <c:pt idx="2">
                  <c:v>item 3</c:v>
                </c:pt>
                <c:pt idx="3">
                  <c:v>item 4</c:v>
                </c:pt>
                <c:pt idx="4">
                  <c:v>item 6</c:v>
                </c:pt>
                <c:pt idx="5">
                  <c:v>Item 7</c:v>
                </c:pt>
                <c:pt idx="6">
                  <c:v>Item 8</c:v>
                </c:pt>
                <c:pt idx="7">
                  <c:v>Item 9</c:v>
                </c:pt>
                <c:pt idx="8">
                  <c:v>Item 10</c:v>
                </c:pt>
                <c:pt idx="9">
                  <c:v>Item 11</c:v>
                </c:pt>
              </c:strCache>
            </c:strRef>
          </c:cat>
          <c:val>
            <c:numRef>
              <c:f>Sheet1!$C$2:$C$11</c:f>
              <c:numCache>
                <c:formatCode>General</c:formatCode>
                <c:ptCount val="10"/>
                <c:pt idx="0">
                  <c:v>4.5</c:v>
                </c:pt>
                <c:pt idx="1">
                  <c:v>4.2</c:v>
                </c:pt>
                <c:pt idx="2">
                  <c:v>3</c:v>
                </c:pt>
                <c:pt idx="3">
                  <c:v>2</c:v>
                </c:pt>
                <c:pt idx="4">
                  <c:v>2</c:v>
                </c:pt>
                <c:pt idx="5">
                  <c:v>3</c:v>
                </c:pt>
                <c:pt idx="6">
                  <c:v>4</c:v>
                </c:pt>
                <c:pt idx="7">
                  <c:v>2</c:v>
                </c:pt>
                <c:pt idx="8">
                  <c:v>1.8</c:v>
                </c:pt>
                <c:pt idx="9">
                  <c:v>0.5</c:v>
                </c:pt>
              </c:numCache>
            </c:numRef>
          </c:val>
          <c:smooth val="1"/>
          <c:extLst>
            <c:ext xmlns:c16="http://schemas.microsoft.com/office/drawing/2014/chart" uri="{C3380CC4-5D6E-409C-BE32-E72D297353CC}">
              <c16:uniqueId val="{0000000F-048C-4431-8E08-EAE6C7A9A825}"/>
            </c:ext>
          </c:extLst>
        </c:ser>
        <c:dLbls>
          <c:showLegendKey val="0"/>
          <c:showVal val="0"/>
          <c:showCatName val="0"/>
          <c:showSerName val="0"/>
          <c:showPercent val="0"/>
          <c:showBubbleSize val="0"/>
        </c:dLbls>
        <c:hiLowLines>
          <c:spPr>
            <a:ln w="9525" cap="flat" cmpd="sng" algn="ctr">
              <a:solidFill>
                <a:schemeClr val="tx1">
                  <a:lumMod val="75000"/>
                  <a:lumOff val="25000"/>
                </a:schemeClr>
              </a:solidFill>
              <a:round/>
            </a:ln>
            <a:effectLst/>
          </c:spPr>
        </c:hiLowLines>
        <c:marker val="1"/>
        <c:smooth val="0"/>
        <c:axId val="-684646896"/>
        <c:axId val="-684644576"/>
      </c:lineChart>
      <c:catAx>
        <c:axId val="-684646896"/>
        <c:scaling>
          <c:orientation val="minMax"/>
        </c:scaling>
        <c:delete val="1"/>
        <c:axPos val="b"/>
        <c:numFmt formatCode="General" sourceLinked="1"/>
        <c:majorTickMark val="none"/>
        <c:minorTickMark val="none"/>
        <c:tickLblPos val="nextTo"/>
        <c:crossAx val="-684644576"/>
        <c:crosses val="autoZero"/>
        <c:auto val="1"/>
        <c:lblAlgn val="ctr"/>
        <c:lblOffset val="100"/>
        <c:noMultiLvlLbl val="0"/>
      </c:catAx>
      <c:valAx>
        <c:axId val="-684644576"/>
        <c:scaling>
          <c:orientation val="minMax"/>
        </c:scaling>
        <c:delete val="1"/>
        <c:axPos val="l"/>
        <c:numFmt formatCode="General" sourceLinked="1"/>
        <c:majorTickMark val="out"/>
        <c:minorTickMark val="none"/>
        <c:tickLblPos val="nextTo"/>
        <c:crossAx val="-684646896"/>
        <c:crosses val="autoZero"/>
        <c:crossBetween val="between"/>
      </c:valAx>
      <c:spPr>
        <a:noFill/>
        <a:ln>
          <a:noFill/>
        </a:ln>
        <a:effectLst/>
      </c:spPr>
    </c:plotArea>
    <c:plotVisOnly val="1"/>
    <c:dispBlanksAs val="gap"/>
    <c:showDLblsOverMax val="0"/>
  </c:chart>
  <c:spPr>
    <a:noFill/>
    <a:ln>
      <a:noFill/>
    </a:ln>
    <a:effectLst/>
  </c:spPr>
  <c:txPr>
    <a:bodyPr/>
    <a:lstStyle/>
    <a:p>
      <a:pPr>
        <a:defRPr sz="2400" b="0">
          <a:solidFill>
            <a:srgbClr val="F7F7F7"/>
          </a:solidFill>
        </a:defRPr>
      </a:pPr>
      <a:endParaRPr lang="pt-BR"/>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gradFill flip="none" rotWithShape="1">
              <a:gsLst>
                <a:gs pos="0">
                  <a:schemeClr val="accent1"/>
                </a:gs>
                <a:gs pos="100000">
                  <a:schemeClr val="accent2"/>
                </a:gs>
              </a:gsLst>
              <a:lin ang="16200000" scaled="1"/>
              <a:tileRect/>
            </a:gradFill>
            <a:ln>
              <a:noFill/>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2.2999999999999998</c:v>
                </c:pt>
                <c:pt idx="1">
                  <c:v>4.3</c:v>
                </c:pt>
                <c:pt idx="2">
                  <c:v>4.3</c:v>
                </c:pt>
                <c:pt idx="3">
                  <c:v>3.2</c:v>
                </c:pt>
                <c:pt idx="4">
                  <c:v>6</c:v>
                </c:pt>
                <c:pt idx="5">
                  <c:v>6.2</c:v>
                </c:pt>
                <c:pt idx="6">
                  <c:v>6.7</c:v>
                </c:pt>
                <c:pt idx="7">
                  <c:v>6.3</c:v>
                </c:pt>
                <c:pt idx="8">
                  <c:v>8.5</c:v>
                </c:pt>
                <c:pt idx="9">
                  <c:v>7</c:v>
                </c:pt>
                <c:pt idx="10">
                  <c:v>9.2000000000000011</c:v>
                </c:pt>
                <c:pt idx="11">
                  <c:v>6</c:v>
                </c:pt>
              </c:numCache>
            </c:numRef>
          </c:val>
          <c:extLst>
            <c:ext xmlns:c16="http://schemas.microsoft.com/office/drawing/2014/chart" uri="{C3380CC4-5D6E-409C-BE32-E72D297353CC}">
              <c16:uniqueId val="{00000000-A1E0-4DB6-B0D6-BA3B2F3A8A5B}"/>
            </c:ext>
          </c:extLst>
        </c:ser>
        <c:ser>
          <c:idx val="1"/>
          <c:order val="1"/>
          <c:tx>
            <c:strRef>
              <c:f>Sheet1!$C$1</c:f>
              <c:strCache>
                <c:ptCount val="1"/>
                <c:pt idx="0">
                  <c:v>Series 2</c:v>
                </c:pt>
              </c:strCache>
            </c:strRef>
          </c:tx>
          <c:spPr>
            <a:solidFill>
              <a:schemeClr val="tx2"/>
            </a:solidFill>
            <a:ln>
              <a:noFill/>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0.5</c:v>
                </c:pt>
                <c:pt idx="1">
                  <c:v>0.9</c:v>
                </c:pt>
                <c:pt idx="2">
                  <c:v>3.2</c:v>
                </c:pt>
                <c:pt idx="3">
                  <c:v>2</c:v>
                </c:pt>
                <c:pt idx="4">
                  <c:v>3</c:v>
                </c:pt>
                <c:pt idx="5">
                  <c:v>4.2</c:v>
                </c:pt>
                <c:pt idx="6">
                  <c:v>5</c:v>
                </c:pt>
                <c:pt idx="7">
                  <c:v>6.5</c:v>
                </c:pt>
                <c:pt idx="8">
                  <c:v>6</c:v>
                </c:pt>
                <c:pt idx="9">
                  <c:v>5</c:v>
                </c:pt>
                <c:pt idx="10">
                  <c:v>6</c:v>
                </c:pt>
                <c:pt idx="11">
                  <c:v>7</c:v>
                </c:pt>
              </c:numCache>
            </c:numRef>
          </c:val>
          <c:extLst>
            <c:ext xmlns:c16="http://schemas.microsoft.com/office/drawing/2014/chart" uri="{C3380CC4-5D6E-409C-BE32-E72D297353CC}">
              <c16:uniqueId val="{00000001-A1E0-4DB6-B0D6-BA3B2F3A8A5B}"/>
            </c:ext>
          </c:extLst>
        </c:ser>
        <c:dLbls>
          <c:showLegendKey val="0"/>
          <c:showVal val="0"/>
          <c:showCatName val="0"/>
          <c:showSerName val="0"/>
          <c:showPercent val="0"/>
          <c:showBubbleSize val="0"/>
        </c:dLbls>
        <c:gapWidth val="150"/>
        <c:axId val="-738090560"/>
        <c:axId val="-738088784"/>
      </c:barChart>
      <c:catAx>
        <c:axId val="-738090560"/>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2400" b="0" i="0" u="none" strike="noStrike" kern="1200" baseline="0">
                <a:solidFill>
                  <a:schemeClr val="bg1">
                    <a:lumMod val="50000"/>
                  </a:schemeClr>
                </a:solidFill>
                <a:latin typeface="+mn-lt"/>
                <a:ea typeface="+mn-ea"/>
                <a:cs typeface="+mn-cs"/>
              </a:defRPr>
            </a:pPr>
            <a:endParaRPr lang="pt-BR"/>
          </a:p>
        </c:txPr>
        <c:crossAx val="-738088784"/>
        <c:crosses val="autoZero"/>
        <c:auto val="1"/>
        <c:lblAlgn val="ctr"/>
        <c:lblOffset val="100"/>
        <c:noMultiLvlLbl val="0"/>
      </c:catAx>
      <c:valAx>
        <c:axId val="-738088784"/>
        <c:scaling>
          <c:orientation val="minMax"/>
        </c:scaling>
        <c:delete val="1"/>
        <c:axPos val="l"/>
        <c:numFmt formatCode="General" sourceLinked="1"/>
        <c:majorTickMark val="none"/>
        <c:minorTickMark val="none"/>
        <c:tickLblPos val="nextTo"/>
        <c:crossAx val="-7380905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pt-BR"/>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jfif>
</file>

<file path=ppt/media/image3.jpeg>
</file>

<file path=ppt/media/image4.jpg>
</file>

<file path=ppt/media/image5.jpg>
</file>

<file path=ppt/media/image6.jpe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6ECEDD-3BD4-4C3E-B823-475923AE3895}" type="datetimeFigureOut">
              <a:rPr lang="en-US" smtClean="0"/>
              <a:t>6/12/2019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06452B-B6B8-4D1A-A5DB-EC63412EC8C4}" type="slidenum">
              <a:rPr lang="en-US" smtClean="0"/>
              <a:t>‹nº›</a:t>
            </a:fld>
            <a:endParaRPr lang="en-US"/>
          </a:p>
        </p:txBody>
      </p:sp>
    </p:spTree>
    <p:extLst>
      <p:ext uri="{BB962C8B-B14F-4D97-AF65-F5344CB8AC3E}">
        <p14:creationId xmlns:p14="http://schemas.microsoft.com/office/powerpoint/2010/main" val="3966681514"/>
      </p:ext>
    </p:extLst>
  </p:cSld>
  <p:clrMap bg1="lt1" tx1="dk1" bg2="lt2" tx2="dk2" accent1="accent1" accent2="accent2" accent3="accent3" accent4="accent4" accent5="accent5" accent6="accent6" hlink="hlink" folHlink="folHlink"/>
  <p:notesStyle>
    <a:lvl1pPr marL="0" algn="l" defTabSz="1828434" rtl="0" eaLnBrk="1" latinLnBrk="0" hangingPunct="1">
      <a:defRPr sz="2400" kern="1200">
        <a:solidFill>
          <a:schemeClr val="tx1"/>
        </a:solidFill>
        <a:latin typeface="+mn-lt"/>
        <a:ea typeface="+mn-ea"/>
        <a:cs typeface="+mn-cs"/>
      </a:defRPr>
    </a:lvl1pPr>
    <a:lvl2pPr marL="914217" algn="l" defTabSz="1828434" rtl="0" eaLnBrk="1" latinLnBrk="0" hangingPunct="1">
      <a:defRPr sz="2400" kern="1200">
        <a:solidFill>
          <a:schemeClr val="tx1"/>
        </a:solidFill>
        <a:latin typeface="+mn-lt"/>
        <a:ea typeface="+mn-ea"/>
        <a:cs typeface="+mn-cs"/>
      </a:defRPr>
    </a:lvl2pPr>
    <a:lvl3pPr marL="1828434" algn="l" defTabSz="1828434" rtl="0" eaLnBrk="1" latinLnBrk="0" hangingPunct="1">
      <a:defRPr sz="2400" kern="1200">
        <a:solidFill>
          <a:schemeClr val="tx1"/>
        </a:solidFill>
        <a:latin typeface="+mn-lt"/>
        <a:ea typeface="+mn-ea"/>
        <a:cs typeface="+mn-cs"/>
      </a:defRPr>
    </a:lvl3pPr>
    <a:lvl4pPr marL="2742651" algn="l" defTabSz="1828434" rtl="0" eaLnBrk="1" latinLnBrk="0" hangingPunct="1">
      <a:defRPr sz="2400" kern="1200">
        <a:solidFill>
          <a:schemeClr val="tx1"/>
        </a:solidFill>
        <a:latin typeface="+mn-lt"/>
        <a:ea typeface="+mn-ea"/>
        <a:cs typeface="+mn-cs"/>
      </a:defRPr>
    </a:lvl4pPr>
    <a:lvl5pPr marL="3656868" algn="l" defTabSz="1828434" rtl="0" eaLnBrk="1" latinLnBrk="0" hangingPunct="1">
      <a:defRPr sz="2400" kern="1200">
        <a:solidFill>
          <a:schemeClr val="tx1"/>
        </a:solidFill>
        <a:latin typeface="+mn-lt"/>
        <a:ea typeface="+mn-ea"/>
        <a:cs typeface="+mn-cs"/>
      </a:defRPr>
    </a:lvl5pPr>
    <a:lvl6pPr marL="4571086" algn="l" defTabSz="1828434" rtl="0" eaLnBrk="1" latinLnBrk="0" hangingPunct="1">
      <a:defRPr sz="2400" kern="1200">
        <a:solidFill>
          <a:schemeClr val="tx1"/>
        </a:solidFill>
        <a:latin typeface="+mn-lt"/>
        <a:ea typeface="+mn-ea"/>
        <a:cs typeface="+mn-cs"/>
      </a:defRPr>
    </a:lvl6pPr>
    <a:lvl7pPr marL="5485303" algn="l" defTabSz="1828434" rtl="0" eaLnBrk="1" latinLnBrk="0" hangingPunct="1">
      <a:defRPr sz="2400" kern="1200">
        <a:solidFill>
          <a:schemeClr val="tx1"/>
        </a:solidFill>
        <a:latin typeface="+mn-lt"/>
        <a:ea typeface="+mn-ea"/>
        <a:cs typeface="+mn-cs"/>
      </a:defRPr>
    </a:lvl7pPr>
    <a:lvl8pPr marL="6399520" algn="l" defTabSz="1828434" rtl="0" eaLnBrk="1" latinLnBrk="0" hangingPunct="1">
      <a:defRPr sz="2400" kern="1200">
        <a:solidFill>
          <a:schemeClr val="tx1"/>
        </a:solidFill>
        <a:latin typeface="+mn-lt"/>
        <a:ea typeface="+mn-ea"/>
        <a:cs typeface="+mn-cs"/>
      </a:defRPr>
    </a:lvl8pPr>
    <a:lvl9pPr marL="7313737" algn="l" defTabSz="1828434"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a:t>
            </a:fld>
            <a:endParaRPr lang="en-GB" dirty="0"/>
          </a:p>
        </p:txBody>
      </p:sp>
    </p:spTree>
    <p:extLst>
      <p:ext uri="{BB962C8B-B14F-4D97-AF65-F5344CB8AC3E}">
        <p14:creationId xmlns:p14="http://schemas.microsoft.com/office/powerpoint/2010/main" val="23059276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11</a:t>
            </a:fld>
            <a:endParaRPr lang="en-GB" dirty="0"/>
          </a:p>
        </p:txBody>
      </p:sp>
    </p:spTree>
    <p:extLst>
      <p:ext uri="{BB962C8B-B14F-4D97-AF65-F5344CB8AC3E}">
        <p14:creationId xmlns:p14="http://schemas.microsoft.com/office/powerpoint/2010/main" val="35558979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12</a:t>
            </a:fld>
            <a:endParaRPr lang="en-GB" dirty="0"/>
          </a:p>
        </p:txBody>
      </p:sp>
    </p:spTree>
    <p:extLst>
      <p:ext uri="{BB962C8B-B14F-4D97-AF65-F5344CB8AC3E}">
        <p14:creationId xmlns:p14="http://schemas.microsoft.com/office/powerpoint/2010/main" val="12510540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13</a:t>
            </a:fld>
            <a:endParaRPr lang="en-GB" dirty="0"/>
          </a:p>
        </p:txBody>
      </p:sp>
    </p:spTree>
    <p:extLst>
      <p:ext uri="{BB962C8B-B14F-4D97-AF65-F5344CB8AC3E}">
        <p14:creationId xmlns:p14="http://schemas.microsoft.com/office/powerpoint/2010/main" val="37833830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14</a:t>
            </a:fld>
            <a:endParaRPr lang="en-GB" dirty="0"/>
          </a:p>
        </p:txBody>
      </p:sp>
    </p:spTree>
    <p:extLst>
      <p:ext uri="{BB962C8B-B14F-4D97-AF65-F5344CB8AC3E}">
        <p14:creationId xmlns:p14="http://schemas.microsoft.com/office/powerpoint/2010/main" val="7290474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15</a:t>
            </a:fld>
            <a:endParaRPr lang="en-GB" dirty="0"/>
          </a:p>
        </p:txBody>
      </p:sp>
    </p:spTree>
    <p:extLst>
      <p:ext uri="{BB962C8B-B14F-4D97-AF65-F5344CB8AC3E}">
        <p14:creationId xmlns:p14="http://schemas.microsoft.com/office/powerpoint/2010/main" val="6218444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16</a:t>
            </a:fld>
            <a:endParaRPr lang="en-GB" dirty="0"/>
          </a:p>
        </p:txBody>
      </p:sp>
    </p:spTree>
    <p:extLst>
      <p:ext uri="{BB962C8B-B14F-4D97-AF65-F5344CB8AC3E}">
        <p14:creationId xmlns:p14="http://schemas.microsoft.com/office/powerpoint/2010/main" val="24250092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17</a:t>
            </a:fld>
            <a:endParaRPr lang="en-GB" dirty="0"/>
          </a:p>
        </p:txBody>
      </p:sp>
    </p:spTree>
    <p:extLst>
      <p:ext uri="{BB962C8B-B14F-4D97-AF65-F5344CB8AC3E}">
        <p14:creationId xmlns:p14="http://schemas.microsoft.com/office/powerpoint/2010/main" val="6511205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18</a:t>
            </a:fld>
            <a:endParaRPr lang="en-GB" dirty="0"/>
          </a:p>
        </p:txBody>
      </p:sp>
    </p:spTree>
    <p:extLst>
      <p:ext uri="{BB962C8B-B14F-4D97-AF65-F5344CB8AC3E}">
        <p14:creationId xmlns:p14="http://schemas.microsoft.com/office/powerpoint/2010/main" val="9604840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32E3AD3-528B-4F99-B19F-D2F2AE70FA35}" type="slidenum">
              <a:rPr lang="en-GB" smtClean="0"/>
              <a:t>21</a:t>
            </a:fld>
            <a:endParaRPr lang="en-GB" dirty="0"/>
          </a:p>
        </p:txBody>
      </p:sp>
    </p:spTree>
    <p:extLst>
      <p:ext uri="{BB962C8B-B14F-4D97-AF65-F5344CB8AC3E}">
        <p14:creationId xmlns:p14="http://schemas.microsoft.com/office/powerpoint/2010/main" val="18270481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22</a:t>
            </a:fld>
            <a:endParaRPr lang="en-GB" dirty="0"/>
          </a:p>
        </p:txBody>
      </p:sp>
    </p:spTree>
    <p:extLst>
      <p:ext uri="{BB962C8B-B14F-4D97-AF65-F5344CB8AC3E}">
        <p14:creationId xmlns:p14="http://schemas.microsoft.com/office/powerpoint/2010/main" val="659655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2</a:t>
            </a:fld>
            <a:endParaRPr lang="en-GB" dirty="0"/>
          </a:p>
        </p:txBody>
      </p:sp>
    </p:spTree>
    <p:extLst>
      <p:ext uri="{BB962C8B-B14F-4D97-AF65-F5344CB8AC3E}">
        <p14:creationId xmlns:p14="http://schemas.microsoft.com/office/powerpoint/2010/main" val="14480359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23</a:t>
            </a:fld>
            <a:endParaRPr lang="en-GB" dirty="0"/>
          </a:p>
        </p:txBody>
      </p:sp>
    </p:spTree>
    <p:extLst>
      <p:ext uri="{BB962C8B-B14F-4D97-AF65-F5344CB8AC3E}">
        <p14:creationId xmlns:p14="http://schemas.microsoft.com/office/powerpoint/2010/main" val="24272938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24</a:t>
            </a:fld>
            <a:endParaRPr lang="en-GB" dirty="0"/>
          </a:p>
        </p:txBody>
      </p:sp>
    </p:spTree>
    <p:extLst>
      <p:ext uri="{BB962C8B-B14F-4D97-AF65-F5344CB8AC3E}">
        <p14:creationId xmlns:p14="http://schemas.microsoft.com/office/powerpoint/2010/main" val="9309844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25</a:t>
            </a:fld>
            <a:endParaRPr lang="en-GB" dirty="0"/>
          </a:p>
        </p:txBody>
      </p:sp>
    </p:spTree>
    <p:extLst>
      <p:ext uri="{BB962C8B-B14F-4D97-AF65-F5344CB8AC3E}">
        <p14:creationId xmlns:p14="http://schemas.microsoft.com/office/powerpoint/2010/main" val="1424190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3</a:t>
            </a:fld>
            <a:endParaRPr lang="en-GB" dirty="0"/>
          </a:p>
        </p:txBody>
      </p:sp>
    </p:spTree>
    <p:extLst>
      <p:ext uri="{BB962C8B-B14F-4D97-AF65-F5344CB8AC3E}">
        <p14:creationId xmlns:p14="http://schemas.microsoft.com/office/powerpoint/2010/main" val="2642905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4</a:t>
            </a:fld>
            <a:endParaRPr lang="en-GB" dirty="0"/>
          </a:p>
        </p:txBody>
      </p:sp>
    </p:spTree>
    <p:extLst>
      <p:ext uri="{BB962C8B-B14F-4D97-AF65-F5344CB8AC3E}">
        <p14:creationId xmlns:p14="http://schemas.microsoft.com/office/powerpoint/2010/main" val="4207998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22B48FC-AB47-4F5D-9725-BF22E783BCCD}" type="slidenum">
              <a:rPr lang="en-GB" smtClean="0"/>
              <a:t>5</a:t>
            </a:fld>
            <a:endParaRPr lang="en-GB" dirty="0"/>
          </a:p>
        </p:txBody>
      </p:sp>
    </p:spTree>
    <p:extLst>
      <p:ext uri="{BB962C8B-B14F-4D97-AF65-F5344CB8AC3E}">
        <p14:creationId xmlns:p14="http://schemas.microsoft.com/office/powerpoint/2010/main" val="3428049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9AE0C57-C421-458E-8787-9FE12760EAFB}" type="slidenum">
              <a:rPr lang="en-GB" smtClean="0"/>
              <a:t>6</a:t>
            </a:fld>
            <a:endParaRPr lang="en-GB" dirty="0"/>
          </a:p>
        </p:txBody>
      </p:sp>
    </p:spTree>
    <p:extLst>
      <p:ext uri="{BB962C8B-B14F-4D97-AF65-F5344CB8AC3E}">
        <p14:creationId xmlns:p14="http://schemas.microsoft.com/office/powerpoint/2010/main" val="771168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7</a:t>
            </a:fld>
            <a:endParaRPr lang="en-GB" dirty="0"/>
          </a:p>
        </p:txBody>
      </p:sp>
    </p:spTree>
    <p:extLst>
      <p:ext uri="{BB962C8B-B14F-4D97-AF65-F5344CB8AC3E}">
        <p14:creationId xmlns:p14="http://schemas.microsoft.com/office/powerpoint/2010/main" val="9191051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9</a:t>
            </a:fld>
            <a:endParaRPr lang="en-GB" dirty="0"/>
          </a:p>
        </p:txBody>
      </p:sp>
    </p:spTree>
    <p:extLst>
      <p:ext uri="{BB962C8B-B14F-4D97-AF65-F5344CB8AC3E}">
        <p14:creationId xmlns:p14="http://schemas.microsoft.com/office/powerpoint/2010/main" val="6854348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10</a:t>
            </a:fld>
            <a:endParaRPr lang="en-GB" dirty="0"/>
          </a:p>
        </p:txBody>
      </p:sp>
    </p:spTree>
    <p:extLst>
      <p:ext uri="{BB962C8B-B14F-4D97-AF65-F5344CB8AC3E}">
        <p14:creationId xmlns:p14="http://schemas.microsoft.com/office/powerpoint/2010/main" val="2576594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7206" y="2244726"/>
            <a:ext cx="18283238" cy="4775200"/>
          </a:xfrm>
          <a:prstGeom prst="rect">
            <a:avLst/>
          </a:prstGeom>
        </p:spPr>
        <p:txBody>
          <a:bodyPr anchor="b"/>
          <a:lstStyle>
            <a:lvl1pPr algn="ctr">
              <a:defRPr sz="11997"/>
            </a:lvl1pPr>
          </a:lstStyle>
          <a:p>
            <a:r>
              <a:rPr lang="en-US"/>
              <a:t>Click to edit Master title style</a:t>
            </a:r>
            <a:endParaRPr lang="en-US" dirty="0"/>
          </a:p>
        </p:txBody>
      </p:sp>
      <p:sp>
        <p:nvSpPr>
          <p:cNvPr id="3" name="Subtitle 2"/>
          <p:cNvSpPr>
            <a:spLocks noGrp="1"/>
          </p:cNvSpPr>
          <p:nvPr>
            <p:ph type="subTitle" idx="1"/>
          </p:nvPr>
        </p:nvSpPr>
        <p:spPr>
          <a:xfrm>
            <a:off x="3047206" y="7204076"/>
            <a:ext cx="18283238" cy="3311524"/>
          </a:xfrm>
          <a:prstGeom prst="rect">
            <a:avLst/>
          </a:prstGeom>
        </p:spPr>
        <p:txBody>
          <a:bodyPr/>
          <a:lstStyle>
            <a:lvl1pPr marL="0" indent="0" algn="ctr">
              <a:buNone/>
              <a:defRPr sz="4799"/>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a:t>Click to edit Master subtitle style</a:t>
            </a:r>
            <a:endParaRPr lang="en-US" dirty="0"/>
          </a:p>
        </p:txBody>
      </p:sp>
      <p:sp>
        <p:nvSpPr>
          <p:cNvPr id="4" name="Date Placeholder 3"/>
          <p:cNvSpPr>
            <a:spLocks noGrp="1"/>
          </p:cNvSpPr>
          <p:nvPr>
            <p:ph type="dt" sz="half" idx="10"/>
          </p:nvPr>
        </p:nvSpPr>
        <p:spPr>
          <a:xfrm>
            <a:off x="1675964" y="12712701"/>
            <a:ext cx="5484971" cy="730250"/>
          </a:xfrm>
          <a:prstGeom prst="rect">
            <a:avLst/>
          </a:prstGeom>
        </p:spPr>
        <p:txBody>
          <a:bodyPr/>
          <a:lstStyle/>
          <a:p>
            <a:endParaRPr lang="en-US"/>
          </a:p>
        </p:txBody>
      </p:sp>
      <p:sp>
        <p:nvSpPr>
          <p:cNvPr id="5" name="Footer Placeholder 4"/>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6" name="Slide Number Placeholder 5"/>
          <p:cNvSpPr>
            <a:spLocks noGrp="1"/>
          </p:cNvSpPr>
          <p:nvPr>
            <p:ph type="sldNum" sz="quarter" idx="12"/>
          </p:nvPr>
        </p:nvSpPr>
        <p:spPr/>
        <p:txBody>
          <a:bodyPr/>
          <a:lstStyle/>
          <a:p>
            <a:fld id="{3CBF67D7-8C75-433C-B949-F5BA01069781}" type="slidenum">
              <a:rPr lang="en-US" smtClean="0"/>
              <a:t>‹nº›</a:t>
            </a:fld>
            <a:endParaRPr lang="en-US"/>
          </a:p>
        </p:txBody>
      </p:sp>
    </p:spTree>
    <p:extLst>
      <p:ext uri="{BB962C8B-B14F-4D97-AF65-F5344CB8AC3E}">
        <p14:creationId xmlns:p14="http://schemas.microsoft.com/office/powerpoint/2010/main" val="1459576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675964" y="730251"/>
            <a:ext cx="21025723" cy="2651126"/>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675964" y="3651250"/>
            <a:ext cx="21025723" cy="8702676"/>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675964" y="12712701"/>
            <a:ext cx="5484971" cy="730250"/>
          </a:xfrm>
          <a:prstGeom prst="rect">
            <a:avLst/>
          </a:prstGeom>
        </p:spPr>
        <p:txBody>
          <a:bodyPr/>
          <a:lstStyle/>
          <a:p>
            <a:endParaRPr lang="en-US"/>
          </a:p>
        </p:txBody>
      </p:sp>
      <p:sp>
        <p:nvSpPr>
          <p:cNvPr id="5" name="Footer Placeholder 4"/>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6" name="Slide Number Placeholder 5"/>
          <p:cNvSpPr>
            <a:spLocks noGrp="1"/>
          </p:cNvSpPr>
          <p:nvPr>
            <p:ph type="sldNum" sz="quarter" idx="12"/>
          </p:nvPr>
        </p:nvSpPr>
        <p:spPr/>
        <p:txBody>
          <a:bodyPr/>
          <a:lstStyle/>
          <a:p>
            <a:fld id="{3CBF67D7-8C75-433C-B949-F5BA01069781}" type="slidenum">
              <a:rPr lang="en-US" smtClean="0"/>
              <a:t>‹nº›</a:t>
            </a:fld>
            <a:endParaRPr lang="en-US"/>
          </a:p>
        </p:txBody>
      </p:sp>
    </p:spTree>
    <p:extLst>
      <p:ext uri="{BB962C8B-B14F-4D97-AF65-F5344CB8AC3E}">
        <p14:creationId xmlns:p14="http://schemas.microsoft.com/office/powerpoint/2010/main" val="4078581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5256" y="730250"/>
            <a:ext cx="5256431" cy="11623676"/>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5963" y="730250"/>
            <a:ext cx="15464572" cy="11623676"/>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675964" y="12712701"/>
            <a:ext cx="5484971" cy="730250"/>
          </a:xfrm>
          <a:prstGeom prst="rect">
            <a:avLst/>
          </a:prstGeom>
        </p:spPr>
        <p:txBody>
          <a:bodyPr/>
          <a:lstStyle/>
          <a:p>
            <a:endParaRPr lang="en-US"/>
          </a:p>
        </p:txBody>
      </p:sp>
      <p:sp>
        <p:nvSpPr>
          <p:cNvPr id="5" name="Footer Placeholder 4"/>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6" name="Slide Number Placeholder 5"/>
          <p:cNvSpPr>
            <a:spLocks noGrp="1"/>
          </p:cNvSpPr>
          <p:nvPr>
            <p:ph type="sldNum" sz="quarter" idx="12"/>
          </p:nvPr>
        </p:nvSpPr>
        <p:spPr/>
        <p:txBody>
          <a:bodyPr/>
          <a:lstStyle/>
          <a:p>
            <a:fld id="{3CBF67D7-8C75-433C-B949-F5BA01069781}" type="slidenum">
              <a:rPr lang="en-US" smtClean="0"/>
              <a:t>‹nº›</a:t>
            </a:fld>
            <a:endParaRPr lang="en-US"/>
          </a:p>
        </p:txBody>
      </p:sp>
    </p:spTree>
    <p:extLst>
      <p:ext uri="{BB962C8B-B14F-4D97-AF65-F5344CB8AC3E}">
        <p14:creationId xmlns:p14="http://schemas.microsoft.com/office/powerpoint/2010/main" val="30870082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Fullscreen Image">
    <p:spTree>
      <p:nvGrpSpPr>
        <p:cNvPr id="1" name=""/>
        <p:cNvGrpSpPr/>
        <p:nvPr/>
      </p:nvGrpSpPr>
      <p:grpSpPr>
        <a:xfrm>
          <a:off x="0" y="0"/>
          <a:ext cx="0" cy="0"/>
          <a:chOff x="0" y="0"/>
          <a:chExt cx="0" cy="0"/>
        </a:xfrm>
      </p:grpSpPr>
      <p:sp>
        <p:nvSpPr>
          <p:cNvPr id="9" name="Picture Placeholder 7"/>
          <p:cNvSpPr>
            <a:spLocks noGrp="1" noChangeAspect="1"/>
          </p:cNvSpPr>
          <p:nvPr>
            <p:ph type="pic" sz="quarter" idx="13"/>
          </p:nvPr>
        </p:nvSpPr>
        <p:spPr>
          <a:xfrm>
            <a:off x="0" y="0"/>
            <a:ext cx="24377650" cy="13716000"/>
          </a:xfrm>
          <a:prstGeom prst="rect">
            <a:avLst/>
          </a:prstGeom>
          <a:noFill/>
        </p:spPr>
        <p:txBody>
          <a:bodyPr>
            <a:normAutofit/>
          </a:bodyPr>
          <a:lstStyle>
            <a:lvl1pPr marL="0" indent="0">
              <a:buNone/>
              <a:defRPr sz="3200">
                <a:solidFill>
                  <a:schemeClr val="bg2"/>
                </a:solidFill>
              </a:defRPr>
            </a:lvl1pPr>
          </a:lstStyle>
          <a:p>
            <a:endParaRPr lang="en-US" dirty="0"/>
          </a:p>
        </p:txBody>
      </p:sp>
      <p:sp>
        <p:nvSpPr>
          <p:cNvPr id="2" name="Footer Placeholder 1"/>
          <p:cNvSpPr>
            <a:spLocks noGrp="1"/>
          </p:cNvSpPr>
          <p:nvPr>
            <p:ph type="ftr" sz="quarter" idx="14"/>
          </p:nvPr>
        </p:nvSpPr>
        <p:spPr>
          <a:xfrm>
            <a:off x="302697" y="12712701"/>
            <a:ext cx="8227457" cy="730250"/>
          </a:xfrm>
          <a:prstGeom prst="rect">
            <a:avLst/>
          </a:prstGeom>
        </p:spPr>
        <p:txBody>
          <a:bodyPr/>
          <a:lstStyle/>
          <a:p>
            <a:r>
              <a:rPr lang="en-GB" b="1" dirty="0">
                <a:solidFill>
                  <a:schemeClr val="tx1">
                    <a:lumMod val="75000"/>
                    <a:lumOff val="25000"/>
                  </a:schemeClr>
                </a:solidFill>
              </a:rPr>
              <a:t>ADVANT </a:t>
            </a:r>
            <a:r>
              <a:rPr lang="en-GB" sz="2800" dirty="0"/>
              <a:t>Multipurpose  Presentation 2017 </a:t>
            </a:r>
          </a:p>
        </p:txBody>
      </p:sp>
      <p:sp>
        <p:nvSpPr>
          <p:cNvPr id="3" name="Slide Number Placeholder 2"/>
          <p:cNvSpPr>
            <a:spLocks noGrp="1"/>
          </p:cNvSpPr>
          <p:nvPr>
            <p:ph type="sldNum" sz="quarter" idx="15"/>
          </p:nvPr>
        </p:nvSpPr>
        <p:spPr/>
        <p:txBody>
          <a:bodyPr/>
          <a:lstStyle/>
          <a:p>
            <a:fld id="{8C48FCF8-25E9-4F94-BC2B-FA1B572C1FF3}" type="slidenum">
              <a:rPr lang="en-US" smtClean="0"/>
              <a:pPr/>
              <a:t>‹nº›</a:t>
            </a:fld>
            <a:endParaRPr lang="en-US" dirty="0"/>
          </a:p>
        </p:txBody>
      </p:sp>
    </p:spTree>
    <p:extLst>
      <p:ext uri="{BB962C8B-B14F-4D97-AF65-F5344CB8AC3E}">
        <p14:creationId xmlns:p14="http://schemas.microsoft.com/office/powerpoint/2010/main" val="6261769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Coffee Break">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2352536"/>
            <a:ext cx="5681734" cy="11363464"/>
          </a:xfrm>
          <a:custGeom>
            <a:avLst/>
            <a:gdLst>
              <a:gd name="connsiteX0" fmla="*/ 0 w 5681734"/>
              <a:gd name="connsiteY0" fmla="*/ 0 h 11363464"/>
              <a:gd name="connsiteX1" fmla="*/ 5681734 w 5681734"/>
              <a:gd name="connsiteY1" fmla="*/ 11363464 h 11363464"/>
              <a:gd name="connsiteX2" fmla="*/ 0 w 5681734"/>
              <a:gd name="connsiteY2" fmla="*/ 11363464 h 11363464"/>
            </a:gdLst>
            <a:ahLst/>
            <a:cxnLst>
              <a:cxn ang="0">
                <a:pos x="connsiteX0" y="connsiteY0"/>
              </a:cxn>
              <a:cxn ang="0">
                <a:pos x="connsiteX1" y="connsiteY1"/>
              </a:cxn>
              <a:cxn ang="0">
                <a:pos x="connsiteX2" y="connsiteY2"/>
              </a:cxn>
            </a:cxnLst>
            <a:rect l="l" t="t" r="r" b="b"/>
            <a:pathLst>
              <a:path w="5681734" h="11363464">
                <a:moveTo>
                  <a:pt x="0" y="0"/>
                </a:moveTo>
                <a:lnTo>
                  <a:pt x="5681734" y="11363464"/>
                </a:lnTo>
                <a:lnTo>
                  <a:pt x="0" y="11363464"/>
                </a:lnTo>
                <a:close/>
              </a:path>
            </a:pathLst>
          </a:custGeom>
          <a:solidFill>
            <a:srgbClr val="BFBFBF"/>
          </a:solidFill>
        </p:spPr>
        <p:txBody>
          <a:bodyPr wrap="square">
            <a:noAutofit/>
          </a:bodyPr>
          <a:lstStyle/>
          <a:p>
            <a:endParaRPr lang="en-GB" dirty="0"/>
          </a:p>
        </p:txBody>
      </p:sp>
      <p:sp>
        <p:nvSpPr>
          <p:cNvPr id="10" name="Picture Placeholder 9"/>
          <p:cNvSpPr>
            <a:spLocks noGrp="1"/>
          </p:cNvSpPr>
          <p:nvPr>
            <p:ph type="pic" sz="quarter" idx="11"/>
          </p:nvPr>
        </p:nvSpPr>
        <p:spPr>
          <a:xfrm>
            <a:off x="14116050" y="0"/>
            <a:ext cx="10261600" cy="13715994"/>
          </a:xfrm>
          <a:custGeom>
            <a:avLst/>
            <a:gdLst>
              <a:gd name="connsiteX0" fmla="*/ 382 w 10261600"/>
              <a:gd name="connsiteY0" fmla="*/ 0 h 13792194"/>
              <a:gd name="connsiteX1" fmla="*/ 10261600 w 10261600"/>
              <a:gd name="connsiteY1" fmla="*/ 0 h 13792194"/>
              <a:gd name="connsiteX2" fmla="*/ 10261600 w 10261600"/>
              <a:gd name="connsiteY2" fmla="*/ 13792194 h 13792194"/>
              <a:gd name="connsiteX3" fmla="*/ 6895720 w 10261600"/>
              <a:gd name="connsiteY3" fmla="*/ 13792194 h 13792194"/>
              <a:gd name="connsiteX4" fmla="*/ 0 w 10261600"/>
              <a:gd name="connsiteY4" fmla="*/ 763 h 13792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61600" h="13792194">
                <a:moveTo>
                  <a:pt x="382" y="0"/>
                </a:moveTo>
                <a:lnTo>
                  <a:pt x="10261600" y="0"/>
                </a:lnTo>
                <a:lnTo>
                  <a:pt x="10261600" y="13792194"/>
                </a:lnTo>
                <a:lnTo>
                  <a:pt x="6895720" y="13792194"/>
                </a:lnTo>
                <a:lnTo>
                  <a:pt x="0" y="763"/>
                </a:lnTo>
                <a:close/>
              </a:path>
            </a:pathLst>
          </a:custGeom>
          <a:solidFill>
            <a:srgbClr val="BFBFBF"/>
          </a:solidFill>
        </p:spPr>
        <p:txBody>
          <a:bodyPr wrap="square">
            <a:noAutofit/>
          </a:bodyPr>
          <a:lstStyle/>
          <a:p>
            <a:endParaRPr lang="en-GB" dirty="0"/>
          </a:p>
        </p:txBody>
      </p:sp>
      <p:sp>
        <p:nvSpPr>
          <p:cNvPr id="2" name="Footer Placeholder 1"/>
          <p:cNvSpPr>
            <a:spLocks noGrp="1"/>
          </p:cNvSpPr>
          <p:nvPr>
            <p:ph type="ftr" sz="quarter" idx="12"/>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3" name="Slide Number Placeholder 2"/>
          <p:cNvSpPr>
            <a:spLocks noGrp="1"/>
          </p:cNvSpPr>
          <p:nvPr>
            <p:ph type="sldNum" sz="quarter" idx="13"/>
          </p:nvPr>
        </p:nvSpPr>
        <p:spPr/>
        <p:txBody>
          <a:bodyPr/>
          <a:lstStyle/>
          <a:p>
            <a:fld id="{8C48FCF8-25E9-4F94-BC2B-FA1B572C1FF3}" type="slidenum">
              <a:rPr lang="en-US" smtClean="0"/>
              <a:pPr/>
              <a:t>‹nº›</a:t>
            </a:fld>
            <a:endParaRPr lang="en-US" dirty="0"/>
          </a:p>
        </p:txBody>
      </p:sp>
    </p:spTree>
    <p:extLst>
      <p:ext uri="{BB962C8B-B14F-4D97-AF65-F5344CB8AC3E}">
        <p14:creationId xmlns:p14="http://schemas.microsoft.com/office/powerpoint/2010/main" val="16731468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Coffee Break">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1" y="5732665"/>
            <a:ext cx="4082439" cy="7983335"/>
          </a:xfrm>
          <a:custGeom>
            <a:avLst/>
            <a:gdLst>
              <a:gd name="connsiteX0" fmla="*/ 0 w 4082439"/>
              <a:gd name="connsiteY0" fmla="*/ 0 h 7983337"/>
              <a:gd name="connsiteX1" fmla="*/ 4082439 w 4082439"/>
              <a:gd name="connsiteY1" fmla="*/ 7983337 h 7983337"/>
              <a:gd name="connsiteX2" fmla="*/ 0 w 4082439"/>
              <a:gd name="connsiteY2" fmla="*/ 7983337 h 7983337"/>
            </a:gdLst>
            <a:ahLst/>
            <a:cxnLst>
              <a:cxn ang="0">
                <a:pos x="connsiteX0" y="connsiteY0"/>
              </a:cxn>
              <a:cxn ang="0">
                <a:pos x="connsiteX1" y="connsiteY1"/>
              </a:cxn>
              <a:cxn ang="0">
                <a:pos x="connsiteX2" y="connsiteY2"/>
              </a:cxn>
            </a:cxnLst>
            <a:rect l="l" t="t" r="r" b="b"/>
            <a:pathLst>
              <a:path w="4082439" h="7983337">
                <a:moveTo>
                  <a:pt x="0" y="0"/>
                </a:moveTo>
                <a:lnTo>
                  <a:pt x="4082439" y="7983337"/>
                </a:lnTo>
                <a:lnTo>
                  <a:pt x="0" y="7983337"/>
                </a:lnTo>
                <a:close/>
              </a:path>
            </a:pathLst>
          </a:custGeom>
          <a:solidFill>
            <a:srgbClr val="BFBFBF"/>
          </a:solidFill>
        </p:spPr>
        <p:txBody>
          <a:bodyPr wrap="square">
            <a:noAutofit/>
          </a:bodyPr>
          <a:lstStyle/>
          <a:p>
            <a:endParaRPr lang="en-GB" dirty="0"/>
          </a:p>
        </p:txBody>
      </p:sp>
      <p:sp>
        <p:nvSpPr>
          <p:cNvPr id="15" name="Picture Placeholder 14"/>
          <p:cNvSpPr>
            <a:spLocks noGrp="1"/>
          </p:cNvSpPr>
          <p:nvPr>
            <p:ph type="pic" sz="quarter" idx="11"/>
          </p:nvPr>
        </p:nvSpPr>
        <p:spPr>
          <a:xfrm>
            <a:off x="0" y="0"/>
            <a:ext cx="10198100" cy="13716000"/>
          </a:xfrm>
          <a:custGeom>
            <a:avLst/>
            <a:gdLst>
              <a:gd name="connsiteX0" fmla="*/ 0 w 10198100"/>
              <a:gd name="connsiteY0" fmla="*/ 0 h 13716000"/>
              <a:gd name="connsiteX1" fmla="*/ 3186698 w 10198100"/>
              <a:gd name="connsiteY1" fmla="*/ 0 h 13716000"/>
              <a:gd name="connsiteX2" fmla="*/ 10198100 w 10198100"/>
              <a:gd name="connsiteY2" fmla="*/ 13715200 h 13716000"/>
              <a:gd name="connsiteX3" fmla="*/ 10198100 w 10198100"/>
              <a:gd name="connsiteY3" fmla="*/ 13716000 h 13716000"/>
              <a:gd name="connsiteX4" fmla="*/ 4180120 w 10198100"/>
              <a:gd name="connsiteY4" fmla="*/ 13716000 h 13716000"/>
              <a:gd name="connsiteX5" fmla="*/ 0 w 10198100"/>
              <a:gd name="connsiteY5" fmla="*/ 5539151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98100" h="13716000">
                <a:moveTo>
                  <a:pt x="0" y="0"/>
                </a:moveTo>
                <a:lnTo>
                  <a:pt x="3186698" y="0"/>
                </a:lnTo>
                <a:lnTo>
                  <a:pt x="10198100" y="13715200"/>
                </a:lnTo>
                <a:lnTo>
                  <a:pt x="10198100" y="13716000"/>
                </a:lnTo>
                <a:lnTo>
                  <a:pt x="4180120" y="13716000"/>
                </a:lnTo>
                <a:lnTo>
                  <a:pt x="0" y="5539151"/>
                </a:lnTo>
                <a:close/>
              </a:path>
            </a:pathLst>
          </a:custGeom>
          <a:solidFill>
            <a:srgbClr val="BFBFBF"/>
          </a:solidFill>
        </p:spPr>
        <p:txBody>
          <a:bodyPr wrap="square">
            <a:noAutofit/>
          </a:bodyPr>
          <a:lstStyle/>
          <a:p>
            <a:endParaRPr lang="en-GB" dirty="0"/>
          </a:p>
        </p:txBody>
      </p:sp>
      <p:sp>
        <p:nvSpPr>
          <p:cNvPr id="16" name="Picture Placeholder 15"/>
          <p:cNvSpPr>
            <a:spLocks noGrp="1"/>
          </p:cNvSpPr>
          <p:nvPr>
            <p:ph type="pic" sz="quarter" idx="12"/>
          </p:nvPr>
        </p:nvSpPr>
        <p:spPr>
          <a:xfrm>
            <a:off x="3313876" y="0"/>
            <a:ext cx="10608261" cy="5456238"/>
          </a:xfrm>
          <a:custGeom>
            <a:avLst/>
            <a:gdLst>
              <a:gd name="connsiteX0" fmla="*/ 0 w 10608261"/>
              <a:gd name="connsiteY0" fmla="*/ 0 h 5456238"/>
              <a:gd name="connsiteX1" fmla="*/ 7818105 w 10608261"/>
              <a:gd name="connsiteY1" fmla="*/ 0 h 5456238"/>
              <a:gd name="connsiteX2" fmla="*/ 10608261 w 10608261"/>
              <a:gd name="connsiteY2" fmla="*/ 5456238 h 5456238"/>
              <a:gd name="connsiteX3" fmla="*/ 2790156 w 10608261"/>
              <a:gd name="connsiteY3" fmla="*/ 5456238 h 5456238"/>
            </a:gdLst>
            <a:ahLst/>
            <a:cxnLst>
              <a:cxn ang="0">
                <a:pos x="connsiteX0" y="connsiteY0"/>
              </a:cxn>
              <a:cxn ang="0">
                <a:pos x="connsiteX1" y="connsiteY1"/>
              </a:cxn>
              <a:cxn ang="0">
                <a:pos x="connsiteX2" y="connsiteY2"/>
              </a:cxn>
              <a:cxn ang="0">
                <a:pos x="connsiteX3" y="connsiteY3"/>
              </a:cxn>
            </a:cxnLst>
            <a:rect l="l" t="t" r="r" b="b"/>
            <a:pathLst>
              <a:path w="10608261" h="5456238">
                <a:moveTo>
                  <a:pt x="0" y="0"/>
                </a:moveTo>
                <a:lnTo>
                  <a:pt x="7818105" y="0"/>
                </a:lnTo>
                <a:lnTo>
                  <a:pt x="10608261" y="5456238"/>
                </a:lnTo>
                <a:lnTo>
                  <a:pt x="2790156" y="5456238"/>
                </a:lnTo>
                <a:close/>
              </a:path>
            </a:pathLst>
          </a:custGeom>
          <a:solidFill>
            <a:srgbClr val="BFBFBF"/>
          </a:solidFill>
        </p:spPr>
        <p:txBody>
          <a:bodyPr wrap="square">
            <a:noAutofit/>
          </a:bodyPr>
          <a:lstStyle/>
          <a:p>
            <a:endParaRPr lang="en-GB" dirty="0"/>
          </a:p>
        </p:txBody>
      </p:sp>
      <p:sp>
        <p:nvSpPr>
          <p:cNvPr id="2" name="Footer Placeholder 1"/>
          <p:cNvSpPr>
            <a:spLocks noGrp="1"/>
          </p:cNvSpPr>
          <p:nvPr>
            <p:ph type="ftr" sz="quarter" idx="13"/>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3" name="Slide Number Placeholder 2"/>
          <p:cNvSpPr>
            <a:spLocks noGrp="1"/>
          </p:cNvSpPr>
          <p:nvPr>
            <p:ph type="sldNum" sz="quarter" idx="14"/>
          </p:nvPr>
        </p:nvSpPr>
        <p:spPr/>
        <p:txBody>
          <a:bodyPr/>
          <a:lstStyle/>
          <a:p>
            <a:fld id="{8C48FCF8-25E9-4F94-BC2B-FA1B572C1FF3}" type="slidenum">
              <a:rPr lang="en-US" smtClean="0"/>
              <a:pPr/>
              <a:t>‹nº›</a:t>
            </a:fld>
            <a:endParaRPr lang="en-US" dirty="0"/>
          </a:p>
        </p:txBody>
      </p:sp>
    </p:spTree>
    <p:extLst>
      <p:ext uri="{BB962C8B-B14F-4D97-AF65-F5344CB8AC3E}">
        <p14:creationId xmlns:p14="http://schemas.microsoft.com/office/powerpoint/2010/main" val="20966801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1_Left Img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4" y="0"/>
            <a:ext cx="14131420" cy="13716000"/>
          </a:xfrm>
          <a:custGeom>
            <a:avLst/>
            <a:gdLst>
              <a:gd name="connsiteX0" fmla="*/ 2609873 w 8343900"/>
              <a:gd name="connsiteY0" fmla="*/ 0 h 6858000"/>
              <a:gd name="connsiteX1" fmla="*/ 8343900 w 8343900"/>
              <a:gd name="connsiteY1" fmla="*/ 0 h 6858000"/>
              <a:gd name="connsiteX2" fmla="*/ 5143477 w 8343900"/>
              <a:gd name="connsiteY2" fmla="*/ 6858000 h 6858000"/>
              <a:gd name="connsiteX3" fmla="*/ 0 w 8343900"/>
              <a:gd name="connsiteY3" fmla="*/ 6858000 h 6858000"/>
              <a:gd name="connsiteX4" fmla="*/ 0 w 8343900"/>
              <a:gd name="connsiteY4" fmla="*/ 5592545 h 6858000"/>
              <a:gd name="connsiteX5" fmla="*/ 0 w 8343900"/>
              <a:gd name="connsiteY5" fmla="*/ 0 h 6858000"/>
              <a:gd name="connsiteX6" fmla="*/ 2076450 w 8343900"/>
              <a:gd name="connsiteY6" fmla="*/ 0 h 6858000"/>
              <a:gd name="connsiteX7" fmla="*/ 0 w 8343900"/>
              <a:gd name="connsiteY7" fmla="*/ 4449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43900" h="6858000">
                <a:moveTo>
                  <a:pt x="2609873" y="0"/>
                </a:moveTo>
                <a:lnTo>
                  <a:pt x="8343900" y="0"/>
                </a:lnTo>
                <a:lnTo>
                  <a:pt x="5143477" y="6858000"/>
                </a:lnTo>
                <a:lnTo>
                  <a:pt x="0" y="6858000"/>
                </a:lnTo>
                <a:lnTo>
                  <a:pt x="0" y="5592545"/>
                </a:lnTo>
                <a:close/>
                <a:moveTo>
                  <a:pt x="0" y="0"/>
                </a:moveTo>
                <a:lnTo>
                  <a:pt x="2076450" y="0"/>
                </a:lnTo>
                <a:lnTo>
                  <a:pt x="0" y="4449504"/>
                </a:lnTo>
                <a:close/>
              </a:path>
            </a:pathLst>
          </a:custGeom>
          <a:solidFill>
            <a:srgbClr val="88888A"/>
          </a:solidFill>
        </p:spPr>
        <p:txBody>
          <a:bodyPr wrap="square">
            <a:noAutofit/>
          </a:bodyPr>
          <a:lstStyle>
            <a:lvl1pPr marL="0" indent="0">
              <a:buNone/>
              <a:defRPr sz="3199">
                <a:solidFill>
                  <a:schemeClr val="bg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endParaRPr lang="en-GB" dirty="0"/>
          </a:p>
        </p:txBody>
      </p:sp>
      <p:sp>
        <p:nvSpPr>
          <p:cNvPr id="12" name="Text Placeholder 9"/>
          <p:cNvSpPr>
            <a:spLocks noGrp="1"/>
          </p:cNvSpPr>
          <p:nvPr>
            <p:ph type="body" sz="quarter" idx="11" hasCustomPrompt="1"/>
          </p:nvPr>
        </p:nvSpPr>
        <p:spPr>
          <a:xfrm>
            <a:off x="14131421" y="1654631"/>
            <a:ext cx="8608358" cy="3802744"/>
          </a:xfrm>
        </p:spPr>
        <p:txBody>
          <a:bodyPr lIns="360000" tIns="180000" rIns="360000" bIns="180000">
            <a:normAutofit/>
          </a:bodyPr>
          <a:lstStyle>
            <a:lvl1pPr marL="0" indent="0">
              <a:spcBef>
                <a:spcPts val="0"/>
              </a:spcBef>
              <a:buNone/>
              <a:defRPr sz="9998" baseline="0">
                <a:solidFill>
                  <a:srgbClr val="88888A"/>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pPr lvl="0"/>
            <a:r>
              <a:rPr lang="en-GB" dirty="0"/>
              <a:t>Title Here </a:t>
            </a:r>
          </a:p>
        </p:txBody>
      </p:sp>
      <p:sp>
        <p:nvSpPr>
          <p:cNvPr id="13" name="Text Placeholder 9"/>
          <p:cNvSpPr>
            <a:spLocks noGrp="1"/>
          </p:cNvSpPr>
          <p:nvPr>
            <p:ph type="body" sz="quarter" idx="12" hasCustomPrompt="1"/>
          </p:nvPr>
        </p:nvSpPr>
        <p:spPr>
          <a:xfrm>
            <a:off x="14131421" y="6560457"/>
            <a:ext cx="8608358" cy="6037944"/>
          </a:xfrm>
        </p:spPr>
        <p:txBody>
          <a:bodyPr lIns="360000" tIns="180000" rIns="360000" bIns="180000">
            <a:normAutofit/>
          </a:bodyPr>
          <a:lstStyle>
            <a:lvl1pPr marL="0" indent="0">
              <a:lnSpc>
                <a:spcPct val="110000"/>
              </a:lnSpc>
              <a:buNone/>
              <a:defRPr sz="3199" baseline="0">
                <a:solidFill>
                  <a:srgbClr val="88888A"/>
                </a:solidFill>
                <a:latin typeface="+mj-lt"/>
              </a:defRPr>
            </a:lvl1pPr>
          </a:lstStyle>
          <a:p>
            <a:pPr lvl="0"/>
            <a:r>
              <a:rPr lang="en-GB" dirty="0"/>
              <a:t>Body Text Goes Here </a:t>
            </a:r>
          </a:p>
        </p:txBody>
      </p:sp>
      <p:sp>
        <p:nvSpPr>
          <p:cNvPr id="2" name="Footer Placeholder 1"/>
          <p:cNvSpPr>
            <a:spLocks noGrp="1"/>
          </p:cNvSpPr>
          <p:nvPr>
            <p:ph type="ftr" sz="quarter" idx="13"/>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4" name="Slide Number Placeholder 3"/>
          <p:cNvSpPr>
            <a:spLocks noGrp="1"/>
          </p:cNvSpPr>
          <p:nvPr>
            <p:ph type="sldNum" sz="quarter" idx="14"/>
          </p:nvPr>
        </p:nvSpPr>
        <p:spPr/>
        <p:txBody>
          <a:bodyPr/>
          <a:lstStyle/>
          <a:p>
            <a:fld id="{8C48FCF8-25E9-4F94-BC2B-FA1B572C1FF3}" type="slidenum">
              <a:rPr lang="en-US" smtClean="0"/>
              <a:pPr/>
              <a:t>‹nº›</a:t>
            </a:fld>
            <a:endParaRPr lang="en-US" dirty="0"/>
          </a:p>
        </p:txBody>
      </p:sp>
    </p:spTree>
    <p:extLst>
      <p:ext uri="{BB962C8B-B14F-4D97-AF65-F5344CB8AC3E}">
        <p14:creationId xmlns:p14="http://schemas.microsoft.com/office/powerpoint/2010/main" val="15815203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Coffee Break">
    <p:spTree>
      <p:nvGrpSpPr>
        <p:cNvPr id="1" name=""/>
        <p:cNvGrpSpPr/>
        <p:nvPr/>
      </p:nvGrpSpPr>
      <p:grpSpPr>
        <a:xfrm>
          <a:off x="0" y="0"/>
          <a:ext cx="0" cy="0"/>
          <a:chOff x="0" y="0"/>
          <a:chExt cx="0" cy="0"/>
        </a:xfrm>
      </p:grpSpPr>
      <p:sp>
        <p:nvSpPr>
          <p:cNvPr id="9" name="Picture Placeholder 7"/>
          <p:cNvSpPr>
            <a:spLocks noGrp="1" noChangeAspect="1"/>
          </p:cNvSpPr>
          <p:nvPr>
            <p:ph type="pic" sz="quarter" idx="13"/>
          </p:nvPr>
        </p:nvSpPr>
        <p:spPr>
          <a:xfrm>
            <a:off x="0" y="0"/>
            <a:ext cx="24377650" cy="8267700"/>
          </a:xfrm>
          <a:solidFill>
            <a:srgbClr val="BFBFBF"/>
          </a:solidFill>
        </p:spPr>
        <p:txBody>
          <a:bodyPr>
            <a:normAutofit/>
          </a:bodyPr>
          <a:lstStyle>
            <a:lvl1pPr marL="0" indent="0">
              <a:buNone/>
              <a:defRPr sz="3200">
                <a:solidFill>
                  <a:schemeClr val="bg2"/>
                </a:solidFill>
              </a:defRPr>
            </a:lvl1pPr>
          </a:lstStyle>
          <a:p>
            <a:endParaRPr lang="en-US" dirty="0"/>
          </a:p>
        </p:txBody>
      </p:sp>
      <p:sp>
        <p:nvSpPr>
          <p:cNvPr id="2" name="Footer Placeholder 1"/>
          <p:cNvSpPr>
            <a:spLocks noGrp="1"/>
          </p:cNvSpPr>
          <p:nvPr>
            <p:ph type="ftr" sz="quarter" idx="14"/>
          </p:nvPr>
        </p:nvSpPr>
        <p:spPr/>
        <p:txBody>
          <a:bodyPr/>
          <a:lstStyle/>
          <a:p>
            <a:r>
              <a:rPr lang="en-GB" sz="2800"/>
              <a:t>ADVANT Multipurpose  Presentation 2017 </a:t>
            </a:r>
            <a:endParaRPr lang="en-GB" sz="2800" dirty="0"/>
          </a:p>
        </p:txBody>
      </p:sp>
      <p:sp>
        <p:nvSpPr>
          <p:cNvPr id="3" name="Slide Number Placeholder 2"/>
          <p:cNvSpPr>
            <a:spLocks noGrp="1"/>
          </p:cNvSpPr>
          <p:nvPr>
            <p:ph type="sldNum" sz="quarter" idx="15"/>
          </p:nvPr>
        </p:nvSpPr>
        <p:spPr/>
        <p:txBody>
          <a:bodyPr/>
          <a:lstStyle/>
          <a:p>
            <a:fld id="{8C48FCF8-25E9-4F94-BC2B-FA1B572C1FF3}" type="slidenum">
              <a:rPr lang="en-US" smtClean="0"/>
              <a:pPr/>
              <a:t>‹nº›</a:t>
            </a:fld>
            <a:endParaRPr lang="en-US" dirty="0"/>
          </a:p>
        </p:txBody>
      </p:sp>
    </p:spTree>
    <p:extLst>
      <p:ext uri="{BB962C8B-B14F-4D97-AF65-F5344CB8AC3E}">
        <p14:creationId xmlns:p14="http://schemas.microsoft.com/office/powerpoint/2010/main" val="16908313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17" name="Picture Placeholder 16"/>
          <p:cNvSpPr>
            <a:spLocks noGrp="1"/>
          </p:cNvSpPr>
          <p:nvPr>
            <p:ph type="pic" sz="quarter" idx="10"/>
          </p:nvPr>
        </p:nvSpPr>
        <p:spPr>
          <a:xfrm>
            <a:off x="2108201" y="3402014"/>
            <a:ext cx="6408217" cy="4824139"/>
          </a:xfrm>
          <a:custGeom>
            <a:avLst/>
            <a:gdLst>
              <a:gd name="connsiteX0" fmla="*/ 151284 w 6408217"/>
              <a:gd name="connsiteY0" fmla="*/ 0 h 4824139"/>
              <a:gd name="connsiteX1" fmla="*/ 6256439 w 6408217"/>
              <a:gd name="connsiteY1" fmla="*/ 0 h 4824139"/>
              <a:gd name="connsiteX2" fmla="*/ 6314317 w 6408217"/>
              <a:gd name="connsiteY2" fmla="*/ 11685 h 4824139"/>
              <a:gd name="connsiteX3" fmla="*/ 6408217 w 6408217"/>
              <a:gd name="connsiteY3" fmla="*/ 153348 h 4824139"/>
              <a:gd name="connsiteX4" fmla="*/ 6408217 w 6408217"/>
              <a:gd name="connsiteY4" fmla="*/ 4824139 h 4824139"/>
              <a:gd name="connsiteX5" fmla="*/ 0 w 6408217"/>
              <a:gd name="connsiteY5" fmla="*/ 4824139 h 4824139"/>
              <a:gd name="connsiteX6" fmla="*/ 0 w 6408217"/>
              <a:gd name="connsiteY6" fmla="*/ 150896 h 4824139"/>
              <a:gd name="connsiteX7" fmla="*/ 11587 w 6408217"/>
              <a:gd name="connsiteY7" fmla="*/ 93504 h 4824139"/>
              <a:gd name="connsiteX8" fmla="*/ 93406 w 6408217"/>
              <a:gd name="connsiteY8" fmla="*/ 11685 h 48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08217" h="4824139">
                <a:moveTo>
                  <a:pt x="151284" y="0"/>
                </a:moveTo>
                <a:lnTo>
                  <a:pt x="6256439" y="0"/>
                </a:lnTo>
                <a:lnTo>
                  <a:pt x="6314317" y="11685"/>
                </a:lnTo>
                <a:cubicBezTo>
                  <a:pt x="6369498" y="35025"/>
                  <a:pt x="6408217" y="89665"/>
                  <a:pt x="6408217" y="153348"/>
                </a:cubicBezTo>
                <a:lnTo>
                  <a:pt x="6408217" y="4824139"/>
                </a:lnTo>
                <a:lnTo>
                  <a:pt x="0" y="4824139"/>
                </a:lnTo>
                <a:lnTo>
                  <a:pt x="0" y="150896"/>
                </a:lnTo>
                <a:lnTo>
                  <a:pt x="11587" y="93504"/>
                </a:lnTo>
                <a:cubicBezTo>
                  <a:pt x="27147" y="56716"/>
                  <a:pt x="56618" y="27245"/>
                  <a:pt x="93406" y="11685"/>
                </a:cubicBezTo>
                <a:close/>
              </a:path>
            </a:pathLst>
          </a:custGeom>
        </p:spPr>
        <p:txBody>
          <a:bodyPr wrap="square">
            <a:noAutofit/>
          </a:bodyPr>
          <a:lstStyle/>
          <a:p>
            <a:endParaRPr lang="en-US" dirty="0"/>
          </a:p>
        </p:txBody>
      </p:sp>
      <p:sp>
        <p:nvSpPr>
          <p:cNvPr id="19" name="Picture Placeholder 18"/>
          <p:cNvSpPr>
            <a:spLocks noGrp="1"/>
          </p:cNvSpPr>
          <p:nvPr>
            <p:ph type="pic" sz="quarter" idx="11"/>
          </p:nvPr>
        </p:nvSpPr>
        <p:spPr>
          <a:xfrm>
            <a:off x="8797050" y="2857501"/>
            <a:ext cx="7854846" cy="5913166"/>
          </a:xfrm>
          <a:custGeom>
            <a:avLst/>
            <a:gdLst>
              <a:gd name="connsiteX0" fmla="*/ 151284 w 6408217"/>
              <a:gd name="connsiteY0" fmla="*/ 0 h 4824139"/>
              <a:gd name="connsiteX1" fmla="*/ 6256439 w 6408217"/>
              <a:gd name="connsiteY1" fmla="*/ 0 h 4824139"/>
              <a:gd name="connsiteX2" fmla="*/ 6314317 w 6408217"/>
              <a:gd name="connsiteY2" fmla="*/ 11685 h 4824139"/>
              <a:gd name="connsiteX3" fmla="*/ 6408217 w 6408217"/>
              <a:gd name="connsiteY3" fmla="*/ 153348 h 4824139"/>
              <a:gd name="connsiteX4" fmla="*/ 6408217 w 6408217"/>
              <a:gd name="connsiteY4" fmla="*/ 4824139 h 4824139"/>
              <a:gd name="connsiteX5" fmla="*/ 0 w 6408217"/>
              <a:gd name="connsiteY5" fmla="*/ 4824139 h 4824139"/>
              <a:gd name="connsiteX6" fmla="*/ 0 w 6408217"/>
              <a:gd name="connsiteY6" fmla="*/ 150896 h 4824139"/>
              <a:gd name="connsiteX7" fmla="*/ 11587 w 6408217"/>
              <a:gd name="connsiteY7" fmla="*/ 93504 h 4824139"/>
              <a:gd name="connsiteX8" fmla="*/ 93406 w 6408217"/>
              <a:gd name="connsiteY8" fmla="*/ 11685 h 48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08217" h="4824139">
                <a:moveTo>
                  <a:pt x="151284" y="0"/>
                </a:moveTo>
                <a:lnTo>
                  <a:pt x="6256439" y="0"/>
                </a:lnTo>
                <a:lnTo>
                  <a:pt x="6314317" y="11685"/>
                </a:lnTo>
                <a:cubicBezTo>
                  <a:pt x="6369498" y="35025"/>
                  <a:pt x="6408217" y="89665"/>
                  <a:pt x="6408217" y="153348"/>
                </a:cubicBezTo>
                <a:lnTo>
                  <a:pt x="6408217" y="4824139"/>
                </a:lnTo>
                <a:lnTo>
                  <a:pt x="0" y="4824139"/>
                </a:lnTo>
                <a:lnTo>
                  <a:pt x="0" y="150896"/>
                </a:lnTo>
                <a:lnTo>
                  <a:pt x="11587" y="93504"/>
                </a:lnTo>
                <a:cubicBezTo>
                  <a:pt x="27147" y="56716"/>
                  <a:pt x="56618" y="27245"/>
                  <a:pt x="93406" y="11685"/>
                </a:cubicBezTo>
                <a:close/>
              </a:path>
            </a:pathLst>
          </a:custGeom>
        </p:spPr>
        <p:txBody>
          <a:bodyPr wrap="square">
            <a:noAutofit/>
          </a:bodyPr>
          <a:lstStyle/>
          <a:p>
            <a:endParaRPr lang="en-US" dirty="0"/>
          </a:p>
        </p:txBody>
      </p:sp>
      <p:sp>
        <p:nvSpPr>
          <p:cNvPr id="21" name="Picture Placeholder 20"/>
          <p:cNvSpPr>
            <a:spLocks noGrp="1"/>
          </p:cNvSpPr>
          <p:nvPr>
            <p:ph type="pic" sz="quarter" idx="12"/>
          </p:nvPr>
        </p:nvSpPr>
        <p:spPr>
          <a:xfrm>
            <a:off x="16933023" y="3402014"/>
            <a:ext cx="6408217" cy="4824139"/>
          </a:xfrm>
          <a:custGeom>
            <a:avLst/>
            <a:gdLst>
              <a:gd name="connsiteX0" fmla="*/ 151284 w 6408217"/>
              <a:gd name="connsiteY0" fmla="*/ 0 h 4824139"/>
              <a:gd name="connsiteX1" fmla="*/ 6256439 w 6408217"/>
              <a:gd name="connsiteY1" fmla="*/ 0 h 4824139"/>
              <a:gd name="connsiteX2" fmla="*/ 6314317 w 6408217"/>
              <a:gd name="connsiteY2" fmla="*/ 11685 h 4824139"/>
              <a:gd name="connsiteX3" fmla="*/ 6408217 w 6408217"/>
              <a:gd name="connsiteY3" fmla="*/ 153348 h 4824139"/>
              <a:gd name="connsiteX4" fmla="*/ 6408217 w 6408217"/>
              <a:gd name="connsiteY4" fmla="*/ 4824139 h 4824139"/>
              <a:gd name="connsiteX5" fmla="*/ 0 w 6408217"/>
              <a:gd name="connsiteY5" fmla="*/ 4824139 h 4824139"/>
              <a:gd name="connsiteX6" fmla="*/ 0 w 6408217"/>
              <a:gd name="connsiteY6" fmla="*/ 150896 h 4824139"/>
              <a:gd name="connsiteX7" fmla="*/ 11587 w 6408217"/>
              <a:gd name="connsiteY7" fmla="*/ 93504 h 4824139"/>
              <a:gd name="connsiteX8" fmla="*/ 93406 w 6408217"/>
              <a:gd name="connsiteY8" fmla="*/ 11685 h 48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08217" h="4824139">
                <a:moveTo>
                  <a:pt x="151284" y="0"/>
                </a:moveTo>
                <a:lnTo>
                  <a:pt x="6256439" y="0"/>
                </a:lnTo>
                <a:lnTo>
                  <a:pt x="6314317" y="11685"/>
                </a:lnTo>
                <a:cubicBezTo>
                  <a:pt x="6369498" y="35025"/>
                  <a:pt x="6408217" y="89665"/>
                  <a:pt x="6408217" y="153348"/>
                </a:cubicBezTo>
                <a:lnTo>
                  <a:pt x="6408217" y="4824139"/>
                </a:lnTo>
                <a:lnTo>
                  <a:pt x="0" y="4824139"/>
                </a:lnTo>
                <a:lnTo>
                  <a:pt x="0" y="150896"/>
                </a:lnTo>
                <a:lnTo>
                  <a:pt x="11587" y="93504"/>
                </a:lnTo>
                <a:cubicBezTo>
                  <a:pt x="27147" y="56716"/>
                  <a:pt x="56618" y="27245"/>
                  <a:pt x="93406" y="11685"/>
                </a:cubicBezTo>
                <a:close/>
              </a:path>
            </a:pathLst>
          </a:custGeom>
        </p:spPr>
        <p:txBody>
          <a:bodyPr wrap="square">
            <a:noAutofit/>
          </a:bodyPr>
          <a:lstStyle/>
          <a:p>
            <a:endParaRPr lang="en-US" dirty="0"/>
          </a:p>
        </p:txBody>
      </p:sp>
      <p:sp>
        <p:nvSpPr>
          <p:cNvPr id="2" name="Footer Placeholder 1"/>
          <p:cNvSpPr>
            <a:spLocks noGrp="1"/>
          </p:cNvSpPr>
          <p:nvPr>
            <p:ph type="ftr" sz="quarter" idx="13"/>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3" name="Slide Number Placeholder 2"/>
          <p:cNvSpPr>
            <a:spLocks noGrp="1"/>
          </p:cNvSpPr>
          <p:nvPr>
            <p:ph type="sldNum" sz="quarter" idx="14"/>
          </p:nvPr>
        </p:nvSpPr>
        <p:spPr/>
        <p:txBody>
          <a:bodyPr/>
          <a:lstStyle/>
          <a:p>
            <a:fld id="{8C48FCF8-25E9-4F94-BC2B-FA1B572C1FF3}" type="slidenum">
              <a:rPr lang="en-US" smtClean="0"/>
              <a:pPr/>
              <a:t>‹nº›</a:t>
            </a:fld>
            <a:endParaRPr lang="en-US" dirty="0"/>
          </a:p>
        </p:txBody>
      </p:sp>
    </p:spTree>
    <p:extLst>
      <p:ext uri="{BB962C8B-B14F-4D97-AF65-F5344CB8AC3E}">
        <p14:creationId xmlns:p14="http://schemas.microsoft.com/office/powerpoint/2010/main" val="34481656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4" name="Slide Number Placeholder 3"/>
          <p:cNvSpPr>
            <a:spLocks noGrp="1"/>
          </p:cNvSpPr>
          <p:nvPr>
            <p:ph type="sldNum" sz="quarter" idx="11"/>
          </p:nvPr>
        </p:nvSpPr>
        <p:spPr/>
        <p:txBody>
          <a:bodyPr/>
          <a:lstStyle/>
          <a:p>
            <a:fld id="{8C48FCF8-25E9-4F94-BC2B-FA1B572C1FF3}" type="slidenum">
              <a:rPr lang="en-US" smtClean="0"/>
              <a:pPr/>
              <a:t>‹nº›</a:t>
            </a:fld>
            <a:endParaRPr lang="en-US" dirty="0"/>
          </a:p>
        </p:txBody>
      </p:sp>
    </p:spTree>
    <p:extLst>
      <p:ext uri="{BB962C8B-B14F-4D97-AF65-F5344CB8AC3E}">
        <p14:creationId xmlns:p14="http://schemas.microsoft.com/office/powerpoint/2010/main" val="37933447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No Footer">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4" name="Slide Number Placeholder 3"/>
          <p:cNvSpPr>
            <a:spLocks noGrp="1"/>
          </p:cNvSpPr>
          <p:nvPr>
            <p:ph type="sldNum" sz="quarter" idx="11"/>
          </p:nvPr>
        </p:nvSpPr>
        <p:spPr/>
        <p:txBody>
          <a:bodyPr/>
          <a:lstStyle/>
          <a:p>
            <a:fld id="{8C48FCF8-25E9-4F94-BC2B-FA1B572C1FF3}" type="slidenum">
              <a:rPr lang="en-US" smtClean="0"/>
              <a:pPr/>
              <a:t>‹nº›</a:t>
            </a:fld>
            <a:endParaRPr lang="en-US" dirty="0"/>
          </a:p>
        </p:txBody>
      </p:sp>
    </p:spTree>
    <p:extLst>
      <p:ext uri="{BB962C8B-B14F-4D97-AF65-F5344CB8AC3E}">
        <p14:creationId xmlns:p14="http://schemas.microsoft.com/office/powerpoint/2010/main" val="20498551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75964" y="730251"/>
            <a:ext cx="21025723" cy="2651126"/>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1675964" y="3651250"/>
            <a:ext cx="21025723" cy="870267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675964" y="12712701"/>
            <a:ext cx="5484971" cy="730250"/>
          </a:xfrm>
          <a:prstGeom prst="rect">
            <a:avLst/>
          </a:prstGeom>
        </p:spPr>
        <p:txBody>
          <a:bodyPr/>
          <a:lstStyle/>
          <a:p>
            <a:endParaRPr lang="en-US"/>
          </a:p>
        </p:txBody>
      </p:sp>
      <p:sp>
        <p:nvSpPr>
          <p:cNvPr id="5" name="Footer Placeholder 4"/>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6" name="Slide Number Placeholder 5"/>
          <p:cNvSpPr>
            <a:spLocks noGrp="1"/>
          </p:cNvSpPr>
          <p:nvPr>
            <p:ph type="sldNum" sz="quarter" idx="12"/>
          </p:nvPr>
        </p:nvSpPr>
        <p:spPr/>
        <p:txBody>
          <a:bodyPr/>
          <a:lstStyle/>
          <a:p>
            <a:fld id="{3CBF67D7-8C75-433C-B949-F5BA01069781}" type="slidenum">
              <a:rPr lang="en-US" smtClean="0"/>
              <a:t>‹nº›</a:t>
            </a:fld>
            <a:endParaRPr lang="en-US"/>
          </a:p>
        </p:txBody>
      </p:sp>
    </p:spTree>
    <p:extLst>
      <p:ext uri="{BB962C8B-B14F-4D97-AF65-F5344CB8AC3E}">
        <p14:creationId xmlns:p14="http://schemas.microsoft.com/office/powerpoint/2010/main" val="36919830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4_Custom Layou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812588" y="730251"/>
            <a:ext cx="10738227" cy="1656181"/>
          </a:xfrm>
        </p:spPr>
        <p:txBody>
          <a:bodyPr>
            <a:normAutofit/>
          </a:bodyPr>
          <a:lstStyle>
            <a:lvl1pPr marL="0" indent="0">
              <a:buNone/>
              <a:defRPr sz="5599" baseline="0">
                <a:solidFill>
                  <a:srgbClr val="55555F"/>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pPr lvl="0"/>
            <a:r>
              <a:rPr lang="en-GB" dirty="0"/>
              <a:t>Title Here </a:t>
            </a:r>
          </a:p>
        </p:txBody>
      </p:sp>
      <p:sp>
        <p:nvSpPr>
          <p:cNvPr id="9" name="Text Placeholder 8"/>
          <p:cNvSpPr>
            <a:spLocks noGrp="1"/>
          </p:cNvSpPr>
          <p:nvPr>
            <p:ph type="body" sz="quarter" idx="11" hasCustomPrompt="1"/>
          </p:nvPr>
        </p:nvSpPr>
        <p:spPr>
          <a:xfrm>
            <a:off x="812591" y="9810753"/>
            <a:ext cx="14229531" cy="3019427"/>
          </a:xfrm>
        </p:spPr>
        <p:txBody>
          <a:bodyPr>
            <a:normAutofit/>
          </a:bodyPr>
          <a:lstStyle>
            <a:lvl1pPr marL="0" indent="0">
              <a:buNone/>
              <a:defRPr sz="3599">
                <a:solidFill>
                  <a:srgbClr val="55555F"/>
                </a:solidFill>
              </a:defRPr>
            </a:lvl1pPr>
          </a:lstStyle>
          <a:p>
            <a:pPr lvl="0"/>
            <a:r>
              <a:rPr lang="en-US" dirty="0"/>
              <a:t>Body Text here </a:t>
            </a:r>
            <a:endParaRPr lang="en-GB" dirty="0"/>
          </a:p>
        </p:txBody>
      </p:sp>
      <p:sp>
        <p:nvSpPr>
          <p:cNvPr id="2" name="Footer Placeholder 1"/>
          <p:cNvSpPr>
            <a:spLocks noGrp="1"/>
          </p:cNvSpPr>
          <p:nvPr>
            <p:ph type="ftr" sz="quarter" idx="12"/>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4" name="Slide Number Placeholder 3"/>
          <p:cNvSpPr>
            <a:spLocks noGrp="1"/>
          </p:cNvSpPr>
          <p:nvPr>
            <p:ph type="sldNum" sz="quarter" idx="13"/>
          </p:nvPr>
        </p:nvSpPr>
        <p:spPr/>
        <p:txBody>
          <a:bodyPr/>
          <a:lstStyle/>
          <a:p>
            <a:fld id="{8C48FCF8-25E9-4F94-BC2B-FA1B572C1FF3}" type="slidenum">
              <a:rPr lang="en-US" smtClean="0"/>
              <a:pPr/>
              <a:t>‹nº›</a:t>
            </a:fld>
            <a:endParaRPr lang="en-US" dirty="0"/>
          </a:p>
        </p:txBody>
      </p:sp>
    </p:spTree>
    <p:extLst>
      <p:ext uri="{BB962C8B-B14F-4D97-AF65-F5344CB8AC3E}">
        <p14:creationId xmlns:p14="http://schemas.microsoft.com/office/powerpoint/2010/main" val="235678617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267" y="3419477"/>
            <a:ext cx="21025723" cy="5705474"/>
          </a:xfrm>
          <a:prstGeom prst="rect">
            <a:avLst/>
          </a:prstGeom>
        </p:spPr>
        <p:txBody>
          <a:bodyPr anchor="b"/>
          <a:lstStyle>
            <a:lvl1pPr>
              <a:defRPr sz="11997"/>
            </a:lvl1pPr>
          </a:lstStyle>
          <a:p>
            <a:r>
              <a:rPr lang="en-US"/>
              <a:t>Click to edit Master title style</a:t>
            </a:r>
            <a:endParaRPr lang="en-US" dirty="0"/>
          </a:p>
        </p:txBody>
      </p:sp>
      <p:sp>
        <p:nvSpPr>
          <p:cNvPr id="3" name="Text Placeholder 2"/>
          <p:cNvSpPr>
            <a:spLocks noGrp="1"/>
          </p:cNvSpPr>
          <p:nvPr>
            <p:ph type="body" idx="1"/>
          </p:nvPr>
        </p:nvSpPr>
        <p:spPr>
          <a:xfrm>
            <a:off x="1663267" y="9178927"/>
            <a:ext cx="21025723" cy="3000374"/>
          </a:xfrm>
          <a:prstGeom prst="rect">
            <a:avLst/>
          </a:prstGeom>
        </p:spPr>
        <p:txBody>
          <a:bodyPr/>
          <a:lstStyle>
            <a:lvl1pPr marL="0" indent="0">
              <a:buNone/>
              <a:defRPr sz="4799">
                <a:solidFill>
                  <a:schemeClr val="tx1">
                    <a:tint val="75000"/>
                  </a:schemeClr>
                </a:solidFill>
              </a:defRPr>
            </a:lvl1pPr>
            <a:lvl2pPr marL="914171" indent="0">
              <a:buNone/>
              <a:defRPr sz="3999">
                <a:solidFill>
                  <a:schemeClr val="tx1">
                    <a:tint val="75000"/>
                  </a:schemeClr>
                </a:solidFill>
              </a:defRPr>
            </a:lvl2pPr>
            <a:lvl3pPr marL="1828343" indent="0">
              <a:buNone/>
              <a:defRPr sz="3599">
                <a:solidFill>
                  <a:schemeClr val="tx1">
                    <a:tint val="75000"/>
                  </a:schemeClr>
                </a:solidFill>
              </a:defRPr>
            </a:lvl3pPr>
            <a:lvl4pPr marL="2742514" indent="0">
              <a:buNone/>
              <a:defRPr sz="3199">
                <a:solidFill>
                  <a:schemeClr val="tx1">
                    <a:tint val="75000"/>
                  </a:schemeClr>
                </a:solidFill>
              </a:defRPr>
            </a:lvl4pPr>
            <a:lvl5pPr marL="3656686" indent="0">
              <a:buNone/>
              <a:defRPr sz="3199">
                <a:solidFill>
                  <a:schemeClr val="tx1">
                    <a:tint val="75000"/>
                  </a:schemeClr>
                </a:solidFill>
              </a:defRPr>
            </a:lvl5pPr>
            <a:lvl6pPr marL="4570857" indent="0">
              <a:buNone/>
              <a:defRPr sz="3199">
                <a:solidFill>
                  <a:schemeClr val="tx1">
                    <a:tint val="75000"/>
                  </a:schemeClr>
                </a:solidFill>
              </a:defRPr>
            </a:lvl6pPr>
            <a:lvl7pPr marL="5485028" indent="0">
              <a:buNone/>
              <a:defRPr sz="3199">
                <a:solidFill>
                  <a:schemeClr val="tx1">
                    <a:tint val="75000"/>
                  </a:schemeClr>
                </a:solidFill>
              </a:defRPr>
            </a:lvl7pPr>
            <a:lvl8pPr marL="6399200" indent="0">
              <a:buNone/>
              <a:defRPr sz="3199">
                <a:solidFill>
                  <a:schemeClr val="tx1">
                    <a:tint val="75000"/>
                  </a:schemeClr>
                </a:solidFill>
              </a:defRPr>
            </a:lvl8pPr>
            <a:lvl9pPr marL="7313371" indent="0">
              <a:buNone/>
              <a:defRPr sz="3199">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1675964" y="12712701"/>
            <a:ext cx="5484971" cy="730250"/>
          </a:xfrm>
          <a:prstGeom prst="rect">
            <a:avLst/>
          </a:prstGeom>
        </p:spPr>
        <p:txBody>
          <a:bodyPr/>
          <a:lstStyle/>
          <a:p>
            <a:endParaRPr lang="en-US"/>
          </a:p>
        </p:txBody>
      </p:sp>
      <p:sp>
        <p:nvSpPr>
          <p:cNvPr id="5" name="Footer Placeholder 4"/>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6" name="Slide Number Placeholder 5"/>
          <p:cNvSpPr>
            <a:spLocks noGrp="1"/>
          </p:cNvSpPr>
          <p:nvPr>
            <p:ph type="sldNum" sz="quarter" idx="12"/>
          </p:nvPr>
        </p:nvSpPr>
        <p:spPr/>
        <p:txBody>
          <a:bodyPr/>
          <a:lstStyle/>
          <a:p>
            <a:fld id="{3CBF67D7-8C75-433C-B949-F5BA01069781}" type="slidenum">
              <a:rPr lang="en-US" smtClean="0"/>
              <a:t>‹nº›</a:t>
            </a:fld>
            <a:endParaRPr lang="en-US"/>
          </a:p>
        </p:txBody>
      </p:sp>
    </p:spTree>
    <p:extLst>
      <p:ext uri="{BB962C8B-B14F-4D97-AF65-F5344CB8AC3E}">
        <p14:creationId xmlns:p14="http://schemas.microsoft.com/office/powerpoint/2010/main" val="2950308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675964" y="730251"/>
            <a:ext cx="21025723" cy="2651126"/>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1675964" y="3651250"/>
            <a:ext cx="10360501" cy="870267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1185" y="3651250"/>
            <a:ext cx="10360501" cy="870267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1675964" y="12712701"/>
            <a:ext cx="5484971" cy="730250"/>
          </a:xfrm>
          <a:prstGeom prst="rect">
            <a:avLst/>
          </a:prstGeom>
        </p:spPr>
        <p:txBody>
          <a:bodyPr/>
          <a:lstStyle/>
          <a:p>
            <a:endParaRPr lang="en-US"/>
          </a:p>
        </p:txBody>
      </p:sp>
      <p:sp>
        <p:nvSpPr>
          <p:cNvPr id="6" name="Footer Placeholder 5"/>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7" name="Slide Number Placeholder 6"/>
          <p:cNvSpPr>
            <a:spLocks noGrp="1"/>
          </p:cNvSpPr>
          <p:nvPr>
            <p:ph type="sldNum" sz="quarter" idx="12"/>
          </p:nvPr>
        </p:nvSpPr>
        <p:spPr/>
        <p:txBody>
          <a:bodyPr/>
          <a:lstStyle/>
          <a:p>
            <a:fld id="{3CBF67D7-8C75-433C-B949-F5BA01069781}" type="slidenum">
              <a:rPr lang="en-US" smtClean="0"/>
              <a:t>‹nº›</a:t>
            </a:fld>
            <a:endParaRPr lang="en-US"/>
          </a:p>
        </p:txBody>
      </p:sp>
    </p:spTree>
    <p:extLst>
      <p:ext uri="{BB962C8B-B14F-4D97-AF65-F5344CB8AC3E}">
        <p14:creationId xmlns:p14="http://schemas.microsoft.com/office/powerpoint/2010/main" val="2800398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139" y="730251"/>
            <a:ext cx="21025723" cy="2651126"/>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1679139" y="3362326"/>
            <a:ext cx="10312888" cy="1647824"/>
          </a:xfrm>
          <a:prstGeom prst="rect">
            <a:avLst/>
          </a:prstGeo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Edit Master text styles</a:t>
            </a:r>
          </a:p>
        </p:txBody>
      </p:sp>
      <p:sp>
        <p:nvSpPr>
          <p:cNvPr id="4" name="Content Placeholder 3"/>
          <p:cNvSpPr>
            <a:spLocks noGrp="1"/>
          </p:cNvSpPr>
          <p:nvPr>
            <p:ph sz="half" idx="2"/>
          </p:nvPr>
        </p:nvSpPr>
        <p:spPr>
          <a:xfrm>
            <a:off x="1679139" y="5010150"/>
            <a:ext cx="10312888" cy="736917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1186" y="3362326"/>
            <a:ext cx="10363676" cy="1647824"/>
          </a:xfrm>
          <a:prstGeom prst="rect">
            <a:avLst/>
          </a:prstGeo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Edit Master text styles</a:t>
            </a:r>
          </a:p>
        </p:txBody>
      </p:sp>
      <p:sp>
        <p:nvSpPr>
          <p:cNvPr id="6" name="Content Placeholder 5"/>
          <p:cNvSpPr>
            <a:spLocks noGrp="1"/>
          </p:cNvSpPr>
          <p:nvPr>
            <p:ph sz="quarter" idx="4"/>
          </p:nvPr>
        </p:nvSpPr>
        <p:spPr>
          <a:xfrm>
            <a:off x="12341186" y="5010150"/>
            <a:ext cx="10363676" cy="736917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1675964" y="12712701"/>
            <a:ext cx="5484971" cy="730250"/>
          </a:xfrm>
          <a:prstGeom prst="rect">
            <a:avLst/>
          </a:prstGeom>
        </p:spPr>
        <p:txBody>
          <a:bodyPr/>
          <a:lstStyle/>
          <a:p>
            <a:endParaRPr lang="en-US"/>
          </a:p>
        </p:txBody>
      </p:sp>
      <p:sp>
        <p:nvSpPr>
          <p:cNvPr id="8" name="Footer Placeholder 7"/>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9" name="Slide Number Placeholder 8"/>
          <p:cNvSpPr>
            <a:spLocks noGrp="1"/>
          </p:cNvSpPr>
          <p:nvPr>
            <p:ph type="sldNum" sz="quarter" idx="12"/>
          </p:nvPr>
        </p:nvSpPr>
        <p:spPr/>
        <p:txBody>
          <a:bodyPr/>
          <a:lstStyle/>
          <a:p>
            <a:fld id="{3CBF67D7-8C75-433C-B949-F5BA01069781}" type="slidenum">
              <a:rPr lang="en-US" smtClean="0"/>
              <a:t>‹nº›</a:t>
            </a:fld>
            <a:endParaRPr lang="en-US"/>
          </a:p>
        </p:txBody>
      </p:sp>
    </p:spTree>
    <p:extLst>
      <p:ext uri="{BB962C8B-B14F-4D97-AF65-F5344CB8AC3E}">
        <p14:creationId xmlns:p14="http://schemas.microsoft.com/office/powerpoint/2010/main" val="116801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75964" y="730251"/>
            <a:ext cx="21025723" cy="2651126"/>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a:xfrm>
            <a:off x="1675964" y="12712701"/>
            <a:ext cx="5484971" cy="730250"/>
          </a:xfrm>
          <a:prstGeom prst="rect">
            <a:avLst/>
          </a:prstGeom>
        </p:spPr>
        <p:txBody>
          <a:bodyPr/>
          <a:lstStyle/>
          <a:p>
            <a:endParaRPr lang="en-US"/>
          </a:p>
        </p:txBody>
      </p:sp>
      <p:sp>
        <p:nvSpPr>
          <p:cNvPr id="4" name="Footer Placeholder 3"/>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5" name="Slide Number Placeholder 4"/>
          <p:cNvSpPr>
            <a:spLocks noGrp="1"/>
          </p:cNvSpPr>
          <p:nvPr>
            <p:ph type="sldNum" sz="quarter" idx="12"/>
          </p:nvPr>
        </p:nvSpPr>
        <p:spPr/>
        <p:txBody>
          <a:bodyPr/>
          <a:lstStyle/>
          <a:p>
            <a:fld id="{3CBF67D7-8C75-433C-B949-F5BA01069781}" type="slidenum">
              <a:rPr lang="en-US" smtClean="0"/>
              <a:t>‹nº›</a:t>
            </a:fld>
            <a:endParaRPr lang="en-US"/>
          </a:p>
        </p:txBody>
      </p:sp>
    </p:spTree>
    <p:extLst>
      <p:ext uri="{BB962C8B-B14F-4D97-AF65-F5344CB8AC3E}">
        <p14:creationId xmlns:p14="http://schemas.microsoft.com/office/powerpoint/2010/main" val="3484447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675964" y="12712701"/>
            <a:ext cx="5484971" cy="730250"/>
          </a:xfrm>
          <a:prstGeom prst="rect">
            <a:avLst/>
          </a:prstGeom>
        </p:spPr>
        <p:txBody>
          <a:bodyPr/>
          <a:lstStyle/>
          <a:p>
            <a:endParaRPr lang="en-US"/>
          </a:p>
        </p:txBody>
      </p:sp>
      <p:sp>
        <p:nvSpPr>
          <p:cNvPr id="3" name="Footer Placeholder 2"/>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4" name="Slide Number Placeholder 3"/>
          <p:cNvSpPr>
            <a:spLocks noGrp="1"/>
          </p:cNvSpPr>
          <p:nvPr>
            <p:ph type="sldNum" sz="quarter" idx="12"/>
          </p:nvPr>
        </p:nvSpPr>
        <p:spPr/>
        <p:txBody>
          <a:bodyPr/>
          <a:lstStyle/>
          <a:p>
            <a:fld id="{3CBF67D7-8C75-433C-B949-F5BA01069781}" type="slidenum">
              <a:rPr lang="en-US" smtClean="0"/>
              <a:t>‹nº›</a:t>
            </a:fld>
            <a:endParaRPr lang="en-US"/>
          </a:p>
        </p:txBody>
      </p:sp>
    </p:spTree>
    <p:extLst>
      <p:ext uri="{BB962C8B-B14F-4D97-AF65-F5344CB8AC3E}">
        <p14:creationId xmlns:p14="http://schemas.microsoft.com/office/powerpoint/2010/main" val="3229815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140" y="914400"/>
            <a:ext cx="7862426" cy="3200400"/>
          </a:xfrm>
          <a:prstGeom prst="rect">
            <a:avLst/>
          </a:prstGeom>
        </p:spPr>
        <p:txBody>
          <a:bodyPr anchor="b"/>
          <a:lstStyle>
            <a:lvl1pPr>
              <a:defRPr sz="6398"/>
            </a:lvl1pPr>
          </a:lstStyle>
          <a:p>
            <a:r>
              <a:rPr lang="en-US"/>
              <a:t>Click to edit Master title style</a:t>
            </a:r>
            <a:endParaRPr lang="en-US" dirty="0"/>
          </a:p>
        </p:txBody>
      </p:sp>
      <p:sp>
        <p:nvSpPr>
          <p:cNvPr id="3" name="Content Placeholder 2"/>
          <p:cNvSpPr>
            <a:spLocks noGrp="1"/>
          </p:cNvSpPr>
          <p:nvPr>
            <p:ph idx="1"/>
          </p:nvPr>
        </p:nvSpPr>
        <p:spPr>
          <a:xfrm>
            <a:off x="10363677" y="1974851"/>
            <a:ext cx="12341185" cy="9747250"/>
          </a:xfrm>
          <a:prstGeom prst="rect">
            <a:avLst/>
          </a:prstGeom>
        </p:spPr>
        <p:txBody>
          <a:bodyPr/>
          <a:lstStyle>
            <a:lvl1pPr>
              <a:defRPr sz="6398"/>
            </a:lvl1pPr>
            <a:lvl2pPr>
              <a:defRPr sz="5599"/>
            </a:lvl2pPr>
            <a:lvl3pPr>
              <a:defRPr sz="4799"/>
            </a:lvl3pPr>
            <a:lvl4pPr>
              <a:defRPr sz="3999"/>
            </a:lvl4pPr>
            <a:lvl5pPr>
              <a:defRPr sz="3999"/>
            </a:lvl5pPr>
            <a:lvl6pPr>
              <a:defRPr sz="3999"/>
            </a:lvl6pPr>
            <a:lvl7pPr>
              <a:defRPr sz="3999"/>
            </a:lvl7pPr>
            <a:lvl8pPr>
              <a:defRPr sz="3999"/>
            </a:lvl8pPr>
            <a:lvl9pPr>
              <a:defRPr sz="3999"/>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140" y="4114800"/>
            <a:ext cx="7862426" cy="7623176"/>
          </a:xfrm>
          <a:prstGeom prst="rect">
            <a:avLst/>
          </a:prstGeo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Edit Master text styles</a:t>
            </a:r>
          </a:p>
        </p:txBody>
      </p:sp>
      <p:sp>
        <p:nvSpPr>
          <p:cNvPr id="5" name="Date Placeholder 4"/>
          <p:cNvSpPr>
            <a:spLocks noGrp="1"/>
          </p:cNvSpPr>
          <p:nvPr>
            <p:ph type="dt" sz="half" idx="10"/>
          </p:nvPr>
        </p:nvSpPr>
        <p:spPr>
          <a:xfrm>
            <a:off x="1675964" y="12712701"/>
            <a:ext cx="5484971" cy="730250"/>
          </a:xfrm>
          <a:prstGeom prst="rect">
            <a:avLst/>
          </a:prstGeom>
        </p:spPr>
        <p:txBody>
          <a:bodyPr/>
          <a:lstStyle/>
          <a:p>
            <a:endParaRPr lang="en-US"/>
          </a:p>
        </p:txBody>
      </p:sp>
      <p:sp>
        <p:nvSpPr>
          <p:cNvPr id="6" name="Footer Placeholder 5"/>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7" name="Slide Number Placeholder 6"/>
          <p:cNvSpPr>
            <a:spLocks noGrp="1"/>
          </p:cNvSpPr>
          <p:nvPr>
            <p:ph type="sldNum" sz="quarter" idx="12"/>
          </p:nvPr>
        </p:nvSpPr>
        <p:spPr/>
        <p:txBody>
          <a:bodyPr/>
          <a:lstStyle/>
          <a:p>
            <a:fld id="{3CBF67D7-8C75-433C-B949-F5BA01069781}" type="slidenum">
              <a:rPr lang="en-US" smtClean="0"/>
              <a:t>‹nº›</a:t>
            </a:fld>
            <a:endParaRPr lang="en-US"/>
          </a:p>
        </p:txBody>
      </p:sp>
    </p:spTree>
    <p:extLst>
      <p:ext uri="{BB962C8B-B14F-4D97-AF65-F5344CB8AC3E}">
        <p14:creationId xmlns:p14="http://schemas.microsoft.com/office/powerpoint/2010/main" val="540252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140" y="914400"/>
            <a:ext cx="7862426" cy="3200400"/>
          </a:xfrm>
          <a:prstGeom prst="rect">
            <a:avLst/>
          </a:prstGeom>
        </p:spPr>
        <p:txBody>
          <a:bodyPr anchor="b"/>
          <a:lstStyle>
            <a:lvl1pPr>
              <a:defRPr sz="6398"/>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3677" y="1974851"/>
            <a:ext cx="12341185" cy="9747250"/>
          </a:xfrm>
          <a:prstGeom prst="rect">
            <a:avLst/>
          </a:prstGeom>
        </p:spPr>
        <p:txBody>
          <a:bodyPr anchor="t"/>
          <a:lstStyle>
            <a:lvl1pPr marL="0" indent="0">
              <a:buNone/>
              <a:defRPr sz="6398"/>
            </a:lvl1pPr>
            <a:lvl2pPr marL="914171" indent="0">
              <a:buNone/>
              <a:defRPr sz="5599"/>
            </a:lvl2pPr>
            <a:lvl3pPr marL="1828343" indent="0">
              <a:buNone/>
              <a:defRPr sz="4799"/>
            </a:lvl3pPr>
            <a:lvl4pPr marL="2742514" indent="0">
              <a:buNone/>
              <a:defRPr sz="3999"/>
            </a:lvl4pPr>
            <a:lvl5pPr marL="3656686" indent="0">
              <a:buNone/>
              <a:defRPr sz="3999"/>
            </a:lvl5pPr>
            <a:lvl6pPr marL="4570857" indent="0">
              <a:buNone/>
              <a:defRPr sz="3999"/>
            </a:lvl6pPr>
            <a:lvl7pPr marL="5485028" indent="0">
              <a:buNone/>
              <a:defRPr sz="3999"/>
            </a:lvl7pPr>
            <a:lvl8pPr marL="6399200" indent="0">
              <a:buNone/>
              <a:defRPr sz="3999"/>
            </a:lvl8pPr>
            <a:lvl9pPr marL="7313371" indent="0">
              <a:buNone/>
              <a:defRPr sz="3999"/>
            </a:lvl9pPr>
          </a:lstStyle>
          <a:p>
            <a:r>
              <a:rPr lang="en-US"/>
              <a:t>Click icon to add picture</a:t>
            </a:r>
            <a:endParaRPr lang="en-US" dirty="0"/>
          </a:p>
        </p:txBody>
      </p:sp>
      <p:sp>
        <p:nvSpPr>
          <p:cNvPr id="4" name="Text Placeholder 3"/>
          <p:cNvSpPr>
            <a:spLocks noGrp="1"/>
          </p:cNvSpPr>
          <p:nvPr>
            <p:ph type="body" sz="half" idx="2"/>
          </p:nvPr>
        </p:nvSpPr>
        <p:spPr>
          <a:xfrm>
            <a:off x="1679140" y="4114800"/>
            <a:ext cx="7862426" cy="7623176"/>
          </a:xfrm>
          <a:prstGeom prst="rect">
            <a:avLst/>
          </a:prstGeo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Edit Master text styles</a:t>
            </a:r>
          </a:p>
        </p:txBody>
      </p:sp>
      <p:sp>
        <p:nvSpPr>
          <p:cNvPr id="5" name="Date Placeholder 4"/>
          <p:cNvSpPr>
            <a:spLocks noGrp="1"/>
          </p:cNvSpPr>
          <p:nvPr>
            <p:ph type="dt" sz="half" idx="10"/>
          </p:nvPr>
        </p:nvSpPr>
        <p:spPr>
          <a:xfrm>
            <a:off x="1675964" y="12712701"/>
            <a:ext cx="5484971" cy="730250"/>
          </a:xfrm>
          <a:prstGeom prst="rect">
            <a:avLst/>
          </a:prstGeom>
        </p:spPr>
        <p:txBody>
          <a:bodyPr/>
          <a:lstStyle/>
          <a:p>
            <a:endParaRPr lang="en-US"/>
          </a:p>
        </p:txBody>
      </p:sp>
      <p:sp>
        <p:nvSpPr>
          <p:cNvPr id="6" name="Footer Placeholder 5"/>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7" name="Slide Number Placeholder 6"/>
          <p:cNvSpPr>
            <a:spLocks noGrp="1"/>
          </p:cNvSpPr>
          <p:nvPr>
            <p:ph type="sldNum" sz="quarter" idx="12"/>
          </p:nvPr>
        </p:nvSpPr>
        <p:spPr/>
        <p:txBody>
          <a:bodyPr/>
          <a:lstStyle/>
          <a:p>
            <a:fld id="{3CBF67D7-8C75-433C-B949-F5BA01069781}" type="slidenum">
              <a:rPr lang="en-US" smtClean="0"/>
              <a:t>‹nº›</a:t>
            </a:fld>
            <a:endParaRPr lang="en-US"/>
          </a:p>
        </p:txBody>
      </p:sp>
    </p:spTree>
    <p:extLst>
      <p:ext uri="{BB962C8B-B14F-4D97-AF65-F5344CB8AC3E}">
        <p14:creationId xmlns:p14="http://schemas.microsoft.com/office/powerpoint/2010/main" val="3953220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462577" y="511176"/>
            <a:ext cx="1675964" cy="730250"/>
          </a:xfrm>
          <a:prstGeom prst="roundRect">
            <a:avLst>
              <a:gd name="adj" fmla="val 10797"/>
            </a:avLst>
          </a:prstGeom>
          <a:gradFill flip="none" rotWithShape="1">
            <a:gsLst>
              <a:gs pos="0">
                <a:schemeClr val="accent4"/>
              </a:gs>
              <a:gs pos="100000">
                <a:schemeClr val="accent5"/>
              </a:gs>
            </a:gsLst>
            <a:lin ang="10800000" scaled="1"/>
            <a:tileRect/>
          </a:gradFill>
        </p:spPr>
        <p:txBody>
          <a:bodyPr vert="horz" lIns="91440" tIns="45720" rIns="91440" bIns="45720" rtlCol="0" anchor="ctr"/>
          <a:lstStyle>
            <a:lvl1pPr algn="r">
              <a:defRPr sz="3200">
                <a:solidFill>
                  <a:schemeClr val="bg1"/>
                </a:solidFill>
                <a:latin typeface="Raleway" panose="020B0503030101060003" pitchFamily="34" charset="0"/>
              </a:defRPr>
            </a:lvl1pPr>
          </a:lstStyle>
          <a:p>
            <a:fld id="{3CBF67D7-8C75-433C-B949-F5BA01069781}" type="slidenum">
              <a:rPr lang="en-US" smtClean="0"/>
              <a:pPr/>
              <a:t>‹nº›</a:t>
            </a:fld>
            <a:endParaRPr lang="en-US"/>
          </a:p>
        </p:txBody>
      </p:sp>
    </p:spTree>
    <p:extLst>
      <p:ext uri="{BB962C8B-B14F-4D97-AF65-F5344CB8AC3E}">
        <p14:creationId xmlns:p14="http://schemas.microsoft.com/office/powerpoint/2010/main" val="23467832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6" r:id="rId15"/>
    <p:sldLayoutId id="2147483677" r:id="rId16"/>
    <p:sldLayoutId id="2147483678" r:id="rId17"/>
    <p:sldLayoutId id="2147483679" r:id="rId18"/>
    <p:sldLayoutId id="2147483680" r:id="rId19"/>
    <p:sldLayoutId id="2147483681" r:id="rId20"/>
  </p:sldLayoutIdLst>
  <p:hf hdr="0" ftr="0" dt="0"/>
  <p:txStyles>
    <p:titleStyle>
      <a:lvl1pPr algn="l" defTabSz="182834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7.xml"/><Relationship Id="rId4" Type="http://schemas.openxmlformats.org/officeDocument/2006/relationships/chart" Target="../charts/char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5.jp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7.xm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Picture 94"/>
          <p:cNvPicPr>
            <a:picLocks noChangeAspect="1"/>
          </p:cNvPicPr>
          <p:nvPr/>
        </p:nvPicPr>
        <p:blipFill>
          <a:blip r:embed="rId3"/>
          <a:stretch>
            <a:fillRect/>
          </a:stretch>
        </p:blipFill>
        <p:spPr>
          <a:xfrm>
            <a:off x="9671050" y="3951288"/>
            <a:ext cx="5035550" cy="3984624"/>
          </a:xfrm>
          <a:prstGeom prst="rect">
            <a:avLst/>
          </a:prstGeom>
        </p:spPr>
      </p:pic>
      <p:sp>
        <p:nvSpPr>
          <p:cNvPr id="96" name="TextBox 95"/>
          <p:cNvSpPr txBox="1"/>
          <p:nvPr/>
        </p:nvSpPr>
        <p:spPr>
          <a:xfrm>
            <a:off x="5596296" y="9350477"/>
            <a:ext cx="13185058" cy="646331"/>
          </a:xfrm>
          <a:prstGeom prst="rect">
            <a:avLst/>
          </a:prstGeom>
          <a:noFill/>
        </p:spPr>
        <p:txBody>
          <a:bodyPr wrap="square" rtlCol="0">
            <a:spAutoFit/>
          </a:bodyPr>
          <a:lstStyle/>
          <a:p>
            <a:pPr algn="ctr"/>
            <a:r>
              <a:rPr lang="en-US" sz="3600" dirty="0">
                <a:latin typeface="+mj-lt"/>
              </a:rPr>
              <a:t>Minimal PowerPoint Presentation Template</a:t>
            </a:r>
          </a:p>
        </p:txBody>
      </p:sp>
      <p:sp>
        <p:nvSpPr>
          <p:cNvPr id="216" name="TextBox 215"/>
          <p:cNvSpPr txBox="1"/>
          <p:nvPr/>
        </p:nvSpPr>
        <p:spPr>
          <a:xfrm>
            <a:off x="5596296" y="11120284"/>
            <a:ext cx="13185058" cy="584775"/>
          </a:xfrm>
          <a:prstGeom prst="rect">
            <a:avLst/>
          </a:prstGeom>
          <a:noFill/>
        </p:spPr>
        <p:txBody>
          <a:bodyPr wrap="square" rtlCol="0">
            <a:spAutoFit/>
          </a:bodyPr>
          <a:lstStyle/>
          <a:p>
            <a:pPr algn="ctr"/>
            <a:r>
              <a:rPr lang="en-US" sz="3200" dirty="0"/>
              <a:t>www.premast.com</a:t>
            </a:r>
          </a:p>
        </p:txBody>
      </p:sp>
      <p:sp>
        <p:nvSpPr>
          <p:cNvPr id="2" name="Slide Number Placeholder 1"/>
          <p:cNvSpPr>
            <a:spLocks noGrp="1"/>
          </p:cNvSpPr>
          <p:nvPr>
            <p:ph type="sldNum" sz="quarter" idx="12"/>
          </p:nvPr>
        </p:nvSpPr>
        <p:spPr/>
        <p:txBody>
          <a:bodyPr/>
          <a:lstStyle/>
          <a:p>
            <a:fld id="{3CBF67D7-8C75-433C-B949-F5BA01069781}" type="slidenum">
              <a:rPr lang="en-US" smtClean="0"/>
              <a:t>1</a:t>
            </a:fld>
            <a:endParaRPr lang="en-US"/>
          </a:p>
        </p:txBody>
      </p:sp>
    </p:spTree>
    <p:extLst>
      <p:ext uri="{BB962C8B-B14F-4D97-AF65-F5344CB8AC3E}">
        <p14:creationId xmlns:p14="http://schemas.microsoft.com/office/powerpoint/2010/main" val="17727945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6008975" y="881336"/>
            <a:ext cx="12359700" cy="1200310"/>
          </a:xfrm>
          <a:prstGeom prst="rect">
            <a:avLst/>
          </a:prstGeom>
          <a:noFill/>
        </p:spPr>
        <p:txBody>
          <a:bodyPr wrap="square" lIns="91422" tIns="45711" rIns="91422" bIns="45711" rtlCol="0">
            <a:spAutoFit/>
          </a:bodyPr>
          <a:lstStyle/>
          <a:p>
            <a:pPr algn="ctr"/>
            <a:r>
              <a:rPr lang="en-US" sz="7000" dirty="0">
                <a:solidFill>
                  <a:schemeClr val="tx2"/>
                </a:solidFill>
                <a:latin typeface="+mj-lt"/>
                <a:ea typeface="Open Sans Extrabold" panose="020B0906030804020204" pitchFamily="34" charset="0"/>
                <a:cs typeface="Open Sans Extrabold" panose="020B0906030804020204" pitchFamily="34" charset="0"/>
              </a:rPr>
              <a:t>THREE </a:t>
            </a:r>
            <a:r>
              <a:rPr lang="en-US" sz="7000" dirty="0">
                <a:solidFill>
                  <a:schemeClr val="tx2"/>
                </a:solidFill>
                <a:latin typeface="+mj-lt"/>
                <a:ea typeface="Open Sans" panose="020B0606030504020204" pitchFamily="34" charset="0"/>
                <a:cs typeface="Open Sans" panose="020B0606030504020204" pitchFamily="34" charset="0"/>
              </a:rPr>
              <a:t>COULMNS</a:t>
            </a:r>
            <a:endParaRPr lang="id-ID" sz="7000" dirty="0">
              <a:solidFill>
                <a:schemeClr val="tx2"/>
              </a:solidFill>
              <a:latin typeface="+mj-lt"/>
              <a:ea typeface="Open Sans" panose="020B0606030504020204" pitchFamily="34" charset="0"/>
              <a:cs typeface="Open Sans" panose="020B0606030504020204" pitchFamily="34" charset="0"/>
            </a:endParaRPr>
          </a:p>
        </p:txBody>
      </p:sp>
      <p:sp>
        <p:nvSpPr>
          <p:cNvPr id="15" name="TextBox 14"/>
          <p:cNvSpPr txBox="1"/>
          <p:nvPr/>
        </p:nvSpPr>
        <p:spPr>
          <a:xfrm>
            <a:off x="1351090" y="6140699"/>
            <a:ext cx="6958985" cy="5613845"/>
          </a:xfrm>
          <a:prstGeom prst="rect">
            <a:avLst/>
          </a:prstGeom>
          <a:noFill/>
        </p:spPr>
        <p:txBody>
          <a:bodyPr wrap="square" rtlCol="0">
            <a:spAutoFit/>
          </a:bodyPr>
          <a:lstStyle/>
          <a:p>
            <a:pPr>
              <a:lnSpc>
                <a:spcPct val="120000"/>
              </a:lnSpc>
            </a:pPr>
            <a:r>
              <a:rPr lang="en-GB" sz="2300" dirty="0">
                <a:solidFill>
                  <a:schemeClr val="bg2">
                    <a:lumMod val="65000"/>
                  </a:schemeClr>
                </a:solidFill>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p:txBody>
      </p:sp>
      <p:sp>
        <p:nvSpPr>
          <p:cNvPr id="8" name="TextBox 7"/>
          <p:cNvSpPr txBox="1"/>
          <p:nvPr/>
        </p:nvSpPr>
        <p:spPr>
          <a:xfrm>
            <a:off x="8763073" y="6140699"/>
            <a:ext cx="6958985" cy="5613845"/>
          </a:xfrm>
          <a:prstGeom prst="rect">
            <a:avLst/>
          </a:prstGeom>
          <a:noFill/>
        </p:spPr>
        <p:txBody>
          <a:bodyPr wrap="square" rtlCol="0">
            <a:spAutoFit/>
          </a:bodyPr>
          <a:lstStyle/>
          <a:p>
            <a:pPr>
              <a:lnSpc>
                <a:spcPct val="120000"/>
              </a:lnSpc>
            </a:pPr>
            <a:r>
              <a:rPr lang="en-GB" sz="2300" dirty="0">
                <a:solidFill>
                  <a:schemeClr val="bg2">
                    <a:lumMod val="65000"/>
                  </a:schemeClr>
                </a:solidFill>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p:txBody>
      </p:sp>
      <p:sp>
        <p:nvSpPr>
          <p:cNvPr id="9" name="TextBox 8"/>
          <p:cNvSpPr txBox="1"/>
          <p:nvPr/>
        </p:nvSpPr>
        <p:spPr>
          <a:xfrm>
            <a:off x="16175056" y="6140699"/>
            <a:ext cx="6958985" cy="5613845"/>
          </a:xfrm>
          <a:prstGeom prst="rect">
            <a:avLst/>
          </a:prstGeom>
          <a:noFill/>
        </p:spPr>
        <p:txBody>
          <a:bodyPr wrap="square" rtlCol="0">
            <a:spAutoFit/>
          </a:bodyPr>
          <a:lstStyle/>
          <a:p>
            <a:pPr>
              <a:lnSpc>
                <a:spcPct val="120000"/>
              </a:lnSpc>
            </a:pPr>
            <a:r>
              <a:rPr lang="en-GB" sz="2300" dirty="0">
                <a:solidFill>
                  <a:schemeClr val="bg2">
                    <a:lumMod val="65000"/>
                  </a:schemeClr>
                </a:solidFill>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p:txBody>
      </p:sp>
      <p:sp>
        <p:nvSpPr>
          <p:cNvPr id="3" name="Rectangle 2"/>
          <p:cNvSpPr/>
          <p:nvPr/>
        </p:nvSpPr>
        <p:spPr>
          <a:xfrm>
            <a:off x="1351089" y="4499158"/>
            <a:ext cx="6958985" cy="1080120"/>
          </a:xfrm>
          <a:prstGeom prst="rect">
            <a:avLst/>
          </a:prstGeom>
          <a:gradFill>
            <a:gsLst>
              <a:gs pos="0">
                <a:schemeClr val="accent4"/>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1612474" y="4685275"/>
            <a:ext cx="2880320" cy="707886"/>
          </a:xfrm>
          <a:prstGeom prst="rect">
            <a:avLst/>
          </a:prstGeom>
          <a:noFill/>
        </p:spPr>
        <p:txBody>
          <a:bodyPr wrap="square" rtlCol="0">
            <a:spAutoFit/>
          </a:bodyPr>
          <a:lstStyle/>
          <a:p>
            <a:r>
              <a:rPr lang="en-GB" sz="4000" dirty="0">
                <a:solidFill>
                  <a:schemeClr val="bg1"/>
                </a:solidFill>
              </a:rPr>
              <a:t>Third Title</a:t>
            </a:r>
          </a:p>
        </p:txBody>
      </p:sp>
      <p:sp>
        <p:nvSpPr>
          <p:cNvPr id="17" name="TextBox 16"/>
          <p:cNvSpPr txBox="1"/>
          <p:nvPr/>
        </p:nvSpPr>
        <p:spPr>
          <a:xfrm>
            <a:off x="5212874" y="3931222"/>
            <a:ext cx="2880320" cy="2215991"/>
          </a:xfrm>
          <a:prstGeom prst="rect">
            <a:avLst/>
          </a:prstGeom>
          <a:noFill/>
        </p:spPr>
        <p:txBody>
          <a:bodyPr wrap="square" rtlCol="0">
            <a:spAutoFit/>
          </a:bodyPr>
          <a:lstStyle/>
          <a:p>
            <a:pPr algn="r"/>
            <a:r>
              <a:rPr lang="en-GB" sz="13800" dirty="0">
                <a:solidFill>
                  <a:schemeClr val="bg1"/>
                </a:solidFill>
                <a:latin typeface="+mj-lt"/>
              </a:rPr>
              <a:t>01</a:t>
            </a:r>
          </a:p>
        </p:txBody>
      </p:sp>
      <p:sp>
        <p:nvSpPr>
          <p:cNvPr id="32" name="Rectangle 31"/>
          <p:cNvSpPr/>
          <p:nvPr/>
        </p:nvSpPr>
        <p:spPr>
          <a:xfrm>
            <a:off x="8763073" y="4499158"/>
            <a:ext cx="6958985" cy="1080120"/>
          </a:xfrm>
          <a:prstGeom prst="rect">
            <a:avLst/>
          </a:prstGeom>
          <a:gradFill>
            <a:gsLst>
              <a:gs pos="0">
                <a:schemeClr val="accent4"/>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9024458" y="4685275"/>
            <a:ext cx="2880320" cy="707886"/>
          </a:xfrm>
          <a:prstGeom prst="rect">
            <a:avLst/>
          </a:prstGeom>
          <a:noFill/>
        </p:spPr>
        <p:txBody>
          <a:bodyPr wrap="square" rtlCol="0">
            <a:spAutoFit/>
          </a:bodyPr>
          <a:lstStyle/>
          <a:p>
            <a:r>
              <a:rPr lang="en-GB" sz="4000" dirty="0">
                <a:solidFill>
                  <a:schemeClr val="bg1"/>
                </a:solidFill>
              </a:rPr>
              <a:t>Third Title</a:t>
            </a:r>
          </a:p>
        </p:txBody>
      </p:sp>
      <p:sp>
        <p:nvSpPr>
          <p:cNvPr id="35" name="Rectangle 34"/>
          <p:cNvSpPr/>
          <p:nvPr/>
        </p:nvSpPr>
        <p:spPr>
          <a:xfrm>
            <a:off x="16175056" y="4499158"/>
            <a:ext cx="6958985" cy="1080120"/>
          </a:xfrm>
          <a:prstGeom prst="rect">
            <a:avLst/>
          </a:prstGeom>
          <a:gradFill>
            <a:gsLst>
              <a:gs pos="0">
                <a:schemeClr val="accent4"/>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16436441" y="4685275"/>
            <a:ext cx="2880320" cy="707886"/>
          </a:xfrm>
          <a:prstGeom prst="rect">
            <a:avLst/>
          </a:prstGeom>
          <a:noFill/>
        </p:spPr>
        <p:txBody>
          <a:bodyPr wrap="square" rtlCol="0">
            <a:spAutoFit/>
          </a:bodyPr>
          <a:lstStyle/>
          <a:p>
            <a:r>
              <a:rPr lang="en-GB" sz="4000" dirty="0">
                <a:solidFill>
                  <a:schemeClr val="bg1"/>
                </a:solidFill>
              </a:rPr>
              <a:t>Third Title</a:t>
            </a:r>
          </a:p>
        </p:txBody>
      </p:sp>
      <p:sp>
        <p:nvSpPr>
          <p:cNvPr id="38" name="TextBox 37"/>
          <p:cNvSpPr txBox="1"/>
          <p:nvPr/>
        </p:nvSpPr>
        <p:spPr>
          <a:xfrm>
            <a:off x="12407611" y="3923094"/>
            <a:ext cx="2880320" cy="2215991"/>
          </a:xfrm>
          <a:prstGeom prst="rect">
            <a:avLst/>
          </a:prstGeom>
          <a:noFill/>
        </p:spPr>
        <p:txBody>
          <a:bodyPr wrap="square" rtlCol="0">
            <a:spAutoFit/>
          </a:bodyPr>
          <a:lstStyle/>
          <a:p>
            <a:pPr algn="r"/>
            <a:r>
              <a:rPr lang="en-GB" sz="13800" dirty="0">
                <a:solidFill>
                  <a:schemeClr val="bg1"/>
                </a:solidFill>
                <a:latin typeface="+mj-lt"/>
              </a:rPr>
              <a:t>02</a:t>
            </a:r>
          </a:p>
        </p:txBody>
      </p:sp>
      <p:sp>
        <p:nvSpPr>
          <p:cNvPr id="39" name="TextBox 38"/>
          <p:cNvSpPr txBox="1"/>
          <p:nvPr/>
        </p:nvSpPr>
        <p:spPr>
          <a:xfrm>
            <a:off x="19841308" y="3923094"/>
            <a:ext cx="2880320" cy="2215991"/>
          </a:xfrm>
          <a:prstGeom prst="rect">
            <a:avLst/>
          </a:prstGeom>
          <a:noFill/>
        </p:spPr>
        <p:txBody>
          <a:bodyPr wrap="square" rtlCol="0">
            <a:spAutoFit/>
          </a:bodyPr>
          <a:lstStyle/>
          <a:p>
            <a:pPr algn="r"/>
            <a:r>
              <a:rPr lang="en-GB" sz="13800" dirty="0">
                <a:solidFill>
                  <a:schemeClr val="bg1"/>
                </a:solidFill>
                <a:latin typeface="+mj-lt"/>
              </a:rPr>
              <a:t>03</a:t>
            </a:r>
          </a:p>
        </p:txBody>
      </p:sp>
      <p:sp>
        <p:nvSpPr>
          <p:cNvPr id="40" name="Subtitle 2"/>
          <p:cNvSpPr txBox="1">
            <a:spLocks/>
          </p:cNvSpPr>
          <p:nvPr/>
        </p:nvSpPr>
        <p:spPr>
          <a:xfrm>
            <a:off x="8880428" y="1717138"/>
            <a:ext cx="6616794" cy="810545"/>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tx1"/>
                </a:solidFill>
                <a:latin typeface="+mn-lt"/>
                <a:cs typeface="Lato Light"/>
              </a:rPr>
              <a:t>Your great subtitle in this line</a:t>
            </a:r>
          </a:p>
        </p:txBody>
      </p:sp>
      <p:sp>
        <p:nvSpPr>
          <p:cNvPr id="2" name="Slide Number Placeholder 1"/>
          <p:cNvSpPr>
            <a:spLocks noGrp="1"/>
          </p:cNvSpPr>
          <p:nvPr>
            <p:ph type="sldNum" sz="quarter" idx="11"/>
          </p:nvPr>
        </p:nvSpPr>
        <p:spPr/>
        <p:txBody>
          <a:bodyPr/>
          <a:lstStyle/>
          <a:p>
            <a:fld id="{8C48FCF8-25E9-4F94-BC2B-FA1B572C1FF3}" type="slidenum">
              <a:rPr lang="en-US" smtClean="0"/>
              <a:pPr/>
              <a:t>10</a:t>
            </a:fld>
            <a:endParaRPr lang="en-US" dirty="0"/>
          </a:p>
        </p:txBody>
      </p:sp>
    </p:spTree>
    <p:extLst>
      <p:ext uri="{BB962C8B-B14F-4D97-AF65-F5344CB8AC3E}">
        <p14:creationId xmlns:p14="http://schemas.microsoft.com/office/powerpoint/2010/main" val="38357102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13845009" y="1889448"/>
            <a:ext cx="9258300" cy="10449769"/>
            <a:chOff x="5784" y="2180"/>
            <a:chExt cx="3792" cy="4280"/>
          </a:xfrm>
        </p:grpSpPr>
        <p:sp>
          <p:nvSpPr>
            <p:cNvPr id="6" name="AutoShape 3"/>
            <p:cNvSpPr>
              <a:spLocks noChangeAspect="1" noChangeArrowheads="1" noTextEdit="1"/>
            </p:cNvSpPr>
            <p:nvPr/>
          </p:nvSpPr>
          <p:spPr bwMode="auto">
            <a:xfrm>
              <a:off x="5784" y="2180"/>
              <a:ext cx="3792" cy="4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5"/>
            <p:cNvSpPr>
              <a:spLocks noEditPoints="1"/>
            </p:cNvSpPr>
            <p:nvPr/>
          </p:nvSpPr>
          <p:spPr bwMode="auto">
            <a:xfrm>
              <a:off x="5786" y="5130"/>
              <a:ext cx="3790" cy="1330"/>
            </a:xfrm>
            <a:custGeom>
              <a:avLst/>
              <a:gdLst>
                <a:gd name="T0" fmla="*/ 777 w 1601"/>
                <a:gd name="T1" fmla="*/ 351 h 562"/>
                <a:gd name="T2" fmla="*/ 795 w 1601"/>
                <a:gd name="T3" fmla="*/ 347 h 562"/>
                <a:gd name="T4" fmla="*/ 776 w 1601"/>
                <a:gd name="T5" fmla="*/ 351 h 562"/>
                <a:gd name="T6" fmla="*/ 743 w 1601"/>
                <a:gd name="T7" fmla="*/ 337 h 562"/>
                <a:gd name="T8" fmla="*/ 693 w 1601"/>
                <a:gd name="T9" fmla="*/ 298 h 562"/>
                <a:gd name="T10" fmla="*/ 660 w 1601"/>
                <a:gd name="T11" fmla="*/ 285 h 562"/>
                <a:gd name="T12" fmla="*/ 781 w 1601"/>
                <a:gd name="T13" fmla="*/ 206 h 562"/>
                <a:gd name="T14" fmla="*/ 781 w 1601"/>
                <a:gd name="T15" fmla="*/ 206 h 562"/>
                <a:gd name="T16" fmla="*/ 1138 w 1601"/>
                <a:gd name="T17" fmla="*/ 44 h 562"/>
                <a:gd name="T18" fmla="*/ 1138 w 1601"/>
                <a:gd name="T19" fmla="*/ 44 h 562"/>
                <a:gd name="T20" fmla="*/ 724 w 1601"/>
                <a:gd name="T21" fmla="*/ 17 h 562"/>
                <a:gd name="T22" fmla="*/ 705 w 1601"/>
                <a:gd name="T23" fmla="*/ 92 h 562"/>
                <a:gd name="T24" fmla="*/ 676 w 1601"/>
                <a:gd name="T25" fmla="*/ 231 h 562"/>
                <a:gd name="T26" fmla="*/ 716 w 1601"/>
                <a:gd name="T27" fmla="*/ 150 h 562"/>
                <a:gd name="T28" fmla="*/ 498 w 1601"/>
                <a:gd name="T29" fmla="*/ 429 h 562"/>
                <a:gd name="T30" fmla="*/ 612 w 1601"/>
                <a:gd name="T31" fmla="*/ 363 h 562"/>
                <a:gd name="T32" fmla="*/ 1288 w 1601"/>
                <a:gd name="T33" fmla="*/ 422 h 562"/>
                <a:gd name="T34" fmla="*/ 1288 w 1601"/>
                <a:gd name="T35" fmla="*/ 330 h 562"/>
                <a:gd name="T36" fmla="*/ 1288 w 1601"/>
                <a:gd name="T37" fmla="*/ 422 h 562"/>
                <a:gd name="T38" fmla="*/ 876 w 1601"/>
                <a:gd name="T39" fmla="*/ 36 h 562"/>
                <a:gd name="T40" fmla="*/ 792 w 1601"/>
                <a:gd name="T41" fmla="*/ 126 h 562"/>
                <a:gd name="T42" fmla="*/ 914 w 1601"/>
                <a:gd name="T43" fmla="*/ 113 h 562"/>
                <a:gd name="T44" fmla="*/ 1049 w 1601"/>
                <a:gd name="T45" fmla="*/ 213 h 562"/>
                <a:gd name="T46" fmla="*/ 818 w 1601"/>
                <a:gd name="T47" fmla="*/ 269 h 562"/>
                <a:gd name="T48" fmla="*/ 778 w 1601"/>
                <a:gd name="T49" fmla="*/ 191 h 562"/>
                <a:gd name="T50" fmla="*/ 778 w 1601"/>
                <a:gd name="T51" fmla="*/ 185 h 562"/>
                <a:gd name="T52" fmla="*/ 800 w 1601"/>
                <a:gd name="T53" fmla="*/ 345 h 562"/>
                <a:gd name="T54" fmla="*/ 837 w 1601"/>
                <a:gd name="T55" fmla="*/ 354 h 562"/>
                <a:gd name="T56" fmla="*/ 761 w 1601"/>
                <a:gd name="T57" fmla="*/ 383 h 562"/>
                <a:gd name="T58" fmla="*/ 710 w 1601"/>
                <a:gd name="T59" fmla="*/ 401 h 562"/>
                <a:gd name="T60" fmla="*/ 691 w 1601"/>
                <a:gd name="T61" fmla="*/ 334 h 562"/>
                <a:gd name="T62" fmla="*/ 633 w 1601"/>
                <a:gd name="T63" fmla="*/ 305 h 562"/>
                <a:gd name="T64" fmla="*/ 622 w 1601"/>
                <a:gd name="T65" fmla="*/ 346 h 562"/>
                <a:gd name="T66" fmla="*/ 623 w 1601"/>
                <a:gd name="T67" fmla="*/ 243 h 562"/>
                <a:gd name="T68" fmla="*/ 449 w 1601"/>
                <a:gd name="T69" fmla="*/ 202 h 562"/>
                <a:gd name="T70" fmla="*/ 413 w 1601"/>
                <a:gd name="T71" fmla="*/ 90 h 562"/>
                <a:gd name="T72" fmla="*/ 415 w 1601"/>
                <a:gd name="T73" fmla="*/ 34 h 562"/>
                <a:gd name="T74" fmla="*/ 800 w 1601"/>
                <a:gd name="T75" fmla="*/ 562 h 562"/>
                <a:gd name="T76" fmla="*/ 1437 w 1601"/>
                <a:gd name="T77" fmla="*/ 121 h 562"/>
                <a:gd name="T78" fmla="*/ 1260 w 1601"/>
                <a:gd name="T79" fmla="*/ 206 h 562"/>
                <a:gd name="T80" fmla="*/ 1162 w 1601"/>
                <a:gd name="T81" fmla="*/ 249 h 562"/>
                <a:gd name="T82" fmla="*/ 1138 w 1601"/>
                <a:gd name="T83" fmla="*/ 44 h 562"/>
                <a:gd name="T84" fmla="*/ 886 w 1601"/>
                <a:gd name="T85" fmla="*/ 0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01" h="562">
                  <a:moveTo>
                    <a:pt x="777" y="351"/>
                  </a:moveTo>
                  <a:cubicBezTo>
                    <a:pt x="777" y="351"/>
                    <a:pt x="777" y="351"/>
                    <a:pt x="777" y="351"/>
                  </a:cubicBezTo>
                  <a:cubicBezTo>
                    <a:pt x="777" y="351"/>
                    <a:pt x="777" y="351"/>
                    <a:pt x="777" y="351"/>
                  </a:cubicBezTo>
                  <a:cubicBezTo>
                    <a:pt x="777" y="351"/>
                    <a:pt x="777" y="351"/>
                    <a:pt x="777" y="351"/>
                  </a:cubicBezTo>
                  <a:moveTo>
                    <a:pt x="795" y="347"/>
                  </a:moveTo>
                  <a:cubicBezTo>
                    <a:pt x="795" y="347"/>
                    <a:pt x="795" y="347"/>
                    <a:pt x="795" y="347"/>
                  </a:cubicBezTo>
                  <a:cubicBezTo>
                    <a:pt x="795" y="347"/>
                    <a:pt x="795" y="347"/>
                    <a:pt x="795" y="347"/>
                  </a:cubicBezTo>
                  <a:moveTo>
                    <a:pt x="743" y="337"/>
                  </a:moveTo>
                  <a:cubicBezTo>
                    <a:pt x="752" y="346"/>
                    <a:pt x="764" y="351"/>
                    <a:pt x="776" y="351"/>
                  </a:cubicBezTo>
                  <a:cubicBezTo>
                    <a:pt x="764" y="351"/>
                    <a:pt x="752" y="346"/>
                    <a:pt x="743" y="337"/>
                  </a:cubicBezTo>
                  <a:moveTo>
                    <a:pt x="742" y="337"/>
                  </a:moveTo>
                  <a:cubicBezTo>
                    <a:pt x="743" y="337"/>
                    <a:pt x="743" y="337"/>
                    <a:pt x="743" y="337"/>
                  </a:cubicBezTo>
                  <a:cubicBezTo>
                    <a:pt x="743" y="337"/>
                    <a:pt x="743" y="337"/>
                    <a:pt x="742" y="337"/>
                  </a:cubicBezTo>
                  <a:moveTo>
                    <a:pt x="694" y="298"/>
                  </a:moveTo>
                  <a:cubicBezTo>
                    <a:pt x="694" y="298"/>
                    <a:pt x="694" y="298"/>
                    <a:pt x="693" y="298"/>
                  </a:cubicBezTo>
                  <a:cubicBezTo>
                    <a:pt x="693" y="298"/>
                    <a:pt x="693" y="298"/>
                    <a:pt x="693" y="298"/>
                  </a:cubicBezTo>
                  <a:cubicBezTo>
                    <a:pt x="694" y="298"/>
                    <a:pt x="694" y="298"/>
                    <a:pt x="694" y="298"/>
                  </a:cubicBezTo>
                  <a:moveTo>
                    <a:pt x="660" y="285"/>
                  </a:moveTo>
                  <a:cubicBezTo>
                    <a:pt x="669" y="293"/>
                    <a:pt x="681" y="298"/>
                    <a:pt x="693" y="298"/>
                  </a:cubicBezTo>
                  <a:cubicBezTo>
                    <a:pt x="681" y="298"/>
                    <a:pt x="669" y="293"/>
                    <a:pt x="660" y="285"/>
                  </a:cubicBezTo>
                  <a:moveTo>
                    <a:pt x="781" y="206"/>
                  </a:moveTo>
                  <a:cubicBezTo>
                    <a:pt x="786" y="221"/>
                    <a:pt x="798" y="235"/>
                    <a:pt x="818" y="246"/>
                  </a:cubicBezTo>
                  <a:cubicBezTo>
                    <a:pt x="798" y="235"/>
                    <a:pt x="786" y="221"/>
                    <a:pt x="781" y="206"/>
                  </a:cubicBezTo>
                  <a:moveTo>
                    <a:pt x="781" y="206"/>
                  </a:moveTo>
                  <a:cubicBezTo>
                    <a:pt x="781" y="206"/>
                    <a:pt x="781" y="206"/>
                    <a:pt x="781" y="206"/>
                  </a:cubicBezTo>
                  <a:cubicBezTo>
                    <a:pt x="781" y="206"/>
                    <a:pt x="781" y="206"/>
                    <a:pt x="781" y="206"/>
                  </a:cubicBezTo>
                  <a:moveTo>
                    <a:pt x="1138" y="44"/>
                  </a:moveTo>
                  <a:cubicBezTo>
                    <a:pt x="1138" y="53"/>
                    <a:pt x="1140" y="62"/>
                    <a:pt x="1145" y="70"/>
                  </a:cubicBezTo>
                  <a:cubicBezTo>
                    <a:pt x="1145" y="70"/>
                    <a:pt x="1145" y="70"/>
                    <a:pt x="1145" y="70"/>
                  </a:cubicBezTo>
                  <a:cubicBezTo>
                    <a:pt x="1140" y="62"/>
                    <a:pt x="1138" y="53"/>
                    <a:pt x="1138" y="44"/>
                  </a:cubicBezTo>
                  <a:cubicBezTo>
                    <a:pt x="1138" y="44"/>
                    <a:pt x="1138" y="44"/>
                    <a:pt x="1138" y="44"/>
                  </a:cubicBezTo>
                  <a:moveTo>
                    <a:pt x="746" y="3"/>
                  </a:moveTo>
                  <a:cubicBezTo>
                    <a:pt x="724" y="17"/>
                    <a:pt x="724" y="17"/>
                    <a:pt x="724" y="17"/>
                  </a:cubicBezTo>
                  <a:cubicBezTo>
                    <a:pt x="722" y="23"/>
                    <a:pt x="720" y="26"/>
                    <a:pt x="720" y="26"/>
                  </a:cubicBezTo>
                  <a:cubicBezTo>
                    <a:pt x="720" y="26"/>
                    <a:pt x="720" y="26"/>
                    <a:pt x="720" y="26"/>
                  </a:cubicBezTo>
                  <a:cubicBezTo>
                    <a:pt x="715" y="48"/>
                    <a:pt x="710" y="71"/>
                    <a:pt x="705" y="92"/>
                  </a:cubicBezTo>
                  <a:cubicBezTo>
                    <a:pt x="705" y="141"/>
                    <a:pt x="705" y="141"/>
                    <a:pt x="705" y="141"/>
                  </a:cubicBezTo>
                  <a:cubicBezTo>
                    <a:pt x="705" y="156"/>
                    <a:pt x="698" y="172"/>
                    <a:pt x="683" y="185"/>
                  </a:cubicBezTo>
                  <a:cubicBezTo>
                    <a:pt x="679" y="207"/>
                    <a:pt x="676" y="223"/>
                    <a:pt x="676" y="231"/>
                  </a:cubicBezTo>
                  <a:cubicBezTo>
                    <a:pt x="676" y="232"/>
                    <a:pt x="676" y="233"/>
                    <a:pt x="676" y="234"/>
                  </a:cubicBezTo>
                  <a:cubicBezTo>
                    <a:pt x="678" y="254"/>
                    <a:pt x="697" y="275"/>
                    <a:pt x="708" y="285"/>
                  </a:cubicBezTo>
                  <a:cubicBezTo>
                    <a:pt x="715" y="253"/>
                    <a:pt x="715" y="223"/>
                    <a:pt x="716" y="150"/>
                  </a:cubicBezTo>
                  <a:cubicBezTo>
                    <a:pt x="718" y="66"/>
                    <a:pt x="746" y="3"/>
                    <a:pt x="746" y="3"/>
                  </a:cubicBezTo>
                  <a:moveTo>
                    <a:pt x="555" y="442"/>
                  </a:moveTo>
                  <a:cubicBezTo>
                    <a:pt x="535" y="442"/>
                    <a:pt x="514" y="438"/>
                    <a:pt x="498" y="429"/>
                  </a:cubicBezTo>
                  <a:cubicBezTo>
                    <a:pt x="467" y="410"/>
                    <a:pt x="467" y="381"/>
                    <a:pt x="498" y="363"/>
                  </a:cubicBezTo>
                  <a:cubicBezTo>
                    <a:pt x="514" y="354"/>
                    <a:pt x="535" y="349"/>
                    <a:pt x="555" y="349"/>
                  </a:cubicBezTo>
                  <a:cubicBezTo>
                    <a:pt x="576" y="349"/>
                    <a:pt x="596" y="354"/>
                    <a:pt x="612" y="363"/>
                  </a:cubicBezTo>
                  <a:cubicBezTo>
                    <a:pt x="643" y="381"/>
                    <a:pt x="643" y="410"/>
                    <a:pt x="612" y="429"/>
                  </a:cubicBezTo>
                  <a:cubicBezTo>
                    <a:pt x="596" y="438"/>
                    <a:pt x="576" y="442"/>
                    <a:pt x="555" y="442"/>
                  </a:cubicBezTo>
                  <a:moveTo>
                    <a:pt x="1288" y="422"/>
                  </a:moveTo>
                  <a:cubicBezTo>
                    <a:pt x="1267" y="422"/>
                    <a:pt x="1246" y="418"/>
                    <a:pt x="1231" y="409"/>
                  </a:cubicBezTo>
                  <a:cubicBezTo>
                    <a:pt x="1199" y="391"/>
                    <a:pt x="1199" y="361"/>
                    <a:pt x="1231" y="343"/>
                  </a:cubicBezTo>
                  <a:cubicBezTo>
                    <a:pt x="1246" y="334"/>
                    <a:pt x="1267" y="330"/>
                    <a:pt x="1288" y="330"/>
                  </a:cubicBezTo>
                  <a:cubicBezTo>
                    <a:pt x="1308" y="330"/>
                    <a:pt x="1329" y="334"/>
                    <a:pt x="1344" y="343"/>
                  </a:cubicBezTo>
                  <a:cubicBezTo>
                    <a:pt x="1376" y="361"/>
                    <a:pt x="1376" y="391"/>
                    <a:pt x="1344" y="409"/>
                  </a:cubicBezTo>
                  <a:cubicBezTo>
                    <a:pt x="1329" y="418"/>
                    <a:pt x="1308" y="422"/>
                    <a:pt x="1288" y="422"/>
                  </a:cubicBezTo>
                  <a:moveTo>
                    <a:pt x="886" y="0"/>
                  </a:moveTo>
                  <a:cubicBezTo>
                    <a:pt x="885" y="33"/>
                    <a:pt x="885" y="33"/>
                    <a:pt x="885" y="33"/>
                  </a:cubicBezTo>
                  <a:cubicBezTo>
                    <a:pt x="885" y="33"/>
                    <a:pt x="882" y="34"/>
                    <a:pt x="876" y="36"/>
                  </a:cubicBezTo>
                  <a:cubicBezTo>
                    <a:pt x="876" y="47"/>
                    <a:pt x="874" y="60"/>
                    <a:pt x="869" y="65"/>
                  </a:cubicBezTo>
                  <a:cubicBezTo>
                    <a:pt x="858" y="78"/>
                    <a:pt x="848" y="71"/>
                    <a:pt x="823" y="105"/>
                  </a:cubicBezTo>
                  <a:cubicBezTo>
                    <a:pt x="814" y="117"/>
                    <a:pt x="803" y="124"/>
                    <a:pt x="792" y="126"/>
                  </a:cubicBezTo>
                  <a:cubicBezTo>
                    <a:pt x="788" y="143"/>
                    <a:pt x="784" y="160"/>
                    <a:pt x="781" y="175"/>
                  </a:cubicBezTo>
                  <a:cubicBezTo>
                    <a:pt x="786" y="161"/>
                    <a:pt x="798" y="147"/>
                    <a:pt x="818" y="135"/>
                  </a:cubicBezTo>
                  <a:cubicBezTo>
                    <a:pt x="844" y="120"/>
                    <a:pt x="879" y="113"/>
                    <a:pt x="914" y="113"/>
                  </a:cubicBezTo>
                  <a:cubicBezTo>
                    <a:pt x="948" y="113"/>
                    <a:pt x="983" y="120"/>
                    <a:pt x="1009" y="135"/>
                  </a:cubicBezTo>
                  <a:cubicBezTo>
                    <a:pt x="1036" y="151"/>
                    <a:pt x="1049" y="171"/>
                    <a:pt x="1049" y="191"/>
                  </a:cubicBezTo>
                  <a:cubicBezTo>
                    <a:pt x="1049" y="213"/>
                    <a:pt x="1049" y="213"/>
                    <a:pt x="1049" y="213"/>
                  </a:cubicBezTo>
                  <a:cubicBezTo>
                    <a:pt x="1049" y="233"/>
                    <a:pt x="1036" y="253"/>
                    <a:pt x="1009" y="269"/>
                  </a:cubicBezTo>
                  <a:cubicBezTo>
                    <a:pt x="983" y="284"/>
                    <a:pt x="948" y="292"/>
                    <a:pt x="914" y="292"/>
                  </a:cubicBezTo>
                  <a:cubicBezTo>
                    <a:pt x="879" y="292"/>
                    <a:pt x="844" y="284"/>
                    <a:pt x="818" y="269"/>
                  </a:cubicBezTo>
                  <a:cubicBezTo>
                    <a:pt x="791" y="253"/>
                    <a:pt x="778" y="233"/>
                    <a:pt x="778" y="213"/>
                  </a:cubicBezTo>
                  <a:cubicBezTo>
                    <a:pt x="778" y="191"/>
                    <a:pt x="778" y="191"/>
                    <a:pt x="778" y="191"/>
                  </a:cubicBezTo>
                  <a:cubicBezTo>
                    <a:pt x="778" y="191"/>
                    <a:pt x="778" y="191"/>
                    <a:pt x="778" y="191"/>
                  </a:cubicBezTo>
                  <a:cubicBezTo>
                    <a:pt x="778" y="191"/>
                    <a:pt x="778" y="191"/>
                    <a:pt x="778" y="191"/>
                  </a:cubicBezTo>
                  <a:cubicBezTo>
                    <a:pt x="778" y="191"/>
                    <a:pt x="778" y="191"/>
                    <a:pt x="778" y="191"/>
                  </a:cubicBezTo>
                  <a:cubicBezTo>
                    <a:pt x="778" y="189"/>
                    <a:pt x="778" y="187"/>
                    <a:pt x="778" y="185"/>
                  </a:cubicBezTo>
                  <a:cubicBezTo>
                    <a:pt x="768" y="232"/>
                    <a:pt x="759" y="270"/>
                    <a:pt x="759" y="284"/>
                  </a:cubicBezTo>
                  <a:cubicBezTo>
                    <a:pt x="759" y="285"/>
                    <a:pt x="759" y="286"/>
                    <a:pt x="759" y="286"/>
                  </a:cubicBezTo>
                  <a:cubicBezTo>
                    <a:pt x="762" y="316"/>
                    <a:pt x="800" y="345"/>
                    <a:pt x="800" y="345"/>
                  </a:cubicBezTo>
                  <a:cubicBezTo>
                    <a:pt x="800" y="345"/>
                    <a:pt x="800" y="345"/>
                    <a:pt x="800" y="345"/>
                  </a:cubicBezTo>
                  <a:cubicBezTo>
                    <a:pt x="835" y="348"/>
                    <a:pt x="835" y="348"/>
                    <a:pt x="835" y="348"/>
                  </a:cubicBezTo>
                  <a:cubicBezTo>
                    <a:pt x="839" y="349"/>
                    <a:pt x="840" y="353"/>
                    <a:pt x="837" y="354"/>
                  </a:cubicBezTo>
                  <a:cubicBezTo>
                    <a:pt x="787" y="383"/>
                    <a:pt x="787" y="383"/>
                    <a:pt x="787" y="383"/>
                  </a:cubicBezTo>
                  <a:cubicBezTo>
                    <a:pt x="783" y="386"/>
                    <a:pt x="778" y="387"/>
                    <a:pt x="774" y="387"/>
                  </a:cubicBezTo>
                  <a:cubicBezTo>
                    <a:pt x="769" y="387"/>
                    <a:pt x="765" y="386"/>
                    <a:pt x="761" y="383"/>
                  </a:cubicBezTo>
                  <a:cubicBezTo>
                    <a:pt x="716" y="358"/>
                    <a:pt x="716" y="358"/>
                    <a:pt x="716" y="358"/>
                  </a:cubicBezTo>
                  <a:cubicBezTo>
                    <a:pt x="716" y="399"/>
                    <a:pt x="716" y="399"/>
                    <a:pt x="716" y="399"/>
                  </a:cubicBezTo>
                  <a:cubicBezTo>
                    <a:pt x="714" y="400"/>
                    <a:pt x="712" y="401"/>
                    <a:pt x="710" y="401"/>
                  </a:cubicBezTo>
                  <a:cubicBezTo>
                    <a:pt x="707" y="401"/>
                    <a:pt x="705" y="399"/>
                    <a:pt x="705" y="399"/>
                  </a:cubicBezTo>
                  <a:cubicBezTo>
                    <a:pt x="705" y="399"/>
                    <a:pt x="708" y="382"/>
                    <a:pt x="695" y="345"/>
                  </a:cubicBezTo>
                  <a:cubicBezTo>
                    <a:pt x="693" y="341"/>
                    <a:pt x="692" y="338"/>
                    <a:pt x="691" y="334"/>
                  </a:cubicBezTo>
                  <a:cubicBezTo>
                    <a:pt x="691" y="334"/>
                    <a:pt x="691" y="334"/>
                    <a:pt x="691" y="334"/>
                  </a:cubicBezTo>
                  <a:cubicBezTo>
                    <a:pt x="686" y="334"/>
                    <a:pt x="682" y="333"/>
                    <a:pt x="678" y="331"/>
                  </a:cubicBezTo>
                  <a:cubicBezTo>
                    <a:pt x="633" y="305"/>
                    <a:pt x="633" y="305"/>
                    <a:pt x="633" y="305"/>
                  </a:cubicBezTo>
                  <a:cubicBezTo>
                    <a:pt x="633" y="346"/>
                    <a:pt x="633" y="346"/>
                    <a:pt x="633" y="346"/>
                  </a:cubicBezTo>
                  <a:cubicBezTo>
                    <a:pt x="631" y="348"/>
                    <a:pt x="629" y="348"/>
                    <a:pt x="627" y="348"/>
                  </a:cubicBezTo>
                  <a:cubicBezTo>
                    <a:pt x="624" y="348"/>
                    <a:pt x="622" y="346"/>
                    <a:pt x="622" y="346"/>
                  </a:cubicBezTo>
                  <a:cubicBezTo>
                    <a:pt x="622" y="346"/>
                    <a:pt x="625" y="329"/>
                    <a:pt x="611" y="292"/>
                  </a:cubicBezTo>
                  <a:cubicBezTo>
                    <a:pt x="598" y="256"/>
                    <a:pt x="623" y="243"/>
                    <a:pt x="623" y="243"/>
                  </a:cubicBezTo>
                  <a:cubicBezTo>
                    <a:pt x="623" y="243"/>
                    <a:pt x="623" y="243"/>
                    <a:pt x="623" y="243"/>
                  </a:cubicBezTo>
                  <a:cubicBezTo>
                    <a:pt x="625" y="234"/>
                    <a:pt x="627" y="225"/>
                    <a:pt x="628" y="216"/>
                  </a:cubicBezTo>
                  <a:cubicBezTo>
                    <a:pt x="605" y="223"/>
                    <a:pt x="580" y="227"/>
                    <a:pt x="555" y="227"/>
                  </a:cubicBezTo>
                  <a:cubicBezTo>
                    <a:pt x="517" y="227"/>
                    <a:pt x="479" y="219"/>
                    <a:pt x="449" y="202"/>
                  </a:cubicBezTo>
                  <a:cubicBezTo>
                    <a:pt x="420" y="185"/>
                    <a:pt x="406" y="163"/>
                    <a:pt x="406" y="141"/>
                  </a:cubicBezTo>
                  <a:cubicBezTo>
                    <a:pt x="406" y="64"/>
                    <a:pt x="406" y="64"/>
                    <a:pt x="406" y="64"/>
                  </a:cubicBezTo>
                  <a:cubicBezTo>
                    <a:pt x="406" y="72"/>
                    <a:pt x="408" y="81"/>
                    <a:pt x="413" y="90"/>
                  </a:cubicBezTo>
                  <a:cubicBezTo>
                    <a:pt x="413" y="90"/>
                    <a:pt x="413" y="90"/>
                    <a:pt x="413" y="90"/>
                  </a:cubicBezTo>
                  <a:cubicBezTo>
                    <a:pt x="413" y="90"/>
                    <a:pt x="413" y="90"/>
                    <a:pt x="413" y="90"/>
                  </a:cubicBezTo>
                  <a:cubicBezTo>
                    <a:pt x="403" y="71"/>
                    <a:pt x="403" y="52"/>
                    <a:pt x="415" y="34"/>
                  </a:cubicBezTo>
                  <a:cubicBezTo>
                    <a:pt x="415" y="33"/>
                    <a:pt x="414" y="33"/>
                    <a:pt x="414" y="33"/>
                  </a:cubicBezTo>
                  <a:cubicBezTo>
                    <a:pt x="167" y="81"/>
                    <a:pt x="0" y="173"/>
                    <a:pt x="0" y="280"/>
                  </a:cubicBezTo>
                  <a:cubicBezTo>
                    <a:pt x="0" y="436"/>
                    <a:pt x="358" y="562"/>
                    <a:pt x="800" y="562"/>
                  </a:cubicBezTo>
                  <a:cubicBezTo>
                    <a:pt x="1243" y="562"/>
                    <a:pt x="1601" y="436"/>
                    <a:pt x="1601" y="280"/>
                  </a:cubicBezTo>
                  <a:cubicBezTo>
                    <a:pt x="1601" y="216"/>
                    <a:pt x="1540" y="156"/>
                    <a:pt x="1437" y="109"/>
                  </a:cubicBezTo>
                  <a:cubicBezTo>
                    <a:pt x="1437" y="121"/>
                    <a:pt x="1437" y="121"/>
                    <a:pt x="1437" y="121"/>
                  </a:cubicBezTo>
                  <a:cubicBezTo>
                    <a:pt x="1437" y="143"/>
                    <a:pt x="1422" y="165"/>
                    <a:pt x="1393" y="182"/>
                  </a:cubicBezTo>
                  <a:cubicBezTo>
                    <a:pt x="1364" y="199"/>
                    <a:pt x="1326" y="207"/>
                    <a:pt x="1288" y="207"/>
                  </a:cubicBezTo>
                  <a:cubicBezTo>
                    <a:pt x="1278" y="207"/>
                    <a:pt x="1269" y="207"/>
                    <a:pt x="1260" y="206"/>
                  </a:cubicBezTo>
                  <a:cubicBezTo>
                    <a:pt x="1260" y="249"/>
                    <a:pt x="1260" y="249"/>
                    <a:pt x="1260" y="249"/>
                  </a:cubicBezTo>
                  <a:cubicBezTo>
                    <a:pt x="1260" y="249"/>
                    <a:pt x="1238" y="263"/>
                    <a:pt x="1209" y="263"/>
                  </a:cubicBezTo>
                  <a:cubicBezTo>
                    <a:pt x="1195" y="263"/>
                    <a:pt x="1178" y="260"/>
                    <a:pt x="1162" y="249"/>
                  </a:cubicBezTo>
                  <a:cubicBezTo>
                    <a:pt x="1162" y="168"/>
                    <a:pt x="1162" y="168"/>
                    <a:pt x="1162" y="168"/>
                  </a:cubicBezTo>
                  <a:cubicBezTo>
                    <a:pt x="1146" y="154"/>
                    <a:pt x="1138" y="137"/>
                    <a:pt x="1138" y="121"/>
                  </a:cubicBezTo>
                  <a:cubicBezTo>
                    <a:pt x="1138" y="44"/>
                    <a:pt x="1138" y="44"/>
                    <a:pt x="1138" y="44"/>
                  </a:cubicBezTo>
                  <a:cubicBezTo>
                    <a:pt x="1130" y="39"/>
                    <a:pt x="1122" y="33"/>
                    <a:pt x="1113" y="26"/>
                  </a:cubicBezTo>
                  <a:cubicBezTo>
                    <a:pt x="1113" y="26"/>
                    <a:pt x="1112" y="24"/>
                    <a:pt x="1111" y="20"/>
                  </a:cubicBezTo>
                  <a:cubicBezTo>
                    <a:pt x="1040" y="10"/>
                    <a:pt x="965" y="3"/>
                    <a:pt x="886" y="0"/>
                  </a:cubicBezTo>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p:nvSpPr>
          <p:spPr bwMode="auto">
            <a:xfrm>
              <a:off x="7566" y="5133"/>
              <a:ext cx="299" cy="314"/>
            </a:xfrm>
            <a:custGeom>
              <a:avLst/>
              <a:gdLst>
                <a:gd name="T0" fmla="*/ 117 w 126"/>
                <a:gd name="T1" fmla="*/ 64 h 133"/>
                <a:gd name="T2" fmla="*/ 122 w 126"/>
                <a:gd name="T3" fmla="*/ 18 h 133"/>
                <a:gd name="T4" fmla="*/ 107 w 126"/>
                <a:gd name="T5" fmla="*/ 3 h 133"/>
                <a:gd name="T6" fmla="*/ 47 w 126"/>
                <a:gd name="T7" fmla="*/ 35 h 133"/>
                <a:gd name="T8" fmla="*/ 9 w 126"/>
                <a:gd name="T9" fmla="*/ 111 h 133"/>
                <a:gd name="T10" fmla="*/ 71 w 126"/>
                <a:gd name="T11" fmla="*/ 104 h 133"/>
                <a:gd name="T12" fmla="*/ 117 w 126"/>
                <a:gd name="T13" fmla="*/ 64 h 133"/>
              </a:gdLst>
              <a:ahLst/>
              <a:cxnLst>
                <a:cxn ang="0">
                  <a:pos x="T0" y="T1"/>
                </a:cxn>
                <a:cxn ang="0">
                  <a:pos x="T2" y="T3"/>
                </a:cxn>
                <a:cxn ang="0">
                  <a:pos x="T4" y="T5"/>
                </a:cxn>
                <a:cxn ang="0">
                  <a:pos x="T6" y="T7"/>
                </a:cxn>
                <a:cxn ang="0">
                  <a:pos x="T8" y="T9"/>
                </a:cxn>
                <a:cxn ang="0">
                  <a:pos x="T10" y="T11"/>
                </a:cxn>
                <a:cxn ang="0">
                  <a:pos x="T12" y="T13"/>
                </a:cxn>
              </a:cxnLst>
              <a:rect l="0" t="0" r="r" b="b"/>
              <a:pathLst>
                <a:path w="126" h="133">
                  <a:moveTo>
                    <a:pt x="117" y="64"/>
                  </a:moveTo>
                  <a:cubicBezTo>
                    <a:pt x="125" y="55"/>
                    <a:pt x="126" y="29"/>
                    <a:pt x="122" y="18"/>
                  </a:cubicBezTo>
                  <a:cubicBezTo>
                    <a:pt x="120" y="11"/>
                    <a:pt x="116" y="5"/>
                    <a:pt x="107" y="3"/>
                  </a:cubicBezTo>
                  <a:cubicBezTo>
                    <a:pt x="86" y="0"/>
                    <a:pt x="65" y="6"/>
                    <a:pt x="47" y="35"/>
                  </a:cubicBezTo>
                  <a:cubicBezTo>
                    <a:pt x="28" y="63"/>
                    <a:pt x="0" y="90"/>
                    <a:pt x="9" y="111"/>
                  </a:cubicBezTo>
                  <a:cubicBezTo>
                    <a:pt x="17" y="133"/>
                    <a:pt x="51" y="132"/>
                    <a:pt x="71" y="104"/>
                  </a:cubicBezTo>
                  <a:cubicBezTo>
                    <a:pt x="96" y="70"/>
                    <a:pt x="106" y="77"/>
                    <a:pt x="117" y="64"/>
                  </a:cubicBezTo>
                </a:path>
              </a:pathLst>
            </a:custGeom>
            <a:solidFill>
              <a:srgbClr val="1210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p:nvSpPr>
          <p:spPr bwMode="auto">
            <a:xfrm>
              <a:off x="7671" y="4915"/>
              <a:ext cx="215" cy="336"/>
            </a:xfrm>
            <a:custGeom>
              <a:avLst/>
              <a:gdLst>
                <a:gd name="T0" fmla="*/ 89 w 91"/>
                <a:gd name="T1" fmla="*/ 124 h 142"/>
                <a:gd name="T2" fmla="*/ 0 w 91"/>
                <a:gd name="T3" fmla="*/ 124 h 142"/>
                <a:gd name="T4" fmla="*/ 0 w 91"/>
                <a:gd name="T5" fmla="*/ 0 h 142"/>
                <a:gd name="T6" fmla="*/ 91 w 91"/>
                <a:gd name="T7" fmla="*/ 0 h 142"/>
                <a:gd name="T8" fmla="*/ 89 w 91"/>
                <a:gd name="T9" fmla="*/ 124 h 142"/>
              </a:gdLst>
              <a:ahLst/>
              <a:cxnLst>
                <a:cxn ang="0">
                  <a:pos x="T0" y="T1"/>
                </a:cxn>
                <a:cxn ang="0">
                  <a:pos x="T2" y="T3"/>
                </a:cxn>
                <a:cxn ang="0">
                  <a:pos x="T4" y="T5"/>
                </a:cxn>
                <a:cxn ang="0">
                  <a:pos x="T6" y="T7"/>
                </a:cxn>
                <a:cxn ang="0">
                  <a:pos x="T8" y="T9"/>
                </a:cxn>
              </a:cxnLst>
              <a:rect l="0" t="0" r="r" b="b"/>
              <a:pathLst>
                <a:path w="91" h="142">
                  <a:moveTo>
                    <a:pt x="89" y="124"/>
                  </a:moveTo>
                  <a:cubicBezTo>
                    <a:pt x="89" y="124"/>
                    <a:pt x="42" y="142"/>
                    <a:pt x="0" y="124"/>
                  </a:cubicBezTo>
                  <a:cubicBezTo>
                    <a:pt x="0" y="0"/>
                    <a:pt x="0" y="0"/>
                    <a:pt x="0" y="0"/>
                  </a:cubicBezTo>
                  <a:cubicBezTo>
                    <a:pt x="91" y="0"/>
                    <a:pt x="91" y="0"/>
                    <a:pt x="91" y="0"/>
                  </a:cubicBezTo>
                  <a:cubicBezTo>
                    <a:pt x="89" y="124"/>
                    <a:pt x="89" y="124"/>
                    <a:pt x="89" y="124"/>
                  </a:cubicBezTo>
                </a:path>
              </a:pathLst>
            </a:custGeom>
            <a:solidFill>
              <a:srgbClr val="2932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p:cNvSpPr>
            <p:nvPr/>
          </p:nvSpPr>
          <p:spPr bwMode="auto">
            <a:xfrm>
              <a:off x="8033" y="5133"/>
              <a:ext cx="298" cy="314"/>
            </a:xfrm>
            <a:custGeom>
              <a:avLst/>
              <a:gdLst>
                <a:gd name="T0" fmla="*/ 9 w 126"/>
                <a:gd name="T1" fmla="*/ 64 h 133"/>
                <a:gd name="T2" fmla="*/ 4 w 126"/>
                <a:gd name="T3" fmla="*/ 18 h 133"/>
                <a:gd name="T4" fmla="*/ 19 w 126"/>
                <a:gd name="T5" fmla="*/ 3 h 133"/>
                <a:gd name="T6" fmla="*/ 80 w 126"/>
                <a:gd name="T7" fmla="*/ 35 h 133"/>
                <a:gd name="T8" fmla="*/ 118 w 126"/>
                <a:gd name="T9" fmla="*/ 111 h 133"/>
                <a:gd name="T10" fmla="*/ 56 w 126"/>
                <a:gd name="T11" fmla="*/ 104 h 133"/>
                <a:gd name="T12" fmla="*/ 9 w 126"/>
                <a:gd name="T13" fmla="*/ 64 h 133"/>
              </a:gdLst>
              <a:ahLst/>
              <a:cxnLst>
                <a:cxn ang="0">
                  <a:pos x="T0" y="T1"/>
                </a:cxn>
                <a:cxn ang="0">
                  <a:pos x="T2" y="T3"/>
                </a:cxn>
                <a:cxn ang="0">
                  <a:pos x="T4" y="T5"/>
                </a:cxn>
                <a:cxn ang="0">
                  <a:pos x="T6" y="T7"/>
                </a:cxn>
                <a:cxn ang="0">
                  <a:pos x="T8" y="T9"/>
                </a:cxn>
                <a:cxn ang="0">
                  <a:pos x="T10" y="T11"/>
                </a:cxn>
                <a:cxn ang="0">
                  <a:pos x="T12" y="T13"/>
                </a:cxn>
              </a:cxnLst>
              <a:rect l="0" t="0" r="r" b="b"/>
              <a:pathLst>
                <a:path w="126" h="133">
                  <a:moveTo>
                    <a:pt x="9" y="64"/>
                  </a:moveTo>
                  <a:cubicBezTo>
                    <a:pt x="2" y="55"/>
                    <a:pt x="0" y="29"/>
                    <a:pt x="4" y="18"/>
                  </a:cubicBezTo>
                  <a:cubicBezTo>
                    <a:pt x="6" y="11"/>
                    <a:pt x="11" y="5"/>
                    <a:pt x="19" y="3"/>
                  </a:cubicBezTo>
                  <a:cubicBezTo>
                    <a:pt x="41" y="0"/>
                    <a:pt x="62" y="6"/>
                    <a:pt x="80" y="35"/>
                  </a:cubicBezTo>
                  <a:cubicBezTo>
                    <a:pt x="98" y="63"/>
                    <a:pt x="126" y="90"/>
                    <a:pt x="118" y="111"/>
                  </a:cubicBezTo>
                  <a:cubicBezTo>
                    <a:pt x="110" y="133"/>
                    <a:pt x="76" y="132"/>
                    <a:pt x="56" y="104"/>
                  </a:cubicBezTo>
                  <a:cubicBezTo>
                    <a:pt x="31" y="70"/>
                    <a:pt x="20" y="77"/>
                    <a:pt x="9" y="64"/>
                  </a:cubicBezTo>
                  <a:close/>
                </a:path>
              </a:pathLst>
            </a:custGeom>
            <a:solidFill>
              <a:srgbClr val="1210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p:nvSpPr>
          <p:spPr bwMode="auto">
            <a:xfrm>
              <a:off x="8007" y="4915"/>
              <a:ext cx="217" cy="336"/>
            </a:xfrm>
            <a:custGeom>
              <a:avLst/>
              <a:gdLst>
                <a:gd name="T0" fmla="*/ 2 w 92"/>
                <a:gd name="T1" fmla="*/ 124 h 142"/>
                <a:gd name="T2" fmla="*/ 92 w 92"/>
                <a:gd name="T3" fmla="*/ 124 h 142"/>
                <a:gd name="T4" fmla="*/ 92 w 92"/>
                <a:gd name="T5" fmla="*/ 0 h 142"/>
                <a:gd name="T6" fmla="*/ 0 w 92"/>
                <a:gd name="T7" fmla="*/ 0 h 142"/>
                <a:gd name="T8" fmla="*/ 2 w 92"/>
                <a:gd name="T9" fmla="*/ 124 h 142"/>
              </a:gdLst>
              <a:ahLst/>
              <a:cxnLst>
                <a:cxn ang="0">
                  <a:pos x="T0" y="T1"/>
                </a:cxn>
                <a:cxn ang="0">
                  <a:pos x="T2" y="T3"/>
                </a:cxn>
                <a:cxn ang="0">
                  <a:pos x="T4" y="T5"/>
                </a:cxn>
                <a:cxn ang="0">
                  <a:pos x="T6" y="T7"/>
                </a:cxn>
                <a:cxn ang="0">
                  <a:pos x="T8" y="T9"/>
                </a:cxn>
              </a:cxnLst>
              <a:rect l="0" t="0" r="r" b="b"/>
              <a:pathLst>
                <a:path w="92" h="142">
                  <a:moveTo>
                    <a:pt x="2" y="124"/>
                  </a:moveTo>
                  <a:cubicBezTo>
                    <a:pt x="2" y="124"/>
                    <a:pt x="49" y="142"/>
                    <a:pt x="92" y="124"/>
                  </a:cubicBezTo>
                  <a:cubicBezTo>
                    <a:pt x="92" y="0"/>
                    <a:pt x="92" y="0"/>
                    <a:pt x="92" y="0"/>
                  </a:cubicBezTo>
                  <a:cubicBezTo>
                    <a:pt x="0" y="0"/>
                    <a:pt x="0" y="0"/>
                    <a:pt x="0" y="0"/>
                  </a:cubicBezTo>
                  <a:lnTo>
                    <a:pt x="2" y="124"/>
                  </a:lnTo>
                  <a:close/>
                </a:path>
              </a:pathLst>
            </a:custGeom>
            <a:solidFill>
              <a:srgbClr val="2932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0"/>
            <p:cNvSpPr>
              <a:spLocks/>
            </p:cNvSpPr>
            <p:nvPr/>
          </p:nvSpPr>
          <p:spPr bwMode="auto">
            <a:xfrm>
              <a:off x="8156" y="3086"/>
              <a:ext cx="771" cy="693"/>
            </a:xfrm>
            <a:custGeom>
              <a:avLst/>
              <a:gdLst>
                <a:gd name="T0" fmla="*/ 258 w 326"/>
                <a:gd name="T1" fmla="*/ 26 h 293"/>
                <a:gd name="T2" fmla="*/ 223 w 326"/>
                <a:gd name="T3" fmla="*/ 82 h 293"/>
                <a:gd name="T4" fmla="*/ 211 w 326"/>
                <a:gd name="T5" fmla="*/ 56 h 293"/>
                <a:gd name="T6" fmla="*/ 199 w 326"/>
                <a:gd name="T7" fmla="*/ 128 h 293"/>
                <a:gd name="T8" fmla="*/ 113 w 326"/>
                <a:gd name="T9" fmla="*/ 210 h 293"/>
                <a:gd name="T10" fmla="*/ 80 w 326"/>
                <a:gd name="T11" fmla="*/ 201 h 293"/>
                <a:gd name="T12" fmla="*/ 65 w 326"/>
                <a:gd name="T13" fmla="*/ 145 h 293"/>
                <a:gd name="T14" fmla="*/ 65 w 326"/>
                <a:gd name="T15" fmla="*/ 145 h 293"/>
                <a:gd name="T16" fmla="*/ 0 w 326"/>
                <a:gd name="T17" fmla="*/ 168 h 293"/>
                <a:gd name="T18" fmla="*/ 35 w 326"/>
                <a:gd name="T19" fmla="*/ 246 h 293"/>
                <a:gd name="T20" fmla="*/ 133 w 326"/>
                <a:gd name="T21" fmla="*/ 263 h 293"/>
                <a:gd name="T22" fmla="*/ 229 w 326"/>
                <a:gd name="T23" fmla="*/ 164 h 293"/>
                <a:gd name="T24" fmla="*/ 258 w 326"/>
                <a:gd name="T25" fmla="*/ 26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293">
                  <a:moveTo>
                    <a:pt x="258" y="26"/>
                  </a:moveTo>
                  <a:cubicBezTo>
                    <a:pt x="238" y="52"/>
                    <a:pt x="223" y="82"/>
                    <a:pt x="223" y="82"/>
                  </a:cubicBezTo>
                  <a:cubicBezTo>
                    <a:pt x="229" y="64"/>
                    <a:pt x="223" y="17"/>
                    <a:pt x="211" y="56"/>
                  </a:cubicBezTo>
                  <a:cubicBezTo>
                    <a:pt x="199" y="95"/>
                    <a:pt x="199" y="128"/>
                    <a:pt x="199" y="128"/>
                  </a:cubicBezTo>
                  <a:cubicBezTo>
                    <a:pt x="113" y="210"/>
                    <a:pt x="113" y="210"/>
                    <a:pt x="113" y="210"/>
                  </a:cubicBezTo>
                  <a:cubicBezTo>
                    <a:pt x="102" y="220"/>
                    <a:pt x="84" y="215"/>
                    <a:pt x="80" y="201"/>
                  </a:cubicBezTo>
                  <a:cubicBezTo>
                    <a:pt x="65" y="145"/>
                    <a:pt x="65" y="145"/>
                    <a:pt x="65" y="145"/>
                  </a:cubicBezTo>
                  <a:cubicBezTo>
                    <a:pt x="65" y="145"/>
                    <a:pt x="65" y="145"/>
                    <a:pt x="65" y="145"/>
                  </a:cubicBezTo>
                  <a:cubicBezTo>
                    <a:pt x="56" y="155"/>
                    <a:pt x="36" y="170"/>
                    <a:pt x="0" y="168"/>
                  </a:cubicBezTo>
                  <a:cubicBezTo>
                    <a:pt x="35" y="246"/>
                    <a:pt x="35" y="246"/>
                    <a:pt x="35" y="246"/>
                  </a:cubicBezTo>
                  <a:cubicBezTo>
                    <a:pt x="53" y="284"/>
                    <a:pt x="103" y="293"/>
                    <a:pt x="133" y="263"/>
                  </a:cubicBezTo>
                  <a:cubicBezTo>
                    <a:pt x="229" y="164"/>
                    <a:pt x="229" y="164"/>
                    <a:pt x="229" y="164"/>
                  </a:cubicBezTo>
                  <a:cubicBezTo>
                    <a:pt x="326" y="80"/>
                    <a:pt x="278" y="0"/>
                    <a:pt x="258" y="26"/>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1"/>
            <p:cNvSpPr>
              <a:spLocks/>
            </p:cNvSpPr>
            <p:nvPr/>
          </p:nvSpPr>
          <p:spPr bwMode="auto">
            <a:xfrm>
              <a:off x="6882" y="3086"/>
              <a:ext cx="772" cy="693"/>
            </a:xfrm>
            <a:custGeom>
              <a:avLst/>
              <a:gdLst>
                <a:gd name="T0" fmla="*/ 69 w 326"/>
                <a:gd name="T1" fmla="*/ 26 h 293"/>
                <a:gd name="T2" fmla="*/ 104 w 326"/>
                <a:gd name="T3" fmla="*/ 82 h 293"/>
                <a:gd name="T4" fmla="*/ 115 w 326"/>
                <a:gd name="T5" fmla="*/ 56 h 293"/>
                <a:gd name="T6" fmla="*/ 127 w 326"/>
                <a:gd name="T7" fmla="*/ 128 h 293"/>
                <a:gd name="T8" fmla="*/ 214 w 326"/>
                <a:gd name="T9" fmla="*/ 211 h 293"/>
                <a:gd name="T10" fmla="*/ 246 w 326"/>
                <a:gd name="T11" fmla="*/ 202 h 293"/>
                <a:gd name="T12" fmla="*/ 261 w 326"/>
                <a:gd name="T13" fmla="*/ 145 h 293"/>
                <a:gd name="T14" fmla="*/ 261 w 326"/>
                <a:gd name="T15" fmla="*/ 145 h 293"/>
                <a:gd name="T16" fmla="*/ 326 w 326"/>
                <a:gd name="T17" fmla="*/ 168 h 293"/>
                <a:gd name="T18" fmla="*/ 291 w 326"/>
                <a:gd name="T19" fmla="*/ 246 h 293"/>
                <a:gd name="T20" fmla="*/ 194 w 326"/>
                <a:gd name="T21" fmla="*/ 263 h 293"/>
                <a:gd name="T22" fmla="*/ 97 w 326"/>
                <a:gd name="T23" fmla="*/ 164 h 293"/>
                <a:gd name="T24" fmla="*/ 69 w 326"/>
                <a:gd name="T25" fmla="*/ 26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293">
                  <a:moveTo>
                    <a:pt x="69" y="26"/>
                  </a:moveTo>
                  <a:cubicBezTo>
                    <a:pt x="89" y="52"/>
                    <a:pt x="104" y="82"/>
                    <a:pt x="104" y="82"/>
                  </a:cubicBezTo>
                  <a:cubicBezTo>
                    <a:pt x="97" y="64"/>
                    <a:pt x="103" y="17"/>
                    <a:pt x="115" y="56"/>
                  </a:cubicBezTo>
                  <a:cubicBezTo>
                    <a:pt x="128" y="95"/>
                    <a:pt x="127" y="128"/>
                    <a:pt x="127" y="128"/>
                  </a:cubicBezTo>
                  <a:cubicBezTo>
                    <a:pt x="214" y="211"/>
                    <a:pt x="214" y="211"/>
                    <a:pt x="214" y="211"/>
                  </a:cubicBezTo>
                  <a:cubicBezTo>
                    <a:pt x="225" y="221"/>
                    <a:pt x="242" y="216"/>
                    <a:pt x="246" y="202"/>
                  </a:cubicBezTo>
                  <a:cubicBezTo>
                    <a:pt x="261" y="145"/>
                    <a:pt x="261" y="145"/>
                    <a:pt x="261" y="145"/>
                  </a:cubicBezTo>
                  <a:cubicBezTo>
                    <a:pt x="261" y="145"/>
                    <a:pt x="261" y="145"/>
                    <a:pt x="261" y="145"/>
                  </a:cubicBezTo>
                  <a:cubicBezTo>
                    <a:pt x="270" y="155"/>
                    <a:pt x="291" y="170"/>
                    <a:pt x="326" y="168"/>
                  </a:cubicBezTo>
                  <a:cubicBezTo>
                    <a:pt x="291" y="246"/>
                    <a:pt x="291" y="246"/>
                    <a:pt x="291" y="246"/>
                  </a:cubicBezTo>
                  <a:cubicBezTo>
                    <a:pt x="274" y="284"/>
                    <a:pt x="223" y="293"/>
                    <a:pt x="194" y="263"/>
                  </a:cubicBezTo>
                  <a:cubicBezTo>
                    <a:pt x="97" y="164"/>
                    <a:pt x="97" y="164"/>
                    <a:pt x="97" y="164"/>
                  </a:cubicBezTo>
                  <a:cubicBezTo>
                    <a:pt x="0" y="80"/>
                    <a:pt x="49" y="0"/>
                    <a:pt x="69" y="26"/>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2"/>
            <p:cNvSpPr>
              <a:spLocks/>
            </p:cNvSpPr>
            <p:nvPr/>
          </p:nvSpPr>
          <p:spPr bwMode="auto">
            <a:xfrm>
              <a:off x="6882" y="3086"/>
              <a:ext cx="772" cy="693"/>
            </a:xfrm>
            <a:custGeom>
              <a:avLst/>
              <a:gdLst>
                <a:gd name="T0" fmla="*/ 69 w 326"/>
                <a:gd name="T1" fmla="*/ 26 h 293"/>
                <a:gd name="T2" fmla="*/ 104 w 326"/>
                <a:gd name="T3" fmla="*/ 82 h 293"/>
                <a:gd name="T4" fmla="*/ 115 w 326"/>
                <a:gd name="T5" fmla="*/ 56 h 293"/>
                <a:gd name="T6" fmla="*/ 127 w 326"/>
                <a:gd name="T7" fmla="*/ 128 h 293"/>
                <a:gd name="T8" fmla="*/ 214 w 326"/>
                <a:gd name="T9" fmla="*/ 211 h 293"/>
                <a:gd name="T10" fmla="*/ 246 w 326"/>
                <a:gd name="T11" fmla="*/ 202 h 293"/>
                <a:gd name="T12" fmla="*/ 261 w 326"/>
                <a:gd name="T13" fmla="*/ 145 h 293"/>
                <a:gd name="T14" fmla="*/ 261 w 326"/>
                <a:gd name="T15" fmla="*/ 145 h 293"/>
                <a:gd name="T16" fmla="*/ 326 w 326"/>
                <a:gd name="T17" fmla="*/ 168 h 293"/>
                <a:gd name="T18" fmla="*/ 291 w 326"/>
                <a:gd name="T19" fmla="*/ 246 h 293"/>
                <a:gd name="T20" fmla="*/ 194 w 326"/>
                <a:gd name="T21" fmla="*/ 263 h 293"/>
                <a:gd name="T22" fmla="*/ 97 w 326"/>
                <a:gd name="T23" fmla="*/ 164 h 293"/>
                <a:gd name="T24" fmla="*/ 69 w 326"/>
                <a:gd name="T25" fmla="*/ 26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293">
                  <a:moveTo>
                    <a:pt x="69" y="26"/>
                  </a:moveTo>
                  <a:cubicBezTo>
                    <a:pt x="89" y="52"/>
                    <a:pt x="104" y="82"/>
                    <a:pt x="104" y="82"/>
                  </a:cubicBezTo>
                  <a:cubicBezTo>
                    <a:pt x="97" y="64"/>
                    <a:pt x="103" y="17"/>
                    <a:pt x="115" y="56"/>
                  </a:cubicBezTo>
                  <a:cubicBezTo>
                    <a:pt x="128" y="95"/>
                    <a:pt x="127" y="128"/>
                    <a:pt x="127" y="128"/>
                  </a:cubicBezTo>
                  <a:cubicBezTo>
                    <a:pt x="214" y="211"/>
                    <a:pt x="214" y="211"/>
                    <a:pt x="214" y="211"/>
                  </a:cubicBezTo>
                  <a:cubicBezTo>
                    <a:pt x="225" y="221"/>
                    <a:pt x="242" y="216"/>
                    <a:pt x="246" y="202"/>
                  </a:cubicBezTo>
                  <a:cubicBezTo>
                    <a:pt x="261" y="145"/>
                    <a:pt x="261" y="145"/>
                    <a:pt x="261" y="145"/>
                  </a:cubicBezTo>
                  <a:cubicBezTo>
                    <a:pt x="261" y="145"/>
                    <a:pt x="261" y="145"/>
                    <a:pt x="261" y="145"/>
                  </a:cubicBezTo>
                  <a:cubicBezTo>
                    <a:pt x="270" y="155"/>
                    <a:pt x="291" y="170"/>
                    <a:pt x="326" y="168"/>
                  </a:cubicBezTo>
                  <a:cubicBezTo>
                    <a:pt x="291" y="246"/>
                    <a:pt x="291" y="246"/>
                    <a:pt x="291" y="246"/>
                  </a:cubicBezTo>
                  <a:cubicBezTo>
                    <a:pt x="274" y="284"/>
                    <a:pt x="223" y="293"/>
                    <a:pt x="194" y="263"/>
                  </a:cubicBezTo>
                  <a:cubicBezTo>
                    <a:pt x="97" y="164"/>
                    <a:pt x="97" y="164"/>
                    <a:pt x="97" y="164"/>
                  </a:cubicBezTo>
                  <a:cubicBezTo>
                    <a:pt x="0" y="80"/>
                    <a:pt x="49" y="0"/>
                    <a:pt x="69" y="26"/>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3"/>
            <p:cNvSpPr>
              <a:spLocks/>
            </p:cNvSpPr>
            <p:nvPr/>
          </p:nvSpPr>
          <p:spPr bwMode="auto">
            <a:xfrm>
              <a:off x="6982" y="3283"/>
              <a:ext cx="672" cy="496"/>
            </a:xfrm>
            <a:custGeom>
              <a:avLst/>
              <a:gdLst>
                <a:gd name="T0" fmla="*/ 272 w 284"/>
                <a:gd name="T1" fmla="*/ 85 h 210"/>
                <a:gd name="T2" fmla="*/ 244 w 284"/>
                <a:gd name="T3" fmla="*/ 148 h 210"/>
                <a:gd name="T4" fmla="*/ 147 w 284"/>
                <a:gd name="T5" fmla="*/ 165 h 210"/>
                <a:gd name="T6" fmla="*/ 50 w 284"/>
                <a:gd name="T7" fmla="*/ 66 h 210"/>
                <a:gd name="T8" fmla="*/ 0 w 284"/>
                <a:gd name="T9" fmla="*/ 0 h 210"/>
                <a:gd name="T10" fmla="*/ 55 w 284"/>
                <a:gd name="T11" fmla="*/ 81 h 210"/>
                <a:gd name="T12" fmla="*/ 152 w 284"/>
                <a:gd name="T13" fmla="*/ 180 h 210"/>
                <a:gd name="T14" fmla="*/ 249 w 284"/>
                <a:gd name="T15" fmla="*/ 163 h 210"/>
                <a:gd name="T16" fmla="*/ 284 w 284"/>
                <a:gd name="T17" fmla="*/ 85 h 210"/>
                <a:gd name="T18" fmla="*/ 272 w 284"/>
                <a:gd name="T19" fmla="*/ 8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4" h="210">
                  <a:moveTo>
                    <a:pt x="272" y="85"/>
                  </a:moveTo>
                  <a:cubicBezTo>
                    <a:pt x="244" y="148"/>
                    <a:pt x="244" y="148"/>
                    <a:pt x="244" y="148"/>
                  </a:cubicBezTo>
                  <a:cubicBezTo>
                    <a:pt x="227" y="186"/>
                    <a:pt x="176" y="195"/>
                    <a:pt x="147" y="165"/>
                  </a:cubicBezTo>
                  <a:cubicBezTo>
                    <a:pt x="50" y="66"/>
                    <a:pt x="50" y="66"/>
                    <a:pt x="50" y="66"/>
                  </a:cubicBezTo>
                  <a:cubicBezTo>
                    <a:pt x="24" y="43"/>
                    <a:pt x="8" y="20"/>
                    <a:pt x="0" y="0"/>
                  </a:cubicBezTo>
                  <a:cubicBezTo>
                    <a:pt x="6" y="23"/>
                    <a:pt x="22" y="52"/>
                    <a:pt x="55" y="81"/>
                  </a:cubicBezTo>
                  <a:cubicBezTo>
                    <a:pt x="152" y="180"/>
                    <a:pt x="152" y="180"/>
                    <a:pt x="152" y="180"/>
                  </a:cubicBezTo>
                  <a:cubicBezTo>
                    <a:pt x="181" y="210"/>
                    <a:pt x="232" y="201"/>
                    <a:pt x="249" y="163"/>
                  </a:cubicBezTo>
                  <a:cubicBezTo>
                    <a:pt x="284" y="85"/>
                    <a:pt x="284" y="85"/>
                    <a:pt x="284" y="85"/>
                  </a:cubicBezTo>
                  <a:cubicBezTo>
                    <a:pt x="280" y="85"/>
                    <a:pt x="276" y="85"/>
                    <a:pt x="272" y="85"/>
                  </a:cubicBezTo>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4"/>
            <p:cNvSpPr>
              <a:spLocks/>
            </p:cNvSpPr>
            <p:nvPr/>
          </p:nvSpPr>
          <p:spPr bwMode="auto">
            <a:xfrm>
              <a:off x="6896" y="3107"/>
              <a:ext cx="559" cy="646"/>
            </a:xfrm>
            <a:custGeom>
              <a:avLst/>
              <a:gdLst>
                <a:gd name="T0" fmla="*/ 199 w 236"/>
                <a:gd name="T1" fmla="*/ 254 h 273"/>
                <a:gd name="T2" fmla="*/ 102 w 236"/>
                <a:gd name="T3" fmla="*/ 155 h 273"/>
                <a:gd name="T4" fmla="*/ 59 w 236"/>
                <a:gd name="T5" fmla="*/ 14 h 273"/>
                <a:gd name="T6" fmla="*/ 91 w 236"/>
                <a:gd name="T7" fmla="*/ 155 h 273"/>
                <a:gd name="T8" fmla="*/ 188 w 236"/>
                <a:gd name="T9" fmla="*/ 254 h 273"/>
                <a:gd name="T10" fmla="*/ 236 w 236"/>
                <a:gd name="T11" fmla="*/ 272 h 273"/>
                <a:gd name="T12" fmla="*/ 199 w 236"/>
                <a:gd name="T13" fmla="*/ 254 h 273"/>
              </a:gdLst>
              <a:ahLst/>
              <a:cxnLst>
                <a:cxn ang="0">
                  <a:pos x="T0" y="T1"/>
                </a:cxn>
                <a:cxn ang="0">
                  <a:pos x="T2" y="T3"/>
                </a:cxn>
                <a:cxn ang="0">
                  <a:pos x="T4" y="T5"/>
                </a:cxn>
                <a:cxn ang="0">
                  <a:pos x="T6" y="T7"/>
                </a:cxn>
                <a:cxn ang="0">
                  <a:pos x="T8" y="T9"/>
                </a:cxn>
                <a:cxn ang="0">
                  <a:pos x="T10" y="T11"/>
                </a:cxn>
                <a:cxn ang="0">
                  <a:pos x="T12" y="T13"/>
                </a:cxn>
              </a:cxnLst>
              <a:rect l="0" t="0" r="r" b="b"/>
              <a:pathLst>
                <a:path w="236" h="273">
                  <a:moveTo>
                    <a:pt x="199" y="254"/>
                  </a:moveTo>
                  <a:cubicBezTo>
                    <a:pt x="102" y="155"/>
                    <a:pt x="102" y="155"/>
                    <a:pt x="102" y="155"/>
                  </a:cubicBezTo>
                  <a:cubicBezTo>
                    <a:pt x="25" y="88"/>
                    <a:pt x="40" y="25"/>
                    <a:pt x="59" y="14"/>
                  </a:cubicBezTo>
                  <a:cubicBezTo>
                    <a:pt x="37" y="0"/>
                    <a:pt x="0" y="75"/>
                    <a:pt x="91" y="155"/>
                  </a:cubicBezTo>
                  <a:cubicBezTo>
                    <a:pt x="188" y="254"/>
                    <a:pt x="188" y="254"/>
                    <a:pt x="188" y="254"/>
                  </a:cubicBezTo>
                  <a:cubicBezTo>
                    <a:pt x="201" y="268"/>
                    <a:pt x="219" y="273"/>
                    <a:pt x="236" y="272"/>
                  </a:cubicBezTo>
                  <a:cubicBezTo>
                    <a:pt x="222" y="270"/>
                    <a:pt x="209" y="265"/>
                    <a:pt x="199" y="254"/>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5"/>
            <p:cNvSpPr>
              <a:spLocks/>
            </p:cNvSpPr>
            <p:nvPr/>
          </p:nvSpPr>
          <p:spPr bwMode="auto">
            <a:xfrm>
              <a:off x="7486" y="3081"/>
              <a:ext cx="838" cy="696"/>
            </a:xfrm>
            <a:custGeom>
              <a:avLst/>
              <a:gdLst>
                <a:gd name="T0" fmla="*/ 71 w 354"/>
                <a:gd name="T1" fmla="*/ 170 h 294"/>
                <a:gd name="T2" fmla="*/ 59 w 354"/>
                <a:gd name="T3" fmla="*/ 266 h 294"/>
                <a:gd name="T4" fmla="*/ 62 w 354"/>
                <a:gd name="T5" fmla="*/ 294 h 294"/>
                <a:gd name="T6" fmla="*/ 294 w 354"/>
                <a:gd name="T7" fmla="*/ 288 h 294"/>
                <a:gd name="T8" fmla="*/ 295 w 354"/>
                <a:gd name="T9" fmla="*/ 266 h 294"/>
                <a:gd name="T10" fmla="*/ 283 w 354"/>
                <a:gd name="T11" fmla="*/ 170 h 294"/>
                <a:gd name="T12" fmla="*/ 354 w 354"/>
                <a:gd name="T13" fmla="*/ 138 h 294"/>
                <a:gd name="T14" fmla="*/ 339 w 354"/>
                <a:gd name="T15" fmla="*/ 76 h 294"/>
                <a:gd name="T16" fmla="*/ 213 w 354"/>
                <a:gd name="T17" fmla="*/ 6 h 294"/>
                <a:gd name="T18" fmla="*/ 213 w 354"/>
                <a:gd name="T19" fmla="*/ 19 h 294"/>
                <a:gd name="T20" fmla="*/ 179 w 354"/>
                <a:gd name="T21" fmla="*/ 42 h 294"/>
                <a:gd name="T22" fmla="*/ 144 w 354"/>
                <a:gd name="T23" fmla="*/ 19 h 294"/>
                <a:gd name="T24" fmla="*/ 144 w 354"/>
                <a:gd name="T25" fmla="*/ 8 h 294"/>
                <a:gd name="T26" fmla="*/ 16 w 354"/>
                <a:gd name="T27" fmla="*/ 76 h 294"/>
                <a:gd name="T28" fmla="*/ 0 w 354"/>
                <a:gd name="T29" fmla="*/ 138 h 294"/>
                <a:gd name="T30" fmla="*/ 71 w 354"/>
                <a:gd name="T31" fmla="*/ 17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4" h="294">
                  <a:moveTo>
                    <a:pt x="71" y="170"/>
                  </a:moveTo>
                  <a:cubicBezTo>
                    <a:pt x="71" y="170"/>
                    <a:pt x="63" y="248"/>
                    <a:pt x="59" y="266"/>
                  </a:cubicBezTo>
                  <a:cubicBezTo>
                    <a:pt x="57" y="275"/>
                    <a:pt x="59" y="286"/>
                    <a:pt x="62" y="294"/>
                  </a:cubicBezTo>
                  <a:cubicBezTo>
                    <a:pt x="137" y="279"/>
                    <a:pt x="218" y="277"/>
                    <a:pt x="294" y="288"/>
                  </a:cubicBezTo>
                  <a:cubicBezTo>
                    <a:pt x="296" y="281"/>
                    <a:pt x="297" y="273"/>
                    <a:pt x="295" y="266"/>
                  </a:cubicBezTo>
                  <a:cubicBezTo>
                    <a:pt x="291" y="248"/>
                    <a:pt x="283" y="170"/>
                    <a:pt x="283" y="170"/>
                  </a:cubicBezTo>
                  <a:cubicBezTo>
                    <a:pt x="335" y="173"/>
                    <a:pt x="354" y="138"/>
                    <a:pt x="354" y="138"/>
                  </a:cubicBezTo>
                  <a:cubicBezTo>
                    <a:pt x="339" y="76"/>
                    <a:pt x="339" y="76"/>
                    <a:pt x="339" y="76"/>
                  </a:cubicBezTo>
                  <a:cubicBezTo>
                    <a:pt x="318" y="13"/>
                    <a:pt x="240" y="6"/>
                    <a:pt x="213" y="6"/>
                  </a:cubicBezTo>
                  <a:cubicBezTo>
                    <a:pt x="213" y="19"/>
                    <a:pt x="213" y="19"/>
                    <a:pt x="213" y="19"/>
                  </a:cubicBezTo>
                  <a:cubicBezTo>
                    <a:pt x="213" y="32"/>
                    <a:pt x="198" y="42"/>
                    <a:pt x="179" y="42"/>
                  </a:cubicBezTo>
                  <a:cubicBezTo>
                    <a:pt x="159" y="42"/>
                    <a:pt x="144" y="32"/>
                    <a:pt x="144" y="19"/>
                  </a:cubicBezTo>
                  <a:cubicBezTo>
                    <a:pt x="144" y="8"/>
                    <a:pt x="144" y="8"/>
                    <a:pt x="144" y="8"/>
                  </a:cubicBezTo>
                  <a:cubicBezTo>
                    <a:pt x="146" y="7"/>
                    <a:pt x="41" y="0"/>
                    <a:pt x="16" y="76"/>
                  </a:cubicBezTo>
                  <a:cubicBezTo>
                    <a:pt x="0" y="138"/>
                    <a:pt x="0" y="138"/>
                    <a:pt x="0" y="138"/>
                  </a:cubicBezTo>
                  <a:cubicBezTo>
                    <a:pt x="0" y="138"/>
                    <a:pt x="19" y="173"/>
                    <a:pt x="71" y="170"/>
                  </a:cubicBezTo>
                </a:path>
              </a:pathLst>
            </a:custGeom>
            <a:solidFill>
              <a:srgbClr val="7A28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6"/>
            <p:cNvSpPr>
              <a:spLocks/>
            </p:cNvSpPr>
            <p:nvPr/>
          </p:nvSpPr>
          <p:spPr bwMode="auto">
            <a:xfrm>
              <a:off x="7824" y="3006"/>
              <a:ext cx="168" cy="175"/>
            </a:xfrm>
            <a:custGeom>
              <a:avLst/>
              <a:gdLst>
                <a:gd name="T0" fmla="*/ 53 w 71"/>
                <a:gd name="T1" fmla="*/ 17 h 74"/>
                <a:gd name="T2" fmla="*/ 0 w 71"/>
                <a:gd name="T3" fmla="*/ 35 h 74"/>
                <a:gd name="T4" fmla="*/ 0 w 71"/>
                <a:gd name="T5" fmla="*/ 52 h 74"/>
                <a:gd name="T6" fmla="*/ 36 w 71"/>
                <a:gd name="T7" fmla="*/ 74 h 74"/>
                <a:gd name="T8" fmla="*/ 71 w 71"/>
                <a:gd name="T9" fmla="*/ 52 h 74"/>
                <a:gd name="T10" fmla="*/ 71 w 71"/>
                <a:gd name="T11" fmla="*/ 0 h 74"/>
                <a:gd name="T12" fmla="*/ 53 w 71"/>
                <a:gd name="T13" fmla="*/ 17 h 74"/>
              </a:gdLst>
              <a:ahLst/>
              <a:cxnLst>
                <a:cxn ang="0">
                  <a:pos x="T0" y="T1"/>
                </a:cxn>
                <a:cxn ang="0">
                  <a:pos x="T2" y="T3"/>
                </a:cxn>
                <a:cxn ang="0">
                  <a:pos x="T4" y="T5"/>
                </a:cxn>
                <a:cxn ang="0">
                  <a:pos x="T6" y="T7"/>
                </a:cxn>
                <a:cxn ang="0">
                  <a:pos x="T8" y="T9"/>
                </a:cxn>
                <a:cxn ang="0">
                  <a:pos x="T10" y="T11"/>
                </a:cxn>
                <a:cxn ang="0">
                  <a:pos x="T12" y="T13"/>
                </a:cxn>
              </a:cxnLst>
              <a:rect l="0" t="0" r="r" b="b"/>
              <a:pathLst>
                <a:path w="71" h="74">
                  <a:moveTo>
                    <a:pt x="53" y="17"/>
                  </a:moveTo>
                  <a:cubicBezTo>
                    <a:pt x="33" y="30"/>
                    <a:pt x="12" y="33"/>
                    <a:pt x="0" y="35"/>
                  </a:cubicBezTo>
                  <a:cubicBezTo>
                    <a:pt x="0" y="52"/>
                    <a:pt x="0" y="52"/>
                    <a:pt x="0" y="52"/>
                  </a:cubicBezTo>
                  <a:cubicBezTo>
                    <a:pt x="0" y="64"/>
                    <a:pt x="16" y="74"/>
                    <a:pt x="36" y="74"/>
                  </a:cubicBezTo>
                  <a:cubicBezTo>
                    <a:pt x="55" y="74"/>
                    <a:pt x="71" y="64"/>
                    <a:pt x="71" y="52"/>
                  </a:cubicBezTo>
                  <a:cubicBezTo>
                    <a:pt x="71" y="0"/>
                    <a:pt x="71" y="0"/>
                    <a:pt x="71" y="0"/>
                  </a:cubicBezTo>
                  <a:cubicBezTo>
                    <a:pt x="66" y="5"/>
                    <a:pt x="60" y="13"/>
                    <a:pt x="53" y="17"/>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7"/>
            <p:cNvSpPr>
              <a:spLocks/>
            </p:cNvSpPr>
            <p:nvPr/>
          </p:nvSpPr>
          <p:spPr bwMode="auto">
            <a:xfrm>
              <a:off x="7824" y="3006"/>
              <a:ext cx="168" cy="139"/>
            </a:xfrm>
            <a:custGeom>
              <a:avLst/>
              <a:gdLst>
                <a:gd name="T0" fmla="*/ 53 w 71"/>
                <a:gd name="T1" fmla="*/ 39 h 59"/>
                <a:gd name="T2" fmla="*/ 71 w 71"/>
                <a:gd name="T3" fmla="*/ 24 h 59"/>
                <a:gd name="T4" fmla="*/ 71 w 71"/>
                <a:gd name="T5" fmla="*/ 0 h 59"/>
                <a:gd name="T6" fmla="*/ 53 w 71"/>
                <a:gd name="T7" fmla="*/ 17 h 59"/>
                <a:gd name="T8" fmla="*/ 0 w 71"/>
                <a:gd name="T9" fmla="*/ 35 h 59"/>
                <a:gd name="T10" fmla="*/ 0 w 71"/>
                <a:gd name="T11" fmla="*/ 52 h 59"/>
                <a:gd name="T12" fmla="*/ 2 w 71"/>
                <a:gd name="T13" fmla="*/ 59 h 59"/>
                <a:gd name="T14" fmla="*/ 53 w 71"/>
                <a:gd name="T15" fmla="*/ 39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59">
                  <a:moveTo>
                    <a:pt x="53" y="39"/>
                  </a:moveTo>
                  <a:cubicBezTo>
                    <a:pt x="60" y="34"/>
                    <a:pt x="66" y="29"/>
                    <a:pt x="71" y="24"/>
                  </a:cubicBezTo>
                  <a:cubicBezTo>
                    <a:pt x="71" y="0"/>
                    <a:pt x="71" y="0"/>
                    <a:pt x="71" y="0"/>
                  </a:cubicBezTo>
                  <a:cubicBezTo>
                    <a:pt x="66" y="5"/>
                    <a:pt x="60" y="13"/>
                    <a:pt x="53" y="17"/>
                  </a:cubicBezTo>
                  <a:cubicBezTo>
                    <a:pt x="33" y="30"/>
                    <a:pt x="12" y="33"/>
                    <a:pt x="0" y="35"/>
                  </a:cubicBezTo>
                  <a:cubicBezTo>
                    <a:pt x="0" y="52"/>
                    <a:pt x="0" y="52"/>
                    <a:pt x="0" y="52"/>
                  </a:cubicBezTo>
                  <a:cubicBezTo>
                    <a:pt x="0" y="54"/>
                    <a:pt x="1" y="56"/>
                    <a:pt x="2" y="59"/>
                  </a:cubicBezTo>
                  <a:cubicBezTo>
                    <a:pt x="14" y="56"/>
                    <a:pt x="34" y="51"/>
                    <a:pt x="53" y="39"/>
                  </a:cubicBezTo>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8"/>
            <p:cNvSpPr>
              <a:spLocks/>
            </p:cNvSpPr>
            <p:nvPr/>
          </p:nvSpPr>
          <p:spPr bwMode="auto">
            <a:xfrm>
              <a:off x="7576" y="2504"/>
              <a:ext cx="487" cy="599"/>
            </a:xfrm>
            <a:custGeom>
              <a:avLst/>
              <a:gdLst>
                <a:gd name="T0" fmla="*/ 3 w 206"/>
                <a:gd name="T1" fmla="*/ 111 h 253"/>
                <a:gd name="T2" fmla="*/ 75 w 206"/>
                <a:gd name="T3" fmla="*/ 11 h 253"/>
                <a:gd name="T4" fmla="*/ 186 w 206"/>
                <a:gd name="T5" fmla="*/ 81 h 253"/>
                <a:gd name="T6" fmla="*/ 186 w 206"/>
                <a:gd name="T7" fmla="*/ 82 h 253"/>
                <a:gd name="T8" fmla="*/ 186 w 206"/>
                <a:gd name="T9" fmla="*/ 82 h 253"/>
                <a:gd name="T10" fmla="*/ 198 w 206"/>
                <a:gd name="T11" fmla="*/ 133 h 253"/>
                <a:gd name="T12" fmla="*/ 158 w 206"/>
                <a:gd name="T13" fmla="*/ 231 h 253"/>
                <a:gd name="T14" fmla="*/ 106 w 206"/>
                <a:gd name="T15" fmla="*/ 251 h 253"/>
                <a:gd name="T16" fmla="*/ 88 w 206"/>
                <a:gd name="T17" fmla="*/ 249 h 253"/>
                <a:gd name="T18" fmla="*/ 3 w 206"/>
                <a:gd name="T19" fmla="*/ 11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253">
                  <a:moveTo>
                    <a:pt x="3" y="111"/>
                  </a:moveTo>
                  <a:cubicBezTo>
                    <a:pt x="0" y="65"/>
                    <a:pt x="28" y="21"/>
                    <a:pt x="75" y="11"/>
                  </a:cubicBezTo>
                  <a:cubicBezTo>
                    <a:pt x="125" y="0"/>
                    <a:pt x="175" y="31"/>
                    <a:pt x="186" y="81"/>
                  </a:cubicBezTo>
                  <a:cubicBezTo>
                    <a:pt x="186" y="81"/>
                    <a:pt x="186" y="82"/>
                    <a:pt x="186" y="82"/>
                  </a:cubicBezTo>
                  <a:cubicBezTo>
                    <a:pt x="186" y="82"/>
                    <a:pt x="186" y="82"/>
                    <a:pt x="186" y="82"/>
                  </a:cubicBezTo>
                  <a:cubicBezTo>
                    <a:pt x="198" y="133"/>
                    <a:pt x="198" y="133"/>
                    <a:pt x="198" y="133"/>
                  </a:cubicBezTo>
                  <a:cubicBezTo>
                    <a:pt x="206" y="170"/>
                    <a:pt x="191" y="210"/>
                    <a:pt x="158" y="231"/>
                  </a:cubicBezTo>
                  <a:cubicBezTo>
                    <a:pt x="138" y="244"/>
                    <a:pt x="117" y="249"/>
                    <a:pt x="106" y="251"/>
                  </a:cubicBezTo>
                  <a:cubicBezTo>
                    <a:pt x="100" y="253"/>
                    <a:pt x="93" y="252"/>
                    <a:pt x="88" y="249"/>
                  </a:cubicBezTo>
                  <a:cubicBezTo>
                    <a:pt x="40" y="226"/>
                    <a:pt x="8" y="182"/>
                    <a:pt x="3" y="111"/>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1" name="Picture 1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73" y="2760"/>
              <a:ext cx="12" cy="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Picture 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73" y="2582"/>
              <a:ext cx="344" cy="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Freeform 21"/>
            <p:cNvSpPr>
              <a:spLocks/>
            </p:cNvSpPr>
            <p:nvPr/>
          </p:nvSpPr>
          <p:spPr bwMode="auto">
            <a:xfrm>
              <a:off x="7550" y="2450"/>
              <a:ext cx="558" cy="525"/>
            </a:xfrm>
            <a:custGeom>
              <a:avLst/>
              <a:gdLst>
                <a:gd name="T0" fmla="*/ 234 w 236"/>
                <a:gd name="T1" fmla="*/ 110 h 222"/>
                <a:gd name="T2" fmla="*/ 99 w 236"/>
                <a:gd name="T3" fmla="*/ 11 h 222"/>
                <a:gd name="T4" fmla="*/ 0 w 236"/>
                <a:gd name="T5" fmla="*/ 126 h 222"/>
                <a:gd name="T6" fmla="*/ 14 w 236"/>
                <a:gd name="T7" fmla="*/ 145 h 222"/>
                <a:gd name="T8" fmla="*/ 50 w 236"/>
                <a:gd name="T9" fmla="*/ 129 h 222"/>
                <a:gd name="T10" fmla="*/ 50 w 236"/>
                <a:gd name="T11" fmla="*/ 148 h 222"/>
                <a:gd name="T12" fmla="*/ 105 w 236"/>
                <a:gd name="T13" fmla="*/ 110 h 222"/>
                <a:gd name="T14" fmla="*/ 108 w 236"/>
                <a:gd name="T15" fmla="*/ 138 h 222"/>
                <a:gd name="T16" fmla="*/ 154 w 236"/>
                <a:gd name="T17" fmla="*/ 81 h 222"/>
                <a:gd name="T18" fmla="*/ 187 w 236"/>
                <a:gd name="T19" fmla="*/ 113 h 222"/>
                <a:gd name="T20" fmla="*/ 187 w 236"/>
                <a:gd name="T21" fmla="*/ 113 h 222"/>
                <a:gd name="T22" fmla="*/ 197 w 236"/>
                <a:gd name="T23" fmla="*/ 104 h 222"/>
                <a:gd name="T24" fmla="*/ 197 w 236"/>
                <a:gd name="T25" fmla="*/ 105 h 222"/>
                <a:gd name="T26" fmla="*/ 197 w 236"/>
                <a:gd name="T27" fmla="*/ 105 h 222"/>
                <a:gd name="T28" fmla="*/ 209 w 236"/>
                <a:gd name="T29" fmla="*/ 156 h 222"/>
                <a:gd name="T30" fmla="*/ 209 w 236"/>
                <a:gd name="T31" fmla="*/ 158 h 222"/>
                <a:gd name="T32" fmla="*/ 199 w 236"/>
                <a:gd name="T33" fmla="*/ 222 h 222"/>
                <a:gd name="T34" fmla="*/ 199 w 236"/>
                <a:gd name="T35" fmla="*/ 222 h 222"/>
                <a:gd name="T36" fmla="*/ 227 w 236"/>
                <a:gd name="T37" fmla="*/ 193 h 222"/>
                <a:gd name="T38" fmla="*/ 235 w 236"/>
                <a:gd name="T39" fmla="*/ 147 h 222"/>
                <a:gd name="T40" fmla="*/ 234 w 236"/>
                <a:gd name="T41" fmla="*/ 11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6" h="222">
                  <a:moveTo>
                    <a:pt x="234" y="110"/>
                  </a:moveTo>
                  <a:cubicBezTo>
                    <a:pt x="225" y="44"/>
                    <a:pt x="177" y="0"/>
                    <a:pt x="99" y="11"/>
                  </a:cubicBezTo>
                  <a:cubicBezTo>
                    <a:pt x="13" y="24"/>
                    <a:pt x="1" y="98"/>
                    <a:pt x="0" y="126"/>
                  </a:cubicBezTo>
                  <a:cubicBezTo>
                    <a:pt x="0" y="134"/>
                    <a:pt x="4" y="145"/>
                    <a:pt x="14" y="145"/>
                  </a:cubicBezTo>
                  <a:cubicBezTo>
                    <a:pt x="32" y="145"/>
                    <a:pt x="50" y="129"/>
                    <a:pt x="50" y="129"/>
                  </a:cubicBezTo>
                  <a:cubicBezTo>
                    <a:pt x="50" y="129"/>
                    <a:pt x="34" y="148"/>
                    <a:pt x="50" y="148"/>
                  </a:cubicBezTo>
                  <a:cubicBezTo>
                    <a:pt x="74" y="148"/>
                    <a:pt x="105" y="110"/>
                    <a:pt x="105" y="110"/>
                  </a:cubicBezTo>
                  <a:cubicBezTo>
                    <a:pt x="105" y="110"/>
                    <a:pt x="78" y="143"/>
                    <a:pt x="108" y="138"/>
                  </a:cubicBezTo>
                  <a:cubicBezTo>
                    <a:pt x="138" y="133"/>
                    <a:pt x="154" y="81"/>
                    <a:pt x="154" y="81"/>
                  </a:cubicBezTo>
                  <a:cubicBezTo>
                    <a:pt x="165" y="103"/>
                    <a:pt x="187" y="113"/>
                    <a:pt x="187" y="113"/>
                  </a:cubicBezTo>
                  <a:cubicBezTo>
                    <a:pt x="187" y="113"/>
                    <a:pt x="187" y="113"/>
                    <a:pt x="187" y="113"/>
                  </a:cubicBezTo>
                  <a:cubicBezTo>
                    <a:pt x="190" y="109"/>
                    <a:pt x="193" y="106"/>
                    <a:pt x="197" y="104"/>
                  </a:cubicBezTo>
                  <a:cubicBezTo>
                    <a:pt x="197" y="104"/>
                    <a:pt x="197" y="105"/>
                    <a:pt x="197" y="105"/>
                  </a:cubicBezTo>
                  <a:cubicBezTo>
                    <a:pt x="197" y="105"/>
                    <a:pt x="197" y="105"/>
                    <a:pt x="197" y="105"/>
                  </a:cubicBezTo>
                  <a:cubicBezTo>
                    <a:pt x="209" y="156"/>
                    <a:pt x="209" y="156"/>
                    <a:pt x="209" y="156"/>
                  </a:cubicBezTo>
                  <a:cubicBezTo>
                    <a:pt x="209" y="157"/>
                    <a:pt x="209" y="158"/>
                    <a:pt x="209" y="158"/>
                  </a:cubicBezTo>
                  <a:cubicBezTo>
                    <a:pt x="213" y="180"/>
                    <a:pt x="210" y="203"/>
                    <a:pt x="199" y="222"/>
                  </a:cubicBezTo>
                  <a:cubicBezTo>
                    <a:pt x="199" y="222"/>
                    <a:pt x="199" y="222"/>
                    <a:pt x="199" y="222"/>
                  </a:cubicBezTo>
                  <a:cubicBezTo>
                    <a:pt x="199" y="222"/>
                    <a:pt x="218" y="216"/>
                    <a:pt x="227" y="193"/>
                  </a:cubicBezTo>
                  <a:cubicBezTo>
                    <a:pt x="232" y="178"/>
                    <a:pt x="234" y="162"/>
                    <a:pt x="235" y="147"/>
                  </a:cubicBezTo>
                  <a:cubicBezTo>
                    <a:pt x="236" y="134"/>
                    <a:pt x="235" y="122"/>
                    <a:pt x="234" y="110"/>
                  </a:cubicBezTo>
                  <a:close/>
                </a:path>
              </a:pathLst>
            </a:custGeom>
            <a:solidFill>
              <a:srgbClr val="5D46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22"/>
            <p:cNvSpPr>
              <a:spLocks/>
            </p:cNvSpPr>
            <p:nvPr/>
          </p:nvSpPr>
          <p:spPr bwMode="auto">
            <a:xfrm>
              <a:off x="7974" y="2679"/>
              <a:ext cx="153" cy="154"/>
            </a:xfrm>
            <a:custGeom>
              <a:avLst/>
              <a:gdLst>
                <a:gd name="T0" fmla="*/ 4 w 65"/>
                <a:gd name="T1" fmla="*/ 39 h 65"/>
                <a:gd name="T2" fmla="*/ 39 w 65"/>
                <a:gd name="T3" fmla="*/ 61 h 65"/>
                <a:gd name="T4" fmla="*/ 61 w 65"/>
                <a:gd name="T5" fmla="*/ 26 h 65"/>
                <a:gd name="T6" fmla="*/ 26 w 65"/>
                <a:gd name="T7" fmla="*/ 4 h 65"/>
                <a:gd name="T8" fmla="*/ 4 w 65"/>
                <a:gd name="T9" fmla="*/ 39 h 65"/>
              </a:gdLst>
              <a:ahLst/>
              <a:cxnLst>
                <a:cxn ang="0">
                  <a:pos x="T0" y="T1"/>
                </a:cxn>
                <a:cxn ang="0">
                  <a:pos x="T2" y="T3"/>
                </a:cxn>
                <a:cxn ang="0">
                  <a:pos x="T4" y="T5"/>
                </a:cxn>
                <a:cxn ang="0">
                  <a:pos x="T6" y="T7"/>
                </a:cxn>
                <a:cxn ang="0">
                  <a:pos x="T8" y="T9"/>
                </a:cxn>
              </a:cxnLst>
              <a:rect l="0" t="0" r="r" b="b"/>
              <a:pathLst>
                <a:path w="65" h="65">
                  <a:moveTo>
                    <a:pt x="4" y="39"/>
                  </a:moveTo>
                  <a:cubicBezTo>
                    <a:pt x="8" y="55"/>
                    <a:pt x="23" y="65"/>
                    <a:pt x="39" y="61"/>
                  </a:cubicBezTo>
                  <a:cubicBezTo>
                    <a:pt x="55" y="57"/>
                    <a:pt x="65" y="42"/>
                    <a:pt x="61" y="26"/>
                  </a:cubicBezTo>
                  <a:cubicBezTo>
                    <a:pt x="58" y="10"/>
                    <a:pt x="42" y="0"/>
                    <a:pt x="26" y="4"/>
                  </a:cubicBezTo>
                  <a:cubicBezTo>
                    <a:pt x="10" y="7"/>
                    <a:pt x="0" y="23"/>
                    <a:pt x="4" y="39"/>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23"/>
            <p:cNvSpPr>
              <a:spLocks noEditPoints="1"/>
            </p:cNvSpPr>
            <p:nvPr/>
          </p:nvSpPr>
          <p:spPr bwMode="auto">
            <a:xfrm>
              <a:off x="7779" y="3098"/>
              <a:ext cx="45" cy="2"/>
            </a:xfrm>
            <a:custGeom>
              <a:avLst/>
              <a:gdLst>
                <a:gd name="T0" fmla="*/ 0 w 19"/>
                <a:gd name="T1" fmla="*/ 1 h 1"/>
                <a:gd name="T2" fmla="*/ 0 w 19"/>
                <a:gd name="T3" fmla="*/ 1 h 1"/>
                <a:gd name="T4" fmla="*/ 0 w 19"/>
                <a:gd name="T5" fmla="*/ 1 h 1"/>
                <a:gd name="T6" fmla="*/ 0 w 19"/>
                <a:gd name="T7" fmla="*/ 1 h 1"/>
                <a:gd name="T8" fmla="*/ 0 w 19"/>
                <a:gd name="T9" fmla="*/ 1 h 1"/>
                <a:gd name="T10" fmla="*/ 0 w 19"/>
                <a:gd name="T11" fmla="*/ 1 h 1"/>
                <a:gd name="T12" fmla="*/ 0 w 19"/>
                <a:gd name="T13" fmla="*/ 1 h 1"/>
                <a:gd name="T14" fmla="*/ 0 w 19"/>
                <a:gd name="T15" fmla="*/ 1 h 1"/>
                <a:gd name="T16" fmla="*/ 0 w 19"/>
                <a:gd name="T17" fmla="*/ 1 h 1"/>
                <a:gd name="T18" fmla="*/ 1 w 19"/>
                <a:gd name="T19" fmla="*/ 1 h 1"/>
                <a:gd name="T20" fmla="*/ 0 w 19"/>
                <a:gd name="T21" fmla="*/ 1 h 1"/>
                <a:gd name="T22" fmla="*/ 1 w 19"/>
                <a:gd name="T23" fmla="*/ 1 h 1"/>
                <a:gd name="T24" fmla="*/ 19 w 19"/>
                <a:gd name="T25" fmla="*/ 1 h 1"/>
                <a:gd name="T26" fmla="*/ 19 w 19"/>
                <a:gd name="T27" fmla="*/ 1 h 1"/>
                <a:gd name="T28" fmla="*/ 19 w 19"/>
                <a:gd name="T29" fmla="*/ 1 h 1"/>
                <a:gd name="T30" fmla="*/ 19 w 19"/>
                <a:gd name="T31" fmla="*/ 1 h 1"/>
                <a:gd name="T32" fmla="*/ 19 w 19"/>
                <a:gd name="T33" fmla="*/ 1 h 1"/>
                <a:gd name="T34" fmla="*/ 9 w 19"/>
                <a:gd name="T35" fmla="*/ 0 h 1"/>
                <a:gd name="T36" fmla="*/ 1 w 19"/>
                <a:gd name="T37" fmla="*/ 1 h 1"/>
                <a:gd name="T38" fmla="*/ 9 w 19"/>
                <a:gd name="T39" fmla="*/ 0 h 1"/>
                <a:gd name="T40" fmla="*/ 9 w 19"/>
                <a:gd name="T4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
                  <a:moveTo>
                    <a:pt x="0" y="1"/>
                  </a:moveTo>
                  <a:cubicBezTo>
                    <a:pt x="0" y="1"/>
                    <a:pt x="0" y="1"/>
                    <a:pt x="0" y="1"/>
                  </a:cubicBezTo>
                  <a:cubicBezTo>
                    <a:pt x="0" y="1"/>
                    <a:pt x="0" y="1"/>
                    <a:pt x="0" y="1"/>
                  </a:cubicBezTo>
                  <a:moveTo>
                    <a:pt x="0" y="1"/>
                  </a:moveTo>
                  <a:cubicBezTo>
                    <a:pt x="0" y="1"/>
                    <a:pt x="0" y="1"/>
                    <a:pt x="0" y="1"/>
                  </a:cubicBezTo>
                  <a:cubicBezTo>
                    <a:pt x="0" y="1"/>
                    <a:pt x="0" y="1"/>
                    <a:pt x="0" y="1"/>
                  </a:cubicBezTo>
                  <a:moveTo>
                    <a:pt x="0" y="1"/>
                  </a:moveTo>
                  <a:cubicBezTo>
                    <a:pt x="0" y="1"/>
                    <a:pt x="0" y="1"/>
                    <a:pt x="0" y="1"/>
                  </a:cubicBezTo>
                  <a:cubicBezTo>
                    <a:pt x="0" y="1"/>
                    <a:pt x="0" y="1"/>
                    <a:pt x="0" y="1"/>
                  </a:cubicBezTo>
                  <a:moveTo>
                    <a:pt x="1" y="1"/>
                  </a:moveTo>
                  <a:cubicBezTo>
                    <a:pt x="0" y="1"/>
                    <a:pt x="0" y="1"/>
                    <a:pt x="0" y="1"/>
                  </a:cubicBezTo>
                  <a:cubicBezTo>
                    <a:pt x="0" y="1"/>
                    <a:pt x="0" y="1"/>
                    <a:pt x="1" y="1"/>
                  </a:cubicBezTo>
                  <a:moveTo>
                    <a:pt x="19" y="1"/>
                  </a:moveTo>
                  <a:cubicBezTo>
                    <a:pt x="19" y="1"/>
                    <a:pt x="19" y="1"/>
                    <a:pt x="19" y="1"/>
                  </a:cubicBezTo>
                  <a:cubicBezTo>
                    <a:pt x="19" y="1"/>
                    <a:pt x="19" y="1"/>
                    <a:pt x="19" y="1"/>
                  </a:cubicBezTo>
                  <a:cubicBezTo>
                    <a:pt x="19" y="1"/>
                    <a:pt x="19" y="1"/>
                    <a:pt x="19" y="1"/>
                  </a:cubicBezTo>
                  <a:cubicBezTo>
                    <a:pt x="19" y="1"/>
                    <a:pt x="19" y="1"/>
                    <a:pt x="19" y="1"/>
                  </a:cubicBezTo>
                  <a:moveTo>
                    <a:pt x="9" y="0"/>
                  </a:moveTo>
                  <a:cubicBezTo>
                    <a:pt x="6" y="0"/>
                    <a:pt x="4" y="1"/>
                    <a:pt x="1" y="1"/>
                  </a:cubicBezTo>
                  <a:cubicBezTo>
                    <a:pt x="4" y="1"/>
                    <a:pt x="6" y="0"/>
                    <a:pt x="9" y="0"/>
                  </a:cubicBezTo>
                  <a:cubicBezTo>
                    <a:pt x="9" y="0"/>
                    <a:pt x="9" y="0"/>
                    <a:pt x="9"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24"/>
            <p:cNvSpPr>
              <a:spLocks/>
            </p:cNvSpPr>
            <p:nvPr/>
          </p:nvSpPr>
          <p:spPr bwMode="auto">
            <a:xfrm>
              <a:off x="7699" y="3098"/>
              <a:ext cx="130" cy="50"/>
            </a:xfrm>
            <a:custGeom>
              <a:avLst/>
              <a:gdLst>
                <a:gd name="T0" fmla="*/ 43 w 55"/>
                <a:gd name="T1" fmla="*/ 0 h 21"/>
                <a:gd name="T2" fmla="*/ 35 w 55"/>
                <a:gd name="T3" fmla="*/ 1 h 21"/>
                <a:gd name="T4" fmla="*/ 35 w 55"/>
                <a:gd name="T5" fmla="*/ 1 h 21"/>
                <a:gd name="T6" fmla="*/ 34 w 55"/>
                <a:gd name="T7" fmla="*/ 1 h 21"/>
                <a:gd name="T8" fmla="*/ 34 w 55"/>
                <a:gd name="T9" fmla="*/ 1 h 21"/>
                <a:gd name="T10" fmla="*/ 34 w 55"/>
                <a:gd name="T11" fmla="*/ 1 h 21"/>
                <a:gd name="T12" fmla="*/ 34 w 55"/>
                <a:gd name="T13" fmla="*/ 1 h 21"/>
                <a:gd name="T14" fmla="*/ 34 w 55"/>
                <a:gd name="T15" fmla="*/ 1 h 21"/>
                <a:gd name="T16" fmla="*/ 34 w 55"/>
                <a:gd name="T17" fmla="*/ 1 h 21"/>
                <a:gd name="T18" fmla="*/ 34 w 55"/>
                <a:gd name="T19" fmla="*/ 1 h 21"/>
                <a:gd name="T20" fmla="*/ 0 w 55"/>
                <a:gd name="T21" fmla="*/ 6 h 21"/>
                <a:gd name="T22" fmla="*/ 40 w 55"/>
                <a:gd name="T23" fmla="*/ 21 h 21"/>
                <a:gd name="T24" fmla="*/ 55 w 55"/>
                <a:gd name="T25" fmla="*/ 20 h 21"/>
                <a:gd name="T26" fmla="*/ 53 w 55"/>
                <a:gd name="T27" fmla="*/ 13 h 21"/>
                <a:gd name="T28" fmla="*/ 53 w 55"/>
                <a:gd name="T29" fmla="*/ 13 h 21"/>
                <a:gd name="T30" fmla="*/ 53 w 55"/>
                <a:gd name="T31" fmla="*/ 13 h 21"/>
                <a:gd name="T32" fmla="*/ 53 w 55"/>
                <a:gd name="T33" fmla="*/ 13 h 21"/>
                <a:gd name="T34" fmla="*/ 53 w 55"/>
                <a:gd name="T35" fmla="*/ 13 h 21"/>
                <a:gd name="T36" fmla="*/ 53 w 55"/>
                <a:gd name="T37" fmla="*/ 13 h 21"/>
                <a:gd name="T38" fmla="*/ 53 w 55"/>
                <a:gd name="T39" fmla="*/ 13 h 21"/>
                <a:gd name="T40" fmla="*/ 53 w 55"/>
                <a:gd name="T41" fmla="*/ 1 h 21"/>
                <a:gd name="T42" fmla="*/ 53 w 55"/>
                <a:gd name="T43" fmla="*/ 1 h 21"/>
                <a:gd name="T44" fmla="*/ 48 w 55"/>
                <a:gd name="T45" fmla="*/ 1 h 21"/>
                <a:gd name="T46" fmla="*/ 43 w 55"/>
                <a:gd name="T4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5" h="21">
                  <a:moveTo>
                    <a:pt x="43" y="0"/>
                  </a:moveTo>
                  <a:cubicBezTo>
                    <a:pt x="40" y="0"/>
                    <a:pt x="38" y="1"/>
                    <a:pt x="35" y="1"/>
                  </a:cubicBezTo>
                  <a:cubicBezTo>
                    <a:pt x="35" y="1"/>
                    <a:pt x="35" y="1"/>
                    <a:pt x="35" y="1"/>
                  </a:cubicBezTo>
                  <a:cubicBezTo>
                    <a:pt x="34" y="1"/>
                    <a:pt x="34" y="1"/>
                    <a:pt x="34" y="1"/>
                  </a:cubicBezTo>
                  <a:cubicBezTo>
                    <a:pt x="34" y="1"/>
                    <a:pt x="34" y="1"/>
                    <a:pt x="34" y="1"/>
                  </a:cubicBezTo>
                  <a:cubicBezTo>
                    <a:pt x="34" y="1"/>
                    <a:pt x="34" y="1"/>
                    <a:pt x="34" y="1"/>
                  </a:cubicBezTo>
                  <a:cubicBezTo>
                    <a:pt x="34" y="1"/>
                    <a:pt x="34" y="1"/>
                    <a:pt x="34" y="1"/>
                  </a:cubicBezTo>
                  <a:cubicBezTo>
                    <a:pt x="34" y="1"/>
                    <a:pt x="34" y="1"/>
                    <a:pt x="34" y="1"/>
                  </a:cubicBezTo>
                  <a:cubicBezTo>
                    <a:pt x="34" y="1"/>
                    <a:pt x="34" y="1"/>
                    <a:pt x="34" y="1"/>
                  </a:cubicBezTo>
                  <a:cubicBezTo>
                    <a:pt x="34" y="1"/>
                    <a:pt x="34" y="1"/>
                    <a:pt x="34" y="1"/>
                  </a:cubicBezTo>
                  <a:cubicBezTo>
                    <a:pt x="24" y="1"/>
                    <a:pt x="13" y="3"/>
                    <a:pt x="0" y="6"/>
                  </a:cubicBezTo>
                  <a:cubicBezTo>
                    <a:pt x="7" y="18"/>
                    <a:pt x="26" y="21"/>
                    <a:pt x="40" y="21"/>
                  </a:cubicBezTo>
                  <a:cubicBezTo>
                    <a:pt x="48" y="21"/>
                    <a:pt x="55" y="20"/>
                    <a:pt x="55" y="20"/>
                  </a:cubicBezTo>
                  <a:cubicBezTo>
                    <a:pt x="54" y="18"/>
                    <a:pt x="53" y="15"/>
                    <a:pt x="53" y="13"/>
                  </a:cubicBezTo>
                  <a:cubicBezTo>
                    <a:pt x="53" y="13"/>
                    <a:pt x="53" y="13"/>
                    <a:pt x="53" y="13"/>
                  </a:cubicBezTo>
                  <a:cubicBezTo>
                    <a:pt x="53" y="13"/>
                    <a:pt x="53" y="13"/>
                    <a:pt x="53" y="13"/>
                  </a:cubicBezTo>
                  <a:cubicBezTo>
                    <a:pt x="53" y="13"/>
                    <a:pt x="53" y="13"/>
                    <a:pt x="53" y="13"/>
                  </a:cubicBezTo>
                  <a:cubicBezTo>
                    <a:pt x="53" y="13"/>
                    <a:pt x="53" y="13"/>
                    <a:pt x="53" y="13"/>
                  </a:cubicBezTo>
                  <a:cubicBezTo>
                    <a:pt x="53" y="13"/>
                    <a:pt x="53" y="13"/>
                    <a:pt x="53" y="13"/>
                  </a:cubicBezTo>
                  <a:cubicBezTo>
                    <a:pt x="53" y="13"/>
                    <a:pt x="53" y="13"/>
                    <a:pt x="53" y="13"/>
                  </a:cubicBezTo>
                  <a:cubicBezTo>
                    <a:pt x="53" y="1"/>
                    <a:pt x="53" y="1"/>
                    <a:pt x="53" y="1"/>
                  </a:cubicBezTo>
                  <a:cubicBezTo>
                    <a:pt x="53" y="1"/>
                    <a:pt x="53" y="1"/>
                    <a:pt x="53" y="1"/>
                  </a:cubicBezTo>
                  <a:cubicBezTo>
                    <a:pt x="51" y="1"/>
                    <a:pt x="50" y="1"/>
                    <a:pt x="48" y="1"/>
                  </a:cubicBezTo>
                  <a:cubicBezTo>
                    <a:pt x="46" y="1"/>
                    <a:pt x="45" y="1"/>
                    <a:pt x="43" y="0"/>
                  </a:cubicBezTo>
                </a:path>
              </a:pathLst>
            </a:custGeom>
            <a:solidFill>
              <a:srgbClr val="6E24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25"/>
            <p:cNvSpPr>
              <a:spLocks noEditPoints="1"/>
            </p:cNvSpPr>
            <p:nvPr/>
          </p:nvSpPr>
          <p:spPr bwMode="auto">
            <a:xfrm>
              <a:off x="7824" y="3129"/>
              <a:ext cx="5" cy="16"/>
            </a:xfrm>
            <a:custGeom>
              <a:avLst/>
              <a:gdLst>
                <a:gd name="T0" fmla="*/ 0 w 2"/>
                <a:gd name="T1" fmla="*/ 0 h 7"/>
                <a:gd name="T2" fmla="*/ 2 w 2"/>
                <a:gd name="T3" fmla="*/ 7 h 7"/>
                <a:gd name="T4" fmla="*/ 2 w 2"/>
                <a:gd name="T5" fmla="*/ 7 h 7"/>
                <a:gd name="T6" fmla="*/ 0 w 2"/>
                <a:gd name="T7" fmla="*/ 0 h 7"/>
                <a:gd name="T8" fmla="*/ 0 w 2"/>
                <a:gd name="T9" fmla="*/ 0 h 7"/>
                <a:gd name="T10" fmla="*/ 0 w 2"/>
                <a:gd name="T11" fmla="*/ 0 h 7"/>
                <a:gd name="T12" fmla="*/ 0 w 2"/>
                <a:gd name="T13" fmla="*/ 0 h 7"/>
                <a:gd name="T14" fmla="*/ 0 w 2"/>
                <a:gd name="T15" fmla="*/ 0 h 7"/>
                <a:gd name="T16" fmla="*/ 0 w 2"/>
                <a:gd name="T17" fmla="*/ 0 h 7"/>
                <a:gd name="T18" fmla="*/ 0 w 2"/>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0"/>
                  </a:moveTo>
                  <a:cubicBezTo>
                    <a:pt x="0" y="2"/>
                    <a:pt x="1" y="5"/>
                    <a:pt x="2" y="7"/>
                  </a:cubicBezTo>
                  <a:cubicBezTo>
                    <a:pt x="2" y="7"/>
                    <a:pt x="2" y="7"/>
                    <a:pt x="2" y="7"/>
                  </a:cubicBezTo>
                  <a:cubicBezTo>
                    <a:pt x="1" y="5"/>
                    <a:pt x="0" y="2"/>
                    <a:pt x="0"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E3BE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26"/>
            <p:cNvSpPr>
              <a:spLocks/>
            </p:cNvSpPr>
            <p:nvPr/>
          </p:nvSpPr>
          <p:spPr bwMode="auto">
            <a:xfrm>
              <a:off x="7824" y="3100"/>
              <a:ext cx="5" cy="45"/>
            </a:xfrm>
            <a:custGeom>
              <a:avLst/>
              <a:gdLst>
                <a:gd name="T0" fmla="*/ 0 w 2"/>
                <a:gd name="T1" fmla="*/ 0 h 19"/>
                <a:gd name="T2" fmla="*/ 0 w 2"/>
                <a:gd name="T3" fmla="*/ 12 h 19"/>
                <a:gd name="T4" fmla="*/ 0 w 2"/>
                <a:gd name="T5" fmla="*/ 12 h 19"/>
                <a:gd name="T6" fmla="*/ 0 w 2"/>
                <a:gd name="T7" fmla="*/ 12 h 19"/>
                <a:gd name="T8" fmla="*/ 0 w 2"/>
                <a:gd name="T9" fmla="*/ 12 h 19"/>
                <a:gd name="T10" fmla="*/ 0 w 2"/>
                <a:gd name="T11" fmla="*/ 12 h 19"/>
                <a:gd name="T12" fmla="*/ 0 w 2"/>
                <a:gd name="T13" fmla="*/ 12 h 19"/>
                <a:gd name="T14" fmla="*/ 0 w 2"/>
                <a:gd name="T15" fmla="*/ 12 h 19"/>
                <a:gd name="T16" fmla="*/ 2 w 2"/>
                <a:gd name="T17" fmla="*/ 19 h 19"/>
                <a:gd name="T18" fmla="*/ 2 w 2"/>
                <a:gd name="T19" fmla="*/ 19 h 19"/>
                <a:gd name="T20" fmla="*/ 2 w 2"/>
                <a:gd name="T21" fmla="*/ 18 h 19"/>
                <a:gd name="T22" fmla="*/ 1 w 2"/>
                <a:gd name="T23" fmla="*/ 11 h 19"/>
                <a:gd name="T24" fmla="*/ 1 w 2"/>
                <a:gd name="T25" fmla="*/ 0 h 19"/>
                <a:gd name="T26" fmla="*/ 0 w 2"/>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19">
                  <a:moveTo>
                    <a:pt x="0" y="0"/>
                  </a:move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4"/>
                    <a:pt x="1" y="17"/>
                    <a:pt x="2" y="19"/>
                  </a:cubicBezTo>
                  <a:cubicBezTo>
                    <a:pt x="2" y="19"/>
                    <a:pt x="2" y="19"/>
                    <a:pt x="2" y="19"/>
                  </a:cubicBezTo>
                  <a:cubicBezTo>
                    <a:pt x="2" y="18"/>
                    <a:pt x="2" y="18"/>
                    <a:pt x="2" y="18"/>
                  </a:cubicBezTo>
                  <a:cubicBezTo>
                    <a:pt x="1" y="16"/>
                    <a:pt x="1" y="14"/>
                    <a:pt x="1" y="11"/>
                  </a:cubicBezTo>
                  <a:cubicBezTo>
                    <a:pt x="1" y="0"/>
                    <a:pt x="1" y="0"/>
                    <a:pt x="1" y="0"/>
                  </a:cubicBezTo>
                  <a:cubicBezTo>
                    <a:pt x="1" y="0"/>
                    <a:pt x="1" y="0"/>
                    <a:pt x="0" y="0"/>
                  </a:cubicBezTo>
                </a:path>
              </a:pathLst>
            </a:custGeom>
            <a:solidFill>
              <a:srgbClr val="E1B0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27"/>
            <p:cNvSpPr>
              <a:spLocks/>
            </p:cNvSpPr>
            <p:nvPr/>
          </p:nvSpPr>
          <p:spPr bwMode="auto">
            <a:xfrm>
              <a:off x="7801" y="3098"/>
              <a:ext cx="23" cy="2"/>
            </a:xfrm>
            <a:custGeom>
              <a:avLst/>
              <a:gdLst>
                <a:gd name="T0" fmla="*/ 2 w 10"/>
                <a:gd name="T1" fmla="*/ 0 h 1"/>
                <a:gd name="T2" fmla="*/ 0 w 10"/>
                <a:gd name="T3" fmla="*/ 0 h 1"/>
                <a:gd name="T4" fmla="*/ 0 w 10"/>
                <a:gd name="T5" fmla="*/ 0 h 1"/>
                <a:gd name="T6" fmla="*/ 5 w 10"/>
                <a:gd name="T7" fmla="*/ 1 h 1"/>
                <a:gd name="T8" fmla="*/ 10 w 10"/>
                <a:gd name="T9" fmla="*/ 1 h 1"/>
                <a:gd name="T10" fmla="*/ 10 w 10"/>
                <a:gd name="T11" fmla="*/ 1 h 1"/>
                <a:gd name="T12" fmla="*/ 2 w 10"/>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0" h="1">
                  <a:moveTo>
                    <a:pt x="2" y="0"/>
                  </a:moveTo>
                  <a:cubicBezTo>
                    <a:pt x="2" y="0"/>
                    <a:pt x="1" y="0"/>
                    <a:pt x="0" y="0"/>
                  </a:cubicBezTo>
                  <a:cubicBezTo>
                    <a:pt x="0" y="0"/>
                    <a:pt x="0" y="0"/>
                    <a:pt x="0" y="0"/>
                  </a:cubicBezTo>
                  <a:cubicBezTo>
                    <a:pt x="2" y="1"/>
                    <a:pt x="3" y="1"/>
                    <a:pt x="5" y="1"/>
                  </a:cubicBezTo>
                  <a:cubicBezTo>
                    <a:pt x="7" y="1"/>
                    <a:pt x="8" y="1"/>
                    <a:pt x="10" y="1"/>
                  </a:cubicBezTo>
                  <a:cubicBezTo>
                    <a:pt x="10" y="1"/>
                    <a:pt x="10" y="1"/>
                    <a:pt x="10" y="1"/>
                  </a:cubicBezTo>
                  <a:cubicBezTo>
                    <a:pt x="8" y="0"/>
                    <a:pt x="6" y="0"/>
                    <a:pt x="2" y="0"/>
                  </a:cubicBezTo>
                </a:path>
              </a:pathLst>
            </a:custGeom>
            <a:solidFill>
              <a:srgbClr val="E3BE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28"/>
            <p:cNvSpPr>
              <a:spLocks/>
            </p:cNvSpPr>
            <p:nvPr/>
          </p:nvSpPr>
          <p:spPr bwMode="auto">
            <a:xfrm>
              <a:off x="8156" y="3481"/>
              <a:ext cx="457" cy="298"/>
            </a:xfrm>
            <a:custGeom>
              <a:avLst/>
              <a:gdLst>
                <a:gd name="T0" fmla="*/ 54 w 193"/>
                <a:gd name="T1" fmla="*/ 77 h 126"/>
                <a:gd name="T2" fmla="*/ 19 w 193"/>
                <a:gd name="T3" fmla="*/ 0 h 126"/>
                <a:gd name="T4" fmla="*/ 0 w 193"/>
                <a:gd name="T5" fmla="*/ 1 h 126"/>
                <a:gd name="T6" fmla="*/ 35 w 193"/>
                <a:gd name="T7" fmla="*/ 79 h 126"/>
                <a:gd name="T8" fmla="*/ 133 w 193"/>
                <a:gd name="T9" fmla="*/ 96 h 126"/>
                <a:gd name="T10" fmla="*/ 193 w 193"/>
                <a:gd name="T11" fmla="*/ 34 h 126"/>
                <a:gd name="T12" fmla="*/ 54 w 193"/>
                <a:gd name="T13" fmla="*/ 77 h 126"/>
              </a:gdLst>
              <a:ahLst/>
              <a:cxnLst>
                <a:cxn ang="0">
                  <a:pos x="T0" y="T1"/>
                </a:cxn>
                <a:cxn ang="0">
                  <a:pos x="T2" y="T3"/>
                </a:cxn>
                <a:cxn ang="0">
                  <a:pos x="T4" y="T5"/>
                </a:cxn>
                <a:cxn ang="0">
                  <a:pos x="T6" y="T7"/>
                </a:cxn>
                <a:cxn ang="0">
                  <a:pos x="T8" y="T9"/>
                </a:cxn>
                <a:cxn ang="0">
                  <a:pos x="T10" y="T11"/>
                </a:cxn>
                <a:cxn ang="0">
                  <a:pos x="T12" y="T13"/>
                </a:cxn>
              </a:cxnLst>
              <a:rect l="0" t="0" r="r" b="b"/>
              <a:pathLst>
                <a:path w="193" h="126">
                  <a:moveTo>
                    <a:pt x="54" y="77"/>
                  </a:moveTo>
                  <a:cubicBezTo>
                    <a:pt x="48" y="68"/>
                    <a:pt x="29" y="22"/>
                    <a:pt x="19" y="0"/>
                  </a:cubicBezTo>
                  <a:cubicBezTo>
                    <a:pt x="13" y="1"/>
                    <a:pt x="7" y="1"/>
                    <a:pt x="0" y="1"/>
                  </a:cubicBezTo>
                  <a:cubicBezTo>
                    <a:pt x="35" y="79"/>
                    <a:pt x="35" y="79"/>
                    <a:pt x="35" y="79"/>
                  </a:cubicBezTo>
                  <a:cubicBezTo>
                    <a:pt x="53" y="117"/>
                    <a:pt x="103" y="126"/>
                    <a:pt x="133" y="96"/>
                  </a:cubicBezTo>
                  <a:cubicBezTo>
                    <a:pt x="193" y="34"/>
                    <a:pt x="193" y="34"/>
                    <a:pt x="193" y="34"/>
                  </a:cubicBezTo>
                  <a:cubicBezTo>
                    <a:pt x="106" y="120"/>
                    <a:pt x="62" y="90"/>
                    <a:pt x="54" y="77"/>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Freeform 29"/>
            <p:cNvSpPr>
              <a:spLocks/>
            </p:cNvSpPr>
            <p:nvPr/>
          </p:nvSpPr>
          <p:spPr bwMode="auto">
            <a:xfrm>
              <a:off x="7597" y="5379"/>
              <a:ext cx="703" cy="407"/>
            </a:xfrm>
            <a:custGeom>
              <a:avLst/>
              <a:gdLst>
                <a:gd name="T0" fmla="*/ 244 w 297"/>
                <a:gd name="T1" fmla="*/ 141 h 172"/>
                <a:gd name="T2" fmla="*/ 53 w 297"/>
                <a:gd name="T3" fmla="*/ 141 h 172"/>
                <a:gd name="T4" fmla="*/ 53 w 297"/>
                <a:gd name="T5" fmla="*/ 30 h 172"/>
                <a:gd name="T6" fmla="*/ 244 w 297"/>
                <a:gd name="T7" fmla="*/ 30 h 172"/>
                <a:gd name="T8" fmla="*/ 244 w 297"/>
                <a:gd name="T9" fmla="*/ 141 h 172"/>
              </a:gdLst>
              <a:ahLst/>
              <a:cxnLst>
                <a:cxn ang="0">
                  <a:pos x="T0" y="T1"/>
                </a:cxn>
                <a:cxn ang="0">
                  <a:pos x="T2" y="T3"/>
                </a:cxn>
                <a:cxn ang="0">
                  <a:pos x="T4" y="T5"/>
                </a:cxn>
                <a:cxn ang="0">
                  <a:pos x="T6" y="T7"/>
                </a:cxn>
                <a:cxn ang="0">
                  <a:pos x="T8" y="T9"/>
                </a:cxn>
              </a:cxnLst>
              <a:rect l="0" t="0" r="r" b="b"/>
              <a:pathLst>
                <a:path w="297" h="172">
                  <a:moveTo>
                    <a:pt x="244" y="141"/>
                  </a:moveTo>
                  <a:cubicBezTo>
                    <a:pt x="191" y="172"/>
                    <a:pt x="106" y="172"/>
                    <a:pt x="53" y="141"/>
                  </a:cubicBezTo>
                  <a:cubicBezTo>
                    <a:pt x="0" y="111"/>
                    <a:pt x="0" y="61"/>
                    <a:pt x="53" y="30"/>
                  </a:cubicBezTo>
                  <a:cubicBezTo>
                    <a:pt x="106" y="0"/>
                    <a:pt x="191" y="0"/>
                    <a:pt x="244" y="30"/>
                  </a:cubicBezTo>
                  <a:cubicBezTo>
                    <a:pt x="297" y="61"/>
                    <a:pt x="297" y="111"/>
                    <a:pt x="244" y="141"/>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30"/>
            <p:cNvSpPr>
              <a:spLocks/>
            </p:cNvSpPr>
            <p:nvPr/>
          </p:nvSpPr>
          <p:spPr bwMode="auto">
            <a:xfrm>
              <a:off x="7628" y="5502"/>
              <a:ext cx="322" cy="83"/>
            </a:xfrm>
            <a:custGeom>
              <a:avLst/>
              <a:gdLst>
                <a:gd name="T0" fmla="*/ 136 w 136"/>
                <a:gd name="T1" fmla="*/ 0 h 35"/>
                <a:gd name="T2" fmla="*/ 14 w 136"/>
                <a:gd name="T3" fmla="*/ 0 h 35"/>
                <a:gd name="T4" fmla="*/ 2 w 136"/>
                <a:gd name="T5" fmla="*/ 20 h 35"/>
                <a:gd name="T6" fmla="*/ 1 w 136"/>
                <a:gd name="T7" fmla="*/ 27 h 35"/>
                <a:gd name="T8" fmla="*/ 0 w 136"/>
                <a:gd name="T9" fmla="*/ 35 h 35"/>
                <a:gd name="T10" fmla="*/ 136 w 136"/>
                <a:gd name="T11" fmla="*/ 35 h 35"/>
                <a:gd name="T12" fmla="*/ 136 w 136"/>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36" h="35">
                  <a:moveTo>
                    <a:pt x="136" y="0"/>
                  </a:moveTo>
                  <a:cubicBezTo>
                    <a:pt x="14" y="0"/>
                    <a:pt x="14" y="0"/>
                    <a:pt x="14" y="0"/>
                  </a:cubicBezTo>
                  <a:cubicBezTo>
                    <a:pt x="8" y="6"/>
                    <a:pt x="5" y="13"/>
                    <a:pt x="2" y="20"/>
                  </a:cubicBezTo>
                  <a:cubicBezTo>
                    <a:pt x="2" y="22"/>
                    <a:pt x="1" y="24"/>
                    <a:pt x="1" y="27"/>
                  </a:cubicBezTo>
                  <a:cubicBezTo>
                    <a:pt x="0" y="30"/>
                    <a:pt x="0" y="33"/>
                    <a:pt x="0" y="35"/>
                  </a:cubicBezTo>
                  <a:cubicBezTo>
                    <a:pt x="136" y="35"/>
                    <a:pt x="136" y="35"/>
                    <a:pt x="136" y="35"/>
                  </a:cubicBezTo>
                  <a:cubicBezTo>
                    <a:pt x="136" y="0"/>
                    <a:pt x="136" y="0"/>
                    <a:pt x="136"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31"/>
            <p:cNvSpPr>
              <a:spLocks/>
            </p:cNvSpPr>
            <p:nvPr/>
          </p:nvSpPr>
          <p:spPr bwMode="auto">
            <a:xfrm>
              <a:off x="7628" y="5582"/>
              <a:ext cx="641" cy="256"/>
            </a:xfrm>
            <a:custGeom>
              <a:avLst/>
              <a:gdLst>
                <a:gd name="T0" fmla="*/ 231 w 271"/>
                <a:gd name="T1" fmla="*/ 55 h 108"/>
                <a:gd name="T2" fmla="*/ 40 w 271"/>
                <a:gd name="T3" fmla="*/ 55 h 108"/>
                <a:gd name="T4" fmla="*/ 0 w 271"/>
                <a:gd name="T5" fmla="*/ 0 h 108"/>
                <a:gd name="T6" fmla="*/ 0 w 271"/>
                <a:gd name="T7" fmla="*/ 22 h 108"/>
                <a:gd name="T8" fmla="*/ 40 w 271"/>
                <a:gd name="T9" fmla="*/ 78 h 108"/>
                <a:gd name="T10" fmla="*/ 231 w 271"/>
                <a:gd name="T11" fmla="*/ 78 h 108"/>
                <a:gd name="T12" fmla="*/ 271 w 271"/>
                <a:gd name="T13" fmla="*/ 22 h 108"/>
                <a:gd name="T14" fmla="*/ 271 w 271"/>
                <a:gd name="T15" fmla="*/ 0 h 108"/>
                <a:gd name="T16" fmla="*/ 231 w 271"/>
                <a:gd name="T17" fmla="*/ 5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1" h="108">
                  <a:moveTo>
                    <a:pt x="231" y="55"/>
                  </a:moveTo>
                  <a:cubicBezTo>
                    <a:pt x="178" y="86"/>
                    <a:pt x="93" y="86"/>
                    <a:pt x="40" y="55"/>
                  </a:cubicBezTo>
                  <a:cubicBezTo>
                    <a:pt x="13" y="40"/>
                    <a:pt x="0" y="20"/>
                    <a:pt x="0" y="0"/>
                  </a:cubicBezTo>
                  <a:cubicBezTo>
                    <a:pt x="0" y="22"/>
                    <a:pt x="0" y="22"/>
                    <a:pt x="0" y="22"/>
                  </a:cubicBezTo>
                  <a:cubicBezTo>
                    <a:pt x="0" y="42"/>
                    <a:pt x="13" y="62"/>
                    <a:pt x="40" y="78"/>
                  </a:cubicBezTo>
                  <a:cubicBezTo>
                    <a:pt x="93" y="108"/>
                    <a:pt x="178" y="108"/>
                    <a:pt x="231" y="78"/>
                  </a:cubicBezTo>
                  <a:cubicBezTo>
                    <a:pt x="258" y="62"/>
                    <a:pt x="271" y="42"/>
                    <a:pt x="271" y="22"/>
                  </a:cubicBezTo>
                  <a:cubicBezTo>
                    <a:pt x="271" y="0"/>
                    <a:pt x="271" y="0"/>
                    <a:pt x="271" y="0"/>
                  </a:cubicBezTo>
                  <a:cubicBezTo>
                    <a:pt x="271" y="20"/>
                    <a:pt x="258" y="40"/>
                    <a:pt x="231" y="55"/>
                  </a:cubicBezTo>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 name="Freeform 32"/>
            <p:cNvSpPr>
              <a:spLocks/>
            </p:cNvSpPr>
            <p:nvPr/>
          </p:nvSpPr>
          <p:spPr bwMode="auto">
            <a:xfrm>
              <a:off x="7881" y="4586"/>
              <a:ext cx="135" cy="1003"/>
            </a:xfrm>
            <a:custGeom>
              <a:avLst/>
              <a:gdLst>
                <a:gd name="T0" fmla="*/ 0 w 57"/>
                <a:gd name="T1" fmla="*/ 0 h 424"/>
                <a:gd name="T2" fmla="*/ 0 w 57"/>
                <a:gd name="T3" fmla="*/ 406 h 424"/>
                <a:gd name="T4" fmla="*/ 9 w 57"/>
                <a:gd name="T5" fmla="*/ 418 h 424"/>
                <a:gd name="T6" fmla="*/ 49 w 57"/>
                <a:gd name="T7" fmla="*/ 418 h 424"/>
                <a:gd name="T8" fmla="*/ 57 w 57"/>
                <a:gd name="T9" fmla="*/ 406 h 424"/>
                <a:gd name="T10" fmla="*/ 57 w 57"/>
                <a:gd name="T11" fmla="*/ 0 h 424"/>
                <a:gd name="T12" fmla="*/ 0 w 57"/>
                <a:gd name="T13" fmla="*/ 0 h 424"/>
              </a:gdLst>
              <a:ahLst/>
              <a:cxnLst>
                <a:cxn ang="0">
                  <a:pos x="T0" y="T1"/>
                </a:cxn>
                <a:cxn ang="0">
                  <a:pos x="T2" y="T3"/>
                </a:cxn>
                <a:cxn ang="0">
                  <a:pos x="T4" y="T5"/>
                </a:cxn>
                <a:cxn ang="0">
                  <a:pos x="T6" y="T7"/>
                </a:cxn>
                <a:cxn ang="0">
                  <a:pos x="T8" y="T9"/>
                </a:cxn>
                <a:cxn ang="0">
                  <a:pos x="T10" y="T11"/>
                </a:cxn>
                <a:cxn ang="0">
                  <a:pos x="T12" y="T13"/>
                </a:cxn>
              </a:cxnLst>
              <a:rect l="0" t="0" r="r" b="b"/>
              <a:pathLst>
                <a:path w="57" h="424">
                  <a:moveTo>
                    <a:pt x="0" y="0"/>
                  </a:moveTo>
                  <a:cubicBezTo>
                    <a:pt x="0" y="406"/>
                    <a:pt x="0" y="406"/>
                    <a:pt x="0" y="406"/>
                  </a:cubicBezTo>
                  <a:cubicBezTo>
                    <a:pt x="0" y="410"/>
                    <a:pt x="3" y="415"/>
                    <a:pt x="9" y="418"/>
                  </a:cubicBezTo>
                  <a:cubicBezTo>
                    <a:pt x="20" y="424"/>
                    <a:pt x="38" y="424"/>
                    <a:pt x="49" y="418"/>
                  </a:cubicBezTo>
                  <a:cubicBezTo>
                    <a:pt x="54" y="415"/>
                    <a:pt x="57" y="410"/>
                    <a:pt x="57" y="406"/>
                  </a:cubicBezTo>
                  <a:cubicBezTo>
                    <a:pt x="57" y="0"/>
                    <a:pt x="57" y="0"/>
                    <a:pt x="57" y="0"/>
                  </a:cubicBezTo>
                  <a:lnTo>
                    <a:pt x="0" y="0"/>
                  </a:ln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33"/>
            <p:cNvSpPr>
              <a:spLocks/>
            </p:cNvSpPr>
            <p:nvPr/>
          </p:nvSpPr>
          <p:spPr bwMode="auto">
            <a:xfrm>
              <a:off x="7259" y="4700"/>
              <a:ext cx="284" cy="1145"/>
            </a:xfrm>
            <a:custGeom>
              <a:avLst/>
              <a:gdLst>
                <a:gd name="T0" fmla="*/ 18 w 120"/>
                <a:gd name="T1" fmla="*/ 147 h 484"/>
                <a:gd name="T2" fmla="*/ 41 w 120"/>
                <a:gd name="T3" fmla="*/ 132 h 484"/>
                <a:gd name="T4" fmla="*/ 11 w 120"/>
                <a:gd name="T5" fmla="*/ 279 h 484"/>
                <a:gd name="T6" fmla="*/ 0 w 120"/>
                <a:gd name="T7" fmla="*/ 429 h 484"/>
                <a:gd name="T8" fmla="*/ 37 w 120"/>
                <a:gd name="T9" fmla="*/ 466 h 484"/>
                <a:gd name="T10" fmla="*/ 91 w 120"/>
                <a:gd name="T11" fmla="*/ 476 h 484"/>
                <a:gd name="T12" fmla="*/ 95 w 120"/>
                <a:gd name="T13" fmla="*/ 474 h 484"/>
                <a:gd name="T14" fmla="*/ 54 w 120"/>
                <a:gd name="T15" fmla="*/ 416 h 484"/>
                <a:gd name="T16" fmla="*/ 119 w 120"/>
                <a:gd name="T17" fmla="*/ 75 h 484"/>
                <a:gd name="T18" fmla="*/ 0 w 120"/>
                <a:gd name="T19" fmla="*/ 24 h 484"/>
                <a:gd name="T20" fmla="*/ 18 w 120"/>
                <a:gd name="T21" fmla="*/ 147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0" h="484">
                  <a:moveTo>
                    <a:pt x="18" y="147"/>
                  </a:moveTo>
                  <a:cubicBezTo>
                    <a:pt x="41" y="132"/>
                    <a:pt x="41" y="132"/>
                    <a:pt x="41" y="132"/>
                  </a:cubicBezTo>
                  <a:cubicBezTo>
                    <a:pt x="41" y="132"/>
                    <a:pt x="13" y="195"/>
                    <a:pt x="11" y="279"/>
                  </a:cubicBezTo>
                  <a:cubicBezTo>
                    <a:pt x="9" y="363"/>
                    <a:pt x="10" y="390"/>
                    <a:pt x="0" y="429"/>
                  </a:cubicBezTo>
                  <a:cubicBezTo>
                    <a:pt x="37" y="466"/>
                    <a:pt x="37" y="466"/>
                    <a:pt x="37" y="466"/>
                  </a:cubicBezTo>
                  <a:cubicBezTo>
                    <a:pt x="51" y="480"/>
                    <a:pt x="73" y="484"/>
                    <a:pt x="91" y="476"/>
                  </a:cubicBezTo>
                  <a:cubicBezTo>
                    <a:pt x="95" y="474"/>
                    <a:pt x="95" y="474"/>
                    <a:pt x="95" y="474"/>
                  </a:cubicBezTo>
                  <a:cubicBezTo>
                    <a:pt x="95" y="474"/>
                    <a:pt x="57" y="446"/>
                    <a:pt x="54" y="416"/>
                  </a:cubicBezTo>
                  <a:cubicBezTo>
                    <a:pt x="51" y="385"/>
                    <a:pt x="120" y="150"/>
                    <a:pt x="119" y="75"/>
                  </a:cubicBezTo>
                  <a:cubicBezTo>
                    <a:pt x="118" y="0"/>
                    <a:pt x="27" y="13"/>
                    <a:pt x="0" y="24"/>
                  </a:cubicBezTo>
                  <a:cubicBezTo>
                    <a:pt x="18" y="147"/>
                    <a:pt x="18" y="147"/>
                    <a:pt x="18" y="147"/>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Freeform 34"/>
            <p:cNvSpPr>
              <a:spLocks noEditPoints="1"/>
            </p:cNvSpPr>
            <p:nvPr/>
          </p:nvSpPr>
          <p:spPr bwMode="auto">
            <a:xfrm>
              <a:off x="7261" y="5192"/>
              <a:ext cx="230" cy="643"/>
            </a:xfrm>
            <a:custGeom>
              <a:avLst/>
              <a:gdLst>
                <a:gd name="T0" fmla="*/ 60 w 97"/>
                <a:gd name="T1" fmla="*/ 159 h 272"/>
                <a:gd name="T2" fmla="*/ 38 w 97"/>
                <a:gd name="T3" fmla="*/ 176 h 272"/>
                <a:gd name="T4" fmla="*/ 5 w 97"/>
                <a:gd name="T5" fmla="*/ 190 h 272"/>
                <a:gd name="T6" fmla="*/ 0 w 97"/>
                <a:gd name="T7" fmla="*/ 217 h 272"/>
                <a:gd name="T8" fmla="*/ 36 w 97"/>
                <a:gd name="T9" fmla="*/ 258 h 272"/>
                <a:gd name="T10" fmla="*/ 37 w 97"/>
                <a:gd name="T11" fmla="*/ 259 h 272"/>
                <a:gd name="T12" fmla="*/ 70 w 97"/>
                <a:gd name="T13" fmla="*/ 272 h 272"/>
                <a:gd name="T14" fmla="*/ 70 w 97"/>
                <a:gd name="T15" fmla="*/ 272 h 272"/>
                <a:gd name="T16" fmla="*/ 71 w 97"/>
                <a:gd name="T17" fmla="*/ 272 h 272"/>
                <a:gd name="T18" fmla="*/ 81 w 97"/>
                <a:gd name="T19" fmla="*/ 271 h 272"/>
                <a:gd name="T20" fmla="*/ 83 w 97"/>
                <a:gd name="T21" fmla="*/ 269 h 272"/>
                <a:gd name="T22" fmla="*/ 83 w 97"/>
                <a:gd name="T23" fmla="*/ 269 h 272"/>
                <a:gd name="T24" fmla="*/ 85 w 97"/>
                <a:gd name="T25" fmla="*/ 259 h 272"/>
                <a:gd name="T26" fmla="*/ 53 w 97"/>
                <a:gd name="T27" fmla="*/ 208 h 272"/>
                <a:gd name="T28" fmla="*/ 53 w 97"/>
                <a:gd name="T29" fmla="*/ 205 h 272"/>
                <a:gd name="T30" fmla="*/ 60 w 97"/>
                <a:gd name="T31" fmla="*/ 159 h 272"/>
                <a:gd name="T32" fmla="*/ 97 w 97"/>
                <a:gd name="T33" fmla="*/ 0 h 272"/>
                <a:gd name="T34" fmla="*/ 77 w 97"/>
                <a:gd name="T35" fmla="*/ 15 h 272"/>
                <a:gd name="T36" fmla="*/ 82 w 97"/>
                <a:gd name="T37" fmla="*/ 38 h 272"/>
                <a:gd name="T38" fmla="*/ 82 w 97"/>
                <a:gd name="T39" fmla="*/ 66 h 272"/>
                <a:gd name="T40" fmla="*/ 97 w 97"/>
                <a:gd name="T41" fmla="*/ 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 h="272">
                  <a:moveTo>
                    <a:pt x="60" y="159"/>
                  </a:moveTo>
                  <a:cubicBezTo>
                    <a:pt x="54" y="165"/>
                    <a:pt x="47" y="171"/>
                    <a:pt x="38" y="176"/>
                  </a:cubicBezTo>
                  <a:cubicBezTo>
                    <a:pt x="28" y="181"/>
                    <a:pt x="17" y="186"/>
                    <a:pt x="5" y="190"/>
                  </a:cubicBezTo>
                  <a:cubicBezTo>
                    <a:pt x="4" y="199"/>
                    <a:pt x="2" y="208"/>
                    <a:pt x="0" y="217"/>
                  </a:cubicBezTo>
                  <a:cubicBezTo>
                    <a:pt x="0" y="219"/>
                    <a:pt x="36" y="258"/>
                    <a:pt x="36" y="258"/>
                  </a:cubicBezTo>
                  <a:cubicBezTo>
                    <a:pt x="36" y="258"/>
                    <a:pt x="37" y="258"/>
                    <a:pt x="37" y="259"/>
                  </a:cubicBezTo>
                  <a:cubicBezTo>
                    <a:pt x="46" y="267"/>
                    <a:pt x="58" y="272"/>
                    <a:pt x="70" y="272"/>
                  </a:cubicBezTo>
                  <a:cubicBezTo>
                    <a:pt x="70" y="272"/>
                    <a:pt x="70" y="272"/>
                    <a:pt x="70" y="272"/>
                  </a:cubicBezTo>
                  <a:cubicBezTo>
                    <a:pt x="71" y="272"/>
                    <a:pt x="71" y="272"/>
                    <a:pt x="71" y="272"/>
                  </a:cubicBezTo>
                  <a:cubicBezTo>
                    <a:pt x="74" y="272"/>
                    <a:pt x="77" y="272"/>
                    <a:pt x="81" y="271"/>
                  </a:cubicBezTo>
                  <a:cubicBezTo>
                    <a:pt x="82" y="270"/>
                    <a:pt x="83" y="269"/>
                    <a:pt x="83" y="269"/>
                  </a:cubicBezTo>
                  <a:cubicBezTo>
                    <a:pt x="83" y="269"/>
                    <a:pt x="83" y="269"/>
                    <a:pt x="83" y="269"/>
                  </a:cubicBezTo>
                  <a:cubicBezTo>
                    <a:pt x="84" y="266"/>
                    <a:pt x="84" y="262"/>
                    <a:pt x="85" y="259"/>
                  </a:cubicBezTo>
                  <a:cubicBezTo>
                    <a:pt x="74" y="249"/>
                    <a:pt x="55" y="228"/>
                    <a:pt x="53" y="208"/>
                  </a:cubicBezTo>
                  <a:cubicBezTo>
                    <a:pt x="53" y="207"/>
                    <a:pt x="53" y="206"/>
                    <a:pt x="53" y="205"/>
                  </a:cubicBezTo>
                  <a:cubicBezTo>
                    <a:pt x="53" y="197"/>
                    <a:pt x="56" y="181"/>
                    <a:pt x="60" y="159"/>
                  </a:cubicBezTo>
                  <a:moveTo>
                    <a:pt x="97" y="0"/>
                  </a:moveTo>
                  <a:cubicBezTo>
                    <a:pt x="90" y="6"/>
                    <a:pt x="83" y="11"/>
                    <a:pt x="77" y="15"/>
                  </a:cubicBezTo>
                  <a:cubicBezTo>
                    <a:pt x="80" y="23"/>
                    <a:pt x="82" y="30"/>
                    <a:pt x="82" y="38"/>
                  </a:cubicBezTo>
                  <a:cubicBezTo>
                    <a:pt x="82" y="66"/>
                    <a:pt x="82" y="66"/>
                    <a:pt x="82" y="66"/>
                  </a:cubicBezTo>
                  <a:cubicBezTo>
                    <a:pt x="87" y="45"/>
                    <a:pt x="92" y="22"/>
                    <a:pt x="97" y="0"/>
                  </a:cubicBezTo>
                </a:path>
              </a:pathLst>
            </a:custGeom>
            <a:solidFill>
              <a:srgbClr val="FDBE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Freeform 35"/>
            <p:cNvSpPr>
              <a:spLocks/>
            </p:cNvSpPr>
            <p:nvPr/>
          </p:nvSpPr>
          <p:spPr bwMode="auto">
            <a:xfrm>
              <a:off x="7202" y="5705"/>
              <a:ext cx="374" cy="256"/>
            </a:xfrm>
            <a:custGeom>
              <a:avLst/>
              <a:gdLst>
                <a:gd name="T0" fmla="*/ 154 w 158"/>
                <a:gd name="T1" fmla="*/ 53 h 108"/>
                <a:gd name="T2" fmla="*/ 119 w 158"/>
                <a:gd name="T3" fmla="*/ 49 h 108"/>
                <a:gd name="T4" fmla="*/ 115 w 158"/>
                <a:gd name="T5" fmla="*/ 51 h 108"/>
                <a:gd name="T6" fmla="*/ 61 w 158"/>
                <a:gd name="T7" fmla="*/ 41 h 108"/>
                <a:gd name="T8" fmla="*/ 25 w 158"/>
                <a:gd name="T9" fmla="*/ 0 h 108"/>
                <a:gd name="T10" fmla="*/ 13 w 158"/>
                <a:gd name="T11" fmla="*/ 49 h 108"/>
                <a:gd name="T12" fmla="*/ 24 w 158"/>
                <a:gd name="T13" fmla="*/ 103 h 108"/>
                <a:gd name="T14" fmla="*/ 35 w 158"/>
                <a:gd name="T15" fmla="*/ 103 h 108"/>
                <a:gd name="T16" fmla="*/ 35 w 158"/>
                <a:gd name="T17" fmla="*/ 62 h 108"/>
                <a:gd name="T18" fmla="*/ 80 w 158"/>
                <a:gd name="T19" fmla="*/ 88 h 108"/>
                <a:gd name="T20" fmla="*/ 106 w 158"/>
                <a:gd name="T21" fmla="*/ 88 h 108"/>
                <a:gd name="T22" fmla="*/ 156 w 158"/>
                <a:gd name="T23" fmla="*/ 59 h 108"/>
                <a:gd name="T24" fmla="*/ 154 w 158"/>
                <a:gd name="T25" fmla="*/ 5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08">
                  <a:moveTo>
                    <a:pt x="154" y="53"/>
                  </a:moveTo>
                  <a:cubicBezTo>
                    <a:pt x="119" y="49"/>
                    <a:pt x="119" y="49"/>
                    <a:pt x="119" y="49"/>
                  </a:cubicBezTo>
                  <a:cubicBezTo>
                    <a:pt x="115" y="51"/>
                    <a:pt x="115" y="51"/>
                    <a:pt x="115" y="51"/>
                  </a:cubicBezTo>
                  <a:cubicBezTo>
                    <a:pt x="97" y="59"/>
                    <a:pt x="75" y="55"/>
                    <a:pt x="61" y="41"/>
                  </a:cubicBezTo>
                  <a:cubicBezTo>
                    <a:pt x="61" y="41"/>
                    <a:pt x="24" y="1"/>
                    <a:pt x="25" y="0"/>
                  </a:cubicBezTo>
                  <a:cubicBezTo>
                    <a:pt x="25" y="0"/>
                    <a:pt x="0" y="13"/>
                    <a:pt x="13" y="49"/>
                  </a:cubicBezTo>
                  <a:cubicBezTo>
                    <a:pt x="27" y="86"/>
                    <a:pt x="24" y="103"/>
                    <a:pt x="24" y="103"/>
                  </a:cubicBezTo>
                  <a:cubicBezTo>
                    <a:pt x="24" y="103"/>
                    <a:pt x="29" y="108"/>
                    <a:pt x="35" y="103"/>
                  </a:cubicBezTo>
                  <a:cubicBezTo>
                    <a:pt x="35" y="62"/>
                    <a:pt x="35" y="62"/>
                    <a:pt x="35" y="62"/>
                  </a:cubicBezTo>
                  <a:cubicBezTo>
                    <a:pt x="80" y="88"/>
                    <a:pt x="80" y="88"/>
                    <a:pt x="80" y="88"/>
                  </a:cubicBezTo>
                  <a:cubicBezTo>
                    <a:pt x="88" y="92"/>
                    <a:pt x="98" y="92"/>
                    <a:pt x="106" y="88"/>
                  </a:cubicBezTo>
                  <a:cubicBezTo>
                    <a:pt x="156" y="59"/>
                    <a:pt x="156" y="59"/>
                    <a:pt x="156" y="59"/>
                  </a:cubicBezTo>
                  <a:cubicBezTo>
                    <a:pt x="158" y="57"/>
                    <a:pt x="158" y="53"/>
                    <a:pt x="154" y="53"/>
                  </a:cubicBezTo>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6"/>
            <p:cNvSpPr>
              <a:spLocks/>
            </p:cNvSpPr>
            <p:nvPr/>
          </p:nvSpPr>
          <p:spPr bwMode="auto">
            <a:xfrm>
              <a:off x="6892" y="5947"/>
              <a:ext cx="416" cy="241"/>
            </a:xfrm>
            <a:custGeom>
              <a:avLst/>
              <a:gdLst>
                <a:gd name="T0" fmla="*/ 145 w 176"/>
                <a:gd name="T1" fmla="*/ 84 h 102"/>
                <a:gd name="T2" fmla="*/ 31 w 176"/>
                <a:gd name="T3" fmla="*/ 84 h 102"/>
                <a:gd name="T4" fmla="*/ 31 w 176"/>
                <a:gd name="T5" fmla="*/ 18 h 102"/>
                <a:gd name="T6" fmla="*/ 145 w 176"/>
                <a:gd name="T7" fmla="*/ 18 h 102"/>
                <a:gd name="T8" fmla="*/ 145 w 176"/>
                <a:gd name="T9" fmla="*/ 84 h 102"/>
              </a:gdLst>
              <a:ahLst/>
              <a:cxnLst>
                <a:cxn ang="0">
                  <a:pos x="T0" y="T1"/>
                </a:cxn>
                <a:cxn ang="0">
                  <a:pos x="T2" y="T3"/>
                </a:cxn>
                <a:cxn ang="0">
                  <a:pos x="T4" y="T5"/>
                </a:cxn>
                <a:cxn ang="0">
                  <a:pos x="T6" y="T7"/>
                </a:cxn>
                <a:cxn ang="0">
                  <a:pos x="T8" y="T9"/>
                </a:cxn>
              </a:cxnLst>
              <a:rect l="0" t="0" r="r" b="b"/>
              <a:pathLst>
                <a:path w="176" h="102">
                  <a:moveTo>
                    <a:pt x="145" y="84"/>
                  </a:moveTo>
                  <a:cubicBezTo>
                    <a:pt x="114" y="102"/>
                    <a:pt x="63" y="102"/>
                    <a:pt x="31" y="84"/>
                  </a:cubicBezTo>
                  <a:cubicBezTo>
                    <a:pt x="0" y="65"/>
                    <a:pt x="0" y="36"/>
                    <a:pt x="31" y="18"/>
                  </a:cubicBezTo>
                  <a:cubicBezTo>
                    <a:pt x="63" y="0"/>
                    <a:pt x="114" y="0"/>
                    <a:pt x="145" y="18"/>
                  </a:cubicBezTo>
                  <a:cubicBezTo>
                    <a:pt x="176" y="36"/>
                    <a:pt x="176" y="65"/>
                    <a:pt x="145" y="84"/>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Freeform 37"/>
            <p:cNvSpPr>
              <a:spLocks/>
            </p:cNvSpPr>
            <p:nvPr/>
          </p:nvSpPr>
          <p:spPr bwMode="auto">
            <a:xfrm>
              <a:off x="6908" y="6027"/>
              <a:ext cx="192" cy="57"/>
            </a:xfrm>
            <a:custGeom>
              <a:avLst/>
              <a:gdLst>
                <a:gd name="T0" fmla="*/ 81 w 81"/>
                <a:gd name="T1" fmla="*/ 0 h 24"/>
                <a:gd name="T2" fmla="*/ 6 w 81"/>
                <a:gd name="T3" fmla="*/ 0 h 24"/>
                <a:gd name="T4" fmla="*/ 2 w 81"/>
                <a:gd name="T5" fmla="*/ 24 h 24"/>
                <a:gd name="T6" fmla="*/ 81 w 81"/>
                <a:gd name="T7" fmla="*/ 24 h 24"/>
                <a:gd name="T8" fmla="*/ 81 w 81"/>
                <a:gd name="T9" fmla="*/ 0 h 24"/>
              </a:gdLst>
              <a:ahLst/>
              <a:cxnLst>
                <a:cxn ang="0">
                  <a:pos x="T0" y="T1"/>
                </a:cxn>
                <a:cxn ang="0">
                  <a:pos x="T2" y="T3"/>
                </a:cxn>
                <a:cxn ang="0">
                  <a:pos x="T4" y="T5"/>
                </a:cxn>
                <a:cxn ang="0">
                  <a:pos x="T6" y="T7"/>
                </a:cxn>
                <a:cxn ang="0">
                  <a:pos x="T8" y="T9"/>
                </a:cxn>
              </a:cxnLst>
              <a:rect l="0" t="0" r="r" b="b"/>
              <a:pathLst>
                <a:path w="81" h="24">
                  <a:moveTo>
                    <a:pt x="81" y="0"/>
                  </a:moveTo>
                  <a:cubicBezTo>
                    <a:pt x="6" y="0"/>
                    <a:pt x="6" y="0"/>
                    <a:pt x="6" y="0"/>
                  </a:cubicBezTo>
                  <a:cubicBezTo>
                    <a:pt x="1" y="8"/>
                    <a:pt x="0" y="16"/>
                    <a:pt x="2" y="24"/>
                  </a:cubicBezTo>
                  <a:cubicBezTo>
                    <a:pt x="81" y="24"/>
                    <a:pt x="81" y="24"/>
                    <a:pt x="81" y="24"/>
                  </a:cubicBezTo>
                  <a:cubicBezTo>
                    <a:pt x="81" y="0"/>
                    <a:pt x="81" y="0"/>
                    <a:pt x="81"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 name="Freeform 38"/>
            <p:cNvSpPr>
              <a:spLocks/>
            </p:cNvSpPr>
            <p:nvPr/>
          </p:nvSpPr>
          <p:spPr bwMode="auto">
            <a:xfrm>
              <a:off x="7060" y="5644"/>
              <a:ext cx="80" cy="442"/>
            </a:xfrm>
            <a:custGeom>
              <a:avLst/>
              <a:gdLst>
                <a:gd name="T0" fmla="*/ 0 w 34"/>
                <a:gd name="T1" fmla="*/ 0 h 187"/>
                <a:gd name="T2" fmla="*/ 0 w 34"/>
                <a:gd name="T3" fmla="*/ 176 h 187"/>
                <a:gd name="T4" fmla="*/ 5 w 34"/>
                <a:gd name="T5" fmla="*/ 183 h 187"/>
                <a:gd name="T6" fmla="*/ 29 w 34"/>
                <a:gd name="T7" fmla="*/ 183 h 187"/>
                <a:gd name="T8" fmla="*/ 34 w 34"/>
                <a:gd name="T9" fmla="*/ 176 h 187"/>
                <a:gd name="T10" fmla="*/ 34 w 34"/>
                <a:gd name="T11" fmla="*/ 0 h 187"/>
                <a:gd name="T12" fmla="*/ 0 w 34"/>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34" h="187">
                  <a:moveTo>
                    <a:pt x="0" y="0"/>
                  </a:moveTo>
                  <a:cubicBezTo>
                    <a:pt x="0" y="176"/>
                    <a:pt x="0" y="176"/>
                    <a:pt x="0" y="176"/>
                  </a:cubicBezTo>
                  <a:cubicBezTo>
                    <a:pt x="0" y="178"/>
                    <a:pt x="2" y="181"/>
                    <a:pt x="5" y="183"/>
                  </a:cubicBezTo>
                  <a:cubicBezTo>
                    <a:pt x="12" y="187"/>
                    <a:pt x="23" y="187"/>
                    <a:pt x="29" y="183"/>
                  </a:cubicBezTo>
                  <a:cubicBezTo>
                    <a:pt x="33" y="181"/>
                    <a:pt x="34" y="178"/>
                    <a:pt x="34" y="176"/>
                  </a:cubicBezTo>
                  <a:cubicBezTo>
                    <a:pt x="34" y="0"/>
                    <a:pt x="34" y="0"/>
                    <a:pt x="34" y="0"/>
                  </a:cubicBezTo>
                  <a:lnTo>
                    <a:pt x="0" y="0"/>
                  </a:ln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39"/>
            <p:cNvSpPr>
              <a:spLocks/>
            </p:cNvSpPr>
            <p:nvPr/>
          </p:nvSpPr>
          <p:spPr bwMode="auto">
            <a:xfrm>
              <a:off x="6911" y="6067"/>
              <a:ext cx="381" cy="152"/>
            </a:xfrm>
            <a:custGeom>
              <a:avLst/>
              <a:gdLst>
                <a:gd name="T0" fmla="*/ 137 w 161"/>
                <a:gd name="T1" fmla="*/ 33 h 64"/>
                <a:gd name="T2" fmla="*/ 23 w 161"/>
                <a:gd name="T3" fmla="*/ 33 h 64"/>
                <a:gd name="T4" fmla="*/ 0 w 161"/>
                <a:gd name="T5" fmla="*/ 0 h 64"/>
                <a:gd name="T6" fmla="*/ 0 w 161"/>
                <a:gd name="T7" fmla="*/ 13 h 64"/>
                <a:gd name="T8" fmla="*/ 23 w 161"/>
                <a:gd name="T9" fmla="*/ 46 h 64"/>
                <a:gd name="T10" fmla="*/ 137 w 161"/>
                <a:gd name="T11" fmla="*/ 46 h 64"/>
                <a:gd name="T12" fmla="*/ 161 w 161"/>
                <a:gd name="T13" fmla="*/ 13 h 64"/>
                <a:gd name="T14" fmla="*/ 161 w 161"/>
                <a:gd name="T15" fmla="*/ 0 h 64"/>
                <a:gd name="T16" fmla="*/ 137 w 161"/>
                <a:gd name="T17" fmla="*/ 3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64">
                  <a:moveTo>
                    <a:pt x="137" y="33"/>
                  </a:moveTo>
                  <a:cubicBezTo>
                    <a:pt x="106" y="51"/>
                    <a:pt x="55" y="51"/>
                    <a:pt x="23" y="33"/>
                  </a:cubicBezTo>
                  <a:cubicBezTo>
                    <a:pt x="8" y="23"/>
                    <a:pt x="0" y="12"/>
                    <a:pt x="0" y="0"/>
                  </a:cubicBezTo>
                  <a:cubicBezTo>
                    <a:pt x="0" y="13"/>
                    <a:pt x="0" y="13"/>
                    <a:pt x="0" y="13"/>
                  </a:cubicBezTo>
                  <a:cubicBezTo>
                    <a:pt x="0" y="25"/>
                    <a:pt x="8" y="37"/>
                    <a:pt x="23" y="46"/>
                  </a:cubicBezTo>
                  <a:cubicBezTo>
                    <a:pt x="55" y="64"/>
                    <a:pt x="106" y="64"/>
                    <a:pt x="137" y="46"/>
                  </a:cubicBezTo>
                  <a:cubicBezTo>
                    <a:pt x="153" y="37"/>
                    <a:pt x="161" y="25"/>
                    <a:pt x="161" y="13"/>
                  </a:cubicBezTo>
                  <a:cubicBezTo>
                    <a:pt x="161" y="0"/>
                    <a:pt x="161" y="0"/>
                    <a:pt x="161" y="0"/>
                  </a:cubicBezTo>
                  <a:cubicBezTo>
                    <a:pt x="161" y="12"/>
                    <a:pt x="153" y="23"/>
                    <a:pt x="137" y="33"/>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40"/>
            <p:cNvSpPr>
              <a:spLocks/>
            </p:cNvSpPr>
            <p:nvPr/>
          </p:nvSpPr>
          <p:spPr bwMode="auto">
            <a:xfrm>
              <a:off x="6712" y="5057"/>
              <a:ext cx="776" cy="447"/>
            </a:xfrm>
            <a:custGeom>
              <a:avLst/>
              <a:gdLst>
                <a:gd name="T0" fmla="*/ 270 w 328"/>
                <a:gd name="T1" fmla="*/ 156 h 189"/>
                <a:gd name="T2" fmla="*/ 58 w 328"/>
                <a:gd name="T3" fmla="*/ 156 h 189"/>
                <a:gd name="T4" fmla="*/ 58 w 328"/>
                <a:gd name="T5" fmla="*/ 34 h 189"/>
                <a:gd name="T6" fmla="*/ 270 w 328"/>
                <a:gd name="T7" fmla="*/ 34 h 189"/>
                <a:gd name="T8" fmla="*/ 270 w 328"/>
                <a:gd name="T9" fmla="*/ 156 h 189"/>
              </a:gdLst>
              <a:ahLst/>
              <a:cxnLst>
                <a:cxn ang="0">
                  <a:pos x="T0" y="T1"/>
                </a:cxn>
                <a:cxn ang="0">
                  <a:pos x="T2" y="T3"/>
                </a:cxn>
                <a:cxn ang="0">
                  <a:pos x="T4" y="T5"/>
                </a:cxn>
                <a:cxn ang="0">
                  <a:pos x="T6" y="T7"/>
                </a:cxn>
                <a:cxn ang="0">
                  <a:pos x="T8" y="T9"/>
                </a:cxn>
              </a:cxnLst>
              <a:rect l="0" t="0" r="r" b="b"/>
              <a:pathLst>
                <a:path w="328" h="189">
                  <a:moveTo>
                    <a:pt x="270" y="156"/>
                  </a:moveTo>
                  <a:cubicBezTo>
                    <a:pt x="212" y="189"/>
                    <a:pt x="117" y="189"/>
                    <a:pt x="58" y="156"/>
                  </a:cubicBezTo>
                  <a:cubicBezTo>
                    <a:pt x="0" y="122"/>
                    <a:pt x="0" y="67"/>
                    <a:pt x="58" y="34"/>
                  </a:cubicBezTo>
                  <a:cubicBezTo>
                    <a:pt x="117" y="0"/>
                    <a:pt x="212" y="0"/>
                    <a:pt x="270" y="34"/>
                  </a:cubicBezTo>
                  <a:cubicBezTo>
                    <a:pt x="328" y="67"/>
                    <a:pt x="328" y="122"/>
                    <a:pt x="270" y="156"/>
                  </a:cubicBezTo>
                </a:path>
              </a:pathLst>
            </a:custGeom>
            <a:solidFill>
              <a:srgbClr val="B2E0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Freeform 41"/>
            <p:cNvSpPr>
              <a:spLocks/>
            </p:cNvSpPr>
            <p:nvPr/>
          </p:nvSpPr>
          <p:spPr bwMode="auto">
            <a:xfrm>
              <a:off x="6750" y="5211"/>
              <a:ext cx="705" cy="196"/>
            </a:xfrm>
            <a:custGeom>
              <a:avLst/>
              <a:gdLst>
                <a:gd name="T0" fmla="*/ 8 w 298"/>
                <a:gd name="T1" fmla="*/ 0 h 83"/>
                <a:gd name="T2" fmla="*/ 0 w 298"/>
                <a:gd name="T3" fmla="*/ 20 h 83"/>
                <a:gd name="T4" fmla="*/ 38 w 298"/>
                <a:gd name="T5" fmla="*/ 56 h 83"/>
                <a:gd name="T6" fmla="*/ 152 w 298"/>
                <a:gd name="T7" fmla="*/ 83 h 83"/>
                <a:gd name="T8" fmla="*/ 266 w 298"/>
                <a:gd name="T9" fmla="*/ 56 h 83"/>
                <a:gd name="T10" fmla="*/ 298 w 298"/>
                <a:gd name="T11" fmla="*/ 30 h 83"/>
                <a:gd name="T12" fmla="*/ 293 w 298"/>
                <a:gd name="T13" fmla="*/ 7 h 83"/>
                <a:gd name="T14" fmla="*/ 145 w 298"/>
                <a:gd name="T15" fmla="*/ 66 h 83"/>
                <a:gd name="T16" fmla="*/ 38 w 298"/>
                <a:gd name="T17" fmla="*/ 30 h 83"/>
                <a:gd name="T18" fmla="*/ 8 w 298"/>
                <a:gd name="T1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8" h="83">
                  <a:moveTo>
                    <a:pt x="8" y="0"/>
                  </a:moveTo>
                  <a:cubicBezTo>
                    <a:pt x="4" y="6"/>
                    <a:pt x="1" y="13"/>
                    <a:pt x="0" y="20"/>
                  </a:cubicBezTo>
                  <a:cubicBezTo>
                    <a:pt x="7" y="33"/>
                    <a:pt x="20" y="45"/>
                    <a:pt x="38" y="56"/>
                  </a:cubicBezTo>
                  <a:cubicBezTo>
                    <a:pt x="70" y="74"/>
                    <a:pt x="111" y="83"/>
                    <a:pt x="152" y="83"/>
                  </a:cubicBezTo>
                  <a:cubicBezTo>
                    <a:pt x="193" y="83"/>
                    <a:pt x="235" y="74"/>
                    <a:pt x="266" y="56"/>
                  </a:cubicBezTo>
                  <a:cubicBezTo>
                    <a:pt x="279" y="48"/>
                    <a:pt x="290" y="39"/>
                    <a:pt x="298" y="30"/>
                  </a:cubicBezTo>
                  <a:cubicBezTo>
                    <a:pt x="298" y="22"/>
                    <a:pt x="296" y="15"/>
                    <a:pt x="293" y="7"/>
                  </a:cubicBezTo>
                  <a:cubicBezTo>
                    <a:pt x="237" y="47"/>
                    <a:pt x="189" y="66"/>
                    <a:pt x="145" y="66"/>
                  </a:cubicBezTo>
                  <a:cubicBezTo>
                    <a:pt x="108" y="66"/>
                    <a:pt x="73" y="53"/>
                    <a:pt x="38" y="30"/>
                  </a:cubicBezTo>
                  <a:cubicBezTo>
                    <a:pt x="25" y="21"/>
                    <a:pt x="15" y="11"/>
                    <a:pt x="8" y="0"/>
                  </a:cubicBezTo>
                </a:path>
              </a:pathLst>
            </a:custGeom>
            <a:solidFill>
              <a:srgbClr val="A0C9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4" name="Freeform 42"/>
            <p:cNvSpPr>
              <a:spLocks/>
            </p:cNvSpPr>
            <p:nvPr/>
          </p:nvSpPr>
          <p:spPr bwMode="auto">
            <a:xfrm>
              <a:off x="6747" y="5282"/>
              <a:ext cx="708" cy="404"/>
            </a:xfrm>
            <a:custGeom>
              <a:avLst/>
              <a:gdLst>
                <a:gd name="T0" fmla="*/ 255 w 299"/>
                <a:gd name="T1" fmla="*/ 61 h 171"/>
                <a:gd name="T2" fmla="*/ 43 w 299"/>
                <a:gd name="T3" fmla="*/ 61 h 171"/>
                <a:gd name="T4" fmla="*/ 0 w 299"/>
                <a:gd name="T5" fmla="*/ 0 h 171"/>
                <a:gd name="T6" fmla="*/ 0 w 299"/>
                <a:gd name="T7" fmla="*/ 77 h 171"/>
                <a:gd name="T8" fmla="*/ 43 w 299"/>
                <a:gd name="T9" fmla="*/ 138 h 171"/>
                <a:gd name="T10" fmla="*/ 255 w 299"/>
                <a:gd name="T11" fmla="*/ 138 h 171"/>
                <a:gd name="T12" fmla="*/ 299 w 299"/>
                <a:gd name="T13" fmla="*/ 77 h 171"/>
                <a:gd name="T14" fmla="*/ 299 w 299"/>
                <a:gd name="T15" fmla="*/ 0 h 171"/>
                <a:gd name="T16" fmla="*/ 255 w 299"/>
                <a:gd name="T17"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171">
                  <a:moveTo>
                    <a:pt x="255" y="61"/>
                  </a:moveTo>
                  <a:cubicBezTo>
                    <a:pt x="197" y="94"/>
                    <a:pt x="102" y="94"/>
                    <a:pt x="43" y="61"/>
                  </a:cubicBezTo>
                  <a:cubicBezTo>
                    <a:pt x="14" y="44"/>
                    <a:pt x="0" y="22"/>
                    <a:pt x="0" y="0"/>
                  </a:cubicBezTo>
                  <a:cubicBezTo>
                    <a:pt x="0" y="77"/>
                    <a:pt x="0" y="77"/>
                    <a:pt x="0" y="77"/>
                  </a:cubicBezTo>
                  <a:cubicBezTo>
                    <a:pt x="0" y="99"/>
                    <a:pt x="14" y="121"/>
                    <a:pt x="43" y="138"/>
                  </a:cubicBezTo>
                  <a:cubicBezTo>
                    <a:pt x="102" y="171"/>
                    <a:pt x="197" y="171"/>
                    <a:pt x="255" y="138"/>
                  </a:cubicBezTo>
                  <a:cubicBezTo>
                    <a:pt x="284" y="121"/>
                    <a:pt x="299" y="99"/>
                    <a:pt x="299" y="77"/>
                  </a:cubicBezTo>
                  <a:cubicBezTo>
                    <a:pt x="299" y="0"/>
                    <a:pt x="299" y="0"/>
                    <a:pt x="299" y="0"/>
                  </a:cubicBezTo>
                  <a:cubicBezTo>
                    <a:pt x="299" y="22"/>
                    <a:pt x="284" y="44"/>
                    <a:pt x="255" y="61"/>
                  </a:cubicBezTo>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43"/>
            <p:cNvSpPr>
              <a:spLocks noEditPoints="1"/>
            </p:cNvSpPr>
            <p:nvPr/>
          </p:nvSpPr>
          <p:spPr bwMode="auto">
            <a:xfrm>
              <a:off x="6764" y="5343"/>
              <a:ext cx="83" cy="81"/>
            </a:xfrm>
            <a:custGeom>
              <a:avLst/>
              <a:gdLst>
                <a:gd name="T0" fmla="*/ 33 w 35"/>
                <a:gd name="T1" fmla="*/ 33 h 34"/>
                <a:gd name="T2" fmla="*/ 35 w 35"/>
                <a:gd name="T3" fmla="*/ 34 h 34"/>
                <a:gd name="T4" fmla="*/ 33 w 35"/>
                <a:gd name="T5" fmla="*/ 33 h 34"/>
                <a:gd name="T6" fmla="*/ 0 w 35"/>
                <a:gd name="T7" fmla="*/ 0 h 34"/>
                <a:gd name="T8" fmla="*/ 0 w 35"/>
                <a:gd name="T9" fmla="*/ 0 h 34"/>
                <a:gd name="T10" fmla="*/ 33 w 35"/>
                <a:gd name="T11" fmla="*/ 33 h 34"/>
                <a:gd name="T12" fmla="*/ 0 w 35"/>
                <a:gd name="T13" fmla="*/ 0 h 34"/>
                <a:gd name="T14" fmla="*/ 0 w 35"/>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34">
                  <a:moveTo>
                    <a:pt x="33" y="33"/>
                  </a:moveTo>
                  <a:cubicBezTo>
                    <a:pt x="34" y="33"/>
                    <a:pt x="35" y="34"/>
                    <a:pt x="35" y="34"/>
                  </a:cubicBezTo>
                  <a:cubicBezTo>
                    <a:pt x="35" y="34"/>
                    <a:pt x="34" y="33"/>
                    <a:pt x="33" y="33"/>
                  </a:cubicBezTo>
                  <a:moveTo>
                    <a:pt x="0" y="0"/>
                  </a:moveTo>
                  <a:cubicBezTo>
                    <a:pt x="0" y="0"/>
                    <a:pt x="0" y="0"/>
                    <a:pt x="0" y="0"/>
                  </a:cubicBezTo>
                  <a:cubicBezTo>
                    <a:pt x="6" y="12"/>
                    <a:pt x="17" y="23"/>
                    <a:pt x="33" y="33"/>
                  </a:cubicBezTo>
                  <a:cubicBezTo>
                    <a:pt x="17" y="23"/>
                    <a:pt x="6" y="12"/>
                    <a:pt x="0" y="0"/>
                  </a:cubicBezTo>
                  <a:cubicBezTo>
                    <a:pt x="0" y="0"/>
                    <a:pt x="0" y="0"/>
                    <a:pt x="0" y="0"/>
                  </a:cubicBezTo>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44"/>
            <p:cNvSpPr>
              <a:spLocks/>
            </p:cNvSpPr>
            <p:nvPr/>
          </p:nvSpPr>
          <p:spPr bwMode="auto">
            <a:xfrm>
              <a:off x="6764" y="5331"/>
              <a:ext cx="679" cy="154"/>
            </a:xfrm>
            <a:custGeom>
              <a:avLst/>
              <a:gdLst>
                <a:gd name="T0" fmla="*/ 287 w 287"/>
                <a:gd name="T1" fmla="*/ 0 h 65"/>
                <a:gd name="T2" fmla="*/ 285 w 287"/>
                <a:gd name="T3" fmla="*/ 4 h 65"/>
                <a:gd name="T4" fmla="*/ 279 w 287"/>
                <a:gd name="T5" fmla="*/ 12 h 65"/>
                <a:gd name="T6" fmla="*/ 251 w 287"/>
                <a:gd name="T7" fmla="*/ 36 h 65"/>
                <a:gd name="T8" fmla="*/ 241 w 287"/>
                <a:gd name="T9" fmla="*/ 41 h 65"/>
                <a:gd name="T10" fmla="*/ 235 w 287"/>
                <a:gd name="T11" fmla="*/ 44 h 65"/>
                <a:gd name="T12" fmla="*/ 229 w 287"/>
                <a:gd name="T13" fmla="*/ 46 h 65"/>
                <a:gd name="T14" fmla="*/ 223 w 287"/>
                <a:gd name="T15" fmla="*/ 49 h 65"/>
                <a:gd name="T16" fmla="*/ 217 w 287"/>
                <a:gd name="T17" fmla="*/ 51 h 65"/>
                <a:gd name="T18" fmla="*/ 203 w 287"/>
                <a:gd name="T19" fmla="*/ 55 h 65"/>
                <a:gd name="T20" fmla="*/ 189 w 287"/>
                <a:gd name="T21" fmla="*/ 58 h 65"/>
                <a:gd name="T22" fmla="*/ 175 w 287"/>
                <a:gd name="T23" fmla="*/ 60 h 65"/>
                <a:gd name="T24" fmla="*/ 144 w 287"/>
                <a:gd name="T25" fmla="*/ 62 h 65"/>
                <a:gd name="T26" fmla="*/ 142 w 287"/>
                <a:gd name="T27" fmla="*/ 62 h 65"/>
                <a:gd name="T28" fmla="*/ 129 w 287"/>
                <a:gd name="T29" fmla="*/ 62 h 65"/>
                <a:gd name="T30" fmla="*/ 114 w 287"/>
                <a:gd name="T31" fmla="*/ 61 h 65"/>
                <a:gd name="T32" fmla="*/ 100 w 287"/>
                <a:gd name="T33" fmla="*/ 59 h 65"/>
                <a:gd name="T34" fmla="*/ 85 w 287"/>
                <a:gd name="T35" fmla="*/ 56 h 65"/>
                <a:gd name="T36" fmla="*/ 72 w 287"/>
                <a:gd name="T37" fmla="*/ 52 h 65"/>
                <a:gd name="T38" fmla="*/ 59 w 287"/>
                <a:gd name="T39" fmla="*/ 48 h 65"/>
                <a:gd name="T40" fmla="*/ 48 w 287"/>
                <a:gd name="T41" fmla="*/ 43 h 65"/>
                <a:gd name="T42" fmla="*/ 37 w 287"/>
                <a:gd name="T43" fmla="*/ 38 h 65"/>
                <a:gd name="T44" fmla="*/ 8 w 287"/>
                <a:gd name="T45" fmla="*/ 16 h 65"/>
                <a:gd name="T46" fmla="*/ 2 w 287"/>
                <a:gd name="T47" fmla="*/ 8 h 65"/>
                <a:gd name="T48" fmla="*/ 0 w 287"/>
                <a:gd name="T49" fmla="*/ 5 h 65"/>
                <a:gd name="T50" fmla="*/ 33 w 287"/>
                <a:gd name="T51" fmla="*/ 38 h 65"/>
                <a:gd name="T52" fmla="*/ 33 w 287"/>
                <a:gd name="T53" fmla="*/ 38 h 65"/>
                <a:gd name="T54" fmla="*/ 35 w 287"/>
                <a:gd name="T55" fmla="*/ 39 h 65"/>
                <a:gd name="T56" fmla="*/ 36 w 287"/>
                <a:gd name="T57" fmla="*/ 40 h 65"/>
                <a:gd name="T58" fmla="*/ 142 w 287"/>
                <a:gd name="T59" fmla="*/ 65 h 65"/>
                <a:gd name="T60" fmla="*/ 248 w 287"/>
                <a:gd name="T61" fmla="*/ 40 h 65"/>
                <a:gd name="T62" fmla="*/ 287 w 287"/>
                <a:gd name="T63" fmla="*/ 1 h 65"/>
                <a:gd name="T64" fmla="*/ 287 w 287"/>
                <a:gd name="T65"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7" h="65">
                  <a:moveTo>
                    <a:pt x="287" y="0"/>
                  </a:moveTo>
                  <a:cubicBezTo>
                    <a:pt x="287" y="0"/>
                    <a:pt x="286" y="2"/>
                    <a:pt x="285" y="4"/>
                  </a:cubicBezTo>
                  <a:cubicBezTo>
                    <a:pt x="284" y="6"/>
                    <a:pt x="282" y="9"/>
                    <a:pt x="279" y="12"/>
                  </a:cubicBezTo>
                  <a:cubicBezTo>
                    <a:pt x="274" y="19"/>
                    <a:pt x="264" y="28"/>
                    <a:pt x="251" y="36"/>
                  </a:cubicBezTo>
                  <a:cubicBezTo>
                    <a:pt x="248" y="38"/>
                    <a:pt x="245" y="39"/>
                    <a:pt x="241" y="41"/>
                  </a:cubicBezTo>
                  <a:cubicBezTo>
                    <a:pt x="239" y="42"/>
                    <a:pt x="237" y="43"/>
                    <a:pt x="235" y="44"/>
                  </a:cubicBezTo>
                  <a:cubicBezTo>
                    <a:pt x="233" y="45"/>
                    <a:pt x="231" y="46"/>
                    <a:pt x="229" y="46"/>
                  </a:cubicBezTo>
                  <a:cubicBezTo>
                    <a:pt x="227" y="47"/>
                    <a:pt x="225" y="48"/>
                    <a:pt x="223" y="49"/>
                  </a:cubicBezTo>
                  <a:cubicBezTo>
                    <a:pt x="221" y="49"/>
                    <a:pt x="219" y="50"/>
                    <a:pt x="217" y="51"/>
                  </a:cubicBezTo>
                  <a:cubicBezTo>
                    <a:pt x="212" y="52"/>
                    <a:pt x="208" y="54"/>
                    <a:pt x="203" y="55"/>
                  </a:cubicBezTo>
                  <a:cubicBezTo>
                    <a:pt x="199" y="56"/>
                    <a:pt x="194" y="57"/>
                    <a:pt x="189" y="58"/>
                  </a:cubicBezTo>
                  <a:cubicBezTo>
                    <a:pt x="184" y="59"/>
                    <a:pt x="180" y="59"/>
                    <a:pt x="175" y="60"/>
                  </a:cubicBezTo>
                  <a:cubicBezTo>
                    <a:pt x="165" y="61"/>
                    <a:pt x="155" y="62"/>
                    <a:pt x="144" y="62"/>
                  </a:cubicBezTo>
                  <a:cubicBezTo>
                    <a:pt x="144" y="62"/>
                    <a:pt x="143" y="62"/>
                    <a:pt x="142" y="62"/>
                  </a:cubicBezTo>
                  <a:cubicBezTo>
                    <a:pt x="138" y="62"/>
                    <a:pt x="133" y="62"/>
                    <a:pt x="129" y="62"/>
                  </a:cubicBezTo>
                  <a:cubicBezTo>
                    <a:pt x="124" y="62"/>
                    <a:pt x="119" y="61"/>
                    <a:pt x="114" y="61"/>
                  </a:cubicBezTo>
                  <a:cubicBezTo>
                    <a:pt x="109" y="60"/>
                    <a:pt x="104" y="59"/>
                    <a:pt x="100" y="59"/>
                  </a:cubicBezTo>
                  <a:cubicBezTo>
                    <a:pt x="95" y="58"/>
                    <a:pt x="90" y="57"/>
                    <a:pt x="85" y="56"/>
                  </a:cubicBezTo>
                  <a:cubicBezTo>
                    <a:pt x="81" y="55"/>
                    <a:pt x="76" y="54"/>
                    <a:pt x="72" y="52"/>
                  </a:cubicBezTo>
                  <a:cubicBezTo>
                    <a:pt x="68" y="51"/>
                    <a:pt x="63" y="50"/>
                    <a:pt x="59" y="48"/>
                  </a:cubicBezTo>
                  <a:cubicBezTo>
                    <a:pt x="55" y="47"/>
                    <a:pt x="51" y="45"/>
                    <a:pt x="48" y="43"/>
                  </a:cubicBezTo>
                  <a:cubicBezTo>
                    <a:pt x="44" y="42"/>
                    <a:pt x="40" y="40"/>
                    <a:pt x="37" y="38"/>
                  </a:cubicBezTo>
                  <a:cubicBezTo>
                    <a:pt x="24" y="31"/>
                    <a:pt x="14" y="23"/>
                    <a:pt x="8" y="16"/>
                  </a:cubicBezTo>
                  <a:cubicBezTo>
                    <a:pt x="5" y="12"/>
                    <a:pt x="3" y="10"/>
                    <a:pt x="2" y="8"/>
                  </a:cubicBezTo>
                  <a:cubicBezTo>
                    <a:pt x="0" y="6"/>
                    <a:pt x="0" y="5"/>
                    <a:pt x="0" y="5"/>
                  </a:cubicBezTo>
                  <a:cubicBezTo>
                    <a:pt x="6" y="17"/>
                    <a:pt x="17" y="28"/>
                    <a:pt x="33" y="38"/>
                  </a:cubicBezTo>
                  <a:cubicBezTo>
                    <a:pt x="33" y="38"/>
                    <a:pt x="33" y="38"/>
                    <a:pt x="33" y="38"/>
                  </a:cubicBezTo>
                  <a:cubicBezTo>
                    <a:pt x="34" y="38"/>
                    <a:pt x="35" y="39"/>
                    <a:pt x="35" y="39"/>
                  </a:cubicBezTo>
                  <a:cubicBezTo>
                    <a:pt x="36" y="39"/>
                    <a:pt x="36" y="39"/>
                    <a:pt x="36" y="40"/>
                  </a:cubicBezTo>
                  <a:cubicBezTo>
                    <a:pt x="66" y="57"/>
                    <a:pt x="104" y="65"/>
                    <a:pt x="142" y="65"/>
                  </a:cubicBezTo>
                  <a:cubicBezTo>
                    <a:pt x="180" y="65"/>
                    <a:pt x="219" y="57"/>
                    <a:pt x="248" y="40"/>
                  </a:cubicBezTo>
                  <a:cubicBezTo>
                    <a:pt x="267" y="28"/>
                    <a:pt x="280" y="15"/>
                    <a:pt x="287" y="1"/>
                  </a:cubicBezTo>
                  <a:cubicBezTo>
                    <a:pt x="287" y="0"/>
                    <a:pt x="287" y="0"/>
                    <a:pt x="287" y="0"/>
                  </a:cubicBezTo>
                </a:path>
              </a:pathLst>
            </a:custGeom>
            <a:solidFill>
              <a:srgbClr val="D1EC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Freeform 45"/>
            <p:cNvSpPr>
              <a:spLocks/>
            </p:cNvSpPr>
            <p:nvPr/>
          </p:nvSpPr>
          <p:spPr bwMode="auto">
            <a:xfrm>
              <a:off x="6764" y="5334"/>
              <a:ext cx="679" cy="158"/>
            </a:xfrm>
            <a:custGeom>
              <a:avLst/>
              <a:gdLst>
                <a:gd name="T0" fmla="*/ 287 w 287"/>
                <a:gd name="T1" fmla="*/ 0 h 67"/>
                <a:gd name="T2" fmla="*/ 248 w 287"/>
                <a:gd name="T3" fmla="*/ 39 h 67"/>
                <a:gd name="T4" fmla="*/ 142 w 287"/>
                <a:gd name="T5" fmla="*/ 64 h 67"/>
                <a:gd name="T6" fmla="*/ 36 w 287"/>
                <a:gd name="T7" fmla="*/ 39 h 67"/>
                <a:gd name="T8" fmla="*/ 35 w 287"/>
                <a:gd name="T9" fmla="*/ 38 h 67"/>
                <a:gd name="T10" fmla="*/ 33 w 287"/>
                <a:gd name="T11" fmla="*/ 37 h 67"/>
                <a:gd name="T12" fmla="*/ 33 w 287"/>
                <a:gd name="T13" fmla="*/ 37 h 67"/>
                <a:gd name="T14" fmla="*/ 0 w 287"/>
                <a:gd name="T15" fmla="*/ 4 h 67"/>
                <a:gd name="T16" fmla="*/ 1 w 287"/>
                <a:gd name="T17" fmla="*/ 7 h 67"/>
                <a:gd name="T18" fmla="*/ 7 w 287"/>
                <a:gd name="T19" fmla="*/ 16 h 67"/>
                <a:gd name="T20" fmla="*/ 18 w 287"/>
                <a:gd name="T21" fmla="*/ 27 h 67"/>
                <a:gd name="T22" fmla="*/ 35 w 287"/>
                <a:gd name="T23" fmla="*/ 40 h 67"/>
                <a:gd name="T24" fmla="*/ 46 w 287"/>
                <a:gd name="T25" fmla="*/ 46 h 67"/>
                <a:gd name="T26" fmla="*/ 58 w 287"/>
                <a:gd name="T27" fmla="*/ 51 h 67"/>
                <a:gd name="T28" fmla="*/ 71 w 287"/>
                <a:gd name="T29" fmla="*/ 56 h 67"/>
                <a:gd name="T30" fmla="*/ 84 w 287"/>
                <a:gd name="T31" fmla="*/ 60 h 67"/>
                <a:gd name="T32" fmla="*/ 99 w 287"/>
                <a:gd name="T33" fmla="*/ 63 h 67"/>
                <a:gd name="T34" fmla="*/ 114 w 287"/>
                <a:gd name="T35" fmla="*/ 65 h 67"/>
                <a:gd name="T36" fmla="*/ 129 w 287"/>
                <a:gd name="T37" fmla="*/ 66 h 67"/>
                <a:gd name="T38" fmla="*/ 143 w 287"/>
                <a:gd name="T39" fmla="*/ 67 h 67"/>
                <a:gd name="T40" fmla="*/ 145 w 287"/>
                <a:gd name="T41" fmla="*/ 67 h 67"/>
                <a:gd name="T42" fmla="*/ 175 w 287"/>
                <a:gd name="T43" fmla="*/ 64 h 67"/>
                <a:gd name="T44" fmla="*/ 190 w 287"/>
                <a:gd name="T45" fmla="*/ 62 h 67"/>
                <a:gd name="T46" fmla="*/ 205 w 287"/>
                <a:gd name="T47" fmla="*/ 59 h 67"/>
                <a:gd name="T48" fmla="*/ 218 w 287"/>
                <a:gd name="T49" fmla="*/ 54 h 67"/>
                <a:gd name="T50" fmla="*/ 225 w 287"/>
                <a:gd name="T51" fmla="*/ 52 h 67"/>
                <a:gd name="T52" fmla="*/ 231 w 287"/>
                <a:gd name="T53" fmla="*/ 49 h 67"/>
                <a:gd name="T54" fmla="*/ 237 w 287"/>
                <a:gd name="T55" fmla="*/ 47 h 67"/>
                <a:gd name="T56" fmla="*/ 243 w 287"/>
                <a:gd name="T57" fmla="*/ 44 h 67"/>
                <a:gd name="T58" fmla="*/ 253 w 287"/>
                <a:gd name="T59" fmla="*/ 37 h 67"/>
                <a:gd name="T60" fmla="*/ 280 w 287"/>
                <a:gd name="T61" fmla="*/ 12 h 67"/>
                <a:gd name="T62" fmla="*/ 285 w 287"/>
                <a:gd name="T63" fmla="*/ 3 h 67"/>
                <a:gd name="T64" fmla="*/ 287 w 287"/>
                <a:gd name="T6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7" h="67">
                  <a:moveTo>
                    <a:pt x="287" y="0"/>
                  </a:moveTo>
                  <a:cubicBezTo>
                    <a:pt x="280" y="14"/>
                    <a:pt x="267" y="27"/>
                    <a:pt x="248" y="39"/>
                  </a:cubicBezTo>
                  <a:cubicBezTo>
                    <a:pt x="219" y="56"/>
                    <a:pt x="180" y="64"/>
                    <a:pt x="142" y="64"/>
                  </a:cubicBezTo>
                  <a:cubicBezTo>
                    <a:pt x="104" y="64"/>
                    <a:pt x="66" y="56"/>
                    <a:pt x="36" y="39"/>
                  </a:cubicBezTo>
                  <a:cubicBezTo>
                    <a:pt x="36" y="38"/>
                    <a:pt x="36" y="38"/>
                    <a:pt x="35" y="38"/>
                  </a:cubicBezTo>
                  <a:cubicBezTo>
                    <a:pt x="35" y="38"/>
                    <a:pt x="34" y="37"/>
                    <a:pt x="33" y="37"/>
                  </a:cubicBezTo>
                  <a:cubicBezTo>
                    <a:pt x="33" y="37"/>
                    <a:pt x="33" y="37"/>
                    <a:pt x="33" y="37"/>
                  </a:cubicBezTo>
                  <a:cubicBezTo>
                    <a:pt x="17" y="27"/>
                    <a:pt x="6" y="16"/>
                    <a:pt x="0" y="4"/>
                  </a:cubicBezTo>
                  <a:cubicBezTo>
                    <a:pt x="0" y="4"/>
                    <a:pt x="0" y="5"/>
                    <a:pt x="1" y="7"/>
                  </a:cubicBezTo>
                  <a:cubicBezTo>
                    <a:pt x="2" y="9"/>
                    <a:pt x="4" y="12"/>
                    <a:pt x="7" y="16"/>
                  </a:cubicBezTo>
                  <a:cubicBezTo>
                    <a:pt x="10" y="19"/>
                    <a:pt x="14" y="23"/>
                    <a:pt x="18" y="27"/>
                  </a:cubicBezTo>
                  <a:cubicBezTo>
                    <a:pt x="23" y="32"/>
                    <a:pt x="29" y="36"/>
                    <a:pt x="35" y="40"/>
                  </a:cubicBezTo>
                  <a:cubicBezTo>
                    <a:pt x="39" y="42"/>
                    <a:pt x="42" y="44"/>
                    <a:pt x="46" y="46"/>
                  </a:cubicBezTo>
                  <a:cubicBezTo>
                    <a:pt x="50" y="48"/>
                    <a:pt x="54" y="49"/>
                    <a:pt x="58" y="51"/>
                  </a:cubicBezTo>
                  <a:cubicBezTo>
                    <a:pt x="62" y="53"/>
                    <a:pt x="66" y="54"/>
                    <a:pt x="71" y="56"/>
                  </a:cubicBezTo>
                  <a:cubicBezTo>
                    <a:pt x="75" y="57"/>
                    <a:pt x="80" y="58"/>
                    <a:pt x="84" y="60"/>
                  </a:cubicBezTo>
                  <a:cubicBezTo>
                    <a:pt x="89" y="61"/>
                    <a:pt x="94" y="62"/>
                    <a:pt x="99" y="63"/>
                  </a:cubicBezTo>
                  <a:cubicBezTo>
                    <a:pt x="104" y="64"/>
                    <a:pt x="109" y="64"/>
                    <a:pt x="114" y="65"/>
                  </a:cubicBezTo>
                  <a:cubicBezTo>
                    <a:pt x="119" y="65"/>
                    <a:pt x="124" y="66"/>
                    <a:pt x="129" y="66"/>
                  </a:cubicBezTo>
                  <a:cubicBezTo>
                    <a:pt x="134" y="66"/>
                    <a:pt x="138" y="67"/>
                    <a:pt x="143" y="67"/>
                  </a:cubicBezTo>
                  <a:cubicBezTo>
                    <a:pt x="143" y="67"/>
                    <a:pt x="144" y="67"/>
                    <a:pt x="145" y="67"/>
                  </a:cubicBezTo>
                  <a:cubicBezTo>
                    <a:pt x="155" y="67"/>
                    <a:pt x="165" y="66"/>
                    <a:pt x="175" y="64"/>
                  </a:cubicBezTo>
                  <a:cubicBezTo>
                    <a:pt x="180" y="64"/>
                    <a:pt x="185" y="63"/>
                    <a:pt x="190" y="62"/>
                  </a:cubicBezTo>
                  <a:cubicBezTo>
                    <a:pt x="195" y="61"/>
                    <a:pt x="200" y="60"/>
                    <a:pt x="205" y="59"/>
                  </a:cubicBezTo>
                  <a:cubicBezTo>
                    <a:pt x="209" y="57"/>
                    <a:pt x="214" y="56"/>
                    <a:pt x="218" y="54"/>
                  </a:cubicBezTo>
                  <a:cubicBezTo>
                    <a:pt x="220" y="54"/>
                    <a:pt x="223" y="53"/>
                    <a:pt x="225" y="52"/>
                  </a:cubicBezTo>
                  <a:cubicBezTo>
                    <a:pt x="227" y="51"/>
                    <a:pt x="229" y="50"/>
                    <a:pt x="231" y="49"/>
                  </a:cubicBezTo>
                  <a:cubicBezTo>
                    <a:pt x="233" y="48"/>
                    <a:pt x="235" y="47"/>
                    <a:pt x="237" y="47"/>
                  </a:cubicBezTo>
                  <a:cubicBezTo>
                    <a:pt x="239" y="46"/>
                    <a:pt x="241" y="45"/>
                    <a:pt x="243" y="44"/>
                  </a:cubicBezTo>
                  <a:cubicBezTo>
                    <a:pt x="246" y="42"/>
                    <a:pt x="250" y="40"/>
                    <a:pt x="253" y="37"/>
                  </a:cubicBezTo>
                  <a:cubicBezTo>
                    <a:pt x="266" y="29"/>
                    <a:pt x="275" y="19"/>
                    <a:pt x="280" y="12"/>
                  </a:cubicBezTo>
                  <a:cubicBezTo>
                    <a:pt x="283" y="8"/>
                    <a:pt x="284" y="5"/>
                    <a:pt x="285" y="3"/>
                  </a:cubicBezTo>
                  <a:cubicBezTo>
                    <a:pt x="286" y="1"/>
                    <a:pt x="287" y="0"/>
                    <a:pt x="287" y="0"/>
                  </a:cubicBezTo>
                </a:path>
              </a:pathLst>
            </a:custGeom>
            <a:solidFill>
              <a:srgbClr val="B8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Freeform 46"/>
            <p:cNvSpPr>
              <a:spLocks/>
            </p:cNvSpPr>
            <p:nvPr/>
          </p:nvSpPr>
          <p:spPr bwMode="auto">
            <a:xfrm>
              <a:off x="7455" y="4825"/>
              <a:ext cx="284" cy="1145"/>
            </a:xfrm>
            <a:custGeom>
              <a:avLst/>
              <a:gdLst>
                <a:gd name="T0" fmla="*/ 19 w 120"/>
                <a:gd name="T1" fmla="*/ 146 h 484"/>
                <a:gd name="T2" fmla="*/ 41 w 120"/>
                <a:gd name="T3" fmla="*/ 132 h 484"/>
                <a:gd name="T4" fmla="*/ 11 w 120"/>
                <a:gd name="T5" fmla="*/ 279 h 484"/>
                <a:gd name="T6" fmla="*/ 0 w 120"/>
                <a:gd name="T7" fmla="*/ 429 h 484"/>
                <a:gd name="T8" fmla="*/ 37 w 120"/>
                <a:gd name="T9" fmla="*/ 466 h 484"/>
                <a:gd name="T10" fmla="*/ 91 w 120"/>
                <a:gd name="T11" fmla="*/ 476 h 484"/>
                <a:gd name="T12" fmla="*/ 95 w 120"/>
                <a:gd name="T13" fmla="*/ 474 h 484"/>
                <a:gd name="T14" fmla="*/ 54 w 120"/>
                <a:gd name="T15" fmla="*/ 415 h 484"/>
                <a:gd name="T16" fmla="*/ 119 w 120"/>
                <a:gd name="T17" fmla="*/ 75 h 484"/>
                <a:gd name="T18" fmla="*/ 0 w 120"/>
                <a:gd name="T19" fmla="*/ 23 h 484"/>
                <a:gd name="T20" fmla="*/ 19 w 120"/>
                <a:gd name="T21" fmla="*/ 146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0" h="484">
                  <a:moveTo>
                    <a:pt x="19" y="146"/>
                  </a:moveTo>
                  <a:cubicBezTo>
                    <a:pt x="41" y="132"/>
                    <a:pt x="41" y="132"/>
                    <a:pt x="41" y="132"/>
                  </a:cubicBezTo>
                  <a:cubicBezTo>
                    <a:pt x="41" y="132"/>
                    <a:pt x="13" y="195"/>
                    <a:pt x="11" y="279"/>
                  </a:cubicBezTo>
                  <a:cubicBezTo>
                    <a:pt x="9" y="363"/>
                    <a:pt x="10" y="390"/>
                    <a:pt x="0" y="429"/>
                  </a:cubicBezTo>
                  <a:cubicBezTo>
                    <a:pt x="37" y="466"/>
                    <a:pt x="37" y="466"/>
                    <a:pt x="37" y="466"/>
                  </a:cubicBezTo>
                  <a:cubicBezTo>
                    <a:pt x="51" y="480"/>
                    <a:pt x="73" y="484"/>
                    <a:pt x="91" y="476"/>
                  </a:cubicBezTo>
                  <a:cubicBezTo>
                    <a:pt x="95" y="474"/>
                    <a:pt x="95" y="474"/>
                    <a:pt x="95" y="474"/>
                  </a:cubicBezTo>
                  <a:cubicBezTo>
                    <a:pt x="95" y="474"/>
                    <a:pt x="57" y="445"/>
                    <a:pt x="54" y="415"/>
                  </a:cubicBezTo>
                  <a:cubicBezTo>
                    <a:pt x="51" y="385"/>
                    <a:pt x="120" y="150"/>
                    <a:pt x="119" y="75"/>
                  </a:cubicBezTo>
                  <a:cubicBezTo>
                    <a:pt x="118" y="0"/>
                    <a:pt x="27" y="12"/>
                    <a:pt x="0" y="23"/>
                  </a:cubicBezTo>
                  <a:cubicBezTo>
                    <a:pt x="19" y="146"/>
                    <a:pt x="19" y="146"/>
                    <a:pt x="19" y="146"/>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Freeform 47"/>
            <p:cNvSpPr>
              <a:spLocks/>
            </p:cNvSpPr>
            <p:nvPr/>
          </p:nvSpPr>
          <p:spPr bwMode="auto">
            <a:xfrm>
              <a:off x="7484" y="4939"/>
              <a:ext cx="253" cy="1022"/>
            </a:xfrm>
            <a:custGeom>
              <a:avLst/>
              <a:gdLst>
                <a:gd name="T0" fmla="*/ 1 w 107"/>
                <a:gd name="T1" fmla="*/ 0 h 432"/>
                <a:gd name="T2" fmla="*/ 7 w 107"/>
                <a:gd name="T3" fmla="*/ 98 h 432"/>
                <a:gd name="T4" fmla="*/ 29 w 107"/>
                <a:gd name="T5" fmla="*/ 84 h 432"/>
                <a:gd name="T6" fmla="*/ 29 w 107"/>
                <a:gd name="T7" fmla="*/ 84 h 432"/>
                <a:gd name="T8" fmla="*/ 31 w 107"/>
                <a:gd name="T9" fmla="*/ 83 h 432"/>
                <a:gd name="T10" fmla="*/ 38 w 107"/>
                <a:gd name="T11" fmla="*/ 92 h 432"/>
                <a:gd name="T12" fmla="*/ 11 w 107"/>
                <a:gd name="T13" fmla="*/ 255 h 432"/>
                <a:gd name="T14" fmla="*/ 0 w 107"/>
                <a:gd name="T15" fmla="*/ 389 h 432"/>
                <a:gd name="T16" fmla="*/ 25 w 107"/>
                <a:gd name="T17" fmla="*/ 418 h 432"/>
                <a:gd name="T18" fmla="*/ 25 w 107"/>
                <a:gd name="T19" fmla="*/ 418 h 432"/>
                <a:gd name="T20" fmla="*/ 26 w 107"/>
                <a:gd name="T21" fmla="*/ 418 h 432"/>
                <a:gd name="T22" fmla="*/ 26 w 107"/>
                <a:gd name="T23" fmla="*/ 418 h 432"/>
                <a:gd name="T24" fmla="*/ 59 w 107"/>
                <a:gd name="T25" fmla="*/ 432 h 432"/>
                <a:gd name="T26" fmla="*/ 60 w 107"/>
                <a:gd name="T27" fmla="*/ 432 h 432"/>
                <a:gd name="T28" fmla="*/ 60 w 107"/>
                <a:gd name="T29" fmla="*/ 432 h 432"/>
                <a:gd name="T30" fmla="*/ 78 w 107"/>
                <a:gd name="T31" fmla="*/ 428 h 432"/>
                <a:gd name="T32" fmla="*/ 78 w 107"/>
                <a:gd name="T33" fmla="*/ 428 h 432"/>
                <a:gd name="T34" fmla="*/ 79 w 107"/>
                <a:gd name="T35" fmla="*/ 428 h 432"/>
                <a:gd name="T36" fmla="*/ 83 w 107"/>
                <a:gd name="T37" fmla="*/ 426 h 432"/>
                <a:gd name="T38" fmla="*/ 42 w 107"/>
                <a:gd name="T39" fmla="*/ 367 h 432"/>
                <a:gd name="T40" fmla="*/ 42 w 107"/>
                <a:gd name="T41" fmla="*/ 365 h 432"/>
                <a:gd name="T42" fmla="*/ 107 w 107"/>
                <a:gd name="T43" fmla="*/ 29 h 432"/>
                <a:gd name="T44" fmla="*/ 107 w 107"/>
                <a:gd name="T45" fmla="*/ 27 h 432"/>
                <a:gd name="T46" fmla="*/ 107 w 107"/>
                <a:gd name="T47" fmla="*/ 22 h 432"/>
                <a:gd name="T48" fmla="*/ 1 w 107"/>
                <a:gd name="T49"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432">
                  <a:moveTo>
                    <a:pt x="1" y="0"/>
                  </a:moveTo>
                  <a:cubicBezTo>
                    <a:pt x="21" y="40"/>
                    <a:pt x="12" y="81"/>
                    <a:pt x="7" y="98"/>
                  </a:cubicBezTo>
                  <a:cubicBezTo>
                    <a:pt x="29" y="84"/>
                    <a:pt x="29" y="84"/>
                    <a:pt x="29" y="84"/>
                  </a:cubicBezTo>
                  <a:cubicBezTo>
                    <a:pt x="29" y="84"/>
                    <a:pt x="29" y="84"/>
                    <a:pt x="29" y="84"/>
                  </a:cubicBezTo>
                  <a:cubicBezTo>
                    <a:pt x="30" y="84"/>
                    <a:pt x="31" y="83"/>
                    <a:pt x="31" y="83"/>
                  </a:cubicBezTo>
                  <a:cubicBezTo>
                    <a:pt x="35" y="83"/>
                    <a:pt x="39" y="88"/>
                    <a:pt x="38" y="92"/>
                  </a:cubicBezTo>
                  <a:cubicBezTo>
                    <a:pt x="30" y="120"/>
                    <a:pt x="12" y="188"/>
                    <a:pt x="11" y="255"/>
                  </a:cubicBezTo>
                  <a:cubicBezTo>
                    <a:pt x="10" y="330"/>
                    <a:pt x="2" y="378"/>
                    <a:pt x="0" y="389"/>
                  </a:cubicBezTo>
                  <a:cubicBezTo>
                    <a:pt x="10" y="402"/>
                    <a:pt x="25" y="418"/>
                    <a:pt x="25" y="418"/>
                  </a:cubicBezTo>
                  <a:cubicBezTo>
                    <a:pt x="25" y="418"/>
                    <a:pt x="25" y="418"/>
                    <a:pt x="25" y="418"/>
                  </a:cubicBezTo>
                  <a:cubicBezTo>
                    <a:pt x="26" y="418"/>
                    <a:pt x="26" y="418"/>
                    <a:pt x="26" y="418"/>
                  </a:cubicBezTo>
                  <a:cubicBezTo>
                    <a:pt x="26" y="418"/>
                    <a:pt x="26" y="418"/>
                    <a:pt x="26" y="418"/>
                  </a:cubicBezTo>
                  <a:cubicBezTo>
                    <a:pt x="35" y="427"/>
                    <a:pt x="47" y="432"/>
                    <a:pt x="59" y="432"/>
                  </a:cubicBezTo>
                  <a:cubicBezTo>
                    <a:pt x="60" y="432"/>
                    <a:pt x="60" y="432"/>
                    <a:pt x="60" y="432"/>
                  </a:cubicBezTo>
                  <a:cubicBezTo>
                    <a:pt x="60" y="432"/>
                    <a:pt x="60" y="432"/>
                    <a:pt x="60" y="432"/>
                  </a:cubicBezTo>
                  <a:cubicBezTo>
                    <a:pt x="66" y="432"/>
                    <a:pt x="72" y="431"/>
                    <a:pt x="78" y="428"/>
                  </a:cubicBezTo>
                  <a:cubicBezTo>
                    <a:pt x="78" y="428"/>
                    <a:pt x="78" y="428"/>
                    <a:pt x="78" y="428"/>
                  </a:cubicBezTo>
                  <a:cubicBezTo>
                    <a:pt x="78" y="428"/>
                    <a:pt x="79" y="428"/>
                    <a:pt x="79" y="428"/>
                  </a:cubicBezTo>
                  <a:cubicBezTo>
                    <a:pt x="83" y="426"/>
                    <a:pt x="83" y="426"/>
                    <a:pt x="83" y="426"/>
                  </a:cubicBezTo>
                  <a:cubicBezTo>
                    <a:pt x="83" y="426"/>
                    <a:pt x="45" y="397"/>
                    <a:pt x="42" y="367"/>
                  </a:cubicBezTo>
                  <a:cubicBezTo>
                    <a:pt x="42" y="367"/>
                    <a:pt x="42" y="366"/>
                    <a:pt x="42" y="365"/>
                  </a:cubicBezTo>
                  <a:cubicBezTo>
                    <a:pt x="42" y="327"/>
                    <a:pt x="107" y="104"/>
                    <a:pt x="107" y="29"/>
                  </a:cubicBezTo>
                  <a:cubicBezTo>
                    <a:pt x="107" y="28"/>
                    <a:pt x="107" y="28"/>
                    <a:pt x="107" y="27"/>
                  </a:cubicBezTo>
                  <a:cubicBezTo>
                    <a:pt x="107" y="25"/>
                    <a:pt x="107" y="23"/>
                    <a:pt x="107" y="22"/>
                  </a:cubicBezTo>
                  <a:cubicBezTo>
                    <a:pt x="70" y="17"/>
                    <a:pt x="35" y="10"/>
                    <a:pt x="1" y="0"/>
                  </a:cubicBezTo>
                </a:path>
              </a:pathLst>
            </a:custGeom>
            <a:solidFill>
              <a:srgbClr val="FDBE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Freeform 48"/>
            <p:cNvSpPr>
              <a:spLocks/>
            </p:cNvSpPr>
            <p:nvPr/>
          </p:nvSpPr>
          <p:spPr bwMode="auto">
            <a:xfrm>
              <a:off x="6643" y="4745"/>
              <a:ext cx="947" cy="667"/>
            </a:xfrm>
            <a:custGeom>
              <a:avLst/>
              <a:gdLst>
                <a:gd name="T0" fmla="*/ 314 w 400"/>
                <a:gd name="T1" fmla="*/ 36 h 282"/>
                <a:gd name="T2" fmla="*/ 255 w 400"/>
                <a:gd name="T3" fmla="*/ 0 h 282"/>
                <a:gd name="T4" fmla="*/ 220 w 400"/>
                <a:gd name="T5" fmla="*/ 20 h 282"/>
                <a:gd name="T6" fmla="*/ 220 w 400"/>
                <a:gd name="T7" fmla="*/ 20 h 282"/>
                <a:gd name="T8" fmla="*/ 212 w 400"/>
                <a:gd name="T9" fmla="*/ 69 h 282"/>
                <a:gd name="T10" fmla="*/ 58 w 400"/>
                <a:gd name="T11" fmla="*/ 69 h 282"/>
                <a:gd name="T12" fmla="*/ 58 w 400"/>
                <a:gd name="T13" fmla="*/ 69 h 282"/>
                <a:gd name="T14" fmla="*/ 83 w 400"/>
                <a:gd name="T15" fmla="*/ 227 h 282"/>
                <a:gd name="T16" fmla="*/ 358 w 400"/>
                <a:gd name="T17" fmla="*/ 189 h 282"/>
                <a:gd name="T18" fmla="*/ 314 w 400"/>
                <a:gd name="T19" fmla="*/ 36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82">
                  <a:moveTo>
                    <a:pt x="314" y="36"/>
                  </a:moveTo>
                  <a:cubicBezTo>
                    <a:pt x="288" y="18"/>
                    <a:pt x="255" y="0"/>
                    <a:pt x="255" y="0"/>
                  </a:cubicBezTo>
                  <a:cubicBezTo>
                    <a:pt x="220" y="20"/>
                    <a:pt x="220" y="20"/>
                    <a:pt x="220" y="20"/>
                  </a:cubicBezTo>
                  <a:cubicBezTo>
                    <a:pt x="220" y="20"/>
                    <a:pt x="220" y="20"/>
                    <a:pt x="220" y="20"/>
                  </a:cubicBezTo>
                  <a:cubicBezTo>
                    <a:pt x="212" y="69"/>
                    <a:pt x="212" y="69"/>
                    <a:pt x="212" y="69"/>
                  </a:cubicBezTo>
                  <a:cubicBezTo>
                    <a:pt x="137" y="140"/>
                    <a:pt x="59" y="70"/>
                    <a:pt x="58" y="69"/>
                  </a:cubicBezTo>
                  <a:cubicBezTo>
                    <a:pt x="58" y="69"/>
                    <a:pt x="58" y="69"/>
                    <a:pt x="58" y="69"/>
                  </a:cubicBezTo>
                  <a:cubicBezTo>
                    <a:pt x="58" y="69"/>
                    <a:pt x="0" y="171"/>
                    <a:pt x="83" y="227"/>
                  </a:cubicBezTo>
                  <a:cubicBezTo>
                    <a:pt x="166" y="282"/>
                    <a:pt x="246" y="276"/>
                    <a:pt x="358" y="189"/>
                  </a:cubicBezTo>
                  <a:cubicBezTo>
                    <a:pt x="358" y="189"/>
                    <a:pt x="400" y="95"/>
                    <a:pt x="314" y="36"/>
                  </a:cubicBezTo>
                </a:path>
              </a:pathLst>
            </a:custGeom>
            <a:solidFill>
              <a:srgbClr val="7A28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49"/>
            <p:cNvSpPr>
              <a:spLocks/>
            </p:cNvSpPr>
            <p:nvPr/>
          </p:nvSpPr>
          <p:spPr bwMode="auto">
            <a:xfrm>
              <a:off x="6769" y="4745"/>
              <a:ext cx="764" cy="404"/>
            </a:xfrm>
            <a:custGeom>
              <a:avLst/>
              <a:gdLst>
                <a:gd name="T0" fmla="*/ 261 w 323"/>
                <a:gd name="T1" fmla="*/ 36 h 171"/>
                <a:gd name="T2" fmla="*/ 202 w 323"/>
                <a:gd name="T3" fmla="*/ 0 h 171"/>
                <a:gd name="T4" fmla="*/ 167 w 323"/>
                <a:gd name="T5" fmla="*/ 20 h 171"/>
                <a:gd name="T6" fmla="*/ 167 w 323"/>
                <a:gd name="T7" fmla="*/ 20 h 171"/>
                <a:gd name="T8" fmla="*/ 159 w 323"/>
                <a:gd name="T9" fmla="*/ 69 h 171"/>
                <a:gd name="T10" fmla="*/ 5 w 323"/>
                <a:gd name="T11" fmla="*/ 69 h 171"/>
                <a:gd name="T12" fmla="*/ 5 w 323"/>
                <a:gd name="T13" fmla="*/ 69 h 171"/>
                <a:gd name="T14" fmla="*/ 0 w 323"/>
                <a:gd name="T15" fmla="*/ 80 h 171"/>
                <a:gd name="T16" fmla="*/ 135 w 323"/>
                <a:gd name="T17" fmla="*/ 109 h 171"/>
                <a:gd name="T18" fmla="*/ 213 w 323"/>
                <a:gd name="T19" fmla="*/ 116 h 171"/>
                <a:gd name="T20" fmla="*/ 254 w 323"/>
                <a:gd name="T21" fmla="*/ 80 h 171"/>
                <a:gd name="T22" fmla="*/ 301 w 323"/>
                <a:gd name="T23" fmla="*/ 171 h 171"/>
                <a:gd name="T24" fmla="*/ 312 w 323"/>
                <a:gd name="T25" fmla="*/ 170 h 171"/>
                <a:gd name="T26" fmla="*/ 261 w 323"/>
                <a:gd name="T27" fmla="*/ 36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3" h="171">
                  <a:moveTo>
                    <a:pt x="261" y="36"/>
                  </a:moveTo>
                  <a:cubicBezTo>
                    <a:pt x="235" y="18"/>
                    <a:pt x="202" y="0"/>
                    <a:pt x="202" y="0"/>
                  </a:cubicBezTo>
                  <a:cubicBezTo>
                    <a:pt x="167" y="20"/>
                    <a:pt x="167" y="20"/>
                    <a:pt x="167" y="20"/>
                  </a:cubicBezTo>
                  <a:cubicBezTo>
                    <a:pt x="167" y="20"/>
                    <a:pt x="167" y="20"/>
                    <a:pt x="167" y="20"/>
                  </a:cubicBezTo>
                  <a:cubicBezTo>
                    <a:pt x="159" y="69"/>
                    <a:pt x="159" y="69"/>
                    <a:pt x="159" y="69"/>
                  </a:cubicBezTo>
                  <a:cubicBezTo>
                    <a:pt x="84" y="140"/>
                    <a:pt x="6" y="70"/>
                    <a:pt x="5" y="69"/>
                  </a:cubicBezTo>
                  <a:cubicBezTo>
                    <a:pt x="5" y="69"/>
                    <a:pt x="5" y="69"/>
                    <a:pt x="5" y="69"/>
                  </a:cubicBezTo>
                  <a:cubicBezTo>
                    <a:pt x="5" y="69"/>
                    <a:pt x="3" y="73"/>
                    <a:pt x="0" y="80"/>
                  </a:cubicBezTo>
                  <a:cubicBezTo>
                    <a:pt x="18" y="98"/>
                    <a:pt x="62" y="130"/>
                    <a:pt x="135" y="109"/>
                  </a:cubicBezTo>
                  <a:cubicBezTo>
                    <a:pt x="135" y="109"/>
                    <a:pt x="159" y="163"/>
                    <a:pt x="213" y="116"/>
                  </a:cubicBezTo>
                  <a:cubicBezTo>
                    <a:pt x="254" y="80"/>
                    <a:pt x="254" y="80"/>
                    <a:pt x="254" y="80"/>
                  </a:cubicBezTo>
                  <a:cubicBezTo>
                    <a:pt x="254" y="80"/>
                    <a:pt x="301" y="100"/>
                    <a:pt x="301" y="171"/>
                  </a:cubicBezTo>
                  <a:cubicBezTo>
                    <a:pt x="312" y="170"/>
                    <a:pt x="312" y="170"/>
                    <a:pt x="312" y="170"/>
                  </a:cubicBezTo>
                  <a:cubicBezTo>
                    <a:pt x="319" y="139"/>
                    <a:pt x="323" y="79"/>
                    <a:pt x="261" y="36"/>
                  </a:cubicBezTo>
                </a:path>
              </a:pathLst>
            </a:custGeom>
            <a:solidFill>
              <a:srgbClr val="6B1F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50"/>
            <p:cNvSpPr>
              <a:spLocks/>
            </p:cNvSpPr>
            <p:nvPr/>
          </p:nvSpPr>
          <p:spPr bwMode="auto">
            <a:xfrm>
              <a:off x="6736" y="5126"/>
              <a:ext cx="774" cy="286"/>
            </a:xfrm>
            <a:custGeom>
              <a:avLst/>
              <a:gdLst>
                <a:gd name="T0" fmla="*/ 37 w 327"/>
                <a:gd name="T1" fmla="*/ 40 h 121"/>
                <a:gd name="T2" fmla="*/ 0 w 327"/>
                <a:gd name="T3" fmla="*/ 0 h 121"/>
                <a:gd name="T4" fmla="*/ 44 w 327"/>
                <a:gd name="T5" fmla="*/ 66 h 121"/>
                <a:gd name="T6" fmla="*/ 319 w 327"/>
                <a:gd name="T7" fmla="*/ 28 h 121"/>
                <a:gd name="T8" fmla="*/ 327 w 327"/>
                <a:gd name="T9" fmla="*/ 1 h 121"/>
                <a:gd name="T10" fmla="*/ 37 w 327"/>
                <a:gd name="T11" fmla="*/ 40 h 121"/>
              </a:gdLst>
              <a:ahLst/>
              <a:cxnLst>
                <a:cxn ang="0">
                  <a:pos x="T0" y="T1"/>
                </a:cxn>
                <a:cxn ang="0">
                  <a:pos x="T2" y="T3"/>
                </a:cxn>
                <a:cxn ang="0">
                  <a:pos x="T4" y="T5"/>
                </a:cxn>
                <a:cxn ang="0">
                  <a:pos x="T6" y="T7"/>
                </a:cxn>
                <a:cxn ang="0">
                  <a:pos x="T8" y="T9"/>
                </a:cxn>
                <a:cxn ang="0">
                  <a:pos x="T10" y="T11"/>
                </a:cxn>
              </a:cxnLst>
              <a:rect l="0" t="0" r="r" b="b"/>
              <a:pathLst>
                <a:path w="327" h="121">
                  <a:moveTo>
                    <a:pt x="37" y="40"/>
                  </a:moveTo>
                  <a:cubicBezTo>
                    <a:pt x="19" y="28"/>
                    <a:pt x="8" y="14"/>
                    <a:pt x="0" y="0"/>
                  </a:cubicBezTo>
                  <a:cubicBezTo>
                    <a:pt x="4" y="23"/>
                    <a:pt x="16" y="47"/>
                    <a:pt x="44" y="66"/>
                  </a:cubicBezTo>
                  <a:cubicBezTo>
                    <a:pt x="127" y="121"/>
                    <a:pt x="207" y="115"/>
                    <a:pt x="319" y="28"/>
                  </a:cubicBezTo>
                  <a:cubicBezTo>
                    <a:pt x="319" y="28"/>
                    <a:pt x="324" y="18"/>
                    <a:pt x="327" y="1"/>
                  </a:cubicBezTo>
                  <a:cubicBezTo>
                    <a:pt x="209" y="93"/>
                    <a:pt x="125" y="98"/>
                    <a:pt x="37" y="40"/>
                  </a:cubicBezTo>
                  <a:close/>
                </a:path>
              </a:pathLst>
            </a:custGeom>
            <a:solidFill>
              <a:srgbClr val="6B1F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51"/>
            <p:cNvSpPr>
              <a:spLocks/>
            </p:cNvSpPr>
            <p:nvPr/>
          </p:nvSpPr>
          <p:spPr bwMode="auto">
            <a:xfrm>
              <a:off x="8324" y="5554"/>
              <a:ext cx="461" cy="341"/>
            </a:xfrm>
            <a:custGeom>
              <a:avLst/>
              <a:gdLst>
                <a:gd name="T0" fmla="*/ 174 w 195"/>
                <a:gd name="T1" fmla="*/ 75 h 144"/>
                <a:gd name="T2" fmla="*/ 171 w 195"/>
                <a:gd name="T3" fmla="*/ 127 h 144"/>
                <a:gd name="T4" fmla="*/ 83 w 195"/>
                <a:gd name="T5" fmla="*/ 118 h 144"/>
                <a:gd name="T6" fmla="*/ 0 w 195"/>
                <a:gd name="T7" fmla="*/ 43 h 144"/>
                <a:gd name="T8" fmla="*/ 79 w 195"/>
                <a:gd name="T9" fmla="*/ 22 h 144"/>
                <a:gd name="T10" fmla="*/ 174 w 195"/>
                <a:gd name="T11" fmla="*/ 75 h 144"/>
              </a:gdLst>
              <a:ahLst/>
              <a:cxnLst>
                <a:cxn ang="0">
                  <a:pos x="T0" y="T1"/>
                </a:cxn>
                <a:cxn ang="0">
                  <a:pos x="T2" y="T3"/>
                </a:cxn>
                <a:cxn ang="0">
                  <a:pos x="T4" y="T5"/>
                </a:cxn>
                <a:cxn ang="0">
                  <a:pos x="T6" y="T7"/>
                </a:cxn>
                <a:cxn ang="0">
                  <a:pos x="T8" y="T9"/>
                </a:cxn>
                <a:cxn ang="0">
                  <a:pos x="T10" y="T11"/>
                </a:cxn>
              </a:cxnLst>
              <a:rect l="0" t="0" r="r" b="b"/>
              <a:pathLst>
                <a:path w="195" h="144">
                  <a:moveTo>
                    <a:pt x="174" y="75"/>
                  </a:moveTo>
                  <a:cubicBezTo>
                    <a:pt x="174" y="75"/>
                    <a:pt x="195" y="113"/>
                    <a:pt x="171" y="127"/>
                  </a:cubicBezTo>
                  <a:cubicBezTo>
                    <a:pt x="147" y="141"/>
                    <a:pt x="118" y="144"/>
                    <a:pt x="83" y="118"/>
                  </a:cubicBezTo>
                  <a:cubicBezTo>
                    <a:pt x="47" y="92"/>
                    <a:pt x="0" y="73"/>
                    <a:pt x="0" y="43"/>
                  </a:cubicBezTo>
                  <a:cubicBezTo>
                    <a:pt x="0" y="13"/>
                    <a:pt x="41" y="0"/>
                    <a:pt x="79" y="22"/>
                  </a:cubicBezTo>
                  <a:cubicBezTo>
                    <a:pt x="118" y="44"/>
                    <a:pt x="174" y="75"/>
                    <a:pt x="174" y="75"/>
                  </a:cubicBezTo>
                  <a:close/>
                </a:path>
              </a:pathLst>
            </a:custGeom>
            <a:solidFill>
              <a:srgbClr val="1210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52"/>
            <p:cNvSpPr>
              <a:spLocks/>
            </p:cNvSpPr>
            <p:nvPr/>
          </p:nvSpPr>
          <p:spPr bwMode="auto">
            <a:xfrm>
              <a:off x="8537" y="4671"/>
              <a:ext cx="274" cy="1122"/>
            </a:xfrm>
            <a:custGeom>
              <a:avLst/>
              <a:gdLst>
                <a:gd name="T0" fmla="*/ 98 w 116"/>
                <a:gd name="T1" fmla="*/ 143 h 474"/>
                <a:gd name="T2" fmla="*/ 98 w 116"/>
                <a:gd name="T3" fmla="*/ 443 h 474"/>
                <a:gd name="T4" fmla="*/ 0 w 116"/>
                <a:gd name="T5" fmla="*/ 443 h 474"/>
                <a:gd name="T6" fmla="*/ 0 w 116"/>
                <a:gd name="T7" fmla="*/ 107 h 474"/>
                <a:gd name="T8" fmla="*/ 116 w 116"/>
                <a:gd name="T9" fmla="*/ 5 h 474"/>
                <a:gd name="T10" fmla="*/ 98 w 116"/>
                <a:gd name="T11" fmla="*/ 143 h 474"/>
              </a:gdLst>
              <a:ahLst/>
              <a:cxnLst>
                <a:cxn ang="0">
                  <a:pos x="T0" y="T1"/>
                </a:cxn>
                <a:cxn ang="0">
                  <a:pos x="T2" y="T3"/>
                </a:cxn>
                <a:cxn ang="0">
                  <a:pos x="T4" y="T5"/>
                </a:cxn>
                <a:cxn ang="0">
                  <a:pos x="T6" y="T7"/>
                </a:cxn>
                <a:cxn ang="0">
                  <a:pos x="T8" y="T9"/>
                </a:cxn>
                <a:cxn ang="0">
                  <a:pos x="T10" y="T11"/>
                </a:cxn>
              </a:cxnLst>
              <a:rect l="0" t="0" r="r" b="b"/>
              <a:pathLst>
                <a:path w="116" h="474">
                  <a:moveTo>
                    <a:pt x="98" y="143"/>
                  </a:moveTo>
                  <a:cubicBezTo>
                    <a:pt x="98" y="443"/>
                    <a:pt x="98" y="443"/>
                    <a:pt x="98" y="443"/>
                  </a:cubicBezTo>
                  <a:cubicBezTo>
                    <a:pt x="98" y="443"/>
                    <a:pt x="49" y="474"/>
                    <a:pt x="0" y="443"/>
                  </a:cubicBezTo>
                  <a:cubicBezTo>
                    <a:pt x="0" y="107"/>
                    <a:pt x="0" y="107"/>
                    <a:pt x="0" y="107"/>
                  </a:cubicBezTo>
                  <a:cubicBezTo>
                    <a:pt x="0" y="47"/>
                    <a:pt x="56" y="0"/>
                    <a:pt x="116" y="5"/>
                  </a:cubicBezTo>
                  <a:cubicBezTo>
                    <a:pt x="98" y="143"/>
                    <a:pt x="98" y="143"/>
                    <a:pt x="98" y="143"/>
                  </a:cubicBezTo>
                </a:path>
              </a:pathLst>
            </a:custGeom>
            <a:solidFill>
              <a:srgbClr val="535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53"/>
            <p:cNvSpPr>
              <a:spLocks/>
            </p:cNvSpPr>
            <p:nvPr/>
          </p:nvSpPr>
          <p:spPr bwMode="auto">
            <a:xfrm>
              <a:off x="6915" y="3689"/>
              <a:ext cx="2067" cy="1370"/>
            </a:xfrm>
            <a:custGeom>
              <a:avLst/>
              <a:gdLst>
                <a:gd name="T0" fmla="*/ 740 w 873"/>
                <a:gd name="T1" fmla="*/ 97 h 579"/>
                <a:gd name="T2" fmla="*/ 133 w 873"/>
                <a:gd name="T3" fmla="*/ 97 h 579"/>
                <a:gd name="T4" fmla="*/ 9 w 873"/>
                <a:gd name="T5" fmla="*/ 290 h 579"/>
                <a:gd name="T6" fmla="*/ 133 w 873"/>
                <a:gd name="T7" fmla="*/ 483 h 579"/>
                <a:gd name="T8" fmla="*/ 740 w 873"/>
                <a:gd name="T9" fmla="*/ 483 h 579"/>
                <a:gd name="T10" fmla="*/ 864 w 873"/>
                <a:gd name="T11" fmla="*/ 290 h 579"/>
                <a:gd name="T12" fmla="*/ 740 w 873"/>
                <a:gd name="T13" fmla="*/ 97 h 579"/>
              </a:gdLst>
              <a:ahLst/>
              <a:cxnLst>
                <a:cxn ang="0">
                  <a:pos x="T0" y="T1"/>
                </a:cxn>
                <a:cxn ang="0">
                  <a:pos x="T2" y="T3"/>
                </a:cxn>
                <a:cxn ang="0">
                  <a:pos x="T4" y="T5"/>
                </a:cxn>
                <a:cxn ang="0">
                  <a:pos x="T6" y="T7"/>
                </a:cxn>
                <a:cxn ang="0">
                  <a:pos x="T8" y="T9"/>
                </a:cxn>
                <a:cxn ang="0">
                  <a:pos x="T10" y="T11"/>
                </a:cxn>
                <a:cxn ang="0">
                  <a:pos x="T12" y="T13"/>
                </a:cxn>
              </a:cxnLst>
              <a:rect l="0" t="0" r="r" b="b"/>
              <a:pathLst>
                <a:path w="873" h="579">
                  <a:moveTo>
                    <a:pt x="740" y="97"/>
                  </a:moveTo>
                  <a:cubicBezTo>
                    <a:pt x="572" y="0"/>
                    <a:pt x="301" y="0"/>
                    <a:pt x="133" y="97"/>
                  </a:cubicBezTo>
                  <a:cubicBezTo>
                    <a:pt x="42" y="150"/>
                    <a:pt x="0" y="220"/>
                    <a:pt x="9" y="290"/>
                  </a:cubicBezTo>
                  <a:cubicBezTo>
                    <a:pt x="0" y="359"/>
                    <a:pt x="42" y="430"/>
                    <a:pt x="133" y="483"/>
                  </a:cubicBezTo>
                  <a:cubicBezTo>
                    <a:pt x="301" y="579"/>
                    <a:pt x="572" y="579"/>
                    <a:pt x="740" y="483"/>
                  </a:cubicBezTo>
                  <a:cubicBezTo>
                    <a:pt x="831" y="430"/>
                    <a:pt x="873" y="359"/>
                    <a:pt x="864" y="290"/>
                  </a:cubicBezTo>
                  <a:cubicBezTo>
                    <a:pt x="873" y="220"/>
                    <a:pt x="831" y="150"/>
                    <a:pt x="740"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54"/>
            <p:cNvSpPr>
              <a:spLocks/>
            </p:cNvSpPr>
            <p:nvPr/>
          </p:nvSpPr>
          <p:spPr bwMode="auto">
            <a:xfrm>
              <a:off x="6835" y="3689"/>
              <a:ext cx="2227" cy="1288"/>
            </a:xfrm>
            <a:custGeom>
              <a:avLst/>
              <a:gdLst>
                <a:gd name="T0" fmla="*/ 774 w 941"/>
                <a:gd name="T1" fmla="*/ 447 h 544"/>
                <a:gd name="T2" fmla="*/ 167 w 941"/>
                <a:gd name="T3" fmla="*/ 447 h 544"/>
                <a:gd name="T4" fmla="*/ 167 w 941"/>
                <a:gd name="T5" fmla="*/ 97 h 544"/>
                <a:gd name="T6" fmla="*/ 774 w 941"/>
                <a:gd name="T7" fmla="*/ 97 h 544"/>
                <a:gd name="T8" fmla="*/ 774 w 941"/>
                <a:gd name="T9" fmla="*/ 447 h 544"/>
              </a:gdLst>
              <a:ahLst/>
              <a:cxnLst>
                <a:cxn ang="0">
                  <a:pos x="T0" y="T1"/>
                </a:cxn>
                <a:cxn ang="0">
                  <a:pos x="T2" y="T3"/>
                </a:cxn>
                <a:cxn ang="0">
                  <a:pos x="T4" y="T5"/>
                </a:cxn>
                <a:cxn ang="0">
                  <a:pos x="T6" y="T7"/>
                </a:cxn>
                <a:cxn ang="0">
                  <a:pos x="T8" y="T9"/>
                </a:cxn>
              </a:cxnLst>
              <a:rect l="0" t="0" r="r" b="b"/>
              <a:pathLst>
                <a:path w="941" h="544">
                  <a:moveTo>
                    <a:pt x="774" y="447"/>
                  </a:moveTo>
                  <a:cubicBezTo>
                    <a:pt x="606" y="544"/>
                    <a:pt x="335" y="544"/>
                    <a:pt x="167" y="447"/>
                  </a:cubicBezTo>
                  <a:cubicBezTo>
                    <a:pt x="0" y="350"/>
                    <a:pt x="0" y="193"/>
                    <a:pt x="167" y="97"/>
                  </a:cubicBezTo>
                  <a:cubicBezTo>
                    <a:pt x="335" y="0"/>
                    <a:pt x="606" y="0"/>
                    <a:pt x="774" y="97"/>
                  </a:cubicBezTo>
                  <a:cubicBezTo>
                    <a:pt x="941" y="193"/>
                    <a:pt x="941" y="350"/>
                    <a:pt x="774" y="447"/>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55"/>
            <p:cNvSpPr>
              <a:spLocks/>
            </p:cNvSpPr>
            <p:nvPr/>
          </p:nvSpPr>
          <p:spPr bwMode="auto">
            <a:xfrm>
              <a:off x="7083" y="4271"/>
              <a:ext cx="337" cy="131"/>
            </a:xfrm>
            <a:custGeom>
              <a:avLst/>
              <a:gdLst>
                <a:gd name="T0" fmla="*/ 337 w 337"/>
                <a:gd name="T1" fmla="*/ 0 h 131"/>
                <a:gd name="T2" fmla="*/ 0 w 337"/>
                <a:gd name="T3" fmla="*/ 0 h 131"/>
                <a:gd name="T4" fmla="*/ 114 w 337"/>
                <a:gd name="T5" fmla="*/ 131 h 131"/>
                <a:gd name="T6" fmla="*/ 337 w 337"/>
                <a:gd name="T7" fmla="*/ 0 h 131"/>
              </a:gdLst>
              <a:ahLst/>
              <a:cxnLst>
                <a:cxn ang="0">
                  <a:pos x="T0" y="T1"/>
                </a:cxn>
                <a:cxn ang="0">
                  <a:pos x="T2" y="T3"/>
                </a:cxn>
                <a:cxn ang="0">
                  <a:pos x="T4" y="T5"/>
                </a:cxn>
                <a:cxn ang="0">
                  <a:pos x="T6" y="T7"/>
                </a:cxn>
              </a:cxnLst>
              <a:rect l="0" t="0" r="r" b="b"/>
              <a:pathLst>
                <a:path w="337" h="131">
                  <a:moveTo>
                    <a:pt x="337" y="0"/>
                  </a:moveTo>
                  <a:lnTo>
                    <a:pt x="0" y="0"/>
                  </a:lnTo>
                  <a:lnTo>
                    <a:pt x="114" y="131"/>
                  </a:lnTo>
                  <a:lnTo>
                    <a:pt x="337" y="0"/>
                  </a:lnTo>
                  <a:close/>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56"/>
            <p:cNvSpPr>
              <a:spLocks/>
            </p:cNvSpPr>
            <p:nvPr/>
          </p:nvSpPr>
          <p:spPr bwMode="auto">
            <a:xfrm>
              <a:off x="7083" y="4271"/>
              <a:ext cx="337" cy="131"/>
            </a:xfrm>
            <a:custGeom>
              <a:avLst/>
              <a:gdLst>
                <a:gd name="T0" fmla="*/ 337 w 337"/>
                <a:gd name="T1" fmla="*/ 0 h 131"/>
                <a:gd name="T2" fmla="*/ 0 w 337"/>
                <a:gd name="T3" fmla="*/ 0 h 131"/>
                <a:gd name="T4" fmla="*/ 114 w 337"/>
                <a:gd name="T5" fmla="*/ 131 h 131"/>
                <a:gd name="T6" fmla="*/ 337 w 337"/>
                <a:gd name="T7" fmla="*/ 0 h 131"/>
              </a:gdLst>
              <a:ahLst/>
              <a:cxnLst>
                <a:cxn ang="0">
                  <a:pos x="T0" y="T1"/>
                </a:cxn>
                <a:cxn ang="0">
                  <a:pos x="T2" y="T3"/>
                </a:cxn>
                <a:cxn ang="0">
                  <a:pos x="T4" y="T5"/>
                </a:cxn>
                <a:cxn ang="0">
                  <a:pos x="T6" y="T7"/>
                </a:cxn>
              </a:cxnLst>
              <a:rect l="0" t="0" r="r" b="b"/>
              <a:pathLst>
                <a:path w="337" h="131">
                  <a:moveTo>
                    <a:pt x="337" y="0"/>
                  </a:moveTo>
                  <a:lnTo>
                    <a:pt x="0" y="0"/>
                  </a:lnTo>
                  <a:lnTo>
                    <a:pt x="114" y="131"/>
                  </a:lnTo>
                  <a:lnTo>
                    <a:pt x="33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57"/>
            <p:cNvSpPr>
              <a:spLocks/>
            </p:cNvSpPr>
            <p:nvPr/>
          </p:nvSpPr>
          <p:spPr bwMode="auto">
            <a:xfrm>
              <a:off x="6915" y="4376"/>
              <a:ext cx="2067" cy="683"/>
            </a:xfrm>
            <a:custGeom>
              <a:avLst/>
              <a:gdLst>
                <a:gd name="T0" fmla="*/ 740 w 873"/>
                <a:gd name="T1" fmla="*/ 157 h 289"/>
                <a:gd name="T2" fmla="*/ 133 w 873"/>
                <a:gd name="T3" fmla="*/ 157 h 289"/>
                <a:gd name="T4" fmla="*/ 9 w 873"/>
                <a:gd name="T5" fmla="*/ 0 h 289"/>
                <a:gd name="T6" fmla="*/ 133 w 873"/>
                <a:gd name="T7" fmla="*/ 193 h 289"/>
                <a:gd name="T8" fmla="*/ 740 w 873"/>
                <a:gd name="T9" fmla="*/ 193 h 289"/>
                <a:gd name="T10" fmla="*/ 864 w 873"/>
                <a:gd name="T11" fmla="*/ 0 h 289"/>
                <a:gd name="T12" fmla="*/ 740 w 873"/>
                <a:gd name="T13" fmla="*/ 157 h 289"/>
              </a:gdLst>
              <a:ahLst/>
              <a:cxnLst>
                <a:cxn ang="0">
                  <a:pos x="T0" y="T1"/>
                </a:cxn>
                <a:cxn ang="0">
                  <a:pos x="T2" y="T3"/>
                </a:cxn>
                <a:cxn ang="0">
                  <a:pos x="T4" y="T5"/>
                </a:cxn>
                <a:cxn ang="0">
                  <a:pos x="T6" y="T7"/>
                </a:cxn>
                <a:cxn ang="0">
                  <a:pos x="T8" y="T9"/>
                </a:cxn>
                <a:cxn ang="0">
                  <a:pos x="T10" y="T11"/>
                </a:cxn>
                <a:cxn ang="0">
                  <a:pos x="T12" y="T13"/>
                </a:cxn>
              </a:cxnLst>
              <a:rect l="0" t="0" r="r" b="b"/>
              <a:pathLst>
                <a:path w="873" h="289">
                  <a:moveTo>
                    <a:pt x="740" y="157"/>
                  </a:moveTo>
                  <a:cubicBezTo>
                    <a:pt x="572" y="254"/>
                    <a:pt x="301" y="254"/>
                    <a:pt x="133" y="157"/>
                  </a:cubicBezTo>
                  <a:cubicBezTo>
                    <a:pt x="57" y="113"/>
                    <a:pt x="16" y="57"/>
                    <a:pt x="9" y="0"/>
                  </a:cubicBezTo>
                  <a:cubicBezTo>
                    <a:pt x="0" y="69"/>
                    <a:pt x="42" y="140"/>
                    <a:pt x="133" y="193"/>
                  </a:cubicBezTo>
                  <a:cubicBezTo>
                    <a:pt x="301" y="289"/>
                    <a:pt x="572" y="289"/>
                    <a:pt x="740" y="193"/>
                  </a:cubicBezTo>
                  <a:cubicBezTo>
                    <a:pt x="831" y="140"/>
                    <a:pt x="873" y="69"/>
                    <a:pt x="864" y="0"/>
                  </a:cubicBezTo>
                  <a:cubicBezTo>
                    <a:pt x="857" y="57"/>
                    <a:pt x="816" y="113"/>
                    <a:pt x="740" y="157"/>
                  </a:cubicBezTo>
                </a:path>
              </a:pathLst>
            </a:custGeom>
            <a:solidFill>
              <a:srgbClr val="C5C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58"/>
            <p:cNvSpPr>
              <a:spLocks/>
            </p:cNvSpPr>
            <p:nvPr/>
          </p:nvSpPr>
          <p:spPr bwMode="auto">
            <a:xfrm>
              <a:off x="7192" y="4702"/>
              <a:ext cx="1546" cy="220"/>
            </a:xfrm>
            <a:custGeom>
              <a:avLst/>
              <a:gdLst>
                <a:gd name="T0" fmla="*/ 653 w 653"/>
                <a:gd name="T1" fmla="*/ 0 h 93"/>
                <a:gd name="T2" fmla="*/ 646 w 653"/>
                <a:gd name="T3" fmla="*/ 4 h 93"/>
                <a:gd name="T4" fmla="*/ 639 w 653"/>
                <a:gd name="T5" fmla="*/ 9 h 93"/>
                <a:gd name="T6" fmla="*/ 628 w 653"/>
                <a:gd name="T7" fmla="*/ 16 h 93"/>
                <a:gd name="T8" fmla="*/ 615 w 653"/>
                <a:gd name="T9" fmla="*/ 24 h 93"/>
                <a:gd name="T10" fmla="*/ 607 w 653"/>
                <a:gd name="T11" fmla="*/ 28 h 93"/>
                <a:gd name="T12" fmla="*/ 599 w 653"/>
                <a:gd name="T13" fmla="*/ 33 h 93"/>
                <a:gd name="T14" fmla="*/ 590 w 653"/>
                <a:gd name="T15" fmla="*/ 37 h 93"/>
                <a:gd name="T16" fmla="*/ 580 w 653"/>
                <a:gd name="T17" fmla="*/ 42 h 93"/>
                <a:gd name="T18" fmla="*/ 559 w 653"/>
                <a:gd name="T19" fmla="*/ 51 h 93"/>
                <a:gd name="T20" fmla="*/ 509 w 653"/>
                <a:gd name="T21" fmla="*/ 67 h 93"/>
                <a:gd name="T22" fmla="*/ 482 w 653"/>
                <a:gd name="T23" fmla="*/ 75 h 93"/>
                <a:gd name="T24" fmla="*/ 453 w 653"/>
                <a:gd name="T25" fmla="*/ 81 h 93"/>
                <a:gd name="T26" fmla="*/ 392 w 653"/>
                <a:gd name="T27" fmla="*/ 90 h 93"/>
                <a:gd name="T28" fmla="*/ 328 w 653"/>
                <a:gd name="T29" fmla="*/ 93 h 93"/>
                <a:gd name="T30" fmla="*/ 264 w 653"/>
                <a:gd name="T31" fmla="*/ 91 h 93"/>
                <a:gd name="T32" fmla="*/ 202 w 653"/>
                <a:gd name="T33" fmla="*/ 84 h 93"/>
                <a:gd name="T34" fmla="*/ 145 w 653"/>
                <a:gd name="T35" fmla="*/ 72 h 93"/>
                <a:gd name="T36" fmla="*/ 119 w 653"/>
                <a:gd name="T37" fmla="*/ 64 h 93"/>
                <a:gd name="T38" fmla="*/ 96 w 653"/>
                <a:gd name="T39" fmla="*/ 56 h 93"/>
                <a:gd name="T40" fmla="*/ 85 w 653"/>
                <a:gd name="T41" fmla="*/ 52 h 93"/>
                <a:gd name="T42" fmla="*/ 74 w 653"/>
                <a:gd name="T43" fmla="*/ 48 h 93"/>
                <a:gd name="T44" fmla="*/ 55 w 653"/>
                <a:gd name="T45" fmla="*/ 39 h 93"/>
                <a:gd name="T46" fmla="*/ 39 w 653"/>
                <a:gd name="T47" fmla="*/ 31 h 93"/>
                <a:gd name="T48" fmla="*/ 25 w 653"/>
                <a:gd name="T49" fmla="*/ 24 h 93"/>
                <a:gd name="T50" fmla="*/ 6 w 653"/>
                <a:gd name="T51" fmla="*/ 13 h 93"/>
                <a:gd name="T52" fmla="*/ 0 w 653"/>
                <a:gd name="T53" fmla="*/ 9 h 93"/>
                <a:gd name="T54" fmla="*/ 6 w 653"/>
                <a:gd name="T55" fmla="*/ 13 h 93"/>
                <a:gd name="T56" fmla="*/ 25 w 653"/>
                <a:gd name="T57" fmla="*/ 23 h 93"/>
                <a:gd name="T58" fmla="*/ 39 w 653"/>
                <a:gd name="T59" fmla="*/ 30 h 93"/>
                <a:gd name="T60" fmla="*/ 56 w 653"/>
                <a:gd name="T61" fmla="*/ 38 h 93"/>
                <a:gd name="T62" fmla="*/ 75 w 653"/>
                <a:gd name="T63" fmla="*/ 46 h 93"/>
                <a:gd name="T64" fmla="*/ 85 w 653"/>
                <a:gd name="T65" fmla="*/ 50 h 93"/>
                <a:gd name="T66" fmla="*/ 96 w 653"/>
                <a:gd name="T67" fmla="*/ 54 h 93"/>
                <a:gd name="T68" fmla="*/ 120 w 653"/>
                <a:gd name="T69" fmla="*/ 62 h 93"/>
                <a:gd name="T70" fmla="*/ 146 w 653"/>
                <a:gd name="T71" fmla="*/ 69 h 93"/>
                <a:gd name="T72" fmla="*/ 203 w 653"/>
                <a:gd name="T73" fmla="*/ 80 h 93"/>
                <a:gd name="T74" fmla="*/ 264 w 653"/>
                <a:gd name="T75" fmla="*/ 87 h 93"/>
                <a:gd name="T76" fmla="*/ 328 w 653"/>
                <a:gd name="T77" fmla="*/ 89 h 93"/>
                <a:gd name="T78" fmla="*/ 391 w 653"/>
                <a:gd name="T79" fmla="*/ 86 h 93"/>
                <a:gd name="T80" fmla="*/ 452 w 653"/>
                <a:gd name="T81" fmla="*/ 77 h 93"/>
                <a:gd name="T82" fmla="*/ 481 w 653"/>
                <a:gd name="T83" fmla="*/ 72 h 93"/>
                <a:gd name="T84" fmla="*/ 509 w 653"/>
                <a:gd name="T85" fmla="*/ 65 h 93"/>
                <a:gd name="T86" fmla="*/ 558 w 653"/>
                <a:gd name="T87" fmla="*/ 49 h 93"/>
                <a:gd name="T88" fmla="*/ 579 w 653"/>
                <a:gd name="T89" fmla="*/ 40 h 93"/>
                <a:gd name="T90" fmla="*/ 589 w 653"/>
                <a:gd name="T91" fmla="*/ 36 h 93"/>
                <a:gd name="T92" fmla="*/ 598 w 653"/>
                <a:gd name="T93" fmla="*/ 31 h 93"/>
                <a:gd name="T94" fmla="*/ 606 w 653"/>
                <a:gd name="T95" fmla="*/ 27 h 93"/>
                <a:gd name="T96" fmla="*/ 614 w 653"/>
                <a:gd name="T97" fmla="*/ 23 h 93"/>
                <a:gd name="T98" fmla="*/ 628 w 653"/>
                <a:gd name="T99" fmla="*/ 15 h 93"/>
                <a:gd name="T100" fmla="*/ 638 w 653"/>
                <a:gd name="T101" fmla="*/ 9 h 93"/>
                <a:gd name="T102" fmla="*/ 646 w 653"/>
                <a:gd name="T103" fmla="*/ 4 h 93"/>
                <a:gd name="T104" fmla="*/ 653 w 653"/>
                <a:gd name="T105"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3" h="93">
                  <a:moveTo>
                    <a:pt x="653" y="0"/>
                  </a:moveTo>
                  <a:cubicBezTo>
                    <a:pt x="653" y="0"/>
                    <a:pt x="650" y="1"/>
                    <a:pt x="646" y="4"/>
                  </a:cubicBezTo>
                  <a:cubicBezTo>
                    <a:pt x="644" y="6"/>
                    <a:pt x="642" y="7"/>
                    <a:pt x="639" y="9"/>
                  </a:cubicBezTo>
                  <a:cubicBezTo>
                    <a:pt x="636" y="11"/>
                    <a:pt x="632" y="14"/>
                    <a:pt x="628" y="16"/>
                  </a:cubicBezTo>
                  <a:cubicBezTo>
                    <a:pt x="624" y="19"/>
                    <a:pt x="620" y="21"/>
                    <a:pt x="615" y="24"/>
                  </a:cubicBezTo>
                  <a:cubicBezTo>
                    <a:pt x="612" y="25"/>
                    <a:pt x="610" y="27"/>
                    <a:pt x="607" y="28"/>
                  </a:cubicBezTo>
                  <a:cubicBezTo>
                    <a:pt x="604" y="30"/>
                    <a:pt x="601" y="31"/>
                    <a:pt x="599" y="33"/>
                  </a:cubicBezTo>
                  <a:cubicBezTo>
                    <a:pt x="596" y="34"/>
                    <a:pt x="593" y="36"/>
                    <a:pt x="590" y="37"/>
                  </a:cubicBezTo>
                  <a:cubicBezTo>
                    <a:pt x="586" y="39"/>
                    <a:pt x="583" y="40"/>
                    <a:pt x="580" y="42"/>
                  </a:cubicBezTo>
                  <a:cubicBezTo>
                    <a:pt x="573" y="45"/>
                    <a:pt x="566" y="48"/>
                    <a:pt x="559" y="51"/>
                  </a:cubicBezTo>
                  <a:cubicBezTo>
                    <a:pt x="544" y="56"/>
                    <a:pt x="527" y="62"/>
                    <a:pt x="509" y="67"/>
                  </a:cubicBezTo>
                  <a:cubicBezTo>
                    <a:pt x="501" y="70"/>
                    <a:pt x="491" y="72"/>
                    <a:pt x="482" y="75"/>
                  </a:cubicBezTo>
                  <a:cubicBezTo>
                    <a:pt x="472" y="77"/>
                    <a:pt x="463" y="79"/>
                    <a:pt x="453" y="81"/>
                  </a:cubicBezTo>
                  <a:cubicBezTo>
                    <a:pt x="433" y="85"/>
                    <a:pt x="413" y="88"/>
                    <a:pt x="392" y="90"/>
                  </a:cubicBezTo>
                  <a:cubicBezTo>
                    <a:pt x="371" y="92"/>
                    <a:pt x="349" y="93"/>
                    <a:pt x="328" y="93"/>
                  </a:cubicBezTo>
                  <a:cubicBezTo>
                    <a:pt x="306" y="93"/>
                    <a:pt x="285" y="93"/>
                    <a:pt x="264" y="91"/>
                  </a:cubicBezTo>
                  <a:cubicBezTo>
                    <a:pt x="243" y="89"/>
                    <a:pt x="222" y="87"/>
                    <a:pt x="202" y="84"/>
                  </a:cubicBezTo>
                  <a:cubicBezTo>
                    <a:pt x="182" y="80"/>
                    <a:pt x="163" y="76"/>
                    <a:pt x="145" y="72"/>
                  </a:cubicBezTo>
                  <a:cubicBezTo>
                    <a:pt x="136" y="69"/>
                    <a:pt x="128" y="67"/>
                    <a:pt x="119" y="64"/>
                  </a:cubicBezTo>
                  <a:cubicBezTo>
                    <a:pt x="111" y="61"/>
                    <a:pt x="103" y="59"/>
                    <a:pt x="96" y="56"/>
                  </a:cubicBezTo>
                  <a:cubicBezTo>
                    <a:pt x="92" y="55"/>
                    <a:pt x="88" y="53"/>
                    <a:pt x="85" y="52"/>
                  </a:cubicBezTo>
                  <a:cubicBezTo>
                    <a:pt x="81" y="51"/>
                    <a:pt x="77" y="49"/>
                    <a:pt x="74" y="48"/>
                  </a:cubicBezTo>
                  <a:cubicBezTo>
                    <a:pt x="67" y="45"/>
                    <a:pt x="61" y="42"/>
                    <a:pt x="55" y="39"/>
                  </a:cubicBezTo>
                  <a:cubicBezTo>
                    <a:pt x="49" y="37"/>
                    <a:pt x="44" y="34"/>
                    <a:pt x="39" y="31"/>
                  </a:cubicBezTo>
                  <a:cubicBezTo>
                    <a:pt x="34" y="29"/>
                    <a:pt x="29" y="26"/>
                    <a:pt x="25" y="24"/>
                  </a:cubicBezTo>
                  <a:cubicBezTo>
                    <a:pt x="17" y="20"/>
                    <a:pt x="11" y="16"/>
                    <a:pt x="6" y="13"/>
                  </a:cubicBezTo>
                  <a:cubicBezTo>
                    <a:pt x="2" y="10"/>
                    <a:pt x="0" y="9"/>
                    <a:pt x="0" y="9"/>
                  </a:cubicBezTo>
                  <a:cubicBezTo>
                    <a:pt x="0" y="9"/>
                    <a:pt x="2" y="10"/>
                    <a:pt x="6" y="13"/>
                  </a:cubicBezTo>
                  <a:cubicBezTo>
                    <a:pt x="11" y="15"/>
                    <a:pt x="17" y="19"/>
                    <a:pt x="25" y="23"/>
                  </a:cubicBezTo>
                  <a:cubicBezTo>
                    <a:pt x="29" y="26"/>
                    <a:pt x="34" y="28"/>
                    <a:pt x="39" y="30"/>
                  </a:cubicBezTo>
                  <a:cubicBezTo>
                    <a:pt x="44" y="33"/>
                    <a:pt x="50" y="36"/>
                    <a:pt x="56" y="38"/>
                  </a:cubicBezTo>
                  <a:cubicBezTo>
                    <a:pt x="62" y="41"/>
                    <a:pt x="68" y="44"/>
                    <a:pt x="75" y="46"/>
                  </a:cubicBezTo>
                  <a:cubicBezTo>
                    <a:pt x="78" y="47"/>
                    <a:pt x="82" y="49"/>
                    <a:pt x="85" y="50"/>
                  </a:cubicBezTo>
                  <a:cubicBezTo>
                    <a:pt x="89" y="51"/>
                    <a:pt x="93" y="53"/>
                    <a:pt x="96" y="54"/>
                  </a:cubicBezTo>
                  <a:cubicBezTo>
                    <a:pt x="104" y="57"/>
                    <a:pt x="112" y="59"/>
                    <a:pt x="120" y="62"/>
                  </a:cubicBezTo>
                  <a:cubicBezTo>
                    <a:pt x="129" y="64"/>
                    <a:pt x="137" y="67"/>
                    <a:pt x="146" y="69"/>
                  </a:cubicBezTo>
                  <a:cubicBezTo>
                    <a:pt x="164" y="73"/>
                    <a:pt x="183" y="77"/>
                    <a:pt x="203" y="80"/>
                  </a:cubicBezTo>
                  <a:cubicBezTo>
                    <a:pt x="222" y="84"/>
                    <a:pt x="243" y="86"/>
                    <a:pt x="264" y="87"/>
                  </a:cubicBezTo>
                  <a:cubicBezTo>
                    <a:pt x="285" y="89"/>
                    <a:pt x="306" y="90"/>
                    <a:pt x="328" y="89"/>
                  </a:cubicBezTo>
                  <a:cubicBezTo>
                    <a:pt x="349" y="89"/>
                    <a:pt x="370" y="88"/>
                    <a:pt x="391" y="86"/>
                  </a:cubicBezTo>
                  <a:cubicBezTo>
                    <a:pt x="412" y="84"/>
                    <a:pt x="433" y="81"/>
                    <a:pt x="452" y="77"/>
                  </a:cubicBezTo>
                  <a:cubicBezTo>
                    <a:pt x="462" y="76"/>
                    <a:pt x="472" y="73"/>
                    <a:pt x="481" y="72"/>
                  </a:cubicBezTo>
                  <a:cubicBezTo>
                    <a:pt x="491" y="69"/>
                    <a:pt x="500" y="67"/>
                    <a:pt x="509" y="65"/>
                  </a:cubicBezTo>
                  <a:cubicBezTo>
                    <a:pt x="526" y="60"/>
                    <a:pt x="543" y="54"/>
                    <a:pt x="558" y="49"/>
                  </a:cubicBezTo>
                  <a:cubicBezTo>
                    <a:pt x="565" y="46"/>
                    <a:pt x="572" y="43"/>
                    <a:pt x="579" y="40"/>
                  </a:cubicBezTo>
                  <a:cubicBezTo>
                    <a:pt x="582" y="38"/>
                    <a:pt x="586" y="37"/>
                    <a:pt x="589" y="36"/>
                  </a:cubicBezTo>
                  <a:cubicBezTo>
                    <a:pt x="592" y="34"/>
                    <a:pt x="595" y="33"/>
                    <a:pt x="598" y="31"/>
                  </a:cubicBezTo>
                  <a:cubicBezTo>
                    <a:pt x="601" y="30"/>
                    <a:pt x="604" y="29"/>
                    <a:pt x="606" y="27"/>
                  </a:cubicBezTo>
                  <a:cubicBezTo>
                    <a:pt x="609" y="26"/>
                    <a:pt x="612" y="24"/>
                    <a:pt x="614" y="23"/>
                  </a:cubicBezTo>
                  <a:cubicBezTo>
                    <a:pt x="619" y="20"/>
                    <a:pt x="624" y="18"/>
                    <a:pt x="628" y="15"/>
                  </a:cubicBezTo>
                  <a:cubicBezTo>
                    <a:pt x="632" y="13"/>
                    <a:pt x="635" y="11"/>
                    <a:pt x="638" y="9"/>
                  </a:cubicBezTo>
                  <a:cubicBezTo>
                    <a:pt x="642" y="7"/>
                    <a:pt x="644" y="5"/>
                    <a:pt x="646" y="4"/>
                  </a:cubicBezTo>
                  <a:cubicBezTo>
                    <a:pt x="650" y="1"/>
                    <a:pt x="653" y="0"/>
                    <a:pt x="653"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59"/>
            <p:cNvSpPr>
              <a:spLocks/>
            </p:cNvSpPr>
            <p:nvPr/>
          </p:nvSpPr>
          <p:spPr bwMode="auto">
            <a:xfrm>
              <a:off x="7420" y="3869"/>
              <a:ext cx="582" cy="684"/>
            </a:xfrm>
            <a:custGeom>
              <a:avLst/>
              <a:gdLst>
                <a:gd name="T0" fmla="*/ 97 w 582"/>
                <a:gd name="T1" fmla="*/ 0 h 684"/>
                <a:gd name="T2" fmla="*/ 78 w 582"/>
                <a:gd name="T3" fmla="*/ 12 h 684"/>
                <a:gd name="T4" fmla="*/ 0 w 582"/>
                <a:gd name="T5" fmla="*/ 402 h 684"/>
                <a:gd name="T6" fmla="*/ 485 w 582"/>
                <a:gd name="T7" fmla="*/ 684 h 684"/>
                <a:gd name="T8" fmla="*/ 504 w 582"/>
                <a:gd name="T9" fmla="*/ 672 h 684"/>
                <a:gd name="T10" fmla="*/ 582 w 582"/>
                <a:gd name="T11" fmla="*/ 282 h 684"/>
                <a:gd name="T12" fmla="*/ 97 w 582"/>
                <a:gd name="T13" fmla="*/ 0 h 684"/>
              </a:gdLst>
              <a:ahLst/>
              <a:cxnLst>
                <a:cxn ang="0">
                  <a:pos x="T0" y="T1"/>
                </a:cxn>
                <a:cxn ang="0">
                  <a:pos x="T2" y="T3"/>
                </a:cxn>
                <a:cxn ang="0">
                  <a:pos x="T4" y="T5"/>
                </a:cxn>
                <a:cxn ang="0">
                  <a:pos x="T6" y="T7"/>
                </a:cxn>
                <a:cxn ang="0">
                  <a:pos x="T8" y="T9"/>
                </a:cxn>
                <a:cxn ang="0">
                  <a:pos x="T10" y="T11"/>
                </a:cxn>
                <a:cxn ang="0">
                  <a:pos x="T12" y="T13"/>
                </a:cxn>
              </a:cxnLst>
              <a:rect l="0" t="0" r="r" b="b"/>
              <a:pathLst>
                <a:path w="582" h="684">
                  <a:moveTo>
                    <a:pt x="97" y="0"/>
                  </a:moveTo>
                  <a:lnTo>
                    <a:pt x="78" y="12"/>
                  </a:lnTo>
                  <a:lnTo>
                    <a:pt x="0" y="402"/>
                  </a:lnTo>
                  <a:lnTo>
                    <a:pt x="485" y="684"/>
                  </a:lnTo>
                  <a:lnTo>
                    <a:pt x="504" y="672"/>
                  </a:lnTo>
                  <a:lnTo>
                    <a:pt x="582" y="282"/>
                  </a:lnTo>
                  <a:lnTo>
                    <a:pt x="97" y="0"/>
                  </a:lnTo>
                  <a:close/>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60"/>
            <p:cNvSpPr>
              <a:spLocks/>
            </p:cNvSpPr>
            <p:nvPr/>
          </p:nvSpPr>
          <p:spPr bwMode="auto">
            <a:xfrm>
              <a:off x="7420" y="3869"/>
              <a:ext cx="582" cy="684"/>
            </a:xfrm>
            <a:custGeom>
              <a:avLst/>
              <a:gdLst>
                <a:gd name="T0" fmla="*/ 97 w 582"/>
                <a:gd name="T1" fmla="*/ 0 h 684"/>
                <a:gd name="T2" fmla="*/ 78 w 582"/>
                <a:gd name="T3" fmla="*/ 12 h 684"/>
                <a:gd name="T4" fmla="*/ 0 w 582"/>
                <a:gd name="T5" fmla="*/ 402 h 684"/>
                <a:gd name="T6" fmla="*/ 485 w 582"/>
                <a:gd name="T7" fmla="*/ 684 h 684"/>
                <a:gd name="T8" fmla="*/ 504 w 582"/>
                <a:gd name="T9" fmla="*/ 672 h 684"/>
                <a:gd name="T10" fmla="*/ 582 w 582"/>
                <a:gd name="T11" fmla="*/ 282 h 684"/>
                <a:gd name="T12" fmla="*/ 97 w 582"/>
                <a:gd name="T13" fmla="*/ 0 h 684"/>
              </a:gdLst>
              <a:ahLst/>
              <a:cxnLst>
                <a:cxn ang="0">
                  <a:pos x="T0" y="T1"/>
                </a:cxn>
                <a:cxn ang="0">
                  <a:pos x="T2" y="T3"/>
                </a:cxn>
                <a:cxn ang="0">
                  <a:pos x="T4" y="T5"/>
                </a:cxn>
                <a:cxn ang="0">
                  <a:pos x="T6" y="T7"/>
                </a:cxn>
                <a:cxn ang="0">
                  <a:pos x="T8" y="T9"/>
                </a:cxn>
                <a:cxn ang="0">
                  <a:pos x="T10" y="T11"/>
                </a:cxn>
                <a:cxn ang="0">
                  <a:pos x="T12" y="T13"/>
                </a:cxn>
              </a:cxnLst>
              <a:rect l="0" t="0" r="r" b="b"/>
              <a:pathLst>
                <a:path w="582" h="684">
                  <a:moveTo>
                    <a:pt x="97" y="0"/>
                  </a:moveTo>
                  <a:lnTo>
                    <a:pt x="78" y="12"/>
                  </a:lnTo>
                  <a:lnTo>
                    <a:pt x="0" y="402"/>
                  </a:lnTo>
                  <a:lnTo>
                    <a:pt x="485" y="684"/>
                  </a:lnTo>
                  <a:lnTo>
                    <a:pt x="504" y="672"/>
                  </a:lnTo>
                  <a:lnTo>
                    <a:pt x="582" y="282"/>
                  </a:lnTo>
                  <a:lnTo>
                    <a:pt x="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1"/>
            <p:cNvSpPr>
              <a:spLocks/>
            </p:cNvSpPr>
            <p:nvPr/>
          </p:nvSpPr>
          <p:spPr bwMode="auto">
            <a:xfrm>
              <a:off x="7098" y="4262"/>
              <a:ext cx="826" cy="476"/>
            </a:xfrm>
            <a:custGeom>
              <a:avLst/>
              <a:gdLst>
                <a:gd name="T0" fmla="*/ 485 w 826"/>
                <a:gd name="T1" fmla="*/ 476 h 476"/>
                <a:gd name="T2" fmla="*/ 0 w 826"/>
                <a:gd name="T3" fmla="*/ 196 h 476"/>
                <a:gd name="T4" fmla="*/ 341 w 826"/>
                <a:gd name="T5" fmla="*/ 0 h 476"/>
                <a:gd name="T6" fmla="*/ 826 w 826"/>
                <a:gd name="T7" fmla="*/ 279 h 476"/>
                <a:gd name="T8" fmla="*/ 485 w 826"/>
                <a:gd name="T9" fmla="*/ 476 h 476"/>
              </a:gdLst>
              <a:ahLst/>
              <a:cxnLst>
                <a:cxn ang="0">
                  <a:pos x="T0" y="T1"/>
                </a:cxn>
                <a:cxn ang="0">
                  <a:pos x="T2" y="T3"/>
                </a:cxn>
                <a:cxn ang="0">
                  <a:pos x="T4" y="T5"/>
                </a:cxn>
                <a:cxn ang="0">
                  <a:pos x="T6" y="T7"/>
                </a:cxn>
                <a:cxn ang="0">
                  <a:pos x="T8" y="T9"/>
                </a:cxn>
              </a:cxnLst>
              <a:rect l="0" t="0" r="r" b="b"/>
              <a:pathLst>
                <a:path w="826" h="476">
                  <a:moveTo>
                    <a:pt x="485" y="476"/>
                  </a:moveTo>
                  <a:lnTo>
                    <a:pt x="0" y="196"/>
                  </a:lnTo>
                  <a:lnTo>
                    <a:pt x="341" y="0"/>
                  </a:lnTo>
                  <a:lnTo>
                    <a:pt x="826" y="279"/>
                  </a:lnTo>
                  <a:lnTo>
                    <a:pt x="485" y="476"/>
                  </a:ln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62"/>
            <p:cNvSpPr>
              <a:spLocks/>
            </p:cNvSpPr>
            <p:nvPr/>
          </p:nvSpPr>
          <p:spPr bwMode="auto">
            <a:xfrm>
              <a:off x="7098" y="4262"/>
              <a:ext cx="826" cy="476"/>
            </a:xfrm>
            <a:custGeom>
              <a:avLst/>
              <a:gdLst>
                <a:gd name="T0" fmla="*/ 485 w 826"/>
                <a:gd name="T1" fmla="*/ 476 h 476"/>
                <a:gd name="T2" fmla="*/ 0 w 826"/>
                <a:gd name="T3" fmla="*/ 196 h 476"/>
                <a:gd name="T4" fmla="*/ 341 w 826"/>
                <a:gd name="T5" fmla="*/ 0 h 476"/>
                <a:gd name="T6" fmla="*/ 826 w 826"/>
                <a:gd name="T7" fmla="*/ 279 h 476"/>
                <a:gd name="T8" fmla="*/ 485 w 826"/>
                <a:gd name="T9" fmla="*/ 476 h 476"/>
              </a:gdLst>
              <a:ahLst/>
              <a:cxnLst>
                <a:cxn ang="0">
                  <a:pos x="T0" y="T1"/>
                </a:cxn>
                <a:cxn ang="0">
                  <a:pos x="T2" y="T3"/>
                </a:cxn>
                <a:cxn ang="0">
                  <a:pos x="T4" y="T5"/>
                </a:cxn>
                <a:cxn ang="0">
                  <a:pos x="T6" y="T7"/>
                </a:cxn>
                <a:cxn ang="0">
                  <a:pos x="T8" y="T9"/>
                </a:cxn>
              </a:cxnLst>
              <a:rect l="0" t="0" r="r" b="b"/>
              <a:pathLst>
                <a:path w="826" h="476">
                  <a:moveTo>
                    <a:pt x="485" y="476"/>
                  </a:moveTo>
                  <a:lnTo>
                    <a:pt x="0" y="196"/>
                  </a:lnTo>
                  <a:lnTo>
                    <a:pt x="341" y="0"/>
                  </a:lnTo>
                  <a:lnTo>
                    <a:pt x="826" y="279"/>
                  </a:lnTo>
                  <a:lnTo>
                    <a:pt x="485" y="4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63"/>
            <p:cNvSpPr>
              <a:spLocks/>
            </p:cNvSpPr>
            <p:nvPr/>
          </p:nvSpPr>
          <p:spPr bwMode="auto">
            <a:xfrm>
              <a:off x="7273" y="4333"/>
              <a:ext cx="542" cy="310"/>
            </a:xfrm>
            <a:custGeom>
              <a:avLst/>
              <a:gdLst>
                <a:gd name="T0" fmla="*/ 381 w 542"/>
                <a:gd name="T1" fmla="*/ 310 h 310"/>
                <a:gd name="T2" fmla="*/ 0 w 542"/>
                <a:gd name="T3" fmla="*/ 90 h 310"/>
                <a:gd name="T4" fmla="*/ 161 w 542"/>
                <a:gd name="T5" fmla="*/ 0 h 310"/>
                <a:gd name="T6" fmla="*/ 542 w 542"/>
                <a:gd name="T7" fmla="*/ 220 h 310"/>
                <a:gd name="T8" fmla="*/ 381 w 542"/>
                <a:gd name="T9" fmla="*/ 310 h 310"/>
              </a:gdLst>
              <a:ahLst/>
              <a:cxnLst>
                <a:cxn ang="0">
                  <a:pos x="T0" y="T1"/>
                </a:cxn>
                <a:cxn ang="0">
                  <a:pos x="T2" y="T3"/>
                </a:cxn>
                <a:cxn ang="0">
                  <a:pos x="T4" y="T5"/>
                </a:cxn>
                <a:cxn ang="0">
                  <a:pos x="T6" y="T7"/>
                </a:cxn>
                <a:cxn ang="0">
                  <a:pos x="T8" y="T9"/>
                </a:cxn>
              </a:cxnLst>
              <a:rect l="0" t="0" r="r" b="b"/>
              <a:pathLst>
                <a:path w="542" h="310">
                  <a:moveTo>
                    <a:pt x="381" y="310"/>
                  </a:moveTo>
                  <a:lnTo>
                    <a:pt x="0" y="90"/>
                  </a:lnTo>
                  <a:lnTo>
                    <a:pt x="161" y="0"/>
                  </a:lnTo>
                  <a:lnTo>
                    <a:pt x="542" y="220"/>
                  </a:lnTo>
                  <a:lnTo>
                    <a:pt x="381" y="310"/>
                  </a:lnTo>
                  <a:close/>
                </a:path>
              </a:pathLst>
            </a:custGeom>
            <a:solidFill>
              <a:srgbClr val="3535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64"/>
            <p:cNvSpPr>
              <a:spLocks noEditPoints="1"/>
            </p:cNvSpPr>
            <p:nvPr/>
          </p:nvSpPr>
          <p:spPr bwMode="auto">
            <a:xfrm>
              <a:off x="7294" y="4342"/>
              <a:ext cx="500" cy="291"/>
            </a:xfrm>
            <a:custGeom>
              <a:avLst/>
              <a:gdLst>
                <a:gd name="T0" fmla="*/ 391 w 500"/>
                <a:gd name="T1" fmla="*/ 258 h 291"/>
                <a:gd name="T2" fmla="*/ 471 w 500"/>
                <a:gd name="T3" fmla="*/ 237 h 291"/>
                <a:gd name="T4" fmla="*/ 490 w 500"/>
                <a:gd name="T5" fmla="*/ 192 h 291"/>
                <a:gd name="T6" fmla="*/ 445 w 500"/>
                <a:gd name="T7" fmla="*/ 166 h 291"/>
                <a:gd name="T8" fmla="*/ 377 w 500"/>
                <a:gd name="T9" fmla="*/ 150 h 291"/>
                <a:gd name="T10" fmla="*/ 346 w 500"/>
                <a:gd name="T11" fmla="*/ 131 h 291"/>
                <a:gd name="T12" fmla="*/ 313 w 500"/>
                <a:gd name="T13" fmla="*/ 90 h 291"/>
                <a:gd name="T14" fmla="*/ 270 w 500"/>
                <a:gd name="T15" fmla="*/ 64 h 291"/>
                <a:gd name="T16" fmla="*/ 201 w 500"/>
                <a:gd name="T17" fmla="*/ 45 h 291"/>
                <a:gd name="T18" fmla="*/ 168 w 500"/>
                <a:gd name="T19" fmla="*/ 26 h 291"/>
                <a:gd name="T20" fmla="*/ 137 w 500"/>
                <a:gd name="T21" fmla="*/ 17 h 291"/>
                <a:gd name="T22" fmla="*/ 57 w 500"/>
                <a:gd name="T23" fmla="*/ 38 h 291"/>
                <a:gd name="T24" fmla="*/ 7 w 500"/>
                <a:gd name="T25" fmla="*/ 67 h 291"/>
                <a:gd name="T26" fmla="*/ 29 w 500"/>
                <a:gd name="T27" fmla="*/ 109 h 291"/>
                <a:gd name="T28" fmla="*/ 97 w 500"/>
                <a:gd name="T29" fmla="*/ 128 h 291"/>
                <a:gd name="T30" fmla="*/ 230 w 500"/>
                <a:gd name="T31" fmla="*/ 204 h 291"/>
                <a:gd name="T32" fmla="*/ 263 w 500"/>
                <a:gd name="T33" fmla="*/ 244 h 291"/>
                <a:gd name="T34" fmla="*/ 308 w 500"/>
                <a:gd name="T35" fmla="*/ 270 h 291"/>
                <a:gd name="T36" fmla="*/ 377 w 500"/>
                <a:gd name="T37" fmla="*/ 291 h 291"/>
                <a:gd name="T38" fmla="*/ 346 w 500"/>
                <a:gd name="T39" fmla="*/ 197 h 291"/>
                <a:gd name="T40" fmla="*/ 369 w 500"/>
                <a:gd name="T41" fmla="*/ 211 h 291"/>
                <a:gd name="T42" fmla="*/ 313 w 500"/>
                <a:gd name="T43" fmla="*/ 178 h 291"/>
                <a:gd name="T44" fmla="*/ 291 w 500"/>
                <a:gd name="T45" fmla="*/ 140 h 291"/>
                <a:gd name="T46" fmla="*/ 263 w 500"/>
                <a:gd name="T47" fmla="*/ 150 h 291"/>
                <a:gd name="T48" fmla="*/ 194 w 500"/>
                <a:gd name="T49" fmla="*/ 109 h 291"/>
                <a:gd name="T50" fmla="*/ 208 w 500"/>
                <a:gd name="T51" fmla="*/ 93 h 291"/>
                <a:gd name="T52" fmla="*/ 137 w 500"/>
                <a:gd name="T53" fmla="*/ 76 h 291"/>
                <a:gd name="T54" fmla="*/ 90 w 500"/>
                <a:gd name="T55" fmla="*/ 81 h 291"/>
                <a:gd name="T56" fmla="*/ 137 w 500"/>
                <a:gd name="T57" fmla="*/ 83 h 291"/>
                <a:gd name="T58" fmla="*/ 206 w 500"/>
                <a:gd name="T59" fmla="*/ 123 h 291"/>
                <a:gd name="T60" fmla="*/ 190 w 500"/>
                <a:gd name="T61" fmla="*/ 140 h 291"/>
                <a:gd name="T62" fmla="*/ 263 w 500"/>
                <a:gd name="T63" fmla="*/ 157 h 291"/>
                <a:gd name="T64" fmla="*/ 284 w 500"/>
                <a:gd name="T65" fmla="*/ 194 h 291"/>
                <a:gd name="T66" fmla="*/ 313 w 500"/>
                <a:gd name="T67" fmla="*/ 187 h 291"/>
                <a:gd name="T68" fmla="*/ 381 w 500"/>
                <a:gd name="T69" fmla="*/ 228 h 291"/>
                <a:gd name="T70" fmla="*/ 436 w 500"/>
                <a:gd name="T71" fmla="*/ 225 h 291"/>
                <a:gd name="T72" fmla="*/ 422 w 500"/>
                <a:gd name="T73" fmla="*/ 183 h 291"/>
                <a:gd name="T74" fmla="*/ 391 w 500"/>
                <a:gd name="T75" fmla="*/ 192 h 291"/>
                <a:gd name="T76" fmla="*/ 369 w 500"/>
                <a:gd name="T77" fmla="*/ 152 h 291"/>
                <a:gd name="T78" fmla="*/ 339 w 500"/>
                <a:gd name="T79" fmla="*/ 135 h 291"/>
                <a:gd name="T80" fmla="*/ 272 w 500"/>
                <a:gd name="T81" fmla="*/ 121 h 291"/>
                <a:gd name="T82" fmla="*/ 263 w 500"/>
                <a:gd name="T83" fmla="*/ 90 h 291"/>
                <a:gd name="T84" fmla="*/ 216 w 500"/>
                <a:gd name="T85" fmla="*/ 88 h 291"/>
                <a:gd name="T86" fmla="*/ 194 w 500"/>
                <a:gd name="T87" fmla="*/ 50 h 291"/>
                <a:gd name="T88" fmla="*/ 161 w 500"/>
                <a:gd name="T89" fmla="*/ 31 h 291"/>
                <a:gd name="T90" fmla="*/ 92 w 500"/>
                <a:gd name="T91" fmla="*/ 50 h 291"/>
                <a:gd name="T92" fmla="*/ 55 w 500"/>
                <a:gd name="T93" fmla="*/ 95 h 291"/>
                <a:gd name="T94" fmla="*/ 83 w 500"/>
                <a:gd name="T95" fmla="*/ 86 h 291"/>
                <a:gd name="T96" fmla="*/ 104 w 500"/>
                <a:gd name="T97" fmla="*/ 123 h 291"/>
                <a:gd name="T98" fmla="*/ 159 w 500"/>
                <a:gd name="T99" fmla="*/ 131 h 291"/>
                <a:gd name="T100" fmla="*/ 180 w 500"/>
                <a:gd name="T101" fmla="*/ 168 h 291"/>
                <a:gd name="T102" fmla="*/ 230 w 500"/>
                <a:gd name="T103" fmla="*/ 197 h 291"/>
                <a:gd name="T104" fmla="*/ 258 w 500"/>
                <a:gd name="T105" fmla="*/ 187 h 291"/>
                <a:gd name="T106" fmla="*/ 282 w 500"/>
                <a:gd name="T107" fmla="*/ 228 h 291"/>
                <a:gd name="T108" fmla="*/ 313 w 500"/>
                <a:gd name="T109" fmla="*/ 244 h 291"/>
                <a:gd name="T110" fmla="*/ 358 w 500"/>
                <a:gd name="T111" fmla="*/ 27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00" h="291">
                  <a:moveTo>
                    <a:pt x="377" y="291"/>
                  </a:moveTo>
                  <a:lnTo>
                    <a:pt x="384" y="287"/>
                  </a:lnTo>
                  <a:lnTo>
                    <a:pt x="362" y="275"/>
                  </a:lnTo>
                  <a:lnTo>
                    <a:pt x="386" y="261"/>
                  </a:lnTo>
                  <a:lnTo>
                    <a:pt x="407" y="275"/>
                  </a:lnTo>
                  <a:lnTo>
                    <a:pt x="414" y="270"/>
                  </a:lnTo>
                  <a:lnTo>
                    <a:pt x="391" y="258"/>
                  </a:lnTo>
                  <a:lnTo>
                    <a:pt x="414" y="244"/>
                  </a:lnTo>
                  <a:lnTo>
                    <a:pt x="436" y="258"/>
                  </a:lnTo>
                  <a:lnTo>
                    <a:pt x="443" y="254"/>
                  </a:lnTo>
                  <a:lnTo>
                    <a:pt x="422" y="242"/>
                  </a:lnTo>
                  <a:lnTo>
                    <a:pt x="443" y="228"/>
                  </a:lnTo>
                  <a:lnTo>
                    <a:pt x="464" y="242"/>
                  </a:lnTo>
                  <a:lnTo>
                    <a:pt x="471" y="237"/>
                  </a:lnTo>
                  <a:lnTo>
                    <a:pt x="450" y="225"/>
                  </a:lnTo>
                  <a:lnTo>
                    <a:pt x="471" y="211"/>
                  </a:lnTo>
                  <a:lnTo>
                    <a:pt x="495" y="225"/>
                  </a:lnTo>
                  <a:lnTo>
                    <a:pt x="500" y="220"/>
                  </a:lnTo>
                  <a:lnTo>
                    <a:pt x="478" y="209"/>
                  </a:lnTo>
                  <a:lnTo>
                    <a:pt x="497" y="197"/>
                  </a:lnTo>
                  <a:lnTo>
                    <a:pt x="490" y="192"/>
                  </a:lnTo>
                  <a:lnTo>
                    <a:pt x="471" y="204"/>
                  </a:lnTo>
                  <a:lnTo>
                    <a:pt x="452" y="192"/>
                  </a:lnTo>
                  <a:lnTo>
                    <a:pt x="471" y="183"/>
                  </a:lnTo>
                  <a:lnTo>
                    <a:pt x="464" y="178"/>
                  </a:lnTo>
                  <a:lnTo>
                    <a:pt x="445" y="190"/>
                  </a:lnTo>
                  <a:lnTo>
                    <a:pt x="426" y="178"/>
                  </a:lnTo>
                  <a:lnTo>
                    <a:pt x="445" y="166"/>
                  </a:lnTo>
                  <a:lnTo>
                    <a:pt x="438" y="164"/>
                  </a:lnTo>
                  <a:lnTo>
                    <a:pt x="422" y="176"/>
                  </a:lnTo>
                  <a:lnTo>
                    <a:pt x="403" y="164"/>
                  </a:lnTo>
                  <a:lnTo>
                    <a:pt x="422" y="152"/>
                  </a:lnTo>
                  <a:lnTo>
                    <a:pt x="414" y="150"/>
                  </a:lnTo>
                  <a:lnTo>
                    <a:pt x="395" y="159"/>
                  </a:lnTo>
                  <a:lnTo>
                    <a:pt x="377" y="150"/>
                  </a:lnTo>
                  <a:lnTo>
                    <a:pt x="395" y="138"/>
                  </a:lnTo>
                  <a:lnTo>
                    <a:pt x="388" y="133"/>
                  </a:lnTo>
                  <a:lnTo>
                    <a:pt x="369" y="145"/>
                  </a:lnTo>
                  <a:lnTo>
                    <a:pt x="350" y="135"/>
                  </a:lnTo>
                  <a:lnTo>
                    <a:pt x="369" y="123"/>
                  </a:lnTo>
                  <a:lnTo>
                    <a:pt x="362" y="119"/>
                  </a:lnTo>
                  <a:lnTo>
                    <a:pt x="346" y="131"/>
                  </a:lnTo>
                  <a:lnTo>
                    <a:pt x="327" y="119"/>
                  </a:lnTo>
                  <a:lnTo>
                    <a:pt x="346" y="109"/>
                  </a:lnTo>
                  <a:lnTo>
                    <a:pt x="339" y="105"/>
                  </a:lnTo>
                  <a:lnTo>
                    <a:pt x="320" y="116"/>
                  </a:lnTo>
                  <a:lnTo>
                    <a:pt x="301" y="105"/>
                  </a:lnTo>
                  <a:lnTo>
                    <a:pt x="320" y="95"/>
                  </a:lnTo>
                  <a:lnTo>
                    <a:pt x="313" y="90"/>
                  </a:lnTo>
                  <a:lnTo>
                    <a:pt x="294" y="100"/>
                  </a:lnTo>
                  <a:lnTo>
                    <a:pt x="277" y="90"/>
                  </a:lnTo>
                  <a:lnTo>
                    <a:pt x="294" y="79"/>
                  </a:lnTo>
                  <a:lnTo>
                    <a:pt x="287" y="76"/>
                  </a:lnTo>
                  <a:lnTo>
                    <a:pt x="270" y="86"/>
                  </a:lnTo>
                  <a:lnTo>
                    <a:pt x="251" y="76"/>
                  </a:lnTo>
                  <a:lnTo>
                    <a:pt x="270" y="64"/>
                  </a:lnTo>
                  <a:lnTo>
                    <a:pt x="263" y="62"/>
                  </a:lnTo>
                  <a:lnTo>
                    <a:pt x="244" y="71"/>
                  </a:lnTo>
                  <a:lnTo>
                    <a:pt x="225" y="60"/>
                  </a:lnTo>
                  <a:lnTo>
                    <a:pt x="244" y="50"/>
                  </a:lnTo>
                  <a:lnTo>
                    <a:pt x="237" y="45"/>
                  </a:lnTo>
                  <a:lnTo>
                    <a:pt x="218" y="57"/>
                  </a:lnTo>
                  <a:lnTo>
                    <a:pt x="201" y="45"/>
                  </a:lnTo>
                  <a:lnTo>
                    <a:pt x="218" y="36"/>
                  </a:lnTo>
                  <a:lnTo>
                    <a:pt x="211" y="31"/>
                  </a:lnTo>
                  <a:lnTo>
                    <a:pt x="194" y="43"/>
                  </a:lnTo>
                  <a:lnTo>
                    <a:pt x="175" y="31"/>
                  </a:lnTo>
                  <a:lnTo>
                    <a:pt x="192" y="22"/>
                  </a:lnTo>
                  <a:lnTo>
                    <a:pt x="187" y="17"/>
                  </a:lnTo>
                  <a:lnTo>
                    <a:pt x="168" y="26"/>
                  </a:lnTo>
                  <a:lnTo>
                    <a:pt x="149" y="17"/>
                  </a:lnTo>
                  <a:lnTo>
                    <a:pt x="168" y="8"/>
                  </a:lnTo>
                  <a:lnTo>
                    <a:pt x="161" y="3"/>
                  </a:lnTo>
                  <a:lnTo>
                    <a:pt x="145" y="12"/>
                  </a:lnTo>
                  <a:lnTo>
                    <a:pt x="123" y="0"/>
                  </a:lnTo>
                  <a:lnTo>
                    <a:pt x="116" y="5"/>
                  </a:lnTo>
                  <a:lnTo>
                    <a:pt x="137" y="17"/>
                  </a:lnTo>
                  <a:lnTo>
                    <a:pt x="116" y="29"/>
                  </a:lnTo>
                  <a:lnTo>
                    <a:pt x="92" y="17"/>
                  </a:lnTo>
                  <a:lnTo>
                    <a:pt x="88" y="22"/>
                  </a:lnTo>
                  <a:lnTo>
                    <a:pt x="109" y="34"/>
                  </a:lnTo>
                  <a:lnTo>
                    <a:pt x="85" y="45"/>
                  </a:lnTo>
                  <a:lnTo>
                    <a:pt x="64" y="34"/>
                  </a:lnTo>
                  <a:lnTo>
                    <a:pt x="57" y="38"/>
                  </a:lnTo>
                  <a:lnTo>
                    <a:pt x="81" y="50"/>
                  </a:lnTo>
                  <a:lnTo>
                    <a:pt x="57" y="62"/>
                  </a:lnTo>
                  <a:lnTo>
                    <a:pt x="36" y="50"/>
                  </a:lnTo>
                  <a:lnTo>
                    <a:pt x="29" y="53"/>
                  </a:lnTo>
                  <a:lnTo>
                    <a:pt x="52" y="67"/>
                  </a:lnTo>
                  <a:lnTo>
                    <a:pt x="29" y="79"/>
                  </a:lnTo>
                  <a:lnTo>
                    <a:pt x="7" y="67"/>
                  </a:lnTo>
                  <a:lnTo>
                    <a:pt x="0" y="69"/>
                  </a:lnTo>
                  <a:lnTo>
                    <a:pt x="24" y="83"/>
                  </a:lnTo>
                  <a:lnTo>
                    <a:pt x="3" y="95"/>
                  </a:lnTo>
                  <a:lnTo>
                    <a:pt x="10" y="100"/>
                  </a:lnTo>
                  <a:lnTo>
                    <a:pt x="29" y="88"/>
                  </a:lnTo>
                  <a:lnTo>
                    <a:pt x="48" y="97"/>
                  </a:lnTo>
                  <a:lnTo>
                    <a:pt x="29" y="109"/>
                  </a:lnTo>
                  <a:lnTo>
                    <a:pt x="36" y="114"/>
                  </a:lnTo>
                  <a:lnTo>
                    <a:pt x="55" y="102"/>
                  </a:lnTo>
                  <a:lnTo>
                    <a:pt x="74" y="114"/>
                  </a:lnTo>
                  <a:lnTo>
                    <a:pt x="55" y="123"/>
                  </a:lnTo>
                  <a:lnTo>
                    <a:pt x="62" y="128"/>
                  </a:lnTo>
                  <a:lnTo>
                    <a:pt x="81" y="116"/>
                  </a:lnTo>
                  <a:lnTo>
                    <a:pt x="97" y="128"/>
                  </a:lnTo>
                  <a:lnTo>
                    <a:pt x="78" y="138"/>
                  </a:lnTo>
                  <a:lnTo>
                    <a:pt x="85" y="142"/>
                  </a:lnTo>
                  <a:lnTo>
                    <a:pt x="104" y="131"/>
                  </a:lnTo>
                  <a:lnTo>
                    <a:pt x="225" y="202"/>
                  </a:lnTo>
                  <a:lnTo>
                    <a:pt x="206" y="211"/>
                  </a:lnTo>
                  <a:lnTo>
                    <a:pt x="213" y="216"/>
                  </a:lnTo>
                  <a:lnTo>
                    <a:pt x="230" y="204"/>
                  </a:lnTo>
                  <a:lnTo>
                    <a:pt x="249" y="216"/>
                  </a:lnTo>
                  <a:lnTo>
                    <a:pt x="232" y="225"/>
                  </a:lnTo>
                  <a:lnTo>
                    <a:pt x="239" y="230"/>
                  </a:lnTo>
                  <a:lnTo>
                    <a:pt x="256" y="220"/>
                  </a:lnTo>
                  <a:lnTo>
                    <a:pt x="275" y="230"/>
                  </a:lnTo>
                  <a:lnTo>
                    <a:pt x="256" y="242"/>
                  </a:lnTo>
                  <a:lnTo>
                    <a:pt x="263" y="244"/>
                  </a:lnTo>
                  <a:lnTo>
                    <a:pt x="282" y="235"/>
                  </a:lnTo>
                  <a:lnTo>
                    <a:pt x="298" y="244"/>
                  </a:lnTo>
                  <a:lnTo>
                    <a:pt x="282" y="256"/>
                  </a:lnTo>
                  <a:lnTo>
                    <a:pt x="289" y="258"/>
                  </a:lnTo>
                  <a:lnTo>
                    <a:pt x="306" y="249"/>
                  </a:lnTo>
                  <a:lnTo>
                    <a:pt x="324" y="261"/>
                  </a:lnTo>
                  <a:lnTo>
                    <a:pt x="308" y="270"/>
                  </a:lnTo>
                  <a:lnTo>
                    <a:pt x="315" y="275"/>
                  </a:lnTo>
                  <a:lnTo>
                    <a:pt x="332" y="263"/>
                  </a:lnTo>
                  <a:lnTo>
                    <a:pt x="350" y="275"/>
                  </a:lnTo>
                  <a:lnTo>
                    <a:pt x="332" y="284"/>
                  </a:lnTo>
                  <a:lnTo>
                    <a:pt x="339" y="289"/>
                  </a:lnTo>
                  <a:lnTo>
                    <a:pt x="358" y="280"/>
                  </a:lnTo>
                  <a:lnTo>
                    <a:pt x="377" y="291"/>
                  </a:lnTo>
                  <a:close/>
                  <a:moveTo>
                    <a:pt x="386" y="254"/>
                  </a:moveTo>
                  <a:lnTo>
                    <a:pt x="367" y="244"/>
                  </a:lnTo>
                  <a:lnTo>
                    <a:pt x="388" y="230"/>
                  </a:lnTo>
                  <a:lnTo>
                    <a:pt x="407" y="242"/>
                  </a:lnTo>
                  <a:lnTo>
                    <a:pt x="386" y="254"/>
                  </a:lnTo>
                  <a:close/>
                  <a:moveTo>
                    <a:pt x="362" y="209"/>
                  </a:moveTo>
                  <a:lnTo>
                    <a:pt x="346" y="197"/>
                  </a:lnTo>
                  <a:lnTo>
                    <a:pt x="367" y="185"/>
                  </a:lnTo>
                  <a:lnTo>
                    <a:pt x="386" y="194"/>
                  </a:lnTo>
                  <a:lnTo>
                    <a:pt x="362" y="209"/>
                  </a:lnTo>
                  <a:close/>
                  <a:moveTo>
                    <a:pt x="391" y="199"/>
                  </a:moveTo>
                  <a:lnTo>
                    <a:pt x="410" y="209"/>
                  </a:lnTo>
                  <a:lnTo>
                    <a:pt x="388" y="223"/>
                  </a:lnTo>
                  <a:lnTo>
                    <a:pt x="369" y="211"/>
                  </a:lnTo>
                  <a:lnTo>
                    <a:pt x="391" y="199"/>
                  </a:lnTo>
                  <a:close/>
                  <a:moveTo>
                    <a:pt x="339" y="192"/>
                  </a:moveTo>
                  <a:lnTo>
                    <a:pt x="320" y="183"/>
                  </a:lnTo>
                  <a:lnTo>
                    <a:pt x="341" y="168"/>
                  </a:lnTo>
                  <a:lnTo>
                    <a:pt x="360" y="180"/>
                  </a:lnTo>
                  <a:lnTo>
                    <a:pt x="339" y="192"/>
                  </a:lnTo>
                  <a:close/>
                  <a:moveTo>
                    <a:pt x="313" y="178"/>
                  </a:moveTo>
                  <a:lnTo>
                    <a:pt x="294" y="168"/>
                  </a:lnTo>
                  <a:lnTo>
                    <a:pt x="317" y="154"/>
                  </a:lnTo>
                  <a:lnTo>
                    <a:pt x="334" y="166"/>
                  </a:lnTo>
                  <a:lnTo>
                    <a:pt x="313" y="178"/>
                  </a:lnTo>
                  <a:close/>
                  <a:moveTo>
                    <a:pt x="289" y="164"/>
                  </a:moveTo>
                  <a:lnTo>
                    <a:pt x="270" y="152"/>
                  </a:lnTo>
                  <a:lnTo>
                    <a:pt x="291" y="140"/>
                  </a:lnTo>
                  <a:lnTo>
                    <a:pt x="310" y="152"/>
                  </a:lnTo>
                  <a:lnTo>
                    <a:pt x="289" y="164"/>
                  </a:lnTo>
                  <a:close/>
                  <a:moveTo>
                    <a:pt x="263" y="150"/>
                  </a:moveTo>
                  <a:lnTo>
                    <a:pt x="244" y="138"/>
                  </a:lnTo>
                  <a:lnTo>
                    <a:pt x="265" y="126"/>
                  </a:lnTo>
                  <a:lnTo>
                    <a:pt x="284" y="135"/>
                  </a:lnTo>
                  <a:lnTo>
                    <a:pt x="263" y="150"/>
                  </a:lnTo>
                  <a:close/>
                  <a:moveTo>
                    <a:pt x="237" y="135"/>
                  </a:moveTo>
                  <a:lnTo>
                    <a:pt x="218" y="123"/>
                  </a:lnTo>
                  <a:lnTo>
                    <a:pt x="242" y="112"/>
                  </a:lnTo>
                  <a:lnTo>
                    <a:pt x="258" y="121"/>
                  </a:lnTo>
                  <a:lnTo>
                    <a:pt x="237" y="135"/>
                  </a:lnTo>
                  <a:close/>
                  <a:moveTo>
                    <a:pt x="211" y="119"/>
                  </a:moveTo>
                  <a:lnTo>
                    <a:pt x="194" y="109"/>
                  </a:lnTo>
                  <a:lnTo>
                    <a:pt x="216" y="95"/>
                  </a:lnTo>
                  <a:lnTo>
                    <a:pt x="235" y="107"/>
                  </a:lnTo>
                  <a:lnTo>
                    <a:pt x="211" y="119"/>
                  </a:lnTo>
                  <a:close/>
                  <a:moveTo>
                    <a:pt x="187" y="105"/>
                  </a:moveTo>
                  <a:lnTo>
                    <a:pt x="168" y="95"/>
                  </a:lnTo>
                  <a:lnTo>
                    <a:pt x="190" y="81"/>
                  </a:lnTo>
                  <a:lnTo>
                    <a:pt x="208" y="93"/>
                  </a:lnTo>
                  <a:lnTo>
                    <a:pt x="187" y="105"/>
                  </a:lnTo>
                  <a:close/>
                  <a:moveTo>
                    <a:pt x="161" y="90"/>
                  </a:moveTo>
                  <a:lnTo>
                    <a:pt x="145" y="79"/>
                  </a:lnTo>
                  <a:lnTo>
                    <a:pt x="166" y="67"/>
                  </a:lnTo>
                  <a:lnTo>
                    <a:pt x="185" y="79"/>
                  </a:lnTo>
                  <a:lnTo>
                    <a:pt x="161" y="90"/>
                  </a:lnTo>
                  <a:close/>
                  <a:moveTo>
                    <a:pt x="137" y="76"/>
                  </a:moveTo>
                  <a:lnTo>
                    <a:pt x="119" y="64"/>
                  </a:lnTo>
                  <a:lnTo>
                    <a:pt x="140" y="53"/>
                  </a:lnTo>
                  <a:lnTo>
                    <a:pt x="159" y="62"/>
                  </a:lnTo>
                  <a:lnTo>
                    <a:pt x="137" y="76"/>
                  </a:lnTo>
                  <a:close/>
                  <a:moveTo>
                    <a:pt x="130" y="79"/>
                  </a:moveTo>
                  <a:lnTo>
                    <a:pt x="109" y="93"/>
                  </a:lnTo>
                  <a:lnTo>
                    <a:pt x="90" y="81"/>
                  </a:lnTo>
                  <a:lnTo>
                    <a:pt x="111" y="69"/>
                  </a:lnTo>
                  <a:lnTo>
                    <a:pt x="130" y="79"/>
                  </a:lnTo>
                  <a:close/>
                  <a:moveTo>
                    <a:pt x="137" y="83"/>
                  </a:moveTo>
                  <a:lnTo>
                    <a:pt x="156" y="95"/>
                  </a:lnTo>
                  <a:lnTo>
                    <a:pt x="133" y="107"/>
                  </a:lnTo>
                  <a:lnTo>
                    <a:pt x="116" y="95"/>
                  </a:lnTo>
                  <a:lnTo>
                    <a:pt x="137" y="83"/>
                  </a:lnTo>
                  <a:close/>
                  <a:moveTo>
                    <a:pt x="161" y="97"/>
                  </a:moveTo>
                  <a:lnTo>
                    <a:pt x="180" y="109"/>
                  </a:lnTo>
                  <a:lnTo>
                    <a:pt x="159" y="121"/>
                  </a:lnTo>
                  <a:lnTo>
                    <a:pt x="140" y="112"/>
                  </a:lnTo>
                  <a:lnTo>
                    <a:pt x="161" y="97"/>
                  </a:lnTo>
                  <a:close/>
                  <a:moveTo>
                    <a:pt x="187" y="114"/>
                  </a:moveTo>
                  <a:lnTo>
                    <a:pt x="206" y="123"/>
                  </a:lnTo>
                  <a:lnTo>
                    <a:pt x="182" y="135"/>
                  </a:lnTo>
                  <a:lnTo>
                    <a:pt x="166" y="126"/>
                  </a:lnTo>
                  <a:lnTo>
                    <a:pt x="187" y="114"/>
                  </a:lnTo>
                  <a:close/>
                  <a:moveTo>
                    <a:pt x="213" y="128"/>
                  </a:moveTo>
                  <a:lnTo>
                    <a:pt x="230" y="138"/>
                  </a:lnTo>
                  <a:lnTo>
                    <a:pt x="208" y="152"/>
                  </a:lnTo>
                  <a:lnTo>
                    <a:pt x="190" y="140"/>
                  </a:lnTo>
                  <a:lnTo>
                    <a:pt x="213" y="128"/>
                  </a:lnTo>
                  <a:close/>
                  <a:moveTo>
                    <a:pt x="237" y="142"/>
                  </a:moveTo>
                  <a:lnTo>
                    <a:pt x="256" y="152"/>
                  </a:lnTo>
                  <a:lnTo>
                    <a:pt x="235" y="166"/>
                  </a:lnTo>
                  <a:lnTo>
                    <a:pt x="216" y="154"/>
                  </a:lnTo>
                  <a:lnTo>
                    <a:pt x="237" y="142"/>
                  </a:lnTo>
                  <a:close/>
                  <a:moveTo>
                    <a:pt x="263" y="157"/>
                  </a:moveTo>
                  <a:lnTo>
                    <a:pt x="282" y="168"/>
                  </a:lnTo>
                  <a:lnTo>
                    <a:pt x="258" y="180"/>
                  </a:lnTo>
                  <a:lnTo>
                    <a:pt x="242" y="171"/>
                  </a:lnTo>
                  <a:lnTo>
                    <a:pt x="263" y="157"/>
                  </a:lnTo>
                  <a:close/>
                  <a:moveTo>
                    <a:pt x="289" y="171"/>
                  </a:moveTo>
                  <a:lnTo>
                    <a:pt x="306" y="183"/>
                  </a:lnTo>
                  <a:lnTo>
                    <a:pt x="284" y="194"/>
                  </a:lnTo>
                  <a:lnTo>
                    <a:pt x="265" y="185"/>
                  </a:lnTo>
                  <a:lnTo>
                    <a:pt x="289" y="171"/>
                  </a:lnTo>
                  <a:close/>
                  <a:moveTo>
                    <a:pt x="313" y="187"/>
                  </a:moveTo>
                  <a:lnTo>
                    <a:pt x="332" y="197"/>
                  </a:lnTo>
                  <a:lnTo>
                    <a:pt x="310" y="211"/>
                  </a:lnTo>
                  <a:lnTo>
                    <a:pt x="291" y="199"/>
                  </a:lnTo>
                  <a:lnTo>
                    <a:pt x="313" y="187"/>
                  </a:lnTo>
                  <a:close/>
                  <a:moveTo>
                    <a:pt x="339" y="202"/>
                  </a:moveTo>
                  <a:lnTo>
                    <a:pt x="358" y="211"/>
                  </a:lnTo>
                  <a:lnTo>
                    <a:pt x="334" y="225"/>
                  </a:lnTo>
                  <a:lnTo>
                    <a:pt x="317" y="213"/>
                  </a:lnTo>
                  <a:lnTo>
                    <a:pt x="339" y="202"/>
                  </a:lnTo>
                  <a:close/>
                  <a:moveTo>
                    <a:pt x="362" y="216"/>
                  </a:moveTo>
                  <a:lnTo>
                    <a:pt x="381" y="228"/>
                  </a:lnTo>
                  <a:lnTo>
                    <a:pt x="360" y="239"/>
                  </a:lnTo>
                  <a:lnTo>
                    <a:pt x="341" y="228"/>
                  </a:lnTo>
                  <a:lnTo>
                    <a:pt x="362" y="216"/>
                  </a:lnTo>
                  <a:close/>
                  <a:moveTo>
                    <a:pt x="414" y="237"/>
                  </a:moveTo>
                  <a:lnTo>
                    <a:pt x="395" y="228"/>
                  </a:lnTo>
                  <a:lnTo>
                    <a:pt x="417" y="213"/>
                  </a:lnTo>
                  <a:lnTo>
                    <a:pt x="436" y="225"/>
                  </a:lnTo>
                  <a:lnTo>
                    <a:pt x="414" y="237"/>
                  </a:lnTo>
                  <a:close/>
                  <a:moveTo>
                    <a:pt x="445" y="197"/>
                  </a:moveTo>
                  <a:lnTo>
                    <a:pt x="464" y="209"/>
                  </a:lnTo>
                  <a:lnTo>
                    <a:pt x="443" y="220"/>
                  </a:lnTo>
                  <a:lnTo>
                    <a:pt x="424" y="209"/>
                  </a:lnTo>
                  <a:lnTo>
                    <a:pt x="445" y="197"/>
                  </a:lnTo>
                  <a:close/>
                  <a:moveTo>
                    <a:pt x="422" y="183"/>
                  </a:moveTo>
                  <a:lnTo>
                    <a:pt x="438" y="192"/>
                  </a:lnTo>
                  <a:lnTo>
                    <a:pt x="417" y="206"/>
                  </a:lnTo>
                  <a:lnTo>
                    <a:pt x="398" y="194"/>
                  </a:lnTo>
                  <a:lnTo>
                    <a:pt x="422" y="183"/>
                  </a:lnTo>
                  <a:close/>
                  <a:moveTo>
                    <a:pt x="395" y="168"/>
                  </a:moveTo>
                  <a:lnTo>
                    <a:pt x="414" y="178"/>
                  </a:lnTo>
                  <a:lnTo>
                    <a:pt x="391" y="192"/>
                  </a:lnTo>
                  <a:lnTo>
                    <a:pt x="374" y="180"/>
                  </a:lnTo>
                  <a:lnTo>
                    <a:pt x="395" y="168"/>
                  </a:lnTo>
                  <a:close/>
                  <a:moveTo>
                    <a:pt x="369" y="152"/>
                  </a:moveTo>
                  <a:lnTo>
                    <a:pt x="388" y="164"/>
                  </a:lnTo>
                  <a:lnTo>
                    <a:pt x="367" y="176"/>
                  </a:lnTo>
                  <a:lnTo>
                    <a:pt x="348" y="166"/>
                  </a:lnTo>
                  <a:lnTo>
                    <a:pt x="369" y="152"/>
                  </a:lnTo>
                  <a:close/>
                  <a:moveTo>
                    <a:pt x="346" y="138"/>
                  </a:moveTo>
                  <a:lnTo>
                    <a:pt x="362" y="150"/>
                  </a:lnTo>
                  <a:lnTo>
                    <a:pt x="341" y="161"/>
                  </a:lnTo>
                  <a:lnTo>
                    <a:pt x="322" y="152"/>
                  </a:lnTo>
                  <a:lnTo>
                    <a:pt x="346" y="138"/>
                  </a:lnTo>
                  <a:close/>
                  <a:moveTo>
                    <a:pt x="320" y="123"/>
                  </a:moveTo>
                  <a:lnTo>
                    <a:pt x="339" y="135"/>
                  </a:lnTo>
                  <a:lnTo>
                    <a:pt x="317" y="147"/>
                  </a:lnTo>
                  <a:lnTo>
                    <a:pt x="298" y="135"/>
                  </a:lnTo>
                  <a:lnTo>
                    <a:pt x="320" y="123"/>
                  </a:lnTo>
                  <a:close/>
                  <a:moveTo>
                    <a:pt x="294" y="109"/>
                  </a:moveTo>
                  <a:lnTo>
                    <a:pt x="313" y="119"/>
                  </a:lnTo>
                  <a:lnTo>
                    <a:pt x="291" y="133"/>
                  </a:lnTo>
                  <a:lnTo>
                    <a:pt x="272" y="121"/>
                  </a:lnTo>
                  <a:lnTo>
                    <a:pt x="294" y="109"/>
                  </a:lnTo>
                  <a:close/>
                  <a:moveTo>
                    <a:pt x="270" y="95"/>
                  </a:moveTo>
                  <a:lnTo>
                    <a:pt x="287" y="105"/>
                  </a:lnTo>
                  <a:lnTo>
                    <a:pt x="265" y="119"/>
                  </a:lnTo>
                  <a:lnTo>
                    <a:pt x="246" y="107"/>
                  </a:lnTo>
                  <a:lnTo>
                    <a:pt x="270" y="95"/>
                  </a:lnTo>
                  <a:close/>
                  <a:moveTo>
                    <a:pt x="263" y="90"/>
                  </a:moveTo>
                  <a:lnTo>
                    <a:pt x="242" y="102"/>
                  </a:lnTo>
                  <a:lnTo>
                    <a:pt x="223" y="93"/>
                  </a:lnTo>
                  <a:lnTo>
                    <a:pt x="244" y="79"/>
                  </a:lnTo>
                  <a:lnTo>
                    <a:pt x="263" y="90"/>
                  </a:lnTo>
                  <a:close/>
                  <a:moveTo>
                    <a:pt x="218" y="64"/>
                  </a:moveTo>
                  <a:lnTo>
                    <a:pt x="237" y="76"/>
                  </a:lnTo>
                  <a:lnTo>
                    <a:pt x="216" y="88"/>
                  </a:lnTo>
                  <a:lnTo>
                    <a:pt x="197" y="79"/>
                  </a:lnTo>
                  <a:lnTo>
                    <a:pt x="218" y="64"/>
                  </a:lnTo>
                  <a:close/>
                  <a:moveTo>
                    <a:pt x="194" y="50"/>
                  </a:moveTo>
                  <a:lnTo>
                    <a:pt x="213" y="60"/>
                  </a:lnTo>
                  <a:lnTo>
                    <a:pt x="190" y="74"/>
                  </a:lnTo>
                  <a:lnTo>
                    <a:pt x="173" y="62"/>
                  </a:lnTo>
                  <a:lnTo>
                    <a:pt x="194" y="50"/>
                  </a:lnTo>
                  <a:close/>
                  <a:moveTo>
                    <a:pt x="168" y="36"/>
                  </a:moveTo>
                  <a:lnTo>
                    <a:pt x="187" y="45"/>
                  </a:lnTo>
                  <a:lnTo>
                    <a:pt x="166" y="60"/>
                  </a:lnTo>
                  <a:lnTo>
                    <a:pt x="147" y="48"/>
                  </a:lnTo>
                  <a:lnTo>
                    <a:pt x="168" y="36"/>
                  </a:lnTo>
                  <a:close/>
                  <a:moveTo>
                    <a:pt x="145" y="22"/>
                  </a:moveTo>
                  <a:lnTo>
                    <a:pt x="161" y="31"/>
                  </a:lnTo>
                  <a:lnTo>
                    <a:pt x="140" y="43"/>
                  </a:lnTo>
                  <a:lnTo>
                    <a:pt x="121" y="34"/>
                  </a:lnTo>
                  <a:lnTo>
                    <a:pt x="145" y="22"/>
                  </a:lnTo>
                  <a:close/>
                  <a:moveTo>
                    <a:pt x="116" y="38"/>
                  </a:moveTo>
                  <a:lnTo>
                    <a:pt x="133" y="48"/>
                  </a:lnTo>
                  <a:lnTo>
                    <a:pt x="111" y="62"/>
                  </a:lnTo>
                  <a:lnTo>
                    <a:pt x="92" y="50"/>
                  </a:lnTo>
                  <a:lnTo>
                    <a:pt x="116" y="38"/>
                  </a:lnTo>
                  <a:close/>
                  <a:moveTo>
                    <a:pt x="85" y="55"/>
                  </a:moveTo>
                  <a:lnTo>
                    <a:pt x="104" y="64"/>
                  </a:lnTo>
                  <a:lnTo>
                    <a:pt x="83" y="79"/>
                  </a:lnTo>
                  <a:lnTo>
                    <a:pt x="64" y="67"/>
                  </a:lnTo>
                  <a:lnTo>
                    <a:pt x="85" y="55"/>
                  </a:lnTo>
                  <a:close/>
                  <a:moveTo>
                    <a:pt x="55" y="95"/>
                  </a:moveTo>
                  <a:lnTo>
                    <a:pt x="36" y="83"/>
                  </a:lnTo>
                  <a:lnTo>
                    <a:pt x="57" y="71"/>
                  </a:lnTo>
                  <a:lnTo>
                    <a:pt x="76" y="81"/>
                  </a:lnTo>
                  <a:lnTo>
                    <a:pt x="55" y="95"/>
                  </a:lnTo>
                  <a:close/>
                  <a:moveTo>
                    <a:pt x="81" y="109"/>
                  </a:moveTo>
                  <a:lnTo>
                    <a:pt x="62" y="97"/>
                  </a:lnTo>
                  <a:lnTo>
                    <a:pt x="83" y="86"/>
                  </a:lnTo>
                  <a:lnTo>
                    <a:pt x="102" y="95"/>
                  </a:lnTo>
                  <a:lnTo>
                    <a:pt x="81" y="109"/>
                  </a:lnTo>
                  <a:close/>
                  <a:moveTo>
                    <a:pt x="104" y="123"/>
                  </a:moveTo>
                  <a:lnTo>
                    <a:pt x="85" y="114"/>
                  </a:lnTo>
                  <a:lnTo>
                    <a:pt x="109" y="100"/>
                  </a:lnTo>
                  <a:lnTo>
                    <a:pt x="126" y="112"/>
                  </a:lnTo>
                  <a:lnTo>
                    <a:pt x="104" y="123"/>
                  </a:lnTo>
                  <a:close/>
                  <a:moveTo>
                    <a:pt x="111" y="128"/>
                  </a:moveTo>
                  <a:lnTo>
                    <a:pt x="133" y="114"/>
                  </a:lnTo>
                  <a:lnTo>
                    <a:pt x="152" y="126"/>
                  </a:lnTo>
                  <a:lnTo>
                    <a:pt x="130" y="138"/>
                  </a:lnTo>
                  <a:lnTo>
                    <a:pt x="111" y="128"/>
                  </a:lnTo>
                  <a:close/>
                  <a:moveTo>
                    <a:pt x="137" y="142"/>
                  </a:moveTo>
                  <a:lnTo>
                    <a:pt x="159" y="131"/>
                  </a:lnTo>
                  <a:lnTo>
                    <a:pt x="178" y="140"/>
                  </a:lnTo>
                  <a:lnTo>
                    <a:pt x="154" y="152"/>
                  </a:lnTo>
                  <a:lnTo>
                    <a:pt x="137" y="142"/>
                  </a:lnTo>
                  <a:close/>
                  <a:moveTo>
                    <a:pt x="161" y="157"/>
                  </a:moveTo>
                  <a:lnTo>
                    <a:pt x="182" y="145"/>
                  </a:lnTo>
                  <a:lnTo>
                    <a:pt x="201" y="154"/>
                  </a:lnTo>
                  <a:lnTo>
                    <a:pt x="180" y="168"/>
                  </a:lnTo>
                  <a:lnTo>
                    <a:pt x="161" y="157"/>
                  </a:lnTo>
                  <a:close/>
                  <a:moveTo>
                    <a:pt x="187" y="171"/>
                  </a:moveTo>
                  <a:lnTo>
                    <a:pt x="208" y="159"/>
                  </a:lnTo>
                  <a:lnTo>
                    <a:pt x="227" y="171"/>
                  </a:lnTo>
                  <a:lnTo>
                    <a:pt x="206" y="183"/>
                  </a:lnTo>
                  <a:lnTo>
                    <a:pt x="187" y="171"/>
                  </a:lnTo>
                  <a:close/>
                  <a:moveTo>
                    <a:pt x="230" y="197"/>
                  </a:moveTo>
                  <a:lnTo>
                    <a:pt x="213" y="187"/>
                  </a:lnTo>
                  <a:lnTo>
                    <a:pt x="235" y="173"/>
                  </a:lnTo>
                  <a:lnTo>
                    <a:pt x="253" y="185"/>
                  </a:lnTo>
                  <a:lnTo>
                    <a:pt x="230" y="197"/>
                  </a:lnTo>
                  <a:close/>
                  <a:moveTo>
                    <a:pt x="256" y="211"/>
                  </a:moveTo>
                  <a:lnTo>
                    <a:pt x="237" y="202"/>
                  </a:lnTo>
                  <a:lnTo>
                    <a:pt x="258" y="187"/>
                  </a:lnTo>
                  <a:lnTo>
                    <a:pt x="277" y="199"/>
                  </a:lnTo>
                  <a:lnTo>
                    <a:pt x="256" y="211"/>
                  </a:lnTo>
                  <a:close/>
                  <a:moveTo>
                    <a:pt x="282" y="228"/>
                  </a:moveTo>
                  <a:lnTo>
                    <a:pt x="263" y="216"/>
                  </a:lnTo>
                  <a:lnTo>
                    <a:pt x="284" y="204"/>
                  </a:lnTo>
                  <a:lnTo>
                    <a:pt x="303" y="213"/>
                  </a:lnTo>
                  <a:lnTo>
                    <a:pt x="282" y="228"/>
                  </a:lnTo>
                  <a:close/>
                  <a:moveTo>
                    <a:pt x="306" y="242"/>
                  </a:moveTo>
                  <a:lnTo>
                    <a:pt x="289" y="230"/>
                  </a:lnTo>
                  <a:lnTo>
                    <a:pt x="310" y="218"/>
                  </a:lnTo>
                  <a:lnTo>
                    <a:pt x="329" y="228"/>
                  </a:lnTo>
                  <a:lnTo>
                    <a:pt x="306" y="242"/>
                  </a:lnTo>
                  <a:close/>
                  <a:moveTo>
                    <a:pt x="332" y="256"/>
                  </a:moveTo>
                  <a:lnTo>
                    <a:pt x="313" y="244"/>
                  </a:lnTo>
                  <a:lnTo>
                    <a:pt x="334" y="232"/>
                  </a:lnTo>
                  <a:lnTo>
                    <a:pt x="353" y="244"/>
                  </a:lnTo>
                  <a:lnTo>
                    <a:pt x="332" y="256"/>
                  </a:lnTo>
                  <a:close/>
                  <a:moveTo>
                    <a:pt x="339" y="261"/>
                  </a:moveTo>
                  <a:lnTo>
                    <a:pt x="360" y="247"/>
                  </a:lnTo>
                  <a:lnTo>
                    <a:pt x="379" y="258"/>
                  </a:lnTo>
                  <a:lnTo>
                    <a:pt x="358" y="270"/>
                  </a:lnTo>
                  <a:lnTo>
                    <a:pt x="339" y="261"/>
                  </a:lnTo>
                  <a:close/>
                </a:path>
              </a:pathLst>
            </a:custGeom>
            <a:solidFill>
              <a:srgbClr val="2323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Freeform 65"/>
            <p:cNvSpPr>
              <a:spLocks/>
            </p:cNvSpPr>
            <p:nvPr/>
          </p:nvSpPr>
          <p:spPr bwMode="auto">
            <a:xfrm>
              <a:off x="7318" y="4515"/>
              <a:ext cx="147" cy="85"/>
            </a:xfrm>
            <a:custGeom>
              <a:avLst/>
              <a:gdLst>
                <a:gd name="T0" fmla="*/ 102 w 147"/>
                <a:gd name="T1" fmla="*/ 85 h 85"/>
                <a:gd name="T2" fmla="*/ 0 w 147"/>
                <a:gd name="T3" fmla="*/ 26 h 85"/>
                <a:gd name="T4" fmla="*/ 42 w 147"/>
                <a:gd name="T5" fmla="*/ 0 h 85"/>
                <a:gd name="T6" fmla="*/ 147 w 147"/>
                <a:gd name="T7" fmla="*/ 59 h 85"/>
                <a:gd name="T8" fmla="*/ 102 w 147"/>
                <a:gd name="T9" fmla="*/ 85 h 85"/>
              </a:gdLst>
              <a:ahLst/>
              <a:cxnLst>
                <a:cxn ang="0">
                  <a:pos x="T0" y="T1"/>
                </a:cxn>
                <a:cxn ang="0">
                  <a:pos x="T2" y="T3"/>
                </a:cxn>
                <a:cxn ang="0">
                  <a:pos x="T4" y="T5"/>
                </a:cxn>
                <a:cxn ang="0">
                  <a:pos x="T6" y="T7"/>
                </a:cxn>
                <a:cxn ang="0">
                  <a:pos x="T8" y="T9"/>
                </a:cxn>
              </a:cxnLst>
              <a:rect l="0" t="0" r="r" b="b"/>
              <a:pathLst>
                <a:path w="147" h="85">
                  <a:moveTo>
                    <a:pt x="102" y="85"/>
                  </a:moveTo>
                  <a:lnTo>
                    <a:pt x="0" y="26"/>
                  </a:lnTo>
                  <a:lnTo>
                    <a:pt x="42" y="0"/>
                  </a:lnTo>
                  <a:lnTo>
                    <a:pt x="147" y="59"/>
                  </a:lnTo>
                  <a:lnTo>
                    <a:pt x="102" y="85"/>
                  </a:lnTo>
                  <a:close/>
                </a:path>
              </a:pathLst>
            </a:custGeom>
            <a:solidFill>
              <a:srgbClr val="3535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66"/>
            <p:cNvSpPr>
              <a:spLocks/>
            </p:cNvSpPr>
            <p:nvPr/>
          </p:nvSpPr>
          <p:spPr bwMode="auto">
            <a:xfrm>
              <a:off x="7583" y="4541"/>
              <a:ext cx="341" cy="218"/>
            </a:xfrm>
            <a:custGeom>
              <a:avLst/>
              <a:gdLst>
                <a:gd name="T0" fmla="*/ 341 w 341"/>
                <a:gd name="T1" fmla="*/ 0 h 218"/>
                <a:gd name="T2" fmla="*/ 341 w 341"/>
                <a:gd name="T3" fmla="*/ 21 h 218"/>
                <a:gd name="T4" fmla="*/ 0 w 341"/>
                <a:gd name="T5" fmla="*/ 218 h 218"/>
                <a:gd name="T6" fmla="*/ 0 w 341"/>
                <a:gd name="T7" fmla="*/ 197 h 218"/>
                <a:gd name="T8" fmla="*/ 341 w 341"/>
                <a:gd name="T9" fmla="*/ 0 h 218"/>
              </a:gdLst>
              <a:ahLst/>
              <a:cxnLst>
                <a:cxn ang="0">
                  <a:pos x="T0" y="T1"/>
                </a:cxn>
                <a:cxn ang="0">
                  <a:pos x="T2" y="T3"/>
                </a:cxn>
                <a:cxn ang="0">
                  <a:pos x="T4" y="T5"/>
                </a:cxn>
                <a:cxn ang="0">
                  <a:pos x="T6" y="T7"/>
                </a:cxn>
                <a:cxn ang="0">
                  <a:pos x="T8" y="T9"/>
                </a:cxn>
              </a:cxnLst>
              <a:rect l="0" t="0" r="r" b="b"/>
              <a:pathLst>
                <a:path w="341" h="218">
                  <a:moveTo>
                    <a:pt x="341" y="0"/>
                  </a:moveTo>
                  <a:lnTo>
                    <a:pt x="341" y="21"/>
                  </a:lnTo>
                  <a:lnTo>
                    <a:pt x="0" y="218"/>
                  </a:lnTo>
                  <a:lnTo>
                    <a:pt x="0" y="197"/>
                  </a:lnTo>
                  <a:lnTo>
                    <a:pt x="341" y="0"/>
                  </a:lnTo>
                  <a:close/>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67"/>
            <p:cNvSpPr>
              <a:spLocks/>
            </p:cNvSpPr>
            <p:nvPr/>
          </p:nvSpPr>
          <p:spPr bwMode="auto">
            <a:xfrm>
              <a:off x="7583" y="4541"/>
              <a:ext cx="341" cy="218"/>
            </a:xfrm>
            <a:custGeom>
              <a:avLst/>
              <a:gdLst>
                <a:gd name="T0" fmla="*/ 341 w 341"/>
                <a:gd name="T1" fmla="*/ 0 h 218"/>
                <a:gd name="T2" fmla="*/ 341 w 341"/>
                <a:gd name="T3" fmla="*/ 21 h 218"/>
                <a:gd name="T4" fmla="*/ 0 w 341"/>
                <a:gd name="T5" fmla="*/ 218 h 218"/>
                <a:gd name="T6" fmla="*/ 0 w 341"/>
                <a:gd name="T7" fmla="*/ 197 h 218"/>
                <a:gd name="T8" fmla="*/ 341 w 341"/>
                <a:gd name="T9" fmla="*/ 0 h 218"/>
              </a:gdLst>
              <a:ahLst/>
              <a:cxnLst>
                <a:cxn ang="0">
                  <a:pos x="T0" y="T1"/>
                </a:cxn>
                <a:cxn ang="0">
                  <a:pos x="T2" y="T3"/>
                </a:cxn>
                <a:cxn ang="0">
                  <a:pos x="T4" y="T5"/>
                </a:cxn>
                <a:cxn ang="0">
                  <a:pos x="T6" y="T7"/>
                </a:cxn>
                <a:cxn ang="0">
                  <a:pos x="T8" y="T9"/>
                </a:cxn>
              </a:cxnLst>
              <a:rect l="0" t="0" r="r" b="b"/>
              <a:pathLst>
                <a:path w="341" h="218">
                  <a:moveTo>
                    <a:pt x="341" y="0"/>
                  </a:moveTo>
                  <a:lnTo>
                    <a:pt x="341" y="21"/>
                  </a:lnTo>
                  <a:lnTo>
                    <a:pt x="0" y="218"/>
                  </a:lnTo>
                  <a:lnTo>
                    <a:pt x="0" y="197"/>
                  </a:lnTo>
                  <a:lnTo>
                    <a:pt x="3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68"/>
            <p:cNvSpPr>
              <a:spLocks/>
            </p:cNvSpPr>
            <p:nvPr/>
          </p:nvSpPr>
          <p:spPr bwMode="auto">
            <a:xfrm>
              <a:off x="7098" y="4458"/>
              <a:ext cx="485" cy="301"/>
            </a:xfrm>
            <a:custGeom>
              <a:avLst/>
              <a:gdLst>
                <a:gd name="T0" fmla="*/ 485 w 485"/>
                <a:gd name="T1" fmla="*/ 301 h 301"/>
                <a:gd name="T2" fmla="*/ 485 w 485"/>
                <a:gd name="T3" fmla="*/ 280 h 301"/>
                <a:gd name="T4" fmla="*/ 0 w 485"/>
                <a:gd name="T5" fmla="*/ 0 h 301"/>
                <a:gd name="T6" fmla="*/ 0 w 485"/>
                <a:gd name="T7" fmla="*/ 22 h 301"/>
                <a:gd name="T8" fmla="*/ 485 w 485"/>
                <a:gd name="T9" fmla="*/ 301 h 301"/>
              </a:gdLst>
              <a:ahLst/>
              <a:cxnLst>
                <a:cxn ang="0">
                  <a:pos x="T0" y="T1"/>
                </a:cxn>
                <a:cxn ang="0">
                  <a:pos x="T2" y="T3"/>
                </a:cxn>
                <a:cxn ang="0">
                  <a:pos x="T4" y="T5"/>
                </a:cxn>
                <a:cxn ang="0">
                  <a:pos x="T6" y="T7"/>
                </a:cxn>
                <a:cxn ang="0">
                  <a:pos x="T8" y="T9"/>
                </a:cxn>
              </a:cxnLst>
              <a:rect l="0" t="0" r="r" b="b"/>
              <a:pathLst>
                <a:path w="485" h="301">
                  <a:moveTo>
                    <a:pt x="485" y="301"/>
                  </a:moveTo>
                  <a:lnTo>
                    <a:pt x="485" y="280"/>
                  </a:lnTo>
                  <a:lnTo>
                    <a:pt x="0" y="0"/>
                  </a:lnTo>
                  <a:lnTo>
                    <a:pt x="0" y="22"/>
                  </a:lnTo>
                  <a:lnTo>
                    <a:pt x="485" y="301"/>
                  </a:lnTo>
                  <a:close/>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69"/>
            <p:cNvSpPr>
              <a:spLocks/>
            </p:cNvSpPr>
            <p:nvPr/>
          </p:nvSpPr>
          <p:spPr bwMode="auto">
            <a:xfrm>
              <a:off x="7098" y="4458"/>
              <a:ext cx="485" cy="301"/>
            </a:xfrm>
            <a:custGeom>
              <a:avLst/>
              <a:gdLst>
                <a:gd name="T0" fmla="*/ 485 w 485"/>
                <a:gd name="T1" fmla="*/ 301 h 301"/>
                <a:gd name="T2" fmla="*/ 485 w 485"/>
                <a:gd name="T3" fmla="*/ 280 h 301"/>
                <a:gd name="T4" fmla="*/ 0 w 485"/>
                <a:gd name="T5" fmla="*/ 0 h 301"/>
                <a:gd name="T6" fmla="*/ 0 w 485"/>
                <a:gd name="T7" fmla="*/ 22 h 301"/>
                <a:gd name="T8" fmla="*/ 485 w 485"/>
                <a:gd name="T9" fmla="*/ 301 h 301"/>
              </a:gdLst>
              <a:ahLst/>
              <a:cxnLst>
                <a:cxn ang="0">
                  <a:pos x="T0" y="T1"/>
                </a:cxn>
                <a:cxn ang="0">
                  <a:pos x="T2" y="T3"/>
                </a:cxn>
                <a:cxn ang="0">
                  <a:pos x="T4" y="T5"/>
                </a:cxn>
                <a:cxn ang="0">
                  <a:pos x="T6" y="T7"/>
                </a:cxn>
                <a:cxn ang="0">
                  <a:pos x="T8" y="T9"/>
                </a:cxn>
              </a:cxnLst>
              <a:rect l="0" t="0" r="r" b="b"/>
              <a:pathLst>
                <a:path w="485" h="301">
                  <a:moveTo>
                    <a:pt x="485" y="301"/>
                  </a:moveTo>
                  <a:lnTo>
                    <a:pt x="485" y="280"/>
                  </a:lnTo>
                  <a:lnTo>
                    <a:pt x="0" y="0"/>
                  </a:lnTo>
                  <a:lnTo>
                    <a:pt x="0" y="22"/>
                  </a:lnTo>
                  <a:lnTo>
                    <a:pt x="485" y="30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70"/>
            <p:cNvSpPr>
              <a:spLocks/>
            </p:cNvSpPr>
            <p:nvPr/>
          </p:nvSpPr>
          <p:spPr bwMode="auto">
            <a:xfrm>
              <a:off x="7420" y="3881"/>
              <a:ext cx="563" cy="672"/>
            </a:xfrm>
            <a:custGeom>
              <a:avLst/>
              <a:gdLst>
                <a:gd name="T0" fmla="*/ 0 w 563"/>
                <a:gd name="T1" fmla="*/ 390 h 672"/>
                <a:gd name="T2" fmla="*/ 78 w 563"/>
                <a:gd name="T3" fmla="*/ 0 h 672"/>
                <a:gd name="T4" fmla="*/ 563 w 563"/>
                <a:gd name="T5" fmla="*/ 279 h 672"/>
                <a:gd name="T6" fmla="*/ 485 w 563"/>
                <a:gd name="T7" fmla="*/ 672 h 672"/>
                <a:gd name="T8" fmla="*/ 0 w 563"/>
                <a:gd name="T9" fmla="*/ 390 h 672"/>
              </a:gdLst>
              <a:ahLst/>
              <a:cxnLst>
                <a:cxn ang="0">
                  <a:pos x="T0" y="T1"/>
                </a:cxn>
                <a:cxn ang="0">
                  <a:pos x="T2" y="T3"/>
                </a:cxn>
                <a:cxn ang="0">
                  <a:pos x="T4" y="T5"/>
                </a:cxn>
                <a:cxn ang="0">
                  <a:pos x="T6" y="T7"/>
                </a:cxn>
                <a:cxn ang="0">
                  <a:pos x="T8" y="T9"/>
                </a:cxn>
              </a:cxnLst>
              <a:rect l="0" t="0" r="r" b="b"/>
              <a:pathLst>
                <a:path w="563" h="672">
                  <a:moveTo>
                    <a:pt x="0" y="390"/>
                  </a:moveTo>
                  <a:lnTo>
                    <a:pt x="78" y="0"/>
                  </a:lnTo>
                  <a:lnTo>
                    <a:pt x="563" y="279"/>
                  </a:lnTo>
                  <a:lnTo>
                    <a:pt x="485" y="672"/>
                  </a:lnTo>
                  <a:lnTo>
                    <a:pt x="0" y="390"/>
                  </a:lnTo>
                  <a:close/>
                </a:path>
              </a:pathLst>
            </a:custGeom>
            <a:solidFill>
              <a:srgbClr val="4949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Freeform 71"/>
            <p:cNvSpPr>
              <a:spLocks/>
            </p:cNvSpPr>
            <p:nvPr/>
          </p:nvSpPr>
          <p:spPr bwMode="auto">
            <a:xfrm>
              <a:off x="7420" y="3881"/>
              <a:ext cx="563" cy="672"/>
            </a:xfrm>
            <a:custGeom>
              <a:avLst/>
              <a:gdLst>
                <a:gd name="T0" fmla="*/ 0 w 563"/>
                <a:gd name="T1" fmla="*/ 390 h 672"/>
                <a:gd name="T2" fmla="*/ 78 w 563"/>
                <a:gd name="T3" fmla="*/ 0 h 672"/>
                <a:gd name="T4" fmla="*/ 563 w 563"/>
                <a:gd name="T5" fmla="*/ 279 h 672"/>
                <a:gd name="T6" fmla="*/ 485 w 563"/>
                <a:gd name="T7" fmla="*/ 672 h 672"/>
                <a:gd name="T8" fmla="*/ 0 w 563"/>
                <a:gd name="T9" fmla="*/ 390 h 672"/>
              </a:gdLst>
              <a:ahLst/>
              <a:cxnLst>
                <a:cxn ang="0">
                  <a:pos x="T0" y="T1"/>
                </a:cxn>
                <a:cxn ang="0">
                  <a:pos x="T2" y="T3"/>
                </a:cxn>
                <a:cxn ang="0">
                  <a:pos x="T4" y="T5"/>
                </a:cxn>
                <a:cxn ang="0">
                  <a:pos x="T6" y="T7"/>
                </a:cxn>
                <a:cxn ang="0">
                  <a:pos x="T8" y="T9"/>
                </a:cxn>
              </a:cxnLst>
              <a:rect l="0" t="0" r="r" b="b"/>
              <a:pathLst>
                <a:path w="563" h="672">
                  <a:moveTo>
                    <a:pt x="0" y="390"/>
                  </a:moveTo>
                  <a:lnTo>
                    <a:pt x="78" y="0"/>
                  </a:lnTo>
                  <a:lnTo>
                    <a:pt x="563" y="279"/>
                  </a:lnTo>
                  <a:lnTo>
                    <a:pt x="485" y="672"/>
                  </a:lnTo>
                  <a:lnTo>
                    <a:pt x="0" y="39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72"/>
            <p:cNvSpPr>
              <a:spLocks/>
            </p:cNvSpPr>
            <p:nvPr/>
          </p:nvSpPr>
          <p:spPr bwMode="auto">
            <a:xfrm>
              <a:off x="7465" y="3945"/>
              <a:ext cx="473" cy="542"/>
            </a:xfrm>
            <a:custGeom>
              <a:avLst/>
              <a:gdLst>
                <a:gd name="T0" fmla="*/ 0 w 473"/>
                <a:gd name="T1" fmla="*/ 303 h 542"/>
                <a:gd name="T2" fmla="*/ 59 w 473"/>
                <a:gd name="T3" fmla="*/ 0 h 542"/>
                <a:gd name="T4" fmla="*/ 473 w 473"/>
                <a:gd name="T5" fmla="*/ 241 h 542"/>
                <a:gd name="T6" fmla="*/ 414 w 473"/>
                <a:gd name="T7" fmla="*/ 542 h 542"/>
                <a:gd name="T8" fmla="*/ 0 w 473"/>
                <a:gd name="T9" fmla="*/ 303 h 542"/>
              </a:gdLst>
              <a:ahLst/>
              <a:cxnLst>
                <a:cxn ang="0">
                  <a:pos x="T0" y="T1"/>
                </a:cxn>
                <a:cxn ang="0">
                  <a:pos x="T2" y="T3"/>
                </a:cxn>
                <a:cxn ang="0">
                  <a:pos x="T4" y="T5"/>
                </a:cxn>
                <a:cxn ang="0">
                  <a:pos x="T6" y="T7"/>
                </a:cxn>
                <a:cxn ang="0">
                  <a:pos x="T8" y="T9"/>
                </a:cxn>
              </a:cxnLst>
              <a:rect l="0" t="0" r="r" b="b"/>
              <a:pathLst>
                <a:path w="473" h="542">
                  <a:moveTo>
                    <a:pt x="0" y="303"/>
                  </a:moveTo>
                  <a:lnTo>
                    <a:pt x="59" y="0"/>
                  </a:lnTo>
                  <a:lnTo>
                    <a:pt x="473" y="241"/>
                  </a:lnTo>
                  <a:lnTo>
                    <a:pt x="414" y="542"/>
                  </a:lnTo>
                  <a:lnTo>
                    <a:pt x="0" y="303"/>
                  </a:lnTo>
                  <a:close/>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73"/>
            <p:cNvSpPr>
              <a:spLocks/>
            </p:cNvSpPr>
            <p:nvPr/>
          </p:nvSpPr>
          <p:spPr bwMode="auto">
            <a:xfrm>
              <a:off x="7465" y="3945"/>
              <a:ext cx="473" cy="542"/>
            </a:xfrm>
            <a:custGeom>
              <a:avLst/>
              <a:gdLst>
                <a:gd name="T0" fmla="*/ 0 w 473"/>
                <a:gd name="T1" fmla="*/ 303 h 542"/>
                <a:gd name="T2" fmla="*/ 59 w 473"/>
                <a:gd name="T3" fmla="*/ 0 h 542"/>
                <a:gd name="T4" fmla="*/ 473 w 473"/>
                <a:gd name="T5" fmla="*/ 241 h 542"/>
                <a:gd name="T6" fmla="*/ 414 w 473"/>
                <a:gd name="T7" fmla="*/ 542 h 542"/>
                <a:gd name="T8" fmla="*/ 0 w 473"/>
                <a:gd name="T9" fmla="*/ 303 h 542"/>
              </a:gdLst>
              <a:ahLst/>
              <a:cxnLst>
                <a:cxn ang="0">
                  <a:pos x="T0" y="T1"/>
                </a:cxn>
                <a:cxn ang="0">
                  <a:pos x="T2" y="T3"/>
                </a:cxn>
                <a:cxn ang="0">
                  <a:pos x="T4" y="T5"/>
                </a:cxn>
                <a:cxn ang="0">
                  <a:pos x="T6" y="T7"/>
                </a:cxn>
                <a:cxn ang="0">
                  <a:pos x="T8" y="T9"/>
                </a:cxn>
              </a:cxnLst>
              <a:rect l="0" t="0" r="r" b="b"/>
              <a:pathLst>
                <a:path w="473" h="542">
                  <a:moveTo>
                    <a:pt x="0" y="303"/>
                  </a:moveTo>
                  <a:lnTo>
                    <a:pt x="59" y="0"/>
                  </a:lnTo>
                  <a:lnTo>
                    <a:pt x="473" y="241"/>
                  </a:lnTo>
                  <a:lnTo>
                    <a:pt x="414" y="542"/>
                  </a:lnTo>
                  <a:lnTo>
                    <a:pt x="0" y="30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74"/>
            <p:cNvSpPr>
              <a:spLocks/>
            </p:cNvSpPr>
            <p:nvPr/>
          </p:nvSpPr>
          <p:spPr bwMode="auto">
            <a:xfrm>
              <a:off x="7905" y="4151"/>
              <a:ext cx="97" cy="402"/>
            </a:xfrm>
            <a:custGeom>
              <a:avLst/>
              <a:gdLst>
                <a:gd name="T0" fmla="*/ 0 w 97"/>
                <a:gd name="T1" fmla="*/ 402 h 402"/>
                <a:gd name="T2" fmla="*/ 19 w 97"/>
                <a:gd name="T3" fmla="*/ 390 h 402"/>
                <a:gd name="T4" fmla="*/ 97 w 97"/>
                <a:gd name="T5" fmla="*/ 0 h 402"/>
                <a:gd name="T6" fmla="*/ 78 w 97"/>
                <a:gd name="T7" fmla="*/ 9 h 402"/>
                <a:gd name="T8" fmla="*/ 0 w 97"/>
                <a:gd name="T9" fmla="*/ 402 h 402"/>
              </a:gdLst>
              <a:ahLst/>
              <a:cxnLst>
                <a:cxn ang="0">
                  <a:pos x="T0" y="T1"/>
                </a:cxn>
                <a:cxn ang="0">
                  <a:pos x="T2" y="T3"/>
                </a:cxn>
                <a:cxn ang="0">
                  <a:pos x="T4" y="T5"/>
                </a:cxn>
                <a:cxn ang="0">
                  <a:pos x="T6" y="T7"/>
                </a:cxn>
                <a:cxn ang="0">
                  <a:pos x="T8" y="T9"/>
                </a:cxn>
              </a:cxnLst>
              <a:rect l="0" t="0" r="r" b="b"/>
              <a:pathLst>
                <a:path w="97" h="402">
                  <a:moveTo>
                    <a:pt x="0" y="402"/>
                  </a:moveTo>
                  <a:lnTo>
                    <a:pt x="19" y="390"/>
                  </a:lnTo>
                  <a:lnTo>
                    <a:pt x="97" y="0"/>
                  </a:lnTo>
                  <a:lnTo>
                    <a:pt x="78" y="9"/>
                  </a:lnTo>
                  <a:lnTo>
                    <a:pt x="0" y="402"/>
                  </a:lnTo>
                  <a:close/>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75"/>
            <p:cNvSpPr>
              <a:spLocks/>
            </p:cNvSpPr>
            <p:nvPr/>
          </p:nvSpPr>
          <p:spPr bwMode="auto">
            <a:xfrm>
              <a:off x="7498" y="3869"/>
              <a:ext cx="504" cy="291"/>
            </a:xfrm>
            <a:custGeom>
              <a:avLst/>
              <a:gdLst>
                <a:gd name="T0" fmla="*/ 485 w 504"/>
                <a:gd name="T1" fmla="*/ 291 h 291"/>
                <a:gd name="T2" fmla="*/ 0 w 504"/>
                <a:gd name="T3" fmla="*/ 12 h 291"/>
                <a:gd name="T4" fmla="*/ 19 w 504"/>
                <a:gd name="T5" fmla="*/ 0 h 291"/>
                <a:gd name="T6" fmla="*/ 504 w 504"/>
                <a:gd name="T7" fmla="*/ 282 h 291"/>
                <a:gd name="T8" fmla="*/ 485 w 504"/>
                <a:gd name="T9" fmla="*/ 291 h 291"/>
              </a:gdLst>
              <a:ahLst/>
              <a:cxnLst>
                <a:cxn ang="0">
                  <a:pos x="T0" y="T1"/>
                </a:cxn>
                <a:cxn ang="0">
                  <a:pos x="T2" y="T3"/>
                </a:cxn>
                <a:cxn ang="0">
                  <a:pos x="T4" y="T5"/>
                </a:cxn>
                <a:cxn ang="0">
                  <a:pos x="T6" y="T7"/>
                </a:cxn>
                <a:cxn ang="0">
                  <a:pos x="T8" y="T9"/>
                </a:cxn>
              </a:cxnLst>
              <a:rect l="0" t="0" r="r" b="b"/>
              <a:pathLst>
                <a:path w="504" h="291">
                  <a:moveTo>
                    <a:pt x="485" y="291"/>
                  </a:moveTo>
                  <a:lnTo>
                    <a:pt x="0" y="12"/>
                  </a:lnTo>
                  <a:lnTo>
                    <a:pt x="19" y="0"/>
                  </a:lnTo>
                  <a:lnTo>
                    <a:pt x="504" y="282"/>
                  </a:lnTo>
                  <a:lnTo>
                    <a:pt x="485" y="291"/>
                  </a:lnTo>
                  <a:close/>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76"/>
            <p:cNvSpPr>
              <a:spLocks/>
            </p:cNvSpPr>
            <p:nvPr/>
          </p:nvSpPr>
          <p:spPr bwMode="auto">
            <a:xfrm>
              <a:off x="7181" y="4567"/>
              <a:ext cx="402" cy="272"/>
            </a:xfrm>
            <a:custGeom>
              <a:avLst/>
              <a:gdLst>
                <a:gd name="T0" fmla="*/ 30 w 170"/>
                <a:gd name="T1" fmla="*/ 0 h 115"/>
                <a:gd name="T2" fmla="*/ 0 w 170"/>
                <a:gd name="T3" fmla="*/ 17 h 115"/>
                <a:gd name="T4" fmla="*/ 132 w 170"/>
                <a:gd name="T5" fmla="*/ 67 h 115"/>
                <a:gd name="T6" fmla="*/ 101 w 170"/>
                <a:gd name="T7" fmla="*/ 111 h 115"/>
                <a:gd name="T8" fmla="*/ 101 w 170"/>
                <a:gd name="T9" fmla="*/ 111 h 115"/>
                <a:gd name="T10" fmla="*/ 114 w 170"/>
                <a:gd name="T11" fmla="*/ 115 h 115"/>
                <a:gd name="T12" fmla="*/ 139 w 170"/>
                <a:gd name="T13" fmla="*/ 69 h 115"/>
                <a:gd name="T14" fmla="*/ 170 w 170"/>
                <a:gd name="T15" fmla="*/ 81 h 115"/>
                <a:gd name="T16" fmla="*/ 142 w 170"/>
                <a:gd name="T17" fmla="*/ 65 h 115"/>
                <a:gd name="T18" fmla="*/ 142 w 170"/>
                <a:gd name="T19" fmla="*/ 64 h 115"/>
                <a:gd name="T20" fmla="*/ 30 w 170"/>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0" h="115">
                  <a:moveTo>
                    <a:pt x="30" y="0"/>
                  </a:moveTo>
                  <a:cubicBezTo>
                    <a:pt x="0" y="17"/>
                    <a:pt x="0" y="17"/>
                    <a:pt x="0" y="17"/>
                  </a:cubicBezTo>
                  <a:cubicBezTo>
                    <a:pt x="132" y="67"/>
                    <a:pt x="132" y="67"/>
                    <a:pt x="132" y="67"/>
                  </a:cubicBezTo>
                  <a:cubicBezTo>
                    <a:pt x="127" y="74"/>
                    <a:pt x="116" y="91"/>
                    <a:pt x="101" y="111"/>
                  </a:cubicBezTo>
                  <a:cubicBezTo>
                    <a:pt x="101" y="111"/>
                    <a:pt x="101" y="111"/>
                    <a:pt x="101" y="111"/>
                  </a:cubicBezTo>
                  <a:cubicBezTo>
                    <a:pt x="106" y="113"/>
                    <a:pt x="110" y="114"/>
                    <a:pt x="114" y="115"/>
                  </a:cubicBezTo>
                  <a:cubicBezTo>
                    <a:pt x="139" y="69"/>
                    <a:pt x="139" y="69"/>
                    <a:pt x="139" y="69"/>
                  </a:cubicBezTo>
                  <a:cubicBezTo>
                    <a:pt x="170" y="81"/>
                    <a:pt x="170" y="81"/>
                    <a:pt x="170" y="81"/>
                  </a:cubicBezTo>
                  <a:cubicBezTo>
                    <a:pt x="142" y="65"/>
                    <a:pt x="142" y="65"/>
                    <a:pt x="142" y="65"/>
                  </a:cubicBezTo>
                  <a:cubicBezTo>
                    <a:pt x="142" y="64"/>
                    <a:pt x="142" y="64"/>
                    <a:pt x="142" y="64"/>
                  </a:cubicBezTo>
                  <a:cubicBezTo>
                    <a:pt x="30" y="0"/>
                    <a:pt x="30" y="0"/>
                    <a:pt x="30"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77"/>
            <p:cNvSpPr>
              <a:spLocks/>
            </p:cNvSpPr>
            <p:nvPr/>
          </p:nvSpPr>
          <p:spPr bwMode="auto">
            <a:xfrm>
              <a:off x="7360" y="4835"/>
              <a:ext cx="88" cy="71"/>
            </a:xfrm>
            <a:custGeom>
              <a:avLst/>
              <a:gdLst>
                <a:gd name="T0" fmla="*/ 23 w 37"/>
                <a:gd name="T1" fmla="*/ 0 h 30"/>
                <a:gd name="T2" fmla="*/ 0 w 37"/>
                <a:gd name="T3" fmla="*/ 25 h 30"/>
                <a:gd name="T4" fmla="*/ 13 w 37"/>
                <a:gd name="T5" fmla="*/ 30 h 30"/>
                <a:gd name="T6" fmla="*/ 37 w 37"/>
                <a:gd name="T7" fmla="*/ 4 h 30"/>
                <a:gd name="T8" fmla="*/ 25 w 37"/>
                <a:gd name="T9" fmla="*/ 0 h 30"/>
                <a:gd name="T10" fmla="*/ 23 w 37"/>
                <a:gd name="T11" fmla="*/ 0 h 30"/>
              </a:gdLst>
              <a:ahLst/>
              <a:cxnLst>
                <a:cxn ang="0">
                  <a:pos x="T0" y="T1"/>
                </a:cxn>
                <a:cxn ang="0">
                  <a:pos x="T2" y="T3"/>
                </a:cxn>
                <a:cxn ang="0">
                  <a:pos x="T4" y="T5"/>
                </a:cxn>
                <a:cxn ang="0">
                  <a:pos x="T6" y="T7"/>
                </a:cxn>
                <a:cxn ang="0">
                  <a:pos x="T8" y="T9"/>
                </a:cxn>
                <a:cxn ang="0">
                  <a:pos x="T10" y="T11"/>
                </a:cxn>
              </a:cxnLst>
              <a:rect l="0" t="0" r="r" b="b"/>
              <a:pathLst>
                <a:path w="37" h="30">
                  <a:moveTo>
                    <a:pt x="23" y="0"/>
                  </a:moveTo>
                  <a:cubicBezTo>
                    <a:pt x="16" y="8"/>
                    <a:pt x="9" y="17"/>
                    <a:pt x="0" y="25"/>
                  </a:cubicBezTo>
                  <a:cubicBezTo>
                    <a:pt x="5" y="27"/>
                    <a:pt x="9" y="29"/>
                    <a:pt x="13" y="30"/>
                  </a:cubicBezTo>
                  <a:cubicBezTo>
                    <a:pt x="37" y="4"/>
                    <a:pt x="37" y="4"/>
                    <a:pt x="37" y="4"/>
                  </a:cubicBezTo>
                  <a:cubicBezTo>
                    <a:pt x="33" y="3"/>
                    <a:pt x="29" y="2"/>
                    <a:pt x="25" y="0"/>
                  </a:cubicBezTo>
                  <a:cubicBezTo>
                    <a:pt x="24" y="0"/>
                    <a:pt x="24" y="0"/>
                    <a:pt x="23" y="0"/>
                  </a:cubicBezTo>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78"/>
            <p:cNvSpPr>
              <a:spLocks/>
            </p:cNvSpPr>
            <p:nvPr/>
          </p:nvSpPr>
          <p:spPr bwMode="auto">
            <a:xfrm>
              <a:off x="7415" y="4830"/>
              <a:ext cx="35" cy="14"/>
            </a:xfrm>
            <a:custGeom>
              <a:avLst/>
              <a:gdLst>
                <a:gd name="T0" fmla="*/ 2 w 15"/>
                <a:gd name="T1" fmla="*/ 0 h 6"/>
                <a:gd name="T2" fmla="*/ 0 w 15"/>
                <a:gd name="T3" fmla="*/ 2 h 6"/>
                <a:gd name="T4" fmla="*/ 2 w 15"/>
                <a:gd name="T5" fmla="*/ 2 h 6"/>
                <a:gd name="T6" fmla="*/ 14 w 15"/>
                <a:gd name="T7" fmla="*/ 6 h 6"/>
                <a:gd name="T8" fmla="*/ 15 w 15"/>
                <a:gd name="T9" fmla="*/ 5 h 6"/>
                <a:gd name="T10" fmla="*/ 15 w 15"/>
                <a:gd name="T11" fmla="*/ 4 h 6"/>
                <a:gd name="T12" fmla="*/ 2 w 15"/>
                <a:gd name="T13" fmla="*/ 0 h 6"/>
                <a:gd name="T14" fmla="*/ 2 w 15"/>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6">
                  <a:moveTo>
                    <a:pt x="2" y="0"/>
                  </a:moveTo>
                  <a:cubicBezTo>
                    <a:pt x="1" y="0"/>
                    <a:pt x="1" y="1"/>
                    <a:pt x="0" y="2"/>
                  </a:cubicBezTo>
                  <a:cubicBezTo>
                    <a:pt x="1" y="2"/>
                    <a:pt x="1" y="2"/>
                    <a:pt x="2" y="2"/>
                  </a:cubicBezTo>
                  <a:cubicBezTo>
                    <a:pt x="6" y="4"/>
                    <a:pt x="10" y="5"/>
                    <a:pt x="14" y="6"/>
                  </a:cubicBezTo>
                  <a:cubicBezTo>
                    <a:pt x="15" y="5"/>
                    <a:pt x="15" y="5"/>
                    <a:pt x="15" y="5"/>
                  </a:cubicBezTo>
                  <a:cubicBezTo>
                    <a:pt x="15" y="4"/>
                    <a:pt x="15" y="4"/>
                    <a:pt x="15" y="4"/>
                  </a:cubicBezTo>
                  <a:cubicBezTo>
                    <a:pt x="11" y="3"/>
                    <a:pt x="7" y="2"/>
                    <a:pt x="2" y="0"/>
                  </a:cubicBezTo>
                  <a:cubicBezTo>
                    <a:pt x="2" y="0"/>
                    <a:pt x="2" y="0"/>
                    <a:pt x="2"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Freeform 79"/>
            <p:cNvSpPr>
              <a:spLocks/>
            </p:cNvSpPr>
            <p:nvPr/>
          </p:nvSpPr>
          <p:spPr bwMode="auto">
            <a:xfrm>
              <a:off x="7529" y="4667"/>
              <a:ext cx="73" cy="47"/>
            </a:xfrm>
            <a:custGeom>
              <a:avLst/>
              <a:gdLst>
                <a:gd name="T0" fmla="*/ 31 w 31"/>
                <a:gd name="T1" fmla="*/ 0 h 20"/>
                <a:gd name="T2" fmla="*/ 31 w 31"/>
                <a:gd name="T3" fmla="*/ 0 h 20"/>
                <a:gd name="T4" fmla="*/ 0 w 31"/>
                <a:gd name="T5" fmla="*/ 17 h 20"/>
                <a:gd name="T6" fmla="*/ 5 w 31"/>
                <a:gd name="T7" fmla="*/ 20 h 20"/>
                <a:gd name="T8" fmla="*/ 31 w 31"/>
                <a:gd name="T9" fmla="*/ 0 h 20"/>
              </a:gdLst>
              <a:ahLst/>
              <a:cxnLst>
                <a:cxn ang="0">
                  <a:pos x="T0" y="T1"/>
                </a:cxn>
                <a:cxn ang="0">
                  <a:pos x="T2" y="T3"/>
                </a:cxn>
                <a:cxn ang="0">
                  <a:pos x="T4" y="T5"/>
                </a:cxn>
                <a:cxn ang="0">
                  <a:pos x="T6" y="T7"/>
                </a:cxn>
                <a:cxn ang="0">
                  <a:pos x="T8" y="T9"/>
                </a:cxn>
              </a:cxnLst>
              <a:rect l="0" t="0" r="r" b="b"/>
              <a:pathLst>
                <a:path w="31" h="20">
                  <a:moveTo>
                    <a:pt x="31" y="0"/>
                  </a:moveTo>
                  <a:cubicBezTo>
                    <a:pt x="31" y="0"/>
                    <a:pt x="31" y="0"/>
                    <a:pt x="31" y="0"/>
                  </a:cubicBezTo>
                  <a:cubicBezTo>
                    <a:pt x="20" y="9"/>
                    <a:pt x="8" y="14"/>
                    <a:pt x="0" y="17"/>
                  </a:cubicBezTo>
                  <a:cubicBezTo>
                    <a:pt x="5" y="20"/>
                    <a:pt x="5" y="20"/>
                    <a:pt x="5" y="20"/>
                  </a:cubicBezTo>
                  <a:cubicBezTo>
                    <a:pt x="5" y="20"/>
                    <a:pt x="21" y="11"/>
                    <a:pt x="31" y="0"/>
                  </a:cubicBezTo>
                </a:path>
              </a:pathLst>
            </a:custGeom>
            <a:solidFill>
              <a:srgbClr val="3C3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80"/>
            <p:cNvSpPr>
              <a:spLocks noEditPoints="1"/>
            </p:cNvSpPr>
            <p:nvPr/>
          </p:nvSpPr>
          <p:spPr bwMode="auto">
            <a:xfrm>
              <a:off x="7252" y="4567"/>
              <a:ext cx="331" cy="192"/>
            </a:xfrm>
            <a:custGeom>
              <a:avLst/>
              <a:gdLst>
                <a:gd name="T0" fmla="*/ 140 w 140"/>
                <a:gd name="T1" fmla="*/ 81 h 81"/>
                <a:gd name="T2" fmla="*/ 140 w 140"/>
                <a:gd name="T3" fmla="*/ 81 h 81"/>
                <a:gd name="T4" fmla="*/ 0 w 140"/>
                <a:gd name="T5" fmla="*/ 0 h 81"/>
                <a:gd name="T6" fmla="*/ 0 w 140"/>
                <a:gd name="T7" fmla="*/ 0 h 81"/>
                <a:gd name="T8" fmla="*/ 112 w 140"/>
                <a:gd name="T9" fmla="*/ 64 h 81"/>
                <a:gd name="T10" fmla="*/ 122 w 140"/>
                <a:gd name="T11" fmla="*/ 62 h 81"/>
                <a:gd name="T12" fmla="*/ 122 w 140"/>
                <a:gd name="T13" fmla="*/ 62 h 81"/>
                <a:gd name="T14" fmla="*/ 117 w 140"/>
                <a:gd name="T15" fmla="*/ 59 h 81"/>
                <a:gd name="T16" fmla="*/ 106 w 140"/>
                <a:gd name="T17" fmla="*/ 61 h 81"/>
                <a:gd name="T18" fmla="*/ 0 w 140"/>
                <a:gd name="T1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1">
                  <a:moveTo>
                    <a:pt x="140" y="81"/>
                  </a:moveTo>
                  <a:cubicBezTo>
                    <a:pt x="140" y="81"/>
                    <a:pt x="140" y="81"/>
                    <a:pt x="140" y="81"/>
                  </a:cubicBezTo>
                  <a:moveTo>
                    <a:pt x="0" y="0"/>
                  </a:moveTo>
                  <a:cubicBezTo>
                    <a:pt x="0" y="0"/>
                    <a:pt x="0" y="0"/>
                    <a:pt x="0" y="0"/>
                  </a:cubicBezTo>
                  <a:cubicBezTo>
                    <a:pt x="112" y="64"/>
                    <a:pt x="112" y="64"/>
                    <a:pt x="112" y="64"/>
                  </a:cubicBezTo>
                  <a:cubicBezTo>
                    <a:pt x="122" y="62"/>
                    <a:pt x="122" y="62"/>
                    <a:pt x="122" y="62"/>
                  </a:cubicBezTo>
                  <a:cubicBezTo>
                    <a:pt x="122" y="62"/>
                    <a:pt x="122" y="62"/>
                    <a:pt x="122" y="62"/>
                  </a:cubicBezTo>
                  <a:cubicBezTo>
                    <a:pt x="117" y="59"/>
                    <a:pt x="117" y="59"/>
                    <a:pt x="117" y="59"/>
                  </a:cubicBezTo>
                  <a:cubicBezTo>
                    <a:pt x="112" y="60"/>
                    <a:pt x="108" y="61"/>
                    <a:pt x="106" y="61"/>
                  </a:cubicBezTo>
                  <a:cubicBezTo>
                    <a:pt x="0" y="0"/>
                    <a:pt x="0" y="0"/>
                    <a:pt x="0" y="0"/>
                  </a:cubicBezTo>
                </a:path>
              </a:pathLst>
            </a:custGeom>
            <a:solidFill>
              <a:srgbClr val="4949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81"/>
            <p:cNvSpPr>
              <a:spLocks/>
            </p:cNvSpPr>
            <p:nvPr/>
          </p:nvSpPr>
          <p:spPr bwMode="auto">
            <a:xfrm>
              <a:off x="7929" y="4186"/>
              <a:ext cx="9" cy="50"/>
            </a:xfrm>
            <a:custGeom>
              <a:avLst/>
              <a:gdLst>
                <a:gd name="T0" fmla="*/ 9 w 9"/>
                <a:gd name="T1" fmla="*/ 0 h 50"/>
                <a:gd name="T2" fmla="*/ 0 w 9"/>
                <a:gd name="T3" fmla="*/ 50 h 50"/>
                <a:gd name="T4" fmla="*/ 0 w 9"/>
                <a:gd name="T5" fmla="*/ 50 h 50"/>
                <a:gd name="T6" fmla="*/ 9 w 9"/>
                <a:gd name="T7" fmla="*/ 0 h 50"/>
              </a:gdLst>
              <a:ahLst/>
              <a:cxnLst>
                <a:cxn ang="0">
                  <a:pos x="T0" y="T1"/>
                </a:cxn>
                <a:cxn ang="0">
                  <a:pos x="T2" y="T3"/>
                </a:cxn>
                <a:cxn ang="0">
                  <a:pos x="T4" y="T5"/>
                </a:cxn>
                <a:cxn ang="0">
                  <a:pos x="T6" y="T7"/>
                </a:cxn>
              </a:cxnLst>
              <a:rect l="0" t="0" r="r" b="b"/>
              <a:pathLst>
                <a:path w="9" h="50">
                  <a:moveTo>
                    <a:pt x="9" y="0"/>
                  </a:moveTo>
                  <a:lnTo>
                    <a:pt x="0" y="50"/>
                  </a:lnTo>
                  <a:lnTo>
                    <a:pt x="0" y="50"/>
                  </a:lnTo>
                  <a:lnTo>
                    <a:pt x="9" y="0"/>
                  </a:lnTo>
                  <a:close/>
                </a:path>
              </a:pathLst>
            </a:custGeom>
            <a:solidFill>
              <a:srgbClr val="5F5F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82"/>
            <p:cNvSpPr>
              <a:spLocks/>
            </p:cNvSpPr>
            <p:nvPr/>
          </p:nvSpPr>
          <p:spPr bwMode="auto">
            <a:xfrm>
              <a:off x="7929" y="4186"/>
              <a:ext cx="9" cy="50"/>
            </a:xfrm>
            <a:custGeom>
              <a:avLst/>
              <a:gdLst>
                <a:gd name="T0" fmla="*/ 9 w 9"/>
                <a:gd name="T1" fmla="*/ 0 h 50"/>
                <a:gd name="T2" fmla="*/ 0 w 9"/>
                <a:gd name="T3" fmla="*/ 50 h 50"/>
                <a:gd name="T4" fmla="*/ 0 w 9"/>
                <a:gd name="T5" fmla="*/ 50 h 50"/>
                <a:gd name="T6" fmla="*/ 9 w 9"/>
                <a:gd name="T7" fmla="*/ 0 h 50"/>
              </a:gdLst>
              <a:ahLst/>
              <a:cxnLst>
                <a:cxn ang="0">
                  <a:pos x="T0" y="T1"/>
                </a:cxn>
                <a:cxn ang="0">
                  <a:pos x="T2" y="T3"/>
                </a:cxn>
                <a:cxn ang="0">
                  <a:pos x="T4" y="T5"/>
                </a:cxn>
                <a:cxn ang="0">
                  <a:pos x="T6" y="T7"/>
                </a:cxn>
              </a:cxnLst>
              <a:rect l="0" t="0" r="r" b="b"/>
              <a:pathLst>
                <a:path w="9" h="50">
                  <a:moveTo>
                    <a:pt x="9" y="0"/>
                  </a:moveTo>
                  <a:lnTo>
                    <a:pt x="0" y="50"/>
                  </a:lnTo>
                  <a:lnTo>
                    <a:pt x="0" y="50"/>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5" name="Freeform 83"/>
            <p:cNvSpPr>
              <a:spLocks/>
            </p:cNvSpPr>
            <p:nvPr/>
          </p:nvSpPr>
          <p:spPr bwMode="auto">
            <a:xfrm>
              <a:off x="7583" y="4186"/>
              <a:ext cx="355" cy="156"/>
            </a:xfrm>
            <a:custGeom>
              <a:avLst/>
              <a:gdLst>
                <a:gd name="T0" fmla="*/ 355 w 355"/>
                <a:gd name="T1" fmla="*/ 0 h 156"/>
                <a:gd name="T2" fmla="*/ 0 w 355"/>
                <a:gd name="T3" fmla="*/ 130 h 156"/>
                <a:gd name="T4" fmla="*/ 45 w 355"/>
                <a:gd name="T5" fmla="*/ 156 h 156"/>
                <a:gd name="T6" fmla="*/ 346 w 355"/>
                <a:gd name="T7" fmla="*/ 50 h 156"/>
                <a:gd name="T8" fmla="*/ 355 w 355"/>
                <a:gd name="T9" fmla="*/ 0 h 156"/>
              </a:gdLst>
              <a:ahLst/>
              <a:cxnLst>
                <a:cxn ang="0">
                  <a:pos x="T0" y="T1"/>
                </a:cxn>
                <a:cxn ang="0">
                  <a:pos x="T2" y="T3"/>
                </a:cxn>
                <a:cxn ang="0">
                  <a:pos x="T4" y="T5"/>
                </a:cxn>
                <a:cxn ang="0">
                  <a:pos x="T6" y="T7"/>
                </a:cxn>
                <a:cxn ang="0">
                  <a:pos x="T8" y="T9"/>
                </a:cxn>
              </a:cxnLst>
              <a:rect l="0" t="0" r="r" b="b"/>
              <a:pathLst>
                <a:path w="355" h="156">
                  <a:moveTo>
                    <a:pt x="355" y="0"/>
                  </a:moveTo>
                  <a:lnTo>
                    <a:pt x="0" y="130"/>
                  </a:lnTo>
                  <a:lnTo>
                    <a:pt x="45" y="156"/>
                  </a:lnTo>
                  <a:lnTo>
                    <a:pt x="346" y="50"/>
                  </a:lnTo>
                  <a:lnTo>
                    <a:pt x="355" y="0"/>
                  </a:lnTo>
                  <a:close/>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6" name="Freeform 84"/>
            <p:cNvSpPr>
              <a:spLocks/>
            </p:cNvSpPr>
            <p:nvPr/>
          </p:nvSpPr>
          <p:spPr bwMode="auto">
            <a:xfrm>
              <a:off x="7583" y="4186"/>
              <a:ext cx="355" cy="156"/>
            </a:xfrm>
            <a:custGeom>
              <a:avLst/>
              <a:gdLst>
                <a:gd name="T0" fmla="*/ 355 w 355"/>
                <a:gd name="T1" fmla="*/ 0 h 156"/>
                <a:gd name="T2" fmla="*/ 0 w 355"/>
                <a:gd name="T3" fmla="*/ 130 h 156"/>
                <a:gd name="T4" fmla="*/ 45 w 355"/>
                <a:gd name="T5" fmla="*/ 156 h 156"/>
                <a:gd name="T6" fmla="*/ 346 w 355"/>
                <a:gd name="T7" fmla="*/ 50 h 156"/>
                <a:gd name="T8" fmla="*/ 355 w 355"/>
                <a:gd name="T9" fmla="*/ 0 h 156"/>
              </a:gdLst>
              <a:ahLst/>
              <a:cxnLst>
                <a:cxn ang="0">
                  <a:pos x="T0" y="T1"/>
                </a:cxn>
                <a:cxn ang="0">
                  <a:pos x="T2" y="T3"/>
                </a:cxn>
                <a:cxn ang="0">
                  <a:pos x="T4" y="T5"/>
                </a:cxn>
                <a:cxn ang="0">
                  <a:pos x="T6" y="T7"/>
                </a:cxn>
                <a:cxn ang="0">
                  <a:pos x="T8" y="T9"/>
                </a:cxn>
              </a:cxnLst>
              <a:rect l="0" t="0" r="r" b="b"/>
              <a:pathLst>
                <a:path w="355" h="156">
                  <a:moveTo>
                    <a:pt x="355" y="0"/>
                  </a:moveTo>
                  <a:lnTo>
                    <a:pt x="0" y="130"/>
                  </a:lnTo>
                  <a:lnTo>
                    <a:pt x="45" y="156"/>
                  </a:lnTo>
                  <a:lnTo>
                    <a:pt x="346" y="50"/>
                  </a:lnTo>
                  <a:lnTo>
                    <a:pt x="3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85"/>
            <p:cNvSpPr>
              <a:spLocks/>
            </p:cNvSpPr>
            <p:nvPr/>
          </p:nvSpPr>
          <p:spPr bwMode="auto">
            <a:xfrm>
              <a:off x="7680" y="4373"/>
              <a:ext cx="17" cy="10"/>
            </a:xfrm>
            <a:custGeom>
              <a:avLst/>
              <a:gdLst>
                <a:gd name="T0" fmla="*/ 0 w 17"/>
                <a:gd name="T1" fmla="*/ 0 h 10"/>
                <a:gd name="T2" fmla="*/ 0 w 17"/>
                <a:gd name="T3" fmla="*/ 0 h 10"/>
                <a:gd name="T4" fmla="*/ 17 w 17"/>
                <a:gd name="T5" fmla="*/ 10 h 10"/>
                <a:gd name="T6" fmla="*/ 0 w 17"/>
                <a:gd name="T7" fmla="*/ 0 h 10"/>
              </a:gdLst>
              <a:ahLst/>
              <a:cxnLst>
                <a:cxn ang="0">
                  <a:pos x="T0" y="T1"/>
                </a:cxn>
                <a:cxn ang="0">
                  <a:pos x="T2" y="T3"/>
                </a:cxn>
                <a:cxn ang="0">
                  <a:pos x="T4" y="T5"/>
                </a:cxn>
                <a:cxn ang="0">
                  <a:pos x="T6" y="T7"/>
                </a:cxn>
              </a:cxnLst>
              <a:rect l="0" t="0" r="r" b="b"/>
              <a:pathLst>
                <a:path w="17" h="10">
                  <a:moveTo>
                    <a:pt x="0" y="0"/>
                  </a:moveTo>
                  <a:lnTo>
                    <a:pt x="0" y="0"/>
                  </a:lnTo>
                  <a:lnTo>
                    <a:pt x="17" y="10"/>
                  </a:lnTo>
                  <a:lnTo>
                    <a:pt x="0" y="0"/>
                  </a:lnTo>
                  <a:close/>
                </a:path>
              </a:pathLst>
            </a:custGeom>
            <a:solidFill>
              <a:srgbClr val="5F5F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86"/>
            <p:cNvSpPr>
              <a:spLocks/>
            </p:cNvSpPr>
            <p:nvPr/>
          </p:nvSpPr>
          <p:spPr bwMode="auto">
            <a:xfrm>
              <a:off x="7680" y="4373"/>
              <a:ext cx="17" cy="10"/>
            </a:xfrm>
            <a:custGeom>
              <a:avLst/>
              <a:gdLst>
                <a:gd name="T0" fmla="*/ 0 w 17"/>
                <a:gd name="T1" fmla="*/ 0 h 10"/>
                <a:gd name="T2" fmla="*/ 0 w 17"/>
                <a:gd name="T3" fmla="*/ 0 h 10"/>
                <a:gd name="T4" fmla="*/ 17 w 17"/>
                <a:gd name="T5" fmla="*/ 10 h 10"/>
                <a:gd name="T6" fmla="*/ 0 w 17"/>
                <a:gd name="T7" fmla="*/ 0 h 10"/>
              </a:gdLst>
              <a:ahLst/>
              <a:cxnLst>
                <a:cxn ang="0">
                  <a:pos x="T0" y="T1"/>
                </a:cxn>
                <a:cxn ang="0">
                  <a:pos x="T2" y="T3"/>
                </a:cxn>
                <a:cxn ang="0">
                  <a:pos x="T4" y="T5"/>
                </a:cxn>
                <a:cxn ang="0">
                  <a:pos x="T6" y="T7"/>
                </a:cxn>
              </a:cxnLst>
              <a:rect l="0" t="0" r="r" b="b"/>
              <a:pathLst>
                <a:path w="17" h="10">
                  <a:moveTo>
                    <a:pt x="0" y="0"/>
                  </a:moveTo>
                  <a:lnTo>
                    <a:pt x="0" y="0"/>
                  </a:lnTo>
                  <a:lnTo>
                    <a:pt x="17"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87"/>
            <p:cNvSpPr>
              <a:spLocks/>
            </p:cNvSpPr>
            <p:nvPr/>
          </p:nvSpPr>
          <p:spPr bwMode="auto">
            <a:xfrm>
              <a:off x="7680" y="4290"/>
              <a:ext cx="239" cy="93"/>
            </a:xfrm>
            <a:custGeom>
              <a:avLst/>
              <a:gdLst>
                <a:gd name="T0" fmla="*/ 239 w 239"/>
                <a:gd name="T1" fmla="*/ 0 h 93"/>
                <a:gd name="T2" fmla="*/ 0 w 239"/>
                <a:gd name="T3" fmla="*/ 83 h 93"/>
                <a:gd name="T4" fmla="*/ 17 w 239"/>
                <a:gd name="T5" fmla="*/ 93 h 93"/>
                <a:gd name="T6" fmla="*/ 234 w 239"/>
                <a:gd name="T7" fmla="*/ 17 h 93"/>
                <a:gd name="T8" fmla="*/ 239 w 239"/>
                <a:gd name="T9" fmla="*/ 0 h 93"/>
              </a:gdLst>
              <a:ahLst/>
              <a:cxnLst>
                <a:cxn ang="0">
                  <a:pos x="T0" y="T1"/>
                </a:cxn>
                <a:cxn ang="0">
                  <a:pos x="T2" y="T3"/>
                </a:cxn>
                <a:cxn ang="0">
                  <a:pos x="T4" y="T5"/>
                </a:cxn>
                <a:cxn ang="0">
                  <a:pos x="T6" y="T7"/>
                </a:cxn>
                <a:cxn ang="0">
                  <a:pos x="T8" y="T9"/>
                </a:cxn>
              </a:cxnLst>
              <a:rect l="0" t="0" r="r" b="b"/>
              <a:pathLst>
                <a:path w="239" h="93">
                  <a:moveTo>
                    <a:pt x="239" y="0"/>
                  </a:moveTo>
                  <a:lnTo>
                    <a:pt x="0" y="83"/>
                  </a:lnTo>
                  <a:lnTo>
                    <a:pt x="17" y="93"/>
                  </a:lnTo>
                  <a:lnTo>
                    <a:pt x="234" y="17"/>
                  </a:lnTo>
                  <a:lnTo>
                    <a:pt x="239" y="0"/>
                  </a:lnTo>
                  <a:close/>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88"/>
            <p:cNvSpPr>
              <a:spLocks/>
            </p:cNvSpPr>
            <p:nvPr/>
          </p:nvSpPr>
          <p:spPr bwMode="auto">
            <a:xfrm>
              <a:off x="7680" y="4290"/>
              <a:ext cx="239" cy="93"/>
            </a:xfrm>
            <a:custGeom>
              <a:avLst/>
              <a:gdLst>
                <a:gd name="T0" fmla="*/ 239 w 239"/>
                <a:gd name="T1" fmla="*/ 0 h 93"/>
                <a:gd name="T2" fmla="*/ 0 w 239"/>
                <a:gd name="T3" fmla="*/ 83 h 93"/>
                <a:gd name="T4" fmla="*/ 17 w 239"/>
                <a:gd name="T5" fmla="*/ 93 h 93"/>
                <a:gd name="T6" fmla="*/ 234 w 239"/>
                <a:gd name="T7" fmla="*/ 17 h 93"/>
                <a:gd name="T8" fmla="*/ 239 w 239"/>
                <a:gd name="T9" fmla="*/ 0 h 93"/>
              </a:gdLst>
              <a:ahLst/>
              <a:cxnLst>
                <a:cxn ang="0">
                  <a:pos x="T0" y="T1"/>
                </a:cxn>
                <a:cxn ang="0">
                  <a:pos x="T2" y="T3"/>
                </a:cxn>
                <a:cxn ang="0">
                  <a:pos x="T4" y="T5"/>
                </a:cxn>
                <a:cxn ang="0">
                  <a:pos x="T6" y="T7"/>
                </a:cxn>
                <a:cxn ang="0">
                  <a:pos x="T8" y="T9"/>
                </a:cxn>
              </a:cxnLst>
              <a:rect l="0" t="0" r="r" b="b"/>
              <a:pathLst>
                <a:path w="239" h="93">
                  <a:moveTo>
                    <a:pt x="239" y="0"/>
                  </a:moveTo>
                  <a:lnTo>
                    <a:pt x="0" y="83"/>
                  </a:lnTo>
                  <a:lnTo>
                    <a:pt x="17" y="93"/>
                  </a:lnTo>
                  <a:lnTo>
                    <a:pt x="234" y="17"/>
                  </a:lnTo>
                  <a:lnTo>
                    <a:pt x="2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89"/>
            <p:cNvSpPr>
              <a:spLocks/>
            </p:cNvSpPr>
            <p:nvPr/>
          </p:nvSpPr>
          <p:spPr bwMode="auto">
            <a:xfrm>
              <a:off x="6563" y="4307"/>
              <a:ext cx="154" cy="480"/>
            </a:xfrm>
            <a:custGeom>
              <a:avLst/>
              <a:gdLst>
                <a:gd name="T0" fmla="*/ 41 w 65"/>
                <a:gd name="T1" fmla="*/ 0 h 203"/>
                <a:gd name="T2" fmla="*/ 64 w 65"/>
                <a:gd name="T3" fmla="*/ 185 h 203"/>
                <a:gd name="T4" fmla="*/ 65 w 65"/>
                <a:gd name="T5" fmla="*/ 185 h 203"/>
                <a:gd name="T6" fmla="*/ 41 w 65"/>
                <a:gd name="T7" fmla="*/ 0 h 203"/>
              </a:gdLst>
              <a:ahLst/>
              <a:cxnLst>
                <a:cxn ang="0">
                  <a:pos x="T0" y="T1"/>
                </a:cxn>
                <a:cxn ang="0">
                  <a:pos x="T2" y="T3"/>
                </a:cxn>
                <a:cxn ang="0">
                  <a:pos x="T4" y="T5"/>
                </a:cxn>
                <a:cxn ang="0">
                  <a:pos x="T6" y="T7"/>
                </a:cxn>
              </a:cxnLst>
              <a:rect l="0" t="0" r="r" b="b"/>
              <a:pathLst>
                <a:path w="65" h="203">
                  <a:moveTo>
                    <a:pt x="41" y="0"/>
                  </a:moveTo>
                  <a:cubicBezTo>
                    <a:pt x="20" y="82"/>
                    <a:pt x="0" y="203"/>
                    <a:pt x="64" y="185"/>
                  </a:cubicBezTo>
                  <a:cubicBezTo>
                    <a:pt x="64" y="185"/>
                    <a:pt x="65" y="185"/>
                    <a:pt x="65" y="185"/>
                  </a:cubicBezTo>
                  <a:cubicBezTo>
                    <a:pt x="39" y="106"/>
                    <a:pt x="35" y="44"/>
                    <a:pt x="41" y="0"/>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2" name="Freeform 90"/>
            <p:cNvSpPr>
              <a:spLocks/>
            </p:cNvSpPr>
            <p:nvPr/>
          </p:nvSpPr>
          <p:spPr bwMode="auto">
            <a:xfrm>
              <a:off x="7214" y="4359"/>
              <a:ext cx="161" cy="130"/>
            </a:xfrm>
            <a:custGeom>
              <a:avLst/>
              <a:gdLst>
                <a:gd name="T0" fmla="*/ 64 w 68"/>
                <a:gd name="T1" fmla="*/ 24 h 55"/>
                <a:gd name="T2" fmla="*/ 0 w 68"/>
                <a:gd name="T3" fmla="*/ 8 h 55"/>
                <a:gd name="T4" fmla="*/ 23 w 68"/>
                <a:gd name="T5" fmla="*/ 55 h 55"/>
                <a:gd name="T6" fmla="*/ 37 w 68"/>
                <a:gd name="T7" fmla="*/ 47 h 55"/>
                <a:gd name="T8" fmla="*/ 61 w 68"/>
                <a:gd name="T9" fmla="*/ 36 h 55"/>
                <a:gd name="T10" fmla="*/ 64 w 68"/>
                <a:gd name="T11" fmla="*/ 24 h 55"/>
              </a:gdLst>
              <a:ahLst/>
              <a:cxnLst>
                <a:cxn ang="0">
                  <a:pos x="T0" y="T1"/>
                </a:cxn>
                <a:cxn ang="0">
                  <a:pos x="T2" y="T3"/>
                </a:cxn>
                <a:cxn ang="0">
                  <a:pos x="T4" y="T5"/>
                </a:cxn>
                <a:cxn ang="0">
                  <a:pos x="T6" y="T7"/>
                </a:cxn>
                <a:cxn ang="0">
                  <a:pos x="T8" y="T9"/>
                </a:cxn>
                <a:cxn ang="0">
                  <a:pos x="T10" y="T11"/>
                </a:cxn>
              </a:cxnLst>
              <a:rect l="0" t="0" r="r" b="b"/>
              <a:pathLst>
                <a:path w="68" h="55">
                  <a:moveTo>
                    <a:pt x="64" y="24"/>
                  </a:moveTo>
                  <a:cubicBezTo>
                    <a:pt x="52" y="14"/>
                    <a:pt x="29" y="0"/>
                    <a:pt x="0" y="8"/>
                  </a:cubicBezTo>
                  <a:cubicBezTo>
                    <a:pt x="10" y="22"/>
                    <a:pt x="20" y="39"/>
                    <a:pt x="23" y="55"/>
                  </a:cubicBezTo>
                  <a:cubicBezTo>
                    <a:pt x="28" y="53"/>
                    <a:pt x="32" y="50"/>
                    <a:pt x="37" y="47"/>
                  </a:cubicBezTo>
                  <a:cubicBezTo>
                    <a:pt x="44" y="42"/>
                    <a:pt x="52" y="38"/>
                    <a:pt x="61" y="36"/>
                  </a:cubicBezTo>
                  <a:cubicBezTo>
                    <a:pt x="66" y="35"/>
                    <a:pt x="68" y="28"/>
                    <a:pt x="64" y="24"/>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3" name="Freeform 91"/>
            <p:cNvSpPr>
              <a:spLocks/>
            </p:cNvSpPr>
            <p:nvPr/>
          </p:nvSpPr>
          <p:spPr bwMode="auto">
            <a:xfrm>
              <a:off x="6596" y="4080"/>
              <a:ext cx="689" cy="998"/>
            </a:xfrm>
            <a:custGeom>
              <a:avLst/>
              <a:gdLst>
                <a:gd name="T0" fmla="*/ 131 w 291"/>
                <a:gd name="T1" fmla="*/ 27 h 422"/>
                <a:gd name="T2" fmla="*/ 52 w 291"/>
                <a:gd name="T3" fmla="*/ 30 h 422"/>
                <a:gd name="T4" fmla="*/ 78 w 291"/>
                <a:gd name="T5" fmla="*/ 350 h 422"/>
                <a:gd name="T6" fmla="*/ 232 w 291"/>
                <a:gd name="T7" fmla="*/ 350 h 422"/>
                <a:gd name="T8" fmla="*/ 250 w 291"/>
                <a:gd name="T9" fmla="*/ 242 h 422"/>
                <a:gd name="T10" fmla="*/ 283 w 291"/>
                <a:gd name="T11" fmla="*/ 194 h 422"/>
                <a:gd name="T12" fmla="*/ 260 w 291"/>
                <a:gd name="T13" fmla="*/ 119 h 422"/>
                <a:gd name="T14" fmla="*/ 218 w 291"/>
                <a:gd name="T15" fmla="*/ 78 h 422"/>
                <a:gd name="T16" fmla="*/ 131 w 291"/>
                <a:gd name="T17" fmla="*/ 27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422">
                  <a:moveTo>
                    <a:pt x="131" y="27"/>
                  </a:moveTo>
                  <a:cubicBezTo>
                    <a:pt x="131" y="27"/>
                    <a:pt x="78" y="0"/>
                    <a:pt x="52" y="30"/>
                  </a:cubicBezTo>
                  <a:cubicBezTo>
                    <a:pt x="22" y="65"/>
                    <a:pt x="0" y="176"/>
                    <a:pt x="78" y="350"/>
                  </a:cubicBezTo>
                  <a:cubicBezTo>
                    <a:pt x="78" y="350"/>
                    <a:pt x="157" y="422"/>
                    <a:pt x="232" y="350"/>
                  </a:cubicBezTo>
                  <a:cubicBezTo>
                    <a:pt x="250" y="242"/>
                    <a:pt x="250" y="242"/>
                    <a:pt x="250" y="242"/>
                  </a:cubicBezTo>
                  <a:cubicBezTo>
                    <a:pt x="250" y="242"/>
                    <a:pt x="268" y="229"/>
                    <a:pt x="283" y="194"/>
                  </a:cubicBezTo>
                  <a:cubicBezTo>
                    <a:pt x="291" y="174"/>
                    <a:pt x="275" y="142"/>
                    <a:pt x="260" y="119"/>
                  </a:cubicBezTo>
                  <a:cubicBezTo>
                    <a:pt x="250" y="102"/>
                    <a:pt x="235" y="88"/>
                    <a:pt x="218" y="78"/>
                  </a:cubicBezTo>
                  <a:lnTo>
                    <a:pt x="131" y="27"/>
                  </a:lnTo>
                  <a:close/>
                </a:path>
              </a:pathLst>
            </a:custGeom>
            <a:solidFill>
              <a:srgbClr val="F057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92"/>
            <p:cNvSpPr>
              <a:spLocks/>
            </p:cNvSpPr>
            <p:nvPr/>
          </p:nvSpPr>
          <p:spPr bwMode="auto">
            <a:xfrm>
              <a:off x="6771" y="4402"/>
              <a:ext cx="388" cy="676"/>
            </a:xfrm>
            <a:custGeom>
              <a:avLst/>
              <a:gdLst>
                <a:gd name="T0" fmla="*/ 158 w 164"/>
                <a:gd name="T1" fmla="*/ 214 h 286"/>
                <a:gd name="T2" fmla="*/ 164 w 164"/>
                <a:gd name="T3" fmla="*/ 177 h 286"/>
                <a:gd name="T4" fmla="*/ 112 w 164"/>
                <a:gd name="T5" fmla="*/ 0 h 286"/>
                <a:gd name="T6" fmla="*/ 110 w 164"/>
                <a:gd name="T7" fmla="*/ 174 h 286"/>
                <a:gd name="T8" fmla="*/ 71 w 164"/>
                <a:gd name="T9" fmla="*/ 224 h 286"/>
                <a:gd name="T10" fmla="*/ 48 w 164"/>
                <a:gd name="T11" fmla="*/ 222 h 286"/>
                <a:gd name="T12" fmla="*/ 0 w 164"/>
                <a:gd name="T13" fmla="*/ 205 h 286"/>
                <a:gd name="T14" fmla="*/ 4 w 164"/>
                <a:gd name="T15" fmla="*/ 214 h 286"/>
                <a:gd name="T16" fmla="*/ 158 w 164"/>
                <a:gd name="T17" fmla="*/ 214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286">
                  <a:moveTo>
                    <a:pt x="158" y="214"/>
                  </a:moveTo>
                  <a:cubicBezTo>
                    <a:pt x="164" y="177"/>
                    <a:pt x="164" y="177"/>
                    <a:pt x="164" y="177"/>
                  </a:cubicBezTo>
                  <a:cubicBezTo>
                    <a:pt x="112" y="0"/>
                    <a:pt x="112" y="0"/>
                    <a:pt x="112" y="0"/>
                  </a:cubicBezTo>
                  <a:cubicBezTo>
                    <a:pt x="112" y="0"/>
                    <a:pt x="92" y="66"/>
                    <a:pt x="110" y="174"/>
                  </a:cubicBezTo>
                  <a:cubicBezTo>
                    <a:pt x="115" y="199"/>
                    <a:pt x="97" y="223"/>
                    <a:pt x="71" y="224"/>
                  </a:cubicBezTo>
                  <a:cubicBezTo>
                    <a:pt x="64" y="224"/>
                    <a:pt x="57" y="224"/>
                    <a:pt x="48" y="222"/>
                  </a:cubicBezTo>
                  <a:cubicBezTo>
                    <a:pt x="23" y="219"/>
                    <a:pt x="9" y="212"/>
                    <a:pt x="0" y="205"/>
                  </a:cubicBezTo>
                  <a:cubicBezTo>
                    <a:pt x="2" y="208"/>
                    <a:pt x="3" y="211"/>
                    <a:pt x="4" y="214"/>
                  </a:cubicBezTo>
                  <a:cubicBezTo>
                    <a:pt x="4" y="214"/>
                    <a:pt x="83" y="286"/>
                    <a:pt x="158" y="214"/>
                  </a:cubicBezTo>
                  <a:close/>
                </a:path>
              </a:pathLst>
            </a:custGeom>
            <a:solidFill>
              <a:srgbClr val="E149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93"/>
            <p:cNvSpPr>
              <a:spLocks/>
            </p:cNvSpPr>
            <p:nvPr/>
          </p:nvSpPr>
          <p:spPr bwMode="auto">
            <a:xfrm>
              <a:off x="6627" y="4307"/>
              <a:ext cx="90" cy="442"/>
            </a:xfrm>
            <a:custGeom>
              <a:avLst/>
              <a:gdLst>
                <a:gd name="T0" fmla="*/ 14 w 38"/>
                <a:gd name="T1" fmla="*/ 0 h 187"/>
                <a:gd name="T2" fmla="*/ 0 w 38"/>
                <a:gd name="T3" fmla="*/ 65 h 187"/>
                <a:gd name="T4" fmla="*/ 23 w 38"/>
                <a:gd name="T5" fmla="*/ 187 h 187"/>
                <a:gd name="T6" fmla="*/ 37 w 38"/>
                <a:gd name="T7" fmla="*/ 185 h 187"/>
                <a:gd name="T8" fmla="*/ 38 w 38"/>
                <a:gd name="T9" fmla="*/ 185 h 187"/>
                <a:gd name="T10" fmla="*/ 14 w 38"/>
                <a:gd name="T11" fmla="*/ 0 h 187"/>
              </a:gdLst>
              <a:ahLst/>
              <a:cxnLst>
                <a:cxn ang="0">
                  <a:pos x="T0" y="T1"/>
                </a:cxn>
                <a:cxn ang="0">
                  <a:pos x="T2" y="T3"/>
                </a:cxn>
                <a:cxn ang="0">
                  <a:pos x="T4" y="T5"/>
                </a:cxn>
                <a:cxn ang="0">
                  <a:pos x="T6" y="T7"/>
                </a:cxn>
                <a:cxn ang="0">
                  <a:pos x="T8" y="T9"/>
                </a:cxn>
                <a:cxn ang="0">
                  <a:pos x="T10" y="T11"/>
                </a:cxn>
              </a:cxnLst>
              <a:rect l="0" t="0" r="r" b="b"/>
              <a:pathLst>
                <a:path w="38" h="187">
                  <a:moveTo>
                    <a:pt x="14" y="0"/>
                  </a:moveTo>
                  <a:cubicBezTo>
                    <a:pt x="9" y="20"/>
                    <a:pt x="4" y="43"/>
                    <a:pt x="0" y="65"/>
                  </a:cubicBezTo>
                  <a:cubicBezTo>
                    <a:pt x="1" y="99"/>
                    <a:pt x="8" y="140"/>
                    <a:pt x="23" y="187"/>
                  </a:cubicBezTo>
                  <a:cubicBezTo>
                    <a:pt x="27" y="187"/>
                    <a:pt x="32" y="187"/>
                    <a:pt x="37" y="185"/>
                  </a:cubicBezTo>
                  <a:cubicBezTo>
                    <a:pt x="37" y="185"/>
                    <a:pt x="38" y="185"/>
                    <a:pt x="38" y="185"/>
                  </a:cubicBezTo>
                  <a:cubicBezTo>
                    <a:pt x="12" y="106"/>
                    <a:pt x="8" y="44"/>
                    <a:pt x="14" y="0"/>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94"/>
            <p:cNvSpPr>
              <a:spLocks/>
            </p:cNvSpPr>
            <p:nvPr/>
          </p:nvSpPr>
          <p:spPr bwMode="auto">
            <a:xfrm>
              <a:off x="6854" y="4134"/>
              <a:ext cx="206" cy="145"/>
            </a:xfrm>
            <a:custGeom>
              <a:avLst/>
              <a:gdLst>
                <a:gd name="T0" fmla="*/ 70 w 87"/>
                <a:gd name="T1" fmla="*/ 11 h 61"/>
                <a:gd name="T2" fmla="*/ 87 w 87"/>
                <a:gd name="T3" fmla="*/ 43 h 61"/>
                <a:gd name="T4" fmla="*/ 42 w 87"/>
                <a:gd name="T5" fmla="*/ 56 h 61"/>
                <a:gd name="T6" fmla="*/ 6 w 87"/>
                <a:gd name="T7" fmla="*/ 21 h 61"/>
                <a:gd name="T8" fmla="*/ 14 w 87"/>
                <a:gd name="T9" fmla="*/ 0 h 61"/>
                <a:gd name="T10" fmla="*/ 70 w 87"/>
                <a:gd name="T11" fmla="*/ 11 h 61"/>
              </a:gdLst>
              <a:ahLst/>
              <a:cxnLst>
                <a:cxn ang="0">
                  <a:pos x="T0" y="T1"/>
                </a:cxn>
                <a:cxn ang="0">
                  <a:pos x="T2" y="T3"/>
                </a:cxn>
                <a:cxn ang="0">
                  <a:pos x="T4" y="T5"/>
                </a:cxn>
                <a:cxn ang="0">
                  <a:pos x="T6" y="T7"/>
                </a:cxn>
                <a:cxn ang="0">
                  <a:pos x="T8" y="T9"/>
                </a:cxn>
                <a:cxn ang="0">
                  <a:pos x="T10" y="T11"/>
                </a:cxn>
              </a:cxnLst>
              <a:rect l="0" t="0" r="r" b="b"/>
              <a:pathLst>
                <a:path w="87" h="61">
                  <a:moveTo>
                    <a:pt x="70" y="11"/>
                  </a:moveTo>
                  <a:cubicBezTo>
                    <a:pt x="70" y="11"/>
                    <a:pt x="66" y="24"/>
                    <a:pt x="87" y="43"/>
                  </a:cubicBezTo>
                  <a:cubicBezTo>
                    <a:pt x="87" y="43"/>
                    <a:pt x="65" y="61"/>
                    <a:pt x="42" y="56"/>
                  </a:cubicBezTo>
                  <a:cubicBezTo>
                    <a:pt x="19" y="50"/>
                    <a:pt x="0" y="32"/>
                    <a:pt x="6" y="21"/>
                  </a:cubicBezTo>
                  <a:cubicBezTo>
                    <a:pt x="11" y="10"/>
                    <a:pt x="14" y="0"/>
                    <a:pt x="14" y="0"/>
                  </a:cubicBezTo>
                  <a:lnTo>
                    <a:pt x="70" y="11"/>
                  </a:ln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95"/>
            <p:cNvSpPr>
              <a:spLocks/>
            </p:cNvSpPr>
            <p:nvPr/>
          </p:nvSpPr>
          <p:spPr bwMode="auto">
            <a:xfrm>
              <a:off x="6882" y="4134"/>
              <a:ext cx="164" cy="85"/>
            </a:xfrm>
            <a:custGeom>
              <a:avLst/>
              <a:gdLst>
                <a:gd name="T0" fmla="*/ 34 w 69"/>
                <a:gd name="T1" fmla="*/ 29 h 36"/>
                <a:gd name="T2" fmla="*/ 69 w 69"/>
                <a:gd name="T3" fmla="*/ 36 h 36"/>
                <a:gd name="T4" fmla="*/ 58 w 69"/>
                <a:gd name="T5" fmla="*/ 11 h 36"/>
                <a:gd name="T6" fmla="*/ 2 w 69"/>
                <a:gd name="T7" fmla="*/ 0 h 36"/>
                <a:gd name="T8" fmla="*/ 0 w 69"/>
                <a:gd name="T9" fmla="*/ 7 h 36"/>
                <a:gd name="T10" fmla="*/ 34 w 69"/>
                <a:gd name="T11" fmla="*/ 29 h 36"/>
              </a:gdLst>
              <a:ahLst/>
              <a:cxnLst>
                <a:cxn ang="0">
                  <a:pos x="T0" y="T1"/>
                </a:cxn>
                <a:cxn ang="0">
                  <a:pos x="T2" y="T3"/>
                </a:cxn>
                <a:cxn ang="0">
                  <a:pos x="T4" y="T5"/>
                </a:cxn>
                <a:cxn ang="0">
                  <a:pos x="T6" y="T7"/>
                </a:cxn>
                <a:cxn ang="0">
                  <a:pos x="T8" y="T9"/>
                </a:cxn>
                <a:cxn ang="0">
                  <a:pos x="T10" y="T11"/>
                </a:cxn>
              </a:cxnLst>
              <a:rect l="0" t="0" r="r" b="b"/>
              <a:pathLst>
                <a:path w="69" h="36">
                  <a:moveTo>
                    <a:pt x="34" y="29"/>
                  </a:moveTo>
                  <a:cubicBezTo>
                    <a:pt x="46" y="33"/>
                    <a:pt x="58" y="35"/>
                    <a:pt x="69" y="36"/>
                  </a:cubicBezTo>
                  <a:cubicBezTo>
                    <a:pt x="55" y="21"/>
                    <a:pt x="58" y="11"/>
                    <a:pt x="58" y="11"/>
                  </a:cubicBezTo>
                  <a:cubicBezTo>
                    <a:pt x="2" y="0"/>
                    <a:pt x="2" y="0"/>
                    <a:pt x="2" y="0"/>
                  </a:cubicBezTo>
                  <a:cubicBezTo>
                    <a:pt x="2" y="0"/>
                    <a:pt x="1" y="3"/>
                    <a:pt x="0" y="7"/>
                  </a:cubicBezTo>
                  <a:cubicBezTo>
                    <a:pt x="9" y="17"/>
                    <a:pt x="20" y="24"/>
                    <a:pt x="34" y="29"/>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96"/>
            <p:cNvSpPr>
              <a:spLocks/>
            </p:cNvSpPr>
            <p:nvPr/>
          </p:nvSpPr>
          <p:spPr bwMode="auto">
            <a:xfrm>
              <a:off x="6762" y="3600"/>
              <a:ext cx="464" cy="570"/>
            </a:xfrm>
            <a:custGeom>
              <a:avLst/>
              <a:gdLst>
                <a:gd name="T0" fmla="*/ 185 w 196"/>
                <a:gd name="T1" fmla="*/ 82 h 241"/>
                <a:gd name="T2" fmla="*/ 93 w 196"/>
                <a:gd name="T3" fmla="*/ 0 h 241"/>
                <a:gd name="T4" fmla="*/ 0 w 196"/>
                <a:gd name="T5" fmla="*/ 92 h 241"/>
                <a:gd name="T6" fmla="*/ 0 w 196"/>
                <a:gd name="T7" fmla="*/ 94 h 241"/>
                <a:gd name="T8" fmla="*/ 0 w 196"/>
                <a:gd name="T9" fmla="*/ 94 h 241"/>
                <a:gd name="T10" fmla="*/ 0 w 196"/>
                <a:gd name="T11" fmla="*/ 146 h 241"/>
                <a:gd name="T12" fmla="*/ 60 w 196"/>
                <a:gd name="T13" fmla="*/ 233 h 241"/>
                <a:gd name="T14" fmla="*/ 116 w 196"/>
                <a:gd name="T15" fmla="*/ 241 h 241"/>
                <a:gd name="T16" fmla="*/ 133 w 196"/>
                <a:gd name="T17" fmla="*/ 235 h 241"/>
                <a:gd name="T18" fmla="*/ 185 w 196"/>
                <a:gd name="T19" fmla="*/ 82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241">
                  <a:moveTo>
                    <a:pt x="185" y="82"/>
                  </a:moveTo>
                  <a:cubicBezTo>
                    <a:pt x="178" y="36"/>
                    <a:pt x="141" y="0"/>
                    <a:pt x="93" y="0"/>
                  </a:cubicBezTo>
                  <a:cubicBezTo>
                    <a:pt x="42" y="0"/>
                    <a:pt x="0" y="41"/>
                    <a:pt x="0" y="92"/>
                  </a:cubicBezTo>
                  <a:cubicBezTo>
                    <a:pt x="0" y="93"/>
                    <a:pt x="0" y="93"/>
                    <a:pt x="0" y="94"/>
                  </a:cubicBezTo>
                  <a:cubicBezTo>
                    <a:pt x="0" y="94"/>
                    <a:pt x="0" y="94"/>
                    <a:pt x="0" y="94"/>
                  </a:cubicBezTo>
                  <a:cubicBezTo>
                    <a:pt x="0" y="146"/>
                    <a:pt x="0" y="146"/>
                    <a:pt x="0" y="146"/>
                  </a:cubicBezTo>
                  <a:cubicBezTo>
                    <a:pt x="0" y="184"/>
                    <a:pt x="24" y="220"/>
                    <a:pt x="60" y="233"/>
                  </a:cubicBezTo>
                  <a:cubicBezTo>
                    <a:pt x="83" y="241"/>
                    <a:pt x="104" y="241"/>
                    <a:pt x="116" y="241"/>
                  </a:cubicBezTo>
                  <a:cubicBezTo>
                    <a:pt x="122" y="241"/>
                    <a:pt x="128" y="239"/>
                    <a:pt x="133" y="235"/>
                  </a:cubicBezTo>
                  <a:cubicBezTo>
                    <a:pt x="175" y="202"/>
                    <a:pt x="196" y="152"/>
                    <a:pt x="185" y="82"/>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97"/>
            <p:cNvSpPr>
              <a:spLocks/>
            </p:cNvSpPr>
            <p:nvPr/>
          </p:nvSpPr>
          <p:spPr bwMode="auto">
            <a:xfrm>
              <a:off x="6700" y="3571"/>
              <a:ext cx="490" cy="589"/>
            </a:xfrm>
            <a:custGeom>
              <a:avLst/>
              <a:gdLst>
                <a:gd name="T0" fmla="*/ 203 w 207"/>
                <a:gd name="T1" fmla="*/ 67 h 249"/>
                <a:gd name="T2" fmla="*/ 143 w 207"/>
                <a:gd name="T3" fmla="*/ 144 h 249"/>
                <a:gd name="T4" fmla="*/ 114 w 207"/>
                <a:gd name="T5" fmla="*/ 210 h 249"/>
                <a:gd name="T6" fmla="*/ 62 w 207"/>
                <a:gd name="T7" fmla="*/ 239 h 249"/>
                <a:gd name="T8" fmla="*/ 0 w 207"/>
                <a:gd name="T9" fmla="*/ 136 h 249"/>
                <a:gd name="T10" fmla="*/ 119 w 207"/>
                <a:gd name="T11" fmla="*/ 0 h 249"/>
                <a:gd name="T12" fmla="*/ 203 w 207"/>
                <a:gd name="T13" fmla="*/ 67 h 249"/>
              </a:gdLst>
              <a:ahLst/>
              <a:cxnLst>
                <a:cxn ang="0">
                  <a:pos x="T0" y="T1"/>
                </a:cxn>
                <a:cxn ang="0">
                  <a:pos x="T2" y="T3"/>
                </a:cxn>
                <a:cxn ang="0">
                  <a:pos x="T4" y="T5"/>
                </a:cxn>
                <a:cxn ang="0">
                  <a:pos x="T6" y="T7"/>
                </a:cxn>
                <a:cxn ang="0">
                  <a:pos x="T8" y="T9"/>
                </a:cxn>
                <a:cxn ang="0">
                  <a:pos x="T10" y="T11"/>
                </a:cxn>
                <a:cxn ang="0">
                  <a:pos x="T12" y="T13"/>
                </a:cxn>
              </a:cxnLst>
              <a:rect l="0" t="0" r="r" b="b"/>
              <a:pathLst>
                <a:path w="207" h="249">
                  <a:moveTo>
                    <a:pt x="203" y="67"/>
                  </a:moveTo>
                  <a:cubicBezTo>
                    <a:pt x="203" y="67"/>
                    <a:pt x="207" y="118"/>
                    <a:pt x="143" y="144"/>
                  </a:cubicBezTo>
                  <a:cubicBezTo>
                    <a:pt x="143" y="144"/>
                    <a:pt x="119" y="172"/>
                    <a:pt x="114" y="210"/>
                  </a:cubicBezTo>
                  <a:cubicBezTo>
                    <a:pt x="112" y="235"/>
                    <a:pt x="85" y="249"/>
                    <a:pt x="62" y="239"/>
                  </a:cubicBezTo>
                  <a:cubicBezTo>
                    <a:pt x="31" y="225"/>
                    <a:pt x="0" y="196"/>
                    <a:pt x="0" y="136"/>
                  </a:cubicBezTo>
                  <a:cubicBezTo>
                    <a:pt x="0" y="20"/>
                    <a:pt x="82" y="0"/>
                    <a:pt x="119" y="0"/>
                  </a:cubicBezTo>
                  <a:cubicBezTo>
                    <a:pt x="159" y="0"/>
                    <a:pt x="203" y="23"/>
                    <a:pt x="203" y="67"/>
                  </a:cubicBezTo>
                  <a:close/>
                </a:path>
              </a:pathLst>
            </a:custGeom>
            <a:solidFill>
              <a:srgbClr val="5D46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98"/>
            <p:cNvSpPr>
              <a:spLocks/>
            </p:cNvSpPr>
            <p:nvPr/>
          </p:nvSpPr>
          <p:spPr bwMode="auto">
            <a:xfrm>
              <a:off x="6489" y="3751"/>
              <a:ext cx="289" cy="442"/>
            </a:xfrm>
            <a:custGeom>
              <a:avLst/>
              <a:gdLst>
                <a:gd name="T0" fmla="*/ 121 w 122"/>
                <a:gd name="T1" fmla="*/ 48 h 187"/>
                <a:gd name="T2" fmla="*/ 93 w 122"/>
                <a:gd name="T3" fmla="*/ 8 h 187"/>
                <a:gd name="T4" fmla="*/ 39 w 122"/>
                <a:gd name="T5" fmla="*/ 82 h 187"/>
                <a:gd name="T6" fmla="*/ 0 w 122"/>
                <a:gd name="T7" fmla="*/ 168 h 187"/>
                <a:gd name="T8" fmla="*/ 121 w 122"/>
                <a:gd name="T9" fmla="*/ 48 h 187"/>
              </a:gdLst>
              <a:ahLst/>
              <a:cxnLst>
                <a:cxn ang="0">
                  <a:pos x="T0" y="T1"/>
                </a:cxn>
                <a:cxn ang="0">
                  <a:pos x="T2" y="T3"/>
                </a:cxn>
                <a:cxn ang="0">
                  <a:pos x="T4" y="T5"/>
                </a:cxn>
                <a:cxn ang="0">
                  <a:pos x="T6" y="T7"/>
                </a:cxn>
                <a:cxn ang="0">
                  <a:pos x="T8" y="T9"/>
                </a:cxn>
              </a:cxnLst>
              <a:rect l="0" t="0" r="r" b="b"/>
              <a:pathLst>
                <a:path w="122" h="187">
                  <a:moveTo>
                    <a:pt x="121" y="48"/>
                  </a:moveTo>
                  <a:cubicBezTo>
                    <a:pt x="122" y="29"/>
                    <a:pt x="112" y="11"/>
                    <a:pt x="93" y="8"/>
                  </a:cubicBezTo>
                  <a:cubicBezTo>
                    <a:pt x="47" y="0"/>
                    <a:pt x="42" y="62"/>
                    <a:pt x="39" y="82"/>
                  </a:cubicBezTo>
                  <a:cubicBezTo>
                    <a:pt x="30" y="130"/>
                    <a:pt x="0" y="168"/>
                    <a:pt x="0" y="168"/>
                  </a:cubicBezTo>
                  <a:cubicBezTo>
                    <a:pt x="73" y="187"/>
                    <a:pt x="117" y="109"/>
                    <a:pt x="121" y="48"/>
                  </a:cubicBezTo>
                  <a:close/>
                </a:path>
              </a:pathLst>
            </a:custGeom>
            <a:solidFill>
              <a:srgbClr val="523D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1" name="Freeform 99"/>
            <p:cNvSpPr>
              <a:spLocks/>
            </p:cNvSpPr>
            <p:nvPr/>
          </p:nvSpPr>
          <p:spPr bwMode="auto">
            <a:xfrm>
              <a:off x="7398" y="5828"/>
              <a:ext cx="377" cy="258"/>
            </a:xfrm>
            <a:custGeom>
              <a:avLst/>
              <a:gdLst>
                <a:gd name="T0" fmla="*/ 154 w 159"/>
                <a:gd name="T1" fmla="*/ 53 h 109"/>
                <a:gd name="T2" fmla="*/ 119 w 159"/>
                <a:gd name="T3" fmla="*/ 50 h 109"/>
                <a:gd name="T4" fmla="*/ 115 w 159"/>
                <a:gd name="T5" fmla="*/ 52 h 109"/>
                <a:gd name="T6" fmla="*/ 61 w 159"/>
                <a:gd name="T7" fmla="*/ 42 h 109"/>
                <a:gd name="T8" fmla="*/ 25 w 159"/>
                <a:gd name="T9" fmla="*/ 0 h 109"/>
                <a:gd name="T10" fmla="*/ 14 w 159"/>
                <a:gd name="T11" fmla="*/ 50 h 109"/>
                <a:gd name="T12" fmla="*/ 24 w 159"/>
                <a:gd name="T13" fmla="*/ 104 h 109"/>
                <a:gd name="T14" fmla="*/ 35 w 159"/>
                <a:gd name="T15" fmla="*/ 104 h 109"/>
                <a:gd name="T16" fmla="*/ 35 w 159"/>
                <a:gd name="T17" fmla="*/ 63 h 109"/>
                <a:gd name="T18" fmla="*/ 80 w 159"/>
                <a:gd name="T19" fmla="*/ 88 h 109"/>
                <a:gd name="T20" fmla="*/ 106 w 159"/>
                <a:gd name="T21" fmla="*/ 88 h 109"/>
                <a:gd name="T22" fmla="*/ 156 w 159"/>
                <a:gd name="T23" fmla="*/ 59 h 109"/>
                <a:gd name="T24" fmla="*/ 154 w 159"/>
                <a:gd name="T25" fmla="*/ 5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9" h="109">
                  <a:moveTo>
                    <a:pt x="154" y="53"/>
                  </a:moveTo>
                  <a:cubicBezTo>
                    <a:pt x="119" y="50"/>
                    <a:pt x="119" y="50"/>
                    <a:pt x="119" y="50"/>
                  </a:cubicBezTo>
                  <a:cubicBezTo>
                    <a:pt x="115" y="52"/>
                    <a:pt x="115" y="52"/>
                    <a:pt x="115" y="52"/>
                  </a:cubicBezTo>
                  <a:cubicBezTo>
                    <a:pt x="97" y="60"/>
                    <a:pt x="75" y="56"/>
                    <a:pt x="61" y="42"/>
                  </a:cubicBezTo>
                  <a:cubicBezTo>
                    <a:pt x="61" y="42"/>
                    <a:pt x="24" y="2"/>
                    <a:pt x="25" y="0"/>
                  </a:cubicBezTo>
                  <a:cubicBezTo>
                    <a:pt x="25" y="0"/>
                    <a:pt x="0" y="14"/>
                    <a:pt x="14" y="50"/>
                  </a:cubicBezTo>
                  <a:cubicBezTo>
                    <a:pt x="27" y="87"/>
                    <a:pt x="24" y="104"/>
                    <a:pt x="24" y="104"/>
                  </a:cubicBezTo>
                  <a:cubicBezTo>
                    <a:pt x="24" y="104"/>
                    <a:pt x="29" y="109"/>
                    <a:pt x="35" y="104"/>
                  </a:cubicBezTo>
                  <a:cubicBezTo>
                    <a:pt x="35" y="63"/>
                    <a:pt x="35" y="63"/>
                    <a:pt x="35" y="63"/>
                  </a:cubicBezTo>
                  <a:cubicBezTo>
                    <a:pt x="80" y="88"/>
                    <a:pt x="80" y="88"/>
                    <a:pt x="80" y="88"/>
                  </a:cubicBezTo>
                  <a:cubicBezTo>
                    <a:pt x="88" y="93"/>
                    <a:pt x="98" y="93"/>
                    <a:pt x="106" y="88"/>
                  </a:cubicBezTo>
                  <a:cubicBezTo>
                    <a:pt x="156" y="59"/>
                    <a:pt x="156" y="59"/>
                    <a:pt x="156" y="59"/>
                  </a:cubicBezTo>
                  <a:cubicBezTo>
                    <a:pt x="159" y="58"/>
                    <a:pt x="158" y="54"/>
                    <a:pt x="154" y="53"/>
                  </a:cubicBezTo>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2" name="Freeform 100"/>
            <p:cNvSpPr>
              <a:spLocks/>
            </p:cNvSpPr>
            <p:nvPr/>
          </p:nvSpPr>
          <p:spPr bwMode="auto">
            <a:xfrm>
              <a:off x="7029" y="4307"/>
              <a:ext cx="653" cy="821"/>
            </a:xfrm>
            <a:custGeom>
              <a:avLst/>
              <a:gdLst>
                <a:gd name="T0" fmla="*/ 45 w 276"/>
                <a:gd name="T1" fmla="*/ 0 h 347"/>
                <a:gd name="T2" fmla="*/ 0 w 276"/>
                <a:gd name="T3" fmla="*/ 67 h 347"/>
                <a:gd name="T4" fmla="*/ 82 w 276"/>
                <a:gd name="T5" fmla="*/ 298 h 347"/>
                <a:gd name="T6" fmla="*/ 199 w 276"/>
                <a:gd name="T7" fmla="*/ 172 h 347"/>
                <a:gd name="T8" fmla="*/ 252 w 276"/>
                <a:gd name="T9" fmla="*/ 140 h 347"/>
                <a:gd name="T10" fmla="*/ 271 w 276"/>
                <a:gd name="T11" fmla="*/ 122 h 347"/>
                <a:gd name="T12" fmla="*/ 271 w 276"/>
                <a:gd name="T13" fmla="*/ 110 h 347"/>
                <a:gd name="T14" fmla="*/ 176 w 276"/>
                <a:gd name="T15" fmla="*/ 151 h 347"/>
                <a:gd name="T16" fmla="*/ 86 w 276"/>
                <a:gd name="T17" fmla="*/ 214 h 347"/>
                <a:gd name="T18" fmla="*/ 79 w 276"/>
                <a:gd name="T19" fmla="*/ 210 h 347"/>
                <a:gd name="T20" fmla="*/ 45 w 276"/>
                <a:gd name="T2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6" h="347">
                  <a:moveTo>
                    <a:pt x="45" y="0"/>
                  </a:moveTo>
                  <a:cubicBezTo>
                    <a:pt x="30" y="0"/>
                    <a:pt x="0" y="9"/>
                    <a:pt x="0" y="67"/>
                  </a:cubicBezTo>
                  <a:cubicBezTo>
                    <a:pt x="0" y="125"/>
                    <a:pt x="10" y="347"/>
                    <a:pt x="82" y="298"/>
                  </a:cubicBezTo>
                  <a:cubicBezTo>
                    <a:pt x="155" y="250"/>
                    <a:pt x="199" y="172"/>
                    <a:pt x="199" y="172"/>
                  </a:cubicBezTo>
                  <a:cubicBezTo>
                    <a:pt x="199" y="172"/>
                    <a:pt x="234" y="167"/>
                    <a:pt x="252" y="140"/>
                  </a:cubicBezTo>
                  <a:cubicBezTo>
                    <a:pt x="257" y="133"/>
                    <a:pt x="264" y="127"/>
                    <a:pt x="271" y="122"/>
                  </a:cubicBezTo>
                  <a:cubicBezTo>
                    <a:pt x="276" y="119"/>
                    <a:pt x="276" y="112"/>
                    <a:pt x="271" y="110"/>
                  </a:cubicBezTo>
                  <a:cubicBezTo>
                    <a:pt x="250" y="101"/>
                    <a:pt x="205" y="92"/>
                    <a:pt x="176" y="151"/>
                  </a:cubicBezTo>
                  <a:cubicBezTo>
                    <a:pt x="86" y="214"/>
                    <a:pt x="86" y="214"/>
                    <a:pt x="86" y="214"/>
                  </a:cubicBezTo>
                  <a:cubicBezTo>
                    <a:pt x="83" y="216"/>
                    <a:pt x="78" y="214"/>
                    <a:pt x="79" y="210"/>
                  </a:cubicBezTo>
                  <a:cubicBezTo>
                    <a:pt x="82" y="166"/>
                    <a:pt x="88" y="0"/>
                    <a:pt x="45" y="0"/>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101"/>
            <p:cNvSpPr>
              <a:spLocks/>
            </p:cNvSpPr>
            <p:nvPr/>
          </p:nvSpPr>
          <p:spPr bwMode="auto">
            <a:xfrm>
              <a:off x="7029" y="4335"/>
              <a:ext cx="452" cy="793"/>
            </a:xfrm>
            <a:custGeom>
              <a:avLst/>
              <a:gdLst>
                <a:gd name="T0" fmla="*/ 90 w 191"/>
                <a:gd name="T1" fmla="*/ 268 h 335"/>
                <a:gd name="T2" fmla="*/ 9 w 191"/>
                <a:gd name="T3" fmla="*/ 41 h 335"/>
                <a:gd name="T4" fmla="*/ 17 w 191"/>
                <a:gd name="T5" fmla="*/ 0 h 335"/>
                <a:gd name="T6" fmla="*/ 0 w 191"/>
                <a:gd name="T7" fmla="*/ 55 h 335"/>
                <a:gd name="T8" fmla="*/ 82 w 191"/>
                <a:gd name="T9" fmla="*/ 286 h 335"/>
                <a:gd name="T10" fmla="*/ 191 w 191"/>
                <a:gd name="T11" fmla="*/ 172 h 335"/>
                <a:gd name="T12" fmla="*/ 90 w 191"/>
                <a:gd name="T13" fmla="*/ 268 h 335"/>
              </a:gdLst>
              <a:ahLst/>
              <a:cxnLst>
                <a:cxn ang="0">
                  <a:pos x="T0" y="T1"/>
                </a:cxn>
                <a:cxn ang="0">
                  <a:pos x="T2" y="T3"/>
                </a:cxn>
                <a:cxn ang="0">
                  <a:pos x="T4" y="T5"/>
                </a:cxn>
                <a:cxn ang="0">
                  <a:pos x="T6" y="T7"/>
                </a:cxn>
                <a:cxn ang="0">
                  <a:pos x="T8" y="T9"/>
                </a:cxn>
                <a:cxn ang="0">
                  <a:pos x="T10" y="T11"/>
                </a:cxn>
                <a:cxn ang="0">
                  <a:pos x="T12" y="T13"/>
                </a:cxn>
              </a:cxnLst>
              <a:rect l="0" t="0" r="r" b="b"/>
              <a:pathLst>
                <a:path w="191" h="335">
                  <a:moveTo>
                    <a:pt x="90" y="268"/>
                  </a:moveTo>
                  <a:cubicBezTo>
                    <a:pt x="17" y="316"/>
                    <a:pt x="9" y="100"/>
                    <a:pt x="9" y="41"/>
                  </a:cubicBezTo>
                  <a:cubicBezTo>
                    <a:pt x="9" y="23"/>
                    <a:pt x="12" y="10"/>
                    <a:pt x="17" y="0"/>
                  </a:cubicBezTo>
                  <a:cubicBezTo>
                    <a:pt x="7" y="10"/>
                    <a:pt x="0" y="26"/>
                    <a:pt x="0" y="55"/>
                  </a:cubicBezTo>
                  <a:cubicBezTo>
                    <a:pt x="0" y="113"/>
                    <a:pt x="10" y="335"/>
                    <a:pt x="82" y="286"/>
                  </a:cubicBezTo>
                  <a:cubicBezTo>
                    <a:pt x="137" y="250"/>
                    <a:pt x="176" y="196"/>
                    <a:pt x="191" y="172"/>
                  </a:cubicBezTo>
                  <a:cubicBezTo>
                    <a:pt x="172" y="199"/>
                    <a:pt x="136" y="237"/>
                    <a:pt x="90" y="268"/>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Oval 102"/>
            <p:cNvSpPr>
              <a:spLocks noChangeArrowheads="1"/>
            </p:cNvSpPr>
            <p:nvPr/>
          </p:nvSpPr>
          <p:spPr bwMode="auto">
            <a:xfrm>
              <a:off x="6953" y="3902"/>
              <a:ext cx="107" cy="109"/>
            </a:xfrm>
            <a:prstGeom prst="ellipse">
              <a:avLst/>
            </a:pr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105" name="Picture 10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50" y="5130"/>
              <a:ext cx="131" cy="7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6" name="Picture 10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46" y="5821"/>
              <a:ext cx="40" cy="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105"/>
            <p:cNvSpPr>
              <a:spLocks/>
            </p:cNvSpPr>
            <p:nvPr/>
          </p:nvSpPr>
          <p:spPr bwMode="auto">
            <a:xfrm>
              <a:off x="9238" y="4435"/>
              <a:ext cx="116" cy="392"/>
            </a:xfrm>
            <a:custGeom>
              <a:avLst/>
              <a:gdLst>
                <a:gd name="T0" fmla="*/ 37 w 49"/>
                <a:gd name="T1" fmla="*/ 0 h 166"/>
                <a:gd name="T2" fmla="*/ 13 w 49"/>
                <a:gd name="T3" fmla="*/ 14 h 166"/>
                <a:gd name="T4" fmla="*/ 0 w 49"/>
                <a:gd name="T5" fmla="*/ 156 h 166"/>
                <a:gd name="T6" fmla="*/ 37 w 49"/>
                <a:gd name="T7" fmla="*/ 0 h 166"/>
              </a:gdLst>
              <a:ahLst/>
              <a:cxnLst>
                <a:cxn ang="0">
                  <a:pos x="T0" y="T1"/>
                </a:cxn>
                <a:cxn ang="0">
                  <a:pos x="T2" y="T3"/>
                </a:cxn>
                <a:cxn ang="0">
                  <a:pos x="T4" y="T5"/>
                </a:cxn>
                <a:cxn ang="0">
                  <a:pos x="T6" y="T7"/>
                </a:cxn>
              </a:cxnLst>
              <a:rect l="0" t="0" r="r" b="b"/>
              <a:pathLst>
                <a:path w="49" h="166">
                  <a:moveTo>
                    <a:pt x="37" y="0"/>
                  </a:moveTo>
                  <a:cubicBezTo>
                    <a:pt x="29" y="7"/>
                    <a:pt x="21" y="11"/>
                    <a:pt x="13" y="14"/>
                  </a:cubicBezTo>
                  <a:cubicBezTo>
                    <a:pt x="13" y="13"/>
                    <a:pt x="10" y="103"/>
                    <a:pt x="0" y="156"/>
                  </a:cubicBezTo>
                  <a:cubicBezTo>
                    <a:pt x="49" y="166"/>
                    <a:pt x="47" y="77"/>
                    <a:pt x="37" y="0"/>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Freeform 106"/>
            <p:cNvSpPr>
              <a:spLocks/>
            </p:cNvSpPr>
            <p:nvPr/>
          </p:nvSpPr>
          <p:spPr bwMode="auto">
            <a:xfrm>
              <a:off x="9238" y="4456"/>
              <a:ext cx="73" cy="350"/>
            </a:xfrm>
            <a:custGeom>
              <a:avLst/>
              <a:gdLst>
                <a:gd name="T0" fmla="*/ 25 w 31"/>
                <a:gd name="T1" fmla="*/ 2 h 148"/>
                <a:gd name="T2" fmla="*/ 24 w 31"/>
                <a:gd name="T3" fmla="*/ 0 h 148"/>
                <a:gd name="T4" fmla="*/ 13 w 31"/>
                <a:gd name="T5" fmla="*/ 5 h 148"/>
                <a:gd name="T6" fmla="*/ 0 w 31"/>
                <a:gd name="T7" fmla="*/ 147 h 148"/>
                <a:gd name="T8" fmla="*/ 16 w 31"/>
                <a:gd name="T9" fmla="*/ 146 h 148"/>
                <a:gd name="T10" fmla="*/ 25 w 31"/>
                <a:gd name="T11" fmla="*/ 2 h 148"/>
              </a:gdLst>
              <a:ahLst/>
              <a:cxnLst>
                <a:cxn ang="0">
                  <a:pos x="T0" y="T1"/>
                </a:cxn>
                <a:cxn ang="0">
                  <a:pos x="T2" y="T3"/>
                </a:cxn>
                <a:cxn ang="0">
                  <a:pos x="T4" y="T5"/>
                </a:cxn>
                <a:cxn ang="0">
                  <a:pos x="T6" y="T7"/>
                </a:cxn>
                <a:cxn ang="0">
                  <a:pos x="T8" y="T9"/>
                </a:cxn>
                <a:cxn ang="0">
                  <a:pos x="T10" y="T11"/>
                </a:cxn>
              </a:cxnLst>
              <a:rect l="0" t="0" r="r" b="b"/>
              <a:pathLst>
                <a:path w="31" h="148">
                  <a:moveTo>
                    <a:pt x="25" y="2"/>
                  </a:moveTo>
                  <a:cubicBezTo>
                    <a:pt x="24" y="0"/>
                    <a:pt x="24" y="0"/>
                    <a:pt x="24" y="0"/>
                  </a:cubicBezTo>
                  <a:cubicBezTo>
                    <a:pt x="21" y="2"/>
                    <a:pt x="17" y="4"/>
                    <a:pt x="13" y="5"/>
                  </a:cubicBezTo>
                  <a:cubicBezTo>
                    <a:pt x="13" y="4"/>
                    <a:pt x="10" y="94"/>
                    <a:pt x="0" y="147"/>
                  </a:cubicBezTo>
                  <a:cubicBezTo>
                    <a:pt x="6" y="148"/>
                    <a:pt x="11" y="148"/>
                    <a:pt x="16" y="146"/>
                  </a:cubicBezTo>
                  <a:cubicBezTo>
                    <a:pt x="31" y="103"/>
                    <a:pt x="25" y="2"/>
                    <a:pt x="25" y="2"/>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Freeform 107"/>
            <p:cNvSpPr>
              <a:spLocks/>
            </p:cNvSpPr>
            <p:nvPr/>
          </p:nvSpPr>
          <p:spPr bwMode="auto">
            <a:xfrm>
              <a:off x="8677" y="4080"/>
              <a:ext cx="662" cy="1119"/>
            </a:xfrm>
            <a:custGeom>
              <a:avLst/>
              <a:gdLst>
                <a:gd name="T0" fmla="*/ 280 w 280"/>
                <a:gd name="T1" fmla="*/ 147 h 473"/>
                <a:gd name="T2" fmla="*/ 264 w 280"/>
                <a:gd name="T3" fmla="*/ 56 h 473"/>
                <a:gd name="T4" fmla="*/ 189 w 280"/>
                <a:gd name="T5" fmla="*/ 4 h 473"/>
                <a:gd name="T6" fmla="*/ 188 w 280"/>
                <a:gd name="T7" fmla="*/ 4 h 473"/>
                <a:gd name="T8" fmla="*/ 188 w 280"/>
                <a:gd name="T9" fmla="*/ 4 h 473"/>
                <a:gd name="T10" fmla="*/ 52 w 280"/>
                <a:gd name="T11" fmla="*/ 77 h 473"/>
                <a:gd name="T12" fmla="*/ 27 w 280"/>
                <a:gd name="T13" fmla="*/ 104 h 473"/>
                <a:gd name="T14" fmla="*/ 1 w 280"/>
                <a:gd name="T15" fmla="*/ 255 h 473"/>
                <a:gd name="T16" fmla="*/ 20 w 280"/>
                <a:gd name="T17" fmla="*/ 262 h 473"/>
                <a:gd name="T18" fmla="*/ 20 w 280"/>
                <a:gd name="T19" fmla="*/ 401 h 473"/>
                <a:gd name="T20" fmla="*/ 225 w 280"/>
                <a:gd name="T21" fmla="*/ 395 h 473"/>
                <a:gd name="T22" fmla="*/ 232 w 280"/>
                <a:gd name="T23" fmla="*/ 384 h 473"/>
                <a:gd name="T24" fmla="*/ 250 w 280"/>
                <a:gd name="T25" fmla="*/ 164 h 473"/>
                <a:gd name="T26" fmla="*/ 250 w 280"/>
                <a:gd name="T27" fmla="*/ 164 h 473"/>
                <a:gd name="T28" fmla="*/ 280 w 280"/>
                <a:gd name="T29" fmla="*/ 147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473">
                  <a:moveTo>
                    <a:pt x="280" y="147"/>
                  </a:moveTo>
                  <a:cubicBezTo>
                    <a:pt x="275" y="109"/>
                    <a:pt x="268" y="75"/>
                    <a:pt x="264" y="56"/>
                  </a:cubicBezTo>
                  <a:cubicBezTo>
                    <a:pt x="251" y="0"/>
                    <a:pt x="203" y="0"/>
                    <a:pt x="189" y="4"/>
                  </a:cubicBezTo>
                  <a:cubicBezTo>
                    <a:pt x="188" y="4"/>
                    <a:pt x="188" y="4"/>
                    <a:pt x="188" y="4"/>
                  </a:cubicBezTo>
                  <a:cubicBezTo>
                    <a:pt x="188" y="4"/>
                    <a:pt x="188" y="4"/>
                    <a:pt x="188" y="4"/>
                  </a:cubicBezTo>
                  <a:cubicBezTo>
                    <a:pt x="52" y="77"/>
                    <a:pt x="52" y="77"/>
                    <a:pt x="52" y="77"/>
                  </a:cubicBezTo>
                  <a:cubicBezTo>
                    <a:pt x="39" y="86"/>
                    <a:pt x="32" y="95"/>
                    <a:pt x="27" y="104"/>
                  </a:cubicBezTo>
                  <a:cubicBezTo>
                    <a:pt x="6" y="127"/>
                    <a:pt x="0" y="201"/>
                    <a:pt x="1" y="255"/>
                  </a:cubicBezTo>
                  <a:cubicBezTo>
                    <a:pt x="6" y="258"/>
                    <a:pt x="13" y="261"/>
                    <a:pt x="20" y="262"/>
                  </a:cubicBezTo>
                  <a:cubicBezTo>
                    <a:pt x="20" y="401"/>
                    <a:pt x="20" y="401"/>
                    <a:pt x="20" y="401"/>
                  </a:cubicBezTo>
                  <a:cubicBezTo>
                    <a:pt x="117" y="473"/>
                    <a:pt x="203" y="413"/>
                    <a:pt x="225" y="395"/>
                  </a:cubicBezTo>
                  <a:cubicBezTo>
                    <a:pt x="228" y="392"/>
                    <a:pt x="231" y="388"/>
                    <a:pt x="232" y="384"/>
                  </a:cubicBezTo>
                  <a:cubicBezTo>
                    <a:pt x="256" y="304"/>
                    <a:pt x="251" y="227"/>
                    <a:pt x="250" y="164"/>
                  </a:cubicBezTo>
                  <a:cubicBezTo>
                    <a:pt x="250" y="164"/>
                    <a:pt x="250" y="164"/>
                    <a:pt x="250" y="164"/>
                  </a:cubicBezTo>
                  <a:cubicBezTo>
                    <a:pt x="259" y="164"/>
                    <a:pt x="268" y="160"/>
                    <a:pt x="280" y="147"/>
                  </a:cubicBezTo>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108"/>
            <p:cNvSpPr>
              <a:spLocks/>
            </p:cNvSpPr>
            <p:nvPr/>
          </p:nvSpPr>
          <p:spPr bwMode="auto">
            <a:xfrm>
              <a:off x="9122" y="4080"/>
              <a:ext cx="217" cy="388"/>
            </a:xfrm>
            <a:custGeom>
              <a:avLst/>
              <a:gdLst>
                <a:gd name="T0" fmla="*/ 33 w 92"/>
                <a:gd name="T1" fmla="*/ 29 h 164"/>
                <a:gd name="T2" fmla="*/ 62 w 92"/>
                <a:gd name="T3" fmla="*/ 164 h 164"/>
                <a:gd name="T4" fmla="*/ 92 w 92"/>
                <a:gd name="T5" fmla="*/ 147 h 164"/>
                <a:gd name="T6" fmla="*/ 76 w 92"/>
                <a:gd name="T7" fmla="*/ 56 h 164"/>
                <a:gd name="T8" fmla="*/ 1 w 92"/>
                <a:gd name="T9" fmla="*/ 4 h 164"/>
                <a:gd name="T10" fmla="*/ 0 w 92"/>
                <a:gd name="T11" fmla="*/ 4 h 164"/>
                <a:gd name="T12" fmla="*/ 33 w 92"/>
                <a:gd name="T13" fmla="*/ 29 h 164"/>
              </a:gdLst>
              <a:ahLst/>
              <a:cxnLst>
                <a:cxn ang="0">
                  <a:pos x="T0" y="T1"/>
                </a:cxn>
                <a:cxn ang="0">
                  <a:pos x="T2" y="T3"/>
                </a:cxn>
                <a:cxn ang="0">
                  <a:pos x="T4" y="T5"/>
                </a:cxn>
                <a:cxn ang="0">
                  <a:pos x="T6" y="T7"/>
                </a:cxn>
                <a:cxn ang="0">
                  <a:pos x="T8" y="T9"/>
                </a:cxn>
                <a:cxn ang="0">
                  <a:pos x="T10" y="T11"/>
                </a:cxn>
                <a:cxn ang="0">
                  <a:pos x="T12" y="T13"/>
                </a:cxn>
              </a:cxnLst>
              <a:rect l="0" t="0" r="r" b="b"/>
              <a:pathLst>
                <a:path w="92" h="164">
                  <a:moveTo>
                    <a:pt x="33" y="29"/>
                  </a:moveTo>
                  <a:cubicBezTo>
                    <a:pt x="48" y="47"/>
                    <a:pt x="61" y="97"/>
                    <a:pt x="62" y="164"/>
                  </a:cubicBezTo>
                  <a:cubicBezTo>
                    <a:pt x="71" y="164"/>
                    <a:pt x="80" y="160"/>
                    <a:pt x="92" y="147"/>
                  </a:cubicBezTo>
                  <a:cubicBezTo>
                    <a:pt x="87" y="109"/>
                    <a:pt x="80" y="75"/>
                    <a:pt x="76" y="56"/>
                  </a:cubicBezTo>
                  <a:cubicBezTo>
                    <a:pt x="63" y="0"/>
                    <a:pt x="15" y="0"/>
                    <a:pt x="1" y="4"/>
                  </a:cubicBezTo>
                  <a:cubicBezTo>
                    <a:pt x="0" y="4"/>
                    <a:pt x="0" y="4"/>
                    <a:pt x="0" y="4"/>
                  </a:cubicBezTo>
                  <a:cubicBezTo>
                    <a:pt x="3" y="3"/>
                    <a:pt x="12" y="4"/>
                    <a:pt x="33" y="29"/>
                  </a:cubicBezTo>
                  <a:close/>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1" name="Freeform 109"/>
            <p:cNvSpPr>
              <a:spLocks/>
            </p:cNvSpPr>
            <p:nvPr/>
          </p:nvSpPr>
          <p:spPr bwMode="auto">
            <a:xfrm>
              <a:off x="8624" y="5899"/>
              <a:ext cx="419" cy="242"/>
            </a:xfrm>
            <a:custGeom>
              <a:avLst/>
              <a:gdLst>
                <a:gd name="T0" fmla="*/ 145 w 177"/>
                <a:gd name="T1" fmla="*/ 84 h 102"/>
                <a:gd name="T2" fmla="*/ 32 w 177"/>
                <a:gd name="T3" fmla="*/ 84 h 102"/>
                <a:gd name="T4" fmla="*/ 32 w 177"/>
                <a:gd name="T5" fmla="*/ 18 h 102"/>
                <a:gd name="T6" fmla="*/ 145 w 177"/>
                <a:gd name="T7" fmla="*/ 18 h 102"/>
                <a:gd name="T8" fmla="*/ 145 w 177"/>
                <a:gd name="T9" fmla="*/ 84 h 102"/>
              </a:gdLst>
              <a:ahLst/>
              <a:cxnLst>
                <a:cxn ang="0">
                  <a:pos x="T0" y="T1"/>
                </a:cxn>
                <a:cxn ang="0">
                  <a:pos x="T2" y="T3"/>
                </a:cxn>
                <a:cxn ang="0">
                  <a:pos x="T4" y="T5"/>
                </a:cxn>
                <a:cxn ang="0">
                  <a:pos x="T6" y="T7"/>
                </a:cxn>
                <a:cxn ang="0">
                  <a:pos x="T8" y="T9"/>
                </a:cxn>
              </a:cxnLst>
              <a:rect l="0" t="0" r="r" b="b"/>
              <a:pathLst>
                <a:path w="177" h="102">
                  <a:moveTo>
                    <a:pt x="145" y="84"/>
                  </a:moveTo>
                  <a:cubicBezTo>
                    <a:pt x="114" y="102"/>
                    <a:pt x="63" y="102"/>
                    <a:pt x="32" y="84"/>
                  </a:cubicBezTo>
                  <a:cubicBezTo>
                    <a:pt x="0" y="66"/>
                    <a:pt x="0" y="36"/>
                    <a:pt x="32" y="18"/>
                  </a:cubicBezTo>
                  <a:cubicBezTo>
                    <a:pt x="63" y="0"/>
                    <a:pt x="114" y="0"/>
                    <a:pt x="145" y="18"/>
                  </a:cubicBezTo>
                  <a:cubicBezTo>
                    <a:pt x="177" y="36"/>
                    <a:pt x="177" y="66"/>
                    <a:pt x="145" y="84"/>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2" name="Freeform 110"/>
            <p:cNvSpPr>
              <a:spLocks/>
            </p:cNvSpPr>
            <p:nvPr/>
          </p:nvSpPr>
          <p:spPr bwMode="auto">
            <a:xfrm>
              <a:off x="8641" y="5989"/>
              <a:ext cx="192" cy="47"/>
            </a:xfrm>
            <a:custGeom>
              <a:avLst/>
              <a:gdLst>
                <a:gd name="T0" fmla="*/ 81 w 81"/>
                <a:gd name="T1" fmla="*/ 0 h 20"/>
                <a:gd name="T2" fmla="*/ 5 w 81"/>
                <a:gd name="T3" fmla="*/ 0 h 20"/>
                <a:gd name="T4" fmla="*/ 2 w 81"/>
                <a:gd name="T5" fmla="*/ 20 h 20"/>
                <a:gd name="T6" fmla="*/ 81 w 81"/>
                <a:gd name="T7" fmla="*/ 20 h 20"/>
                <a:gd name="T8" fmla="*/ 81 w 81"/>
                <a:gd name="T9" fmla="*/ 0 h 20"/>
              </a:gdLst>
              <a:ahLst/>
              <a:cxnLst>
                <a:cxn ang="0">
                  <a:pos x="T0" y="T1"/>
                </a:cxn>
                <a:cxn ang="0">
                  <a:pos x="T2" y="T3"/>
                </a:cxn>
                <a:cxn ang="0">
                  <a:pos x="T4" y="T5"/>
                </a:cxn>
                <a:cxn ang="0">
                  <a:pos x="T6" y="T7"/>
                </a:cxn>
                <a:cxn ang="0">
                  <a:pos x="T8" y="T9"/>
                </a:cxn>
              </a:cxnLst>
              <a:rect l="0" t="0" r="r" b="b"/>
              <a:pathLst>
                <a:path w="81" h="20">
                  <a:moveTo>
                    <a:pt x="81" y="0"/>
                  </a:moveTo>
                  <a:cubicBezTo>
                    <a:pt x="5" y="0"/>
                    <a:pt x="5" y="0"/>
                    <a:pt x="5" y="0"/>
                  </a:cubicBezTo>
                  <a:cubicBezTo>
                    <a:pt x="1" y="6"/>
                    <a:pt x="0" y="13"/>
                    <a:pt x="2" y="20"/>
                  </a:cubicBezTo>
                  <a:cubicBezTo>
                    <a:pt x="81" y="20"/>
                    <a:pt x="81" y="20"/>
                    <a:pt x="81" y="20"/>
                  </a:cubicBezTo>
                  <a:cubicBezTo>
                    <a:pt x="81" y="0"/>
                    <a:pt x="81" y="0"/>
                    <a:pt x="81"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111"/>
            <p:cNvSpPr>
              <a:spLocks/>
            </p:cNvSpPr>
            <p:nvPr/>
          </p:nvSpPr>
          <p:spPr bwMode="auto">
            <a:xfrm>
              <a:off x="8793" y="5596"/>
              <a:ext cx="82" cy="443"/>
            </a:xfrm>
            <a:custGeom>
              <a:avLst/>
              <a:gdLst>
                <a:gd name="T0" fmla="*/ 0 w 35"/>
                <a:gd name="T1" fmla="*/ 0 h 187"/>
                <a:gd name="T2" fmla="*/ 0 w 35"/>
                <a:gd name="T3" fmla="*/ 176 h 187"/>
                <a:gd name="T4" fmla="*/ 5 w 35"/>
                <a:gd name="T5" fmla="*/ 183 h 187"/>
                <a:gd name="T6" fmla="*/ 30 w 35"/>
                <a:gd name="T7" fmla="*/ 183 h 187"/>
                <a:gd name="T8" fmla="*/ 35 w 35"/>
                <a:gd name="T9" fmla="*/ 176 h 187"/>
                <a:gd name="T10" fmla="*/ 35 w 35"/>
                <a:gd name="T11" fmla="*/ 0 h 187"/>
                <a:gd name="T12" fmla="*/ 0 w 35"/>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35" h="187">
                  <a:moveTo>
                    <a:pt x="0" y="0"/>
                  </a:moveTo>
                  <a:cubicBezTo>
                    <a:pt x="0" y="176"/>
                    <a:pt x="0" y="176"/>
                    <a:pt x="0" y="176"/>
                  </a:cubicBezTo>
                  <a:cubicBezTo>
                    <a:pt x="0" y="179"/>
                    <a:pt x="2" y="181"/>
                    <a:pt x="5" y="183"/>
                  </a:cubicBezTo>
                  <a:cubicBezTo>
                    <a:pt x="12" y="187"/>
                    <a:pt x="23" y="187"/>
                    <a:pt x="30" y="183"/>
                  </a:cubicBezTo>
                  <a:cubicBezTo>
                    <a:pt x="33" y="181"/>
                    <a:pt x="35" y="179"/>
                    <a:pt x="35" y="176"/>
                  </a:cubicBezTo>
                  <a:cubicBezTo>
                    <a:pt x="35" y="0"/>
                    <a:pt x="35" y="0"/>
                    <a:pt x="35" y="0"/>
                  </a:cubicBezTo>
                  <a:lnTo>
                    <a:pt x="0" y="0"/>
                  </a:ln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112"/>
            <p:cNvSpPr>
              <a:spLocks/>
            </p:cNvSpPr>
            <p:nvPr/>
          </p:nvSpPr>
          <p:spPr bwMode="auto">
            <a:xfrm>
              <a:off x="8643" y="6020"/>
              <a:ext cx="382" cy="151"/>
            </a:xfrm>
            <a:custGeom>
              <a:avLst/>
              <a:gdLst>
                <a:gd name="T0" fmla="*/ 137 w 161"/>
                <a:gd name="T1" fmla="*/ 33 h 64"/>
                <a:gd name="T2" fmla="*/ 24 w 161"/>
                <a:gd name="T3" fmla="*/ 33 h 64"/>
                <a:gd name="T4" fmla="*/ 0 w 161"/>
                <a:gd name="T5" fmla="*/ 0 h 64"/>
                <a:gd name="T6" fmla="*/ 0 w 161"/>
                <a:gd name="T7" fmla="*/ 13 h 64"/>
                <a:gd name="T8" fmla="*/ 24 w 161"/>
                <a:gd name="T9" fmla="*/ 46 h 64"/>
                <a:gd name="T10" fmla="*/ 137 w 161"/>
                <a:gd name="T11" fmla="*/ 46 h 64"/>
                <a:gd name="T12" fmla="*/ 161 w 161"/>
                <a:gd name="T13" fmla="*/ 13 h 64"/>
                <a:gd name="T14" fmla="*/ 161 w 161"/>
                <a:gd name="T15" fmla="*/ 0 h 64"/>
                <a:gd name="T16" fmla="*/ 137 w 161"/>
                <a:gd name="T17" fmla="*/ 3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64">
                  <a:moveTo>
                    <a:pt x="137" y="33"/>
                  </a:moveTo>
                  <a:cubicBezTo>
                    <a:pt x="106" y="51"/>
                    <a:pt x="55" y="51"/>
                    <a:pt x="24" y="33"/>
                  </a:cubicBezTo>
                  <a:cubicBezTo>
                    <a:pt x="8" y="24"/>
                    <a:pt x="0" y="12"/>
                    <a:pt x="0" y="0"/>
                  </a:cubicBezTo>
                  <a:cubicBezTo>
                    <a:pt x="0" y="13"/>
                    <a:pt x="0" y="13"/>
                    <a:pt x="0" y="13"/>
                  </a:cubicBezTo>
                  <a:cubicBezTo>
                    <a:pt x="0" y="25"/>
                    <a:pt x="8" y="37"/>
                    <a:pt x="24" y="46"/>
                  </a:cubicBezTo>
                  <a:cubicBezTo>
                    <a:pt x="55" y="64"/>
                    <a:pt x="106" y="64"/>
                    <a:pt x="137" y="46"/>
                  </a:cubicBezTo>
                  <a:cubicBezTo>
                    <a:pt x="153" y="37"/>
                    <a:pt x="161" y="25"/>
                    <a:pt x="161" y="13"/>
                  </a:cubicBezTo>
                  <a:cubicBezTo>
                    <a:pt x="161" y="0"/>
                    <a:pt x="161" y="0"/>
                    <a:pt x="161" y="0"/>
                  </a:cubicBezTo>
                  <a:cubicBezTo>
                    <a:pt x="161" y="12"/>
                    <a:pt x="153" y="24"/>
                    <a:pt x="137" y="33"/>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113"/>
            <p:cNvSpPr>
              <a:spLocks/>
            </p:cNvSpPr>
            <p:nvPr/>
          </p:nvSpPr>
          <p:spPr bwMode="auto">
            <a:xfrm>
              <a:off x="8445" y="5010"/>
              <a:ext cx="778" cy="449"/>
            </a:xfrm>
            <a:custGeom>
              <a:avLst/>
              <a:gdLst>
                <a:gd name="T0" fmla="*/ 270 w 329"/>
                <a:gd name="T1" fmla="*/ 156 h 190"/>
                <a:gd name="T2" fmla="*/ 59 w 329"/>
                <a:gd name="T3" fmla="*/ 156 h 190"/>
                <a:gd name="T4" fmla="*/ 59 w 329"/>
                <a:gd name="T5" fmla="*/ 34 h 190"/>
                <a:gd name="T6" fmla="*/ 270 w 329"/>
                <a:gd name="T7" fmla="*/ 34 h 190"/>
                <a:gd name="T8" fmla="*/ 270 w 329"/>
                <a:gd name="T9" fmla="*/ 156 h 190"/>
              </a:gdLst>
              <a:ahLst/>
              <a:cxnLst>
                <a:cxn ang="0">
                  <a:pos x="T0" y="T1"/>
                </a:cxn>
                <a:cxn ang="0">
                  <a:pos x="T2" y="T3"/>
                </a:cxn>
                <a:cxn ang="0">
                  <a:pos x="T4" y="T5"/>
                </a:cxn>
                <a:cxn ang="0">
                  <a:pos x="T6" y="T7"/>
                </a:cxn>
                <a:cxn ang="0">
                  <a:pos x="T8" y="T9"/>
                </a:cxn>
              </a:cxnLst>
              <a:rect l="0" t="0" r="r" b="b"/>
              <a:pathLst>
                <a:path w="329" h="190">
                  <a:moveTo>
                    <a:pt x="270" y="156"/>
                  </a:moveTo>
                  <a:cubicBezTo>
                    <a:pt x="212" y="190"/>
                    <a:pt x="117" y="190"/>
                    <a:pt x="59" y="156"/>
                  </a:cubicBezTo>
                  <a:cubicBezTo>
                    <a:pt x="0" y="122"/>
                    <a:pt x="0" y="68"/>
                    <a:pt x="59" y="34"/>
                  </a:cubicBezTo>
                  <a:cubicBezTo>
                    <a:pt x="117" y="0"/>
                    <a:pt x="212" y="0"/>
                    <a:pt x="270" y="34"/>
                  </a:cubicBezTo>
                  <a:cubicBezTo>
                    <a:pt x="329" y="68"/>
                    <a:pt x="329" y="122"/>
                    <a:pt x="270" y="156"/>
                  </a:cubicBezTo>
                </a:path>
              </a:pathLst>
            </a:custGeom>
            <a:solidFill>
              <a:srgbClr val="B2E0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114"/>
            <p:cNvSpPr>
              <a:spLocks/>
            </p:cNvSpPr>
            <p:nvPr/>
          </p:nvSpPr>
          <p:spPr bwMode="auto">
            <a:xfrm>
              <a:off x="8487" y="5159"/>
              <a:ext cx="684" cy="239"/>
            </a:xfrm>
            <a:custGeom>
              <a:avLst/>
              <a:gdLst>
                <a:gd name="T0" fmla="*/ 285 w 289"/>
                <a:gd name="T1" fmla="*/ 0 h 101"/>
                <a:gd name="T2" fmla="*/ 247 w 289"/>
                <a:gd name="T3" fmla="*/ 52 h 101"/>
                <a:gd name="T4" fmla="*/ 141 w 289"/>
                <a:gd name="T5" fmla="*/ 87 h 101"/>
                <a:gd name="T6" fmla="*/ 0 w 289"/>
                <a:gd name="T7" fmla="*/ 34 h 101"/>
                <a:gd name="T8" fmla="*/ 43 w 289"/>
                <a:gd name="T9" fmla="*/ 78 h 101"/>
                <a:gd name="T10" fmla="*/ 136 w 289"/>
                <a:gd name="T11" fmla="*/ 101 h 101"/>
                <a:gd name="T12" fmla="*/ 256 w 289"/>
                <a:gd name="T13" fmla="*/ 63 h 101"/>
                <a:gd name="T14" fmla="*/ 289 w 289"/>
                <a:gd name="T15" fmla="*/ 7 h 101"/>
                <a:gd name="T16" fmla="*/ 285 w 289"/>
                <a:gd name="T1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01">
                  <a:moveTo>
                    <a:pt x="285" y="0"/>
                  </a:moveTo>
                  <a:cubicBezTo>
                    <a:pt x="278" y="20"/>
                    <a:pt x="266" y="39"/>
                    <a:pt x="247" y="52"/>
                  </a:cubicBezTo>
                  <a:cubicBezTo>
                    <a:pt x="212" y="75"/>
                    <a:pt x="177" y="87"/>
                    <a:pt x="141" y="87"/>
                  </a:cubicBezTo>
                  <a:cubicBezTo>
                    <a:pt x="98" y="87"/>
                    <a:pt x="53" y="71"/>
                    <a:pt x="0" y="34"/>
                  </a:cubicBezTo>
                  <a:cubicBezTo>
                    <a:pt x="6" y="57"/>
                    <a:pt x="26" y="68"/>
                    <a:pt x="43" y="78"/>
                  </a:cubicBezTo>
                  <a:cubicBezTo>
                    <a:pt x="68" y="93"/>
                    <a:pt x="102" y="101"/>
                    <a:pt x="136" y="101"/>
                  </a:cubicBezTo>
                  <a:cubicBezTo>
                    <a:pt x="178" y="101"/>
                    <a:pt x="222" y="89"/>
                    <a:pt x="256" y="63"/>
                  </a:cubicBezTo>
                  <a:cubicBezTo>
                    <a:pt x="275" y="49"/>
                    <a:pt x="286" y="27"/>
                    <a:pt x="289" y="7"/>
                  </a:cubicBezTo>
                  <a:cubicBezTo>
                    <a:pt x="288" y="4"/>
                    <a:pt x="287" y="2"/>
                    <a:pt x="285" y="0"/>
                  </a:cubicBezTo>
                </a:path>
              </a:pathLst>
            </a:custGeom>
            <a:solidFill>
              <a:srgbClr val="A0C9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115"/>
            <p:cNvSpPr>
              <a:spLocks/>
            </p:cNvSpPr>
            <p:nvPr/>
          </p:nvSpPr>
          <p:spPr bwMode="auto">
            <a:xfrm>
              <a:off x="8480" y="5234"/>
              <a:ext cx="708" cy="407"/>
            </a:xfrm>
            <a:custGeom>
              <a:avLst/>
              <a:gdLst>
                <a:gd name="T0" fmla="*/ 255 w 299"/>
                <a:gd name="T1" fmla="*/ 61 h 172"/>
                <a:gd name="T2" fmla="*/ 44 w 299"/>
                <a:gd name="T3" fmla="*/ 61 h 172"/>
                <a:gd name="T4" fmla="*/ 0 w 299"/>
                <a:gd name="T5" fmla="*/ 0 h 172"/>
                <a:gd name="T6" fmla="*/ 0 w 299"/>
                <a:gd name="T7" fmla="*/ 77 h 172"/>
                <a:gd name="T8" fmla="*/ 44 w 299"/>
                <a:gd name="T9" fmla="*/ 138 h 172"/>
                <a:gd name="T10" fmla="*/ 255 w 299"/>
                <a:gd name="T11" fmla="*/ 138 h 172"/>
                <a:gd name="T12" fmla="*/ 299 w 299"/>
                <a:gd name="T13" fmla="*/ 77 h 172"/>
                <a:gd name="T14" fmla="*/ 299 w 299"/>
                <a:gd name="T15" fmla="*/ 0 h 172"/>
                <a:gd name="T16" fmla="*/ 255 w 299"/>
                <a:gd name="T17" fmla="*/ 61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172">
                  <a:moveTo>
                    <a:pt x="255" y="61"/>
                  </a:moveTo>
                  <a:cubicBezTo>
                    <a:pt x="197" y="95"/>
                    <a:pt x="102" y="95"/>
                    <a:pt x="44" y="61"/>
                  </a:cubicBezTo>
                  <a:cubicBezTo>
                    <a:pt x="15" y="44"/>
                    <a:pt x="0" y="22"/>
                    <a:pt x="0" y="0"/>
                  </a:cubicBezTo>
                  <a:cubicBezTo>
                    <a:pt x="0" y="77"/>
                    <a:pt x="0" y="77"/>
                    <a:pt x="0" y="77"/>
                  </a:cubicBezTo>
                  <a:cubicBezTo>
                    <a:pt x="0" y="99"/>
                    <a:pt x="15" y="121"/>
                    <a:pt x="44" y="138"/>
                  </a:cubicBezTo>
                  <a:cubicBezTo>
                    <a:pt x="102" y="172"/>
                    <a:pt x="197" y="172"/>
                    <a:pt x="255" y="138"/>
                  </a:cubicBezTo>
                  <a:cubicBezTo>
                    <a:pt x="284" y="121"/>
                    <a:pt x="299" y="99"/>
                    <a:pt x="299" y="77"/>
                  </a:cubicBezTo>
                  <a:cubicBezTo>
                    <a:pt x="299" y="0"/>
                    <a:pt x="299" y="0"/>
                    <a:pt x="299" y="0"/>
                  </a:cubicBezTo>
                  <a:cubicBezTo>
                    <a:pt x="299" y="22"/>
                    <a:pt x="284" y="44"/>
                    <a:pt x="255" y="61"/>
                  </a:cubicBezTo>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8" name="Freeform 116"/>
            <p:cNvSpPr>
              <a:spLocks/>
            </p:cNvSpPr>
            <p:nvPr/>
          </p:nvSpPr>
          <p:spPr bwMode="auto">
            <a:xfrm>
              <a:off x="9155" y="5286"/>
              <a:ext cx="21" cy="34"/>
            </a:xfrm>
            <a:custGeom>
              <a:avLst/>
              <a:gdLst>
                <a:gd name="T0" fmla="*/ 9 w 9"/>
                <a:gd name="T1" fmla="*/ 0 h 14"/>
                <a:gd name="T2" fmla="*/ 9 w 9"/>
                <a:gd name="T3" fmla="*/ 0 h 14"/>
                <a:gd name="T4" fmla="*/ 0 w 9"/>
                <a:gd name="T5" fmla="*/ 14 h 14"/>
                <a:gd name="T6" fmla="*/ 9 w 9"/>
                <a:gd name="T7" fmla="*/ 0 h 14"/>
              </a:gdLst>
              <a:ahLst/>
              <a:cxnLst>
                <a:cxn ang="0">
                  <a:pos x="T0" y="T1"/>
                </a:cxn>
                <a:cxn ang="0">
                  <a:pos x="T2" y="T3"/>
                </a:cxn>
                <a:cxn ang="0">
                  <a:pos x="T4" y="T5"/>
                </a:cxn>
                <a:cxn ang="0">
                  <a:pos x="T6" y="T7"/>
                </a:cxn>
              </a:cxnLst>
              <a:rect l="0" t="0" r="r" b="b"/>
              <a:pathLst>
                <a:path w="9" h="14">
                  <a:moveTo>
                    <a:pt x="9" y="0"/>
                  </a:moveTo>
                  <a:cubicBezTo>
                    <a:pt x="9" y="0"/>
                    <a:pt x="9" y="0"/>
                    <a:pt x="9" y="0"/>
                  </a:cubicBezTo>
                  <a:cubicBezTo>
                    <a:pt x="7" y="5"/>
                    <a:pt x="4" y="9"/>
                    <a:pt x="0" y="14"/>
                  </a:cubicBezTo>
                  <a:cubicBezTo>
                    <a:pt x="4" y="9"/>
                    <a:pt x="7" y="5"/>
                    <a:pt x="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9" name="Freeform 117"/>
            <p:cNvSpPr>
              <a:spLocks/>
            </p:cNvSpPr>
            <p:nvPr/>
          </p:nvSpPr>
          <p:spPr bwMode="auto">
            <a:xfrm>
              <a:off x="8497" y="5296"/>
              <a:ext cx="16" cy="24"/>
            </a:xfrm>
            <a:custGeom>
              <a:avLst/>
              <a:gdLst>
                <a:gd name="T0" fmla="*/ 0 w 7"/>
                <a:gd name="T1" fmla="*/ 0 h 10"/>
                <a:gd name="T2" fmla="*/ 7 w 7"/>
                <a:gd name="T3" fmla="*/ 10 h 10"/>
                <a:gd name="T4" fmla="*/ 0 w 7"/>
                <a:gd name="T5" fmla="*/ 0 h 10"/>
                <a:gd name="T6" fmla="*/ 0 w 7"/>
                <a:gd name="T7" fmla="*/ 0 h 10"/>
              </a:gdLst>
              <a:ahLst/>
              <a:cxnLst>
                <a:cxn ang="0">
                  <a:pos x="T0" y="T1"/>
                </a:cxn>
                <a:cxn ang="0">
                  <a:pos x="T2" y="T3"/>
                </a:cxn>
                <a:cxn ang="0">
                  <a:pos x="T4" y="T5"/>
                </a:cxn>
                <a:cxn ang="0">
                  <a:pos x="T6" y="T7"/>
                </a:cxn>
              </a:cxnLst>
              <a:rect l="0" t="0" r="r" b="b"/>
              <a:pathLst>
                <a:path w="7" h="10">
                  <a:moveTo>
                    <a:pt x="0" y="0"/>
                  </a:moveTo>
                  <a:cubicBezTo>
                    <a:pt x="2" y="3"/>
                    <a:pt x="4" y="7"/>
                    <a:pt x="7" y="10"/>
                  </a:cubicBezTo>
                  <a:cubicBezTo>
                    <a:pt x="4" y="7"/>
                    <a:pt x="2" y="3"/>
                    <a:pt x="0" y="0"/>
                  </a:cubicBezTo>
                  <a:cubicBezTo>
                    <a:pt x="0" y="0"/>
                    <a:pt x="0" y="0"/>
                    <a:pt x="0" y="0"/>
                  </a:cubicBezTo>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118"/>
            <p:cNvSpPr>
              <a:spLocks/>
            </p:cNvSpPr>
            <p:nvPr/>
          </p:nvSpPr>
          <p:spPr bwMode="auto">
            <a:xfrm>
              <a:off x="8497" y="5286"/>
              <a:ext cx="679" cy="152"/>
            </a:xfrm>
            <a:custGeom>
              <a:avLst/>
              <a:gdLst>
                <a:gd name="T0" fmla="*/ 287 w 287"/>
                <a:gd name="T1" fmla="*/ 0 h 64"/>
                <a:gd name="T2" fmla="*/ 285 w 287"/>
                <a:gd name="T3" fmla="*/ 3 h 64"/>
                <a:gd name="T4" fmla="*/ 280 w 287"/>
                <a:gd name="T5" fmla="*/ 12 h 64"/>
                <a:gd name="T6" fmla="*/ 252 w 287"/>
                <a:gd name="T7" fmla="*/ 35 h 64"/>
                <a:gd name="T8" fmla="*/ 241 w 287"/>
                <a:gd name="T9" fmla="*/ 41 h 64"/>
                <a:gd name="T10" fmla="*/ 236 w 287"/>
                <a:gd name="T11" fmla="*/ 43 h 64"/>
                <a:gd name="T12" fmla="*/ 230 w 287"/>
                <a:gd name="T13" fmla="*/ 46 h 64"/>
                <a:gd name="T14" fmla="*/ 224 w 287"/>
                <a:gd name="T15" fmla="*/ 48 h 64"/>
                <a:gd name="T16" fmla="*/ 217 w 287"/>
                <a:gd name="T17" fmla="*/ 50 h 64"/>
                <a:gd name="T18" fmla="*/ 204 w 287"/>
                <a:gd name="T19" fmla="*/ 54 h 64"/>
                <a:gd name="T20" fmla="*/ 190 w 287"/>
                <a:gd name="T21" fmla="*/ 57 h 64"/>
                <a:gd name="T22" fmla="*/ 175 w 287"/>
                <a:gd name="T23" fmla="*/ 59 h 64"/>
                <a:gd name="T24" fmla="*/ 145 w 287"/>
                <a:gd name="T25" fmla="*/ 61 h 64"/>
                <a:gd name="T26" fmla="*/ 142 w 287"/>
                <a:gd name="T27" fmla="*/ 61 h 64"/>
                <a:gd name="T28" fmla="*/ 130 w 287"/>
                <a:gd name="T29" fmla="*/ 61 h 64"/>
                <a:gd name="T30" fmla="*/ 115 w 287"/>
                <a:gd name="T31" fmla="*/ 60 h 64"/>
                <a:gd name="T32" fmla="*/ 100 w 287"/>
                <a:gd name="T33" fmla="*/ 58 h 64"/>
                <a:gd name="T34" fmla="*/ 86 w 287"/>
                <a:gd name="T35" fmla="*/ 55 h 64"/>
                <a:gd name="T36" fmla="*/ 72 w 287"/>
                <a:gd name="T37" fmla="*/ 52 h 64"/>
                <a:gd name="T38" fmla="*/ 60 w 287"/>
                <a:gd name="T39" fmla="*/ 48 h 64"/>
                <a:gd name="T40" fmla="*/ 48 w 287"/>
                <a:gd name="T41" fmla="*/ 43 h 64"/>
                <a:gd name="T42" fmla="*/ 37 w 287"/>
                <a:gd name="T43" fmla="*/ 37 h 64"/>
                <a:gd name="T44" fmla="*/ 8 w 287"/>
                <a:gd name="T45" fmla="*/ 15 h 64"/>
                <a:gd name="T46" fmla="*/ 2 w 287"/>
                <a:gd name="T47" fmla="*/ 7 h 64"/>
                <a:gd name="T48" fmla="*/ 0 w 287"/>
                <a:gd name="T49" fmla="*/ 4 h 64"/>
                <a:gd name="T50" fmla="*/ 7 w 287"/>
                <a:gd name="T51" fmla="*/ 14 h 64"/>
                <a:gd name="T52" fmla="*/ 37 w 287"/>
                <a:gd name="T53" fmla="*/ 39 h 64"/>
                <a:gd name="T54" fmla="*/ 143 w 287"/>
                <a:gd name="T55" fmla="*/ 64 h 64"/>
                <a:gd name="T56" fmla="*/ 248 w 287"/>
                <a:gd name="T57" fmla="*/ 39 h 64"/>
                <a:gd name="T58" fmla="*/ 278 w 287"/>
                <a:gd name="T59" fmla="*/ 14 h 64"/>
                <a:gd name="T60" fmla="*/ 278 w 287"/>
                <a:gd name="T61" fmla="*/ 14 h 64"/>
                <a:gd name="T62" fmla="*/ 278 w 287"/>
                <a:gd name="T63" fmla="*/ 14 h 64"/>
                <a:gd name="T64" fmla="*/ 287 w 287"/>
                <a:gd name="T65"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7" h="64">
                  <a:moveTo>
                    <a:pt x="287" y="0"/>
                  </a:moveTo>
                  <a:cubicBezTo>
                    <a:pt x="287" y="0"/>
                    <a:pt x="287" y="1"/>
                    <a:pt x="285" y="3"/>
                  </a:cubicBezTo>
                  <a:cubicBezTo>
                    <a:pt x="284" y="5"/>
                    <a:pt x="282" y="8"/>
                    <a:pt x="280" y="12"/>
                  </a:cubicBezTo>
                  <a:cubicBezTo>
                    <a:pt x="274" y="19"/>
                    <a:pt x="265" y="27"/>
                    <a:pt x="252" y="35"/>
                  </a:cubicBezTo>
                  <a:cubicBezTo>
                    <a:pt x="248" y="37"/>
                    <a:pt x="245" y="39"/>
                    <a:pt x="241" y="41"/>
                  </a:cubicBezTo>
                  <a:cubicBezTo>
                    <a:pt x="239" y="42"/>
                    <a:pt x="237" y="42"/>
                    <a:pt x="236" y="43"/>
                  </a:cubicBezTo>
                  <a:cubicBezTo>
                    <a:pt x="234" y="44"/>
                    <a:pt x="232" y="45"/>
                    <a:pt x="230" y="46"/>
                  </a:cubicBezTo>
                  <a:cubicBezTo>
                    <a:pt x="228" y="47"/>
                    <a:pt x="226" y="47"/>
                    <a:pt x="224" y="48"/>
                  </a:cubicBezTo>
                  <a:cubicBezTo>
                    <a:pt x="221" y="49"/>
                    <a:pt x="219" y="50"/>
                    <a:pt x="217" y="50"/>
                  </a:cubicBezTo>
                  <a:cubicBezTo>
                    <a:pt x="213" y="52"/>
                    <a:pt x="208" y="53"/>
                    <a:pt x="204" y="54"/>
                  </a:cubicBezTo>
                  <a:cubicBezTo>
                    <a:pt x="199" y="55"/>
                    <a:pt x="194" y="56"/>
                    <a:pt x="190" y="57"/>
                  </a:cubicBezTo>
                  <a:cubicBezTo>
                    <a:pt x="185" y="58"/>
                    <a:pt x="180" y="59"/>
                    <a:pt x="175" y="59"/>
                  </a:cubicBezTo>
                  <a:cubicBezTo>
                    <a:pt x="165" y="61"/>
                    <a:pt x="155" y="61"/>
                    <a:pt x="145" y="61"/>
                  </a:cubicBezTo>
                  <a:cubicBezTo>
                    <a:pt x="144" y="61"/>
                    <a:pt x="143" y="61"/>
                    <a:pt x="142" y="61"/>
                  </a:cubicBezTo>
                  <a:cubicBezTo>
                    <a:pt x="138" y="61"/>
                    <a:pt x="134" y="61"/>
                    <a:pt x="130" y="61"/>
                  </a:cubicBezTo>
                  <a:cubicBezTo>
                    <a:pt x="125" y="61"/>
                    <a:pt x="120" y="60"/>
                    <a:pt x="115" y="60"/>
                  </a:cubicBezTo>
                  <a:cubicBezTo>
                    <a:pt x="110" y="59"/>
                    <a:pt x="105" y="59"/>
                    <a:pt x="100" y="58"/>
                  </a:cubicBezTo>
                  <a:cubicBezTo>
                    <a:pt x="95" y="57"/>
                    <a:pt x="90" y="56"/>
                    <a:pt x="86" y="55"/>
                  </a:cubicBezTo>
                  <a:cubicBezTo>
                    <a:pt x="81" y="54"/>
                    <a:pt x="77" y="53"/>
                    <a:pt x="72" y="52"/>
                  </a:cubicBezTo>
                  <a:cubicBezTo>
                    <a:pt x="68" y="50"/>
                    <a:pt x="64" y="49"/>
                    <a:pt x="60" y="48"/>
                  </a:cubicBezTo>
                  <a:cubicBezTo>
                    <a:pt x="56" y="46"/>
                    <a:pt x="52" y="44"/>
                    <a:pt x="48" y="43"/>
                  </a:cubicBezTo>
                  <a:cubicBezTo>
                    <a:pt x="44" y="41"/>
                    <a:pt x="41" y="39"/>
                    <a:pt x="37" y="37"/>
                  </a:cubicBezTo>
                  <a:cubicBezTo>
                    <a:pt x="24" y="30"/>
                    <a:pt x="14" y="22"/>
                    <a:pt x="8" y="15"/>
                  </a:cubicBezTo>
                  <a:cubicBezTo>
                    <a:pt x="5" y="12"/>
                    <a:pt x="3" y="9"/>
                    <a:pt x="2" y="7"/>
                  </a:cubicBezTo>
                  <a:cubicBezTo>
                    <a:pt x="1" y="5"/>
                    <a:pt x="0" y="4"/>
                    <a:pt x="0" y="4"/>
                  </a:cubicBezTo>
                  <a:cubicBezTo>
                    <a:pt x="2" y="7"/>
                    <a:pt x="4" y="11"/>
                    <a:pt x="7" y="14"/>
                  </a:cubicBezTo>
                  <a:cubicBezTo>
                    <a:pt x="14" y="23"/>
                    <a:pt x="24" y="32"/>
                    <a:pt x="37" y="39"/>
                  </a:cubicBezTo>
                  <a:cubicBezTo>
                    <a:pt x="66" y="56"/>
                    <a:pt x="104" y="64"/>
                    <a:pt x="143" y="64"/>
                  </a:cubicBezTo>
                  <a:cubicBezTo>
                    <a:pt x="181" y="64"/>
                    <a:pt x="219" y="56"/>
                    <a:pt x="248" y="39"/>
                  </a:cubicBezTo>
                  <a:cubicBezTo>
                    <a:pt x="261" y="32"/>
                    <a:pt x="271" y="23"/>
                    <a:pt x="278" y="14"/>
                  </a:cubicBezTo>
                  <a:cubicBezTo>
                    <a:pt x="278" y="14"/>
                    <a:pt x="278" y="14"/>
                    <a:pt x="278" y="14"/>
                  </a:cubicBezTo>
                  <a:cubicBezTo>
                    <a:pt x="278" y="14"/>
                    <a:pt x="278" y="14"/>
                    <a:pt x="278" y="14"/>
                  </a:cubicBezTo>
                  <a:cubicBezTo>
                    <a:pt x="282" y="9"/>
                    <a:pt x="285" y="5"/>
                    <a:pt x="287" y="0"/>
                  </a:cubicBezTo>
                </a:path>
              </a:pathLst>
            </a:custGeom>
            <a:solidFill>
              <a:srgbClr val="D1EC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119"/>
            <p:cNvSpPr>
              <a:spLocks/>
            </p:cNvSpPr>
            <p:nvPr/>
          </p:nvSpPr>
          <p:spPr bwMode="auto">
            <a:xfrm>
              <a:off x="8497" y="5286"/>
              <a:ext cx="679" cy="159"/>
            </a:xfrm>
            <a:custGeom>
              <a:avLst/>
              <a:gdLst>
                <a:gd name="T0" fmla="*/ 287 w 287"/>
                <a:gd name="T1" fmla="*/ 0 h 67"/>
                <a:gd name="T2" fmla="*/ 287 w 287"/>
                <a:gd name="T3" fmla="*/ 0 h 67"/>
                <a:gd name="T4" fmla="*/ 278 w 287"/>
                <a:gd name="T5" fmla="*/ 14 h 67"/>
                <a:gd name="T6" fmla="*/ 278 w 287"/>
                <a:gd name="T7" fmla="*/ 14 h 67"/>
                <a:gd name="T8" fmla="*/ 278 w 287"/>
                <a:gd name="T9" fmla="*/ 14 h 67"/>
                <a:gd name="T10" fmla="*/ 248 w 287"/>
                <a:gd name="T11" fmla="*/ 39 h 67"/>
                <a:gd name="T12" fmla="*/ 143 w 287"/>
                <a:gd name="T13" fmla="*/ 64 h 67"/>
                <a:gd name="T14" fmla="*/ 37 w 287"/>
                <a:gd name="T15" fmla="*/ 39 h 67"/>
                <a:gd name="T16" fmla="*/ 7 w 287"/>
                <a:gd name="T17" fmla="*/ 14 h 67"/>
                <a:gd name="T18" fmla="*/ 0 w 287"/>
                <a:gd name="T19" fmla="*/ 4 h 67"/>
                <a:gd name="T20" fmla="*/ 0 w 287"/>
                <a:gd name="T21" fmla="*/ 4 h 67"/>
                <a:gd name="T22" fmla="*/ 2 w 287"/>
                <a:gd name="T23" fmla="*/ 7 h 67"/>
                <a:gd name="T24" fmla="*/ 7 w 287"/>
                <a:gd name="T25" fmla="*/ 16 h 67"/>
                <a:gd name="T26" fmla="*/ 19 w 287"/>
                <a:gd name="T27" fmla="*/ 28 h 67"/>
                <a:gd name="T28" fmla="*/ 36 w 287"/>
                <a:gd name="T29" fmla="*/ 40 h 67"/>
                <a:gd name="T30" fmla="*/ 46 w 287"/>
                <a:gd name="T31" fmla="*/ 46 h 67"/>
                <a:gd name="T32" fmla="*/ 58 w 287"/>
                <a:gd name="T33" fmla="*/ 51 h 67"/>
                <a:gd name="T34" fmla="*/ 71 w 287"/>
                <a:gd name="T35" fmla="*/ 56 h 67"/>
                <a:gd name="T36" fmla="*/ 85 w 287"/>
                <a:gd name="T37" fmla="*/ 60 h 67"/>
                <a:gd name="T38" fmla="*/ 99 w 287"/>
                <a:gd name="T39" fmla="*/ 63 h 67"/>
                <a:gd name="T40" fmla="*/ 114 w 287"/>
                <a:gd name="T41" fmla="*/ 65 h 67"/>
                <a:gd name="T42" fmla="*/ 129 w 287"/>
                <a:gd name="T43" fmla="*/ 67 h 67"/>
                <a:gd name="T44" fmla="*/ 143 w 287"/>
                <a:gd name="T45" fmla="*/ 67 h 67"/>
                <a:gd name="T46" fmla="*/ 145 w 287"/>
                <a:gd name="T47" fmla="*/ 67 h 67"/>
                <a:gd name="T48" fmla="*/ 176 w 287"/>
                <a:gd name="T49" fmla="*/ 65 h 67"/>
                <a:gd name="T50" fmla="*/ 191 w 287"/>
                <a:gd name="T51" fmla="*/ 62 h 67"/>
                <a:gd name="T52" fmla="*/ 205 w 287"/>
                <a:gd name="T53" fmla="*/ 59 h 67"/>
                <a:gd name="T54" fmla="*/ 219 w 287"/>
                <a:gd name="T55" fmla="*/ 55 h 67"/>
                <a:gd name="T56" fmla="*/ 225 w 287"/>
                <a:gd name="T57" fmla="*/ 52 h 67"/>
                <a:gd name="T58" fmla="*/ 231 w 287"/>
                <a:gd name="T59" fmla="*/ 50 h 67"/>
                <a:gd name="T60" fmla="*/ 237 w 287"/>
                <a:gd name="T61" fmla="*/ 47 h 67"/>
                <a:gd name="T62" fmla="*/ 243 w 287"/>
                <a:gd name="T63" fmla="*/ 44 h 67"/>
                <a:gd name="T64" fmla="*/ 253 w 287"/>
                <a:gd name="T65" fmla="*/ 38 h 67"/>
                <a:gd name="T66" fmla="*/ 280 w 287"/>
                <a:gd name="T67" fmla="*/ 12 h 67"/>
                <a:gd name="T68" fmla="*/ 286 w 287"/>
                <a:gd name="T69" fmla="*/ 3 h 67"/>
                <a:gd name="T70" fmla="*/ 287 w 287"/>
                <a:gd name="T71"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7" h="67">
                  <a:moveTo>
                    <a:pt x="287" y="0"/>
                  </a:moveTo>
                  <a:cubicBezTo>
                    <a:pt x="287" y="0"/>
                    <a:pt x="287" y="0"/>
                    <a:pt x="287" y="0"/>
                  </a:cubicBezTo>
                  <a:cubicBezTo>
                    <a:pt x="285" y="5"/>
                    <a:pt x="282" y="9"/>
                    <a:pt x="278" y="14"/>
                  </a:cubicBezTo>
                  <a:cubicBezTo>
                    <a:pt x="278" y="14"/>
                    <a:pt x="278" y="14"/>
                    <a:pt x="278" y="14"/>
                  </a:cubicBezTo>
                  <a:cubicBezTo>
                    <a:pt x="278" y="14"/>
                    <a:pt x="278" y="14"/>
                    <a:pt x="278" y="14"/>
                  </a:cubicBezTo>
                  <a:cubicBezTo>
                    <a:pt x="271" y="23"/>
                    <a:pt x="261" y="32"/>
                    <a:pt x="248" y="39"/>
                  </a:cubicBezTo>
                  <a:cubicBezTo>
                    <a:pt x="219" y="56"/>
                    <a:pt x="181" y="64"/>
                    <a:pt x="143" y="64"/>
                  </a:cubicBezTo>
                  <a:cubicBezTo>
                    <a:pt x="104" y="64"/>
                    <a:pt x="66" y="56"/>
                    <a:pt x="37" y="39"/>
                  </a:cubicBezTo>
                  <a:cubicBezTo>
                    <a:pt x="24" y="32"/>
                    <a:pt x="14" y="23"/>
                    <a:pt x="7" y="14"/>
                  </a:cubicBezTo>
                  <a:cubicBezTo>
                    <a:pt x="4" y="11"/>
                    <a:pt x="2" y="7"/>
                    <a:pt x="0" y="4"/>
                  </a:cubicBezTo>
                  <a:cubicBezTo>
                    <a:pt x="0" y="4"/>
                    <a:pt x="0" y="4"/>
                    <a:pt x="0" y="4"/>
                  </a:cubicBezTo>
                  <a:cubicBezTo>
                    <a:pt x="0" y="4"/>
                    <a:pt x="0" y="5"/>
                    <a:pt x="2" y="7"/>
                  </a:cubicBezTo>
                  <a:cubicBezTo>
                    <a:pt x="3" y="9"/>
                    <a:pt x="5" y="12"/>
                    <a:pt x="7" y="16"/>
                  </a:cubicBezTo>
                  <a:cubicBezTo>
                    <a:pt x="10" y="19"/>
                    <a:pt x="14" y="23"/>
                    <a:pt x="19" y="28"/>
                  </a:cubicBezTo>
                  <a:cubicBezTo>
                    <a:pt x="23" y="32"/>
                    <a:pt x="29" y="36"/>
                    <a:pt x="36" y="40"/>
                  </a:cubicBezTo>
                  <a:cubicBezTo>
                    <a:pt x="39" y="42"/>
                    <a:pt x="43" y="44"/>
                    <a:pt x="46" y="46"/>
                  </a:cubicBezTo>
                  <a:cubicBezTo>
                    <a:pt x="50" y="48"/>
                    <a:pt x="54" y="50"/>
                    <a:pt x="58" y="51"/>
                  </a:cubicBezTo>
                  <a:cubicBezTo>
                    <a:pt x="62" y="53"/>
                    <a:pt x="66" y="55"/>
                    <a:pt x="71" y="56"/>
                  </a:cubicBezTo>
                  <a:cubicBezTo>
                    <a:pt x="75" y="58"/>
                    <a:pt x="80" y="59"/>
                    <a:pt x="85" y="60"/>
                  </a:cubicBezTo>
                  <a:cubicBezTo>
                    <a:pt x="89" y="61"/>
                    <a:pt x="94" y="62"/>
                    <a:pt x="99" y="63"/>
                  </a:cubicBezTo>
                  <a:cubicBezTo>
                    <a:pt x="104" y="64"/>
                    <a:pt x="109" y="65"/>
                    <a:pt x="114" y="65"/>
                  </a:cubicBezTo>
                  <a:cubicBezTo>
                    <a:pt x="119" y="66"/>
                    <a:pt x="124" y="66"/>
                    <a:pt x="129" y="67"/>
                  </a:cubicBezTo>
                  <a:cubicBezTo>
                    <a:pt x="134" y="67"/>
                    <a:pt x="139" y="67"/>
                    <a:pt x="143" y="67"/>
                  </a:cubicBezTo>
                  <a:cubicBezTo>
                    <a:pt x="144" y="67"/>
                    <a:pt x="144" y="67"/>
                    <a:pt x="145" y="67"/>
                  </a:cubicBezTo>
                  <a:cubicBezTo>
                    <a:pt x="155" y="67"/>
                    <a:pt x="166" y="66"/>
                    <a:pt x="176" y="65"/>
                  </a:cubicBezTo>
                  <a:cubicBezTo>
                    <a:pt x="181" y="64"/>
                    <a:pt x="186" y="63"/>
                    <a:pt x="191" y="62"/>
                  </a:cubicBezTo>
                  <a:cubicBezTo>
                    <a:pt x="195" y="61"/>
                    <a:pt x="200" y="60"/>
                    <a:pt x="205" y="59"/>
                  </a:cubicBezTo>
                  <a:cubicBezTo>
                    <a:pt x="210" y="58"/>
                    <a:pt x="214" y="56"/>
                    <a:pt x="219" y="55"/>
                  </a:cubicBezTo>
                  <a:cubicBezTo>
                    <a:pt x="221" y="54"/>
                    <a:pt x="223" y="53"/>
                    <a:pt x="225" y="52"/>
                  </a:cubicBezTo>
                  <a:cubicBezTo>
                    <a:pt x="227" y="51"/>
                    <a:pt x="229" y="50"/>
                    <a:pt x="231" y="50"/>
                  </a:cubicBezTo>
                  <a:cubicBezTo>
                    <a:pt x="233" y="49"/>
                    <a:pt x="235" y="48"/>
                    <a:pt x="237" y="47"/>
                  </a:cubicBezTo>
                  <a:cubicBezTo>
                    <a:pt x="239" y="46"/>
                    <a:pt x="241" y="45"/>
                    <a:pt x="243" y="44"/>
                  </a:cubicBezTo>
                  <a:cubicBezTo>
                    <a:pt x="246" y="42"/>
                    <a:pt x="250" y="40"/>
                    <a:pt x="253" y="38"/>
                  </a:cubicBezTo>
                  <a:cubicBezTo>
                    <a:pt x="266" y="29"/>
                    <a:pt x="275" y="20"/>
                    <a:pt x="280" y="12"/>
                  </a:cubicBezTo>
                  <a:cubicBezTo>
                    <a:pt x="283" y="8"/>
                    <a:pt x="285" y="5"/>
                    <a:pt x="286" y="3"/>
                  </a:cubicBezTo>
                  <a:cubicBezTo>
                    <a:pt x="287" y="1"/>
                    <a:pt x="287" y="0"/>
                    <a:pt x="287" y="0"/>
                  </a:cubicBezTo>
                </a:path>
              </a:pathLst>
            </a:custGeom>
            <a:solidFill>
              <a:srgbClr val="B8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120"/>
            <p:cNvSpPr>
              <a:spLocks/>
            </p:cNvSpPr>
            <p:nvPr/>
          </p:nvSpPr>
          <p:spPr bwMode="auto">
            <a:xfrm>
              <a:off x="8523" y="4612"/>
              <a:ext cx="156" cy="107"/>
            </a:xfrm>
            <a:custGeom>
              <a:avLst/>
              <a:gdLst>
                <a:gd name="T0" fmla="*/ 66 w 66"/>
                <a:gd name="T1" fmla="*/ 0 h 45"/>
                <a:gd name="T2" fmla="*/ 0 w 66"/>
                <a:gd name="T3" fmla="*/ 38 h 45"/>
                <a:gd name="T4" fmla="*/ 10 w 66"/>
                <a:gd name="T5" fmla="*/ 45 h 45"/>
                <a:gd name="T6" fmla="*/ 66 w 66"/>
                <a:gd name="T7" fmla="*/ 12 h 45"/>
                <a:gd name="T8" fmla="*/ 66 w 66"/>
                <a:gd name="T9" fmla="*/ 0 h 45"/>
              </a:gdLst>
              <a:ahLst/>
              <a:cxnLst>
                <a:cxn ang="0">
                  <a:pos x="T0" y="T1"/>
                </a:cxn>
                <a:cxn ang="0">
                  <a:pos x="T2" y="T3"/>
                </a:cxn>
                <a:cxn ang="0">
                  <a:pos x="T4" y="T5"/>
                </a:cxn>
                <a:cxn ang="0">
                  <a:pos x="T6" y="T7"/>
                </a:cxn>
                <a:cxn ang="0">
                  <a:pos x="T8" y="T9"/>
                </a:cxn>
              </a:cxnLst>
              <a:rect l="0" t="0" r="r" b="b"/>
              <a:pathLst>
                <a:path w="66" h="45">
                  <a:moveTo>
                    <a:pt x="66" y="0"/>
                  </a:moveTo>
                  <a:cubicBezTo>
                    <a:pt x="0" y="38"/>
                    <a:pt x="0" y="38"/>
                    <a:pt x="0" y="38"/>
                  </a:cubicBezTo>
                  <a:cubicBezTo>
                    <a:pt x="10" y="45"/>
                    <a:pt x="10" y="45"/>
                    <a:pt x="10" y="45"/>
                  </a:cubicBezTo>
                  <a:cubicBezTo>
                    <a:pt x="66" y="12"/>
                    <a:pt x="66" y="12"/>
                    <a:pt x="66" y="12"/>
                  </a:cubicBezTo>
                  <a:cubicBezTo>
                    <a:pt x="66" y="8"/>
                    <a:pt x="66" y="4"/>
                    <a:pt x="66"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121"/>
            <p:cNvSpPr>
              <a:spLocks/>
            </p:cNvSpPr>
            <p:nvPr/>
          </p:nvSpPr>
          <p:spPr bwMode="auto">
            <a:xfrm>
              <a:off x="8679" y="4612"/>
              <a:ext cx="0" cy="29"/>
            </a:xfrm>
            <a:custGeom>
              <a:avLst/>
              <a:gdLst>
                <a:gd name="T0" fmla="*/ 0 h 12"/>
                <a:gd name="T1" fmla="*/ 0 h 12"/>
                <a:gd name="T2" fmla="*/ 12 h 12"/>
                <a:gd name="T3" fmla="*/ 12 h 12"/>
                <a:gd name="T4" fmla="*/ 0 h 12"/>
              </a:gdLst>
              <a:ahLst/>
              <a:cxnLst>
                <a:cxn ang="0">
                  <a:pos x="0" y="T0"/>
                </a:cxn>
                <a:cxn ang="0">
                  <a:pos x="0" y="T1"/>
                </a:cxn>
                <a:cxn ang="0">
                  <a:pos x="0" y="T2"/>
                </a:cxn>
                <a:cxn ang="0">
                  <a:pos x="0" y="T3"/>
                </a:cxn>
                <a:cxn ang="0">
                  <a:pos x="0" y="T4"/>
                </a:cxn>
              </a:cxnLst>
              <a:rect l="0" t="0" r="r" b="b"/>
              <a:pathLst>
                <a:path h="12">
                  <a:moveTo>
                    <a:pt x="0" y="0"/>
                  </a:moveTo>
                  <a:cubicBezTo>
                    <a:pt x="0" y="0"/>
                    <a:pt x="0" y="0"/>
                    <a:pt x="0" y="0"/>
                  </a:cubicBezTo>
                  <a:cubicBezTo>
                    <a:pt x="0" y="4"/>
                    <a:pt x="0" y="8"/>
                    <a:pt x="0" y="12"/>
                  </a:cubicBezTo>
                  <a:cubicBezTo>
                    <a:pt x="0" y="12"/>
                    <a:pt x="0" y="12"/>
                    <a:pt x="0" y="12"/>
                  </a:cubicBezTo>
                  <a:cubicBezTo>
                    <a:pt x="0" y="0"/>
                    <a:pt x="0" y="0"/>
                    <a:pt x="0" y="0"/>
                  </a:cubicBezTo>
                </a:path>
              </a:pathLst>
            </a:custGeom>
            <a:solidFill>
              <a:srgbClr val="A239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122"/>
            <p:cNvSpPr>
              <a:spLocks/>
            </p:cNvSpPr>
            <p:nvPr/>
          </p:nvSpPr>
          <p:spPr bwMode="auto">
            <a:xfrm>
              <a:off x="8187" y="4368"/>
              <a:ext cx="331" cy="467"/>
            </a:xfrm>
            <a:custGeom>
              <a:avLst/>
              <a:gdLst>
                <a:gd name="T0" fmla="*/ 20 w 140"/>
                <a:gd name="T1" fmla="*/ 0 h 197"/>
                <a:gd name="T2" fmla="*/ 20 w 140"/>
                <a:gd name="T3" fmla="*/ 0 h 197"/>
                <a:gd name="T4" fmla="*/ 5 w 140"/>
                <a:gd name="T5" fmla="*/ 8 h 197"/>
                <a:gd name="T6" fmla="*/ 3 w 140"/>
                <a:gd name="T7" fmla="*/ 17 h 197"/>
                <a:gd name="T8" fmla="*/ 37 w 140"/>
                <a:gd name="T9" fmla="*/ 58 h 197"/>
                <a:gd name="T10" fmla="*/ 62 w 140"/>
                <a:gd name="T11" fmla="*/ 135 h 197"/>
                <a:gd name="T12" fmla="*/ 92 w 140"/>
                <a:gd name="T13" fmla="*/ 155 h 197"/>
                <a:gd name="T14" fmla="*/ 115 w 140"/>
                <a:gd name="T15" fmla="*/ 197 h 197"/>
                <a:gd name="T16" fmla="*/ 138 w 140"/>
                <a:gd name="T17" fmla="*/ 190 h 197"/>
                <a:gd name="T18" fmla="*/ 140 w 140"/>
                <a:gd name="T19" fmla="*/ 189 h 197"/>
                <a:gd name="T20" fmla="*/ 116 w 140"/>
                <a:gd name="T21" fmla="*/ 151 h 197"/>
                <a:gd name="T22" fmla="*/ 70 w 140"/>
                <a:gd name="T23" fmla="*/ 86 h 197"/>
                <a:gd name="T24" fmla="*/ 78 w 140"/>
                <a:gd name="T25" fmla="*/ 78 h 197"/>
                <a:gd name="T26" fmla="*/ 21 w 140"/>
                <a:gd name="T27" fmla="*/ 4 h 197"/>
                <a:gd name="T28" fmla="*/ 20 w 140"/>
                <a:gd name="T29" fmla="*/ 0 h 197"/>
                <a:gd name="T30" fmla="*/ 20 w 140"/>
                <a:gd name="T3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0" h="197">
                  <a:moveTo>
                    <a:pt x="20" y="0"/>
                  </a:moveTo>
                  <a:cubicBezTo>
                    <a:pt x="20" y="0"/>
                    <a:pt x="20" y="0"/>
                    <a:pt x="20" y="0"/>
                  </a:cubicBezTo>
                  <a:cubicBezTo>
                    <a:pt x="5" y="8"/>
                    <a:pt x="5" y="8"/>
                    <a:pt x="5" y="8"/>
                  </a:cubicBezTo>
                  <a:cubicBezTo>
                    <a:pt x="1" y="9"/>
                    <a:pt x="0" y="14"/>
                    <a:pt x="3" y="17"/>
                  </a:cubicBezTo>
                  <a:cubicBezTo>
                    <a:pt x="37" y="58"/>
                    <a:pt x="37" y="58"/>
                    <a:pt x="37" y="58"/>
                  </a:cubicBezTo>
                  <a:cubicBezTo>
                    <a:pt x="37" y="58"/>
                    <a:pt x="22" y="109"/>
                    <a:pt x="62" y="135"/>
                  </a:cubicBezTo>
                  <a:cubicBezTo>
                    <a:pt x="83" y="150"/>
                    <a:pt x="90" y="154"/>
                    <a:pt x="92" y="155"/>
                  </a:cubicBezTo>
                  <a:cubicBezTo>
                    <a:pt x="115" y="197"/>
                    <a:pt x="115" y="197"/>
                    <a:pt x="115" y="197"/>
                  </a:cubicBezTo>
                  <a:cubicBezTo>
                    <a:pt x="123" y="195"/>
                    <a:pt x="131" y="192"/>
                    <a:pt x="138" y="190"/>
                  </a:cubicBezTo>
                  <a:cubicBezTo>
                    <a:pt x="139" y="189"/>
                    <a:pt x="139" y="189"/>
                    <a:pt x="140" y="189"/>
                  </a:cubicBezTo>
                  <a:cubicBezTo>
                    <a:pt x="116" y="151"/>
                    <a:pt x="116" y="151"/>
                    <a:pt x="116" y="151"/>
                  </a:cubicBezTo>
                  <a:cubicBezTo>
                    <a:pt x="70" y="86"/>
                    <a:pt x="70" y="86"/>
                    <a:pt x="70" y="86"/>
                  </a:cubicBezTo>
                  <a:cubicBezTo>
                    <a:pt x="78" y="78"/>
                    <a:pt x="78" y="78"/>
                    <a:pt x="78" y="78"/>
                  </a:cubicBezTo>
                  <a:cubicBezTo>
                    <a:pt x="21" y="4"/>
                    <a:pt x="21" y="4"/>
                    <a:pt x="21" y="4"/>
                  </a:cubicBezTo>
                  <a:cubicBezTo>
                    <a:pt x="20" y="3"/>
                    <a:pt x="20" y="2"/>
                    <a:pt x="20" y="0"/>
                  </a:cubicBezTo>
                  <a:cubicBezTo>
                    <a:pt x="20" y="0"/>
                    <a:pt x="20" y="0"/>
                    <a:pt x="20"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123"/>
            <p:cNvSpPr>
              <a:spLocks/>
            </p:cNvSpPr>
            <p:nvPr/>
          </p:nvSpPr>
          <p:spPr bwMode="auto">
            <a:xfrm>
              <a:off x="8525" y="4894"/>
              <a:ext cx="14" cy="4"/>
            </a:xfrm>
            <a:custGeom>
              <a:avLst/>
              <a:gdLst>
                <a:gd name="T0" fmla="*/ 6 w 6"/>
                <a:gd name="T1" fmla="*/ 0 h 2"/>
                <a:gd name="T2" fmla="*/ 0 w 6"/>
                <a:gd name="T3" fmla="*/ 2 h 2"/>
                <a:gd name="T4" fmla="*/ 6 w 6"/>
                <a:gd name="T5" fmla="*/ 0 h 2"/>
                <a:gd name="T6" fmla="*/ 6 w 6"/>
                <a:gd name="T7" fmla="*/ 0 h 2"/>
              </a:gdLst>
              <a:ahLst/>
              <a:cxnLst>
                <a:cxn ang="0">
                  <a:pos x="T0" y="T1"/>
                </a:cxn>
                <a:cxn ang="0">
                  <a:pos x="T2" y="T3"/>
                </a:cxn>
                <a:cxn ang="0">
                  <a:pos x="T4" y="T5"/>
                </a:cxn>
                <a:cxn ang="0">
                  <a:pos x="T6" y="T7"/>
                </a:cxn>
              </a:cxnLst>
              <a:rect l="0" t="0" r="r" b="b"/>
              <a:pathLst>
                <a:path w="6" h="2">
                  <a:moveTo>
                    <a:pt x="6" y="0"/>
                  </a:moveTo>
                  <a:cubicBezTo>
                    <a:pt x="4" y="1"/>
                    <a:pt x="2" y="1"/>
                    <a:pt x="0" y="2"/>
                  </a:cubicBezTo>
                  <a:cubicBezTo>
                    <a:pt x="6" y="0"/>
                    <a:pt x="6" y="0"/>
                    <a:pt x="6" y="0"/>
                  </a:cubicBezTo>
                  <a:cubicBezTo>
                    <a:pt x="6" y="0"/>
                    <a:pt x="6" y="0"/>
                    <a:pt x="6"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124"/>
            <p:cNvSpPr>
              <a:spLocks/>
            </p:cNvSpPr>
            <p:nvPr/>
          </p:nvSpPr>
          <p:spPr bwMode="auto">
            <a:xfrm>
              <a:off x="8539" y="4889"/>
              <a:ext cx="10" cy="5"/>
            </a:xfrm>
            <a:custGeom>
              <a:avLst/>
              <a:gdLst>
                <a:gd name="T0" fmla="*/ 4 w 4"/>
                <a:gd name="T1" fmla="*/ 0 h 2"/>
                <a:gd name="T2" fmla="*/ 0 w 4"/>
                <a:gd name="T3" fmla="*/ 2 h 2"/>
                <a:gd name="T4" fmla="*/ 0 w 4"/>
                <a:gd name="T5" fmla="*/ 2 h 2"/>
                <a:gd name="T6" fmla="*/ 4 w 4"/>
                <a:gd name="T7" fmla="*/ 1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cubicBezTo>
                    <a:pt x="2" y="1"/>
                    <a:pt x="1" y="1"/>
                    <a:pt x="0" y="2"/>
                  </a:cubicBezTo>
                  <a:cubicBezTo>
                    <a:pt x="0" y="2"/>
                    <a:pt x="0" y="2"/>
                    <a:pt x="0" y="2"/>
                  </a:cubicBezTo>
                  <a:cubicBezTo>
                    <a:pt x="4" y="1"/>
                    <a:pt x="4" y="1"/>
                    <a:pt x="4" y="1"/>
                  </a:cubicBezTo>
                  <a:cubicBezTo>
                    <a:pt x="4" y="0"/>
                    <a:pt x="4" y="0"/>
                    <a:pt x="4" y="0"/>
                  </a:cubicBezTo>
                </a:path>
              </a:pathLst>
            </a:custGeom>
            <a:solidFill>
              <a:srgbClr val="4B51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125"/>
            <p:cNvSpPr>
              <a:spLocks/>
            </p:cNvSpPr>
            <p:nvPr/>
          </p:nvSpPr>
          <p:spPr bwMode="auto">
            <a:xfrm>
              <a:off x="8480" y="4913"/>
              <a:ext cx="7" cy="4"/>
            </a:xfrm>
            <a:custGeom>
              <a:avLst/>
              <a:gdLst>
                <a:gd name="T0" fmla="*/ 3 w 3"/>
                <a:gd name="T1" fmla="*/ 0 h 2"/>
                <a:gd name="T2" fmla="*/ 0 w 3"/>
                <a:gd name="T3" fmla="*/ 2 h 2"/>
                <a:gd name="T4" fmla="*/ 0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1"/>
                    <a:pt x="1" y="1"/>
                    <a:pt x="0" y="2"/>
                  </a:cubicBezTo>
                  <a:cubicBezTo>
                    <a:pt x="0" y="2"/>
                    <a:pt x="0" y="2"/>
                    <a:pt x="0" y="2"/>
                  </a:cubicBezTo>
                  <a:cubicBezTo>
                    <a:pt x="3" y="0"/>
                    <a:pt x="3" y="0"/>
                    <a:pt x="3"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8" name="Freeform 126"/>
            <p:cNvSpPr>
              <a:spLocks/>
            </p:cNvSpPr>
            <p:nvPr/>
          </p:nvSpPr>
          <p:spPr bwMode="auto">
            <a:xfrm>
              <a:off x="8461" y="4818"/>
              <a:ext cx="102" cy="99"/>
            </a:xfrm>
            <a:custGeom>
              <a:avLst/>
              <a:gdLst>
                <a:gd name="T0" fmla="*/ 25 w 43"/>
                <a:gd name="T1" fmla="*/ 0 h 42"/>
                <a:gd name="T2" fmla="*/ 23 w 43"/>
                <a:gd name="T3" fmla="*/ 2 h 42"/>
                <a:gd name="T4" fmla="*/ 0 w 43"/>
                <a:gd name="T5" fmla="*/ 10 h 42"/>
                <a:gd name="T6" fmla="*/ 7 w 43"/>
                <a:gd name="T7" fmla="*/ 42 h 42"/>
                <a:gd name="T8" fmla="*/ 8 w 43"/>
                <a:gd name="T9" fmla="*/ 41 h 42"/>
                <a:gd name="T10" fmla="*/ 8 w 43"/>
                <a:gd name="T11" fmla="*/ 41 h 42"/>
                <a:gd name="T12" fmla="*/ 8 w 43"/>
                <a:gd name="T13" fmla="*/ 41 h 42"/>
                <a:gd name="T14" fmla="*/ 8 w 43"/>
                <a:gd name="T15" fmla="*/ 42 h 42"/>
                <a:gd name="T16" fmla="*/ 11 w 43"/>
                <a:gd name="T17" fmla="*/ 40 h 42"/>
                <a:gd name="T18" fmla="*/ 27 w 43"/>
                <a:gd name="T19" fmla="*/ 34 h 42"/>
                <a:gd name="T20" fmla="*/ 37 w 43"/>
                <a:gd name="T21" fmla="*/ 30 h 42"/>
                <a:gd name="T22" fmla="*/ 37 w 43"/>
                <a:gd name="T23" fmla="*/ 30 h 42"/>
                <a:gd name="T24" fmla="*/ 43 w 43"/>
                <a:gd name="T25" fmla="*/ 28 h 42"/>
                <a:gd name="T26" fmla="*/ 25 w 43"/>
                <a:gd name="T2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 h="42">
                  <a:moveTo>
                    <a:pt x="25" y="0"/>
                  </a:moveTo>
                  <a:cubicBezTo>
                    <a:pt x="24" y="1"/>
                    <a:pt x="24" y="1"/>
                    <a:pt x="23" y="2"/>
                  </a:cubicBezTo>
                  <a:cubicBezTo>
                    <a:pt x="15" y="4"/>
                    <a:pt x="8" y="7"/>
                    <a:pt x="0" y="10"/>
                  </a:cubicBezTo>
                  <a:cubicBezTo>
                    <a:pt x="7" y="42"/>
                    <a:pt x="7" y="42"/>
                    <a:pt x="7" y="42"/>
                  </a:cubicBezTo>
                  <a:cubicBezTo>
                    <a:pt x="8" y="41"/>
                    <a:pt x="8" y="41"/>
                    <a:pt x="8" y="41"/>
                  </a:cubicBezTo>
                  <a:cubicBezTo>
                    <a:pt x="8" y="41"/>
                    <a:pt x="8" y="41"/>
                    <a:pt x="8" y="41"/>
                  </a:cubicBezTo>
                  <a:cubicBezTo>
                    <a:pt x="8" y="41"/>
                    <a:pt x="8" y="41"/>
                    <a:pt x="8" y="41"/>
                  </a:cubicBezTo>
                  <a:cubicBezTo>
                    <a:pt x="8" y="42"/>
                    <a:pt x="8" y="42"/>
                    <a:pt x="8" y="42"/>
                  </a:cubicBezTo>
                  <a:cubicBezTo>
                    <a:pt x="9" y="41"/>
                    <a:pt x="10" y="41"/>
                    <a:pt x="11" y="40"/>
                  </a:cubicBezTo>
                  <a:cubicBezTo>
                    <a:pt x="27" y="34"/>
                    <a:pt x="27" y="34"/>
                    <a:pt x="27" y="34"/>
                  </a:cubicBezTo>
                  <a:cubicBezTo>
                    <a:pt x="30" y="33"/>
                    <a:pt x="34" y="32"/>
                    <a:pt x="37" y="30"/>
                  </a:cubicBezTo>
                  <a:cubicBezTo>
                    <a:pt x="37" y="30"/>
                    <a:pt x="37" y="30"/>
                    <a:pt x="37" y="30"/>
                  </a:cubicBezTo>
                  <a:cubicBezTo>
                    <a:pt x="39" y="29"/>
                    <a:pt x="41" y="28"/>
                    <a:pt x="43" y="28"/>
                  </a:cubicBezTo>
                  <a:cubicBezTo>
                    <a:pt x="25" y="0"/>
                    <a:pt x="25" y="0"/>
                    <a:pt x="25" y="0"/>
                  </a:cubicBezTo>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9" name="Freeform 127"/>
            <p:cNvSpPr>
              <a:spLocks/>
            </p:cNvSpPr>
            <p:nvPr/>
          </p:nvSpPr>
          <p:spPr bwMode="auto">
            <a:xfrm>
              <a:off x="8459" y="4816"/>
              <a:ext cx="61" cy="26"/>
            </a:xfrm>
            <a:custGeom>
              <a:avLst/>
              <a:gdLst>
                <a:gd name="T0" fmla="*/ 25 w 26"/>
                <a:gd name="T1" fmla="*/ 0 h 11"/>
                <a:gd name="T2" fmla="*/ 23 w 26"/>
                <a:gd name="T3" fmla="*/ 1 h 11"/>
                <a:gd name="T4" fmla="*/ 0 w 26"/>
                <a:gd name="T5" fmla="*/ 8 h 11"/>
                <a:gd name="T6" fmla="*/ 1 w 26"/>
                <a:gd name="T7" fmla="*/ 10 h 11"/>
                <a:gd name="T8" fmla="*/ 1 w 26"/>
                <a:gd name="T9" fmla="*/ 11 h 11"/>
                <a:gd name="T10" fmla="*/ 24 w 26"/>
                <a:gd name="T11" fmla="*/ 3 h 11"/>
                <a:gd name="T12" fmla="*/ 26 w 26"/>
                <a:gd name="T13" fmla="*/ 1 h 11"/>
                <a:gd name="T14" fmla="*/ 25 w 26"/>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1">
                  <a:moveTo>
                    <a:pt x="25" y="0"/>
                  </a:moveTo>
                  <a:cubicBezTo>
                    <a:pt x="24" y="0"/>
                    <a:pt x="24" y="0"/>
                    <a:pt x="23" y="1"/>
                  </a:cubicBezTo>
                  <a:cubicBezTo>
                    <a:pt x="16" y="3"/>
                    <a:pt x="8" y="6"/>
                    <a:pt x="0" y="8"/>
                  </a:cubicBezTo>
                  <a:cubicBezTo>
                    <a:pt x="1" y="10"/>
                    <a:pt x="1" y="10"/>
                    <a:pt x="1" y="10"/>
                  </a:cubicBezTo>
                  <a:cubicBezTo>
                    <a:pt x="1" y="11"/>
                    <a:pt x="1" y="11"/>
                    <a:pt x="1" y="11"/>
                  </a:cubicBezTo>
                  <a:cubicBezTo>
                    <a:pt x="9" y="8"/>
                    <a:pt x="16" y="5"/>
                    <a:pt x="24" y="3"/>
                  </a:cubicBezTo>
                  <a:cubicBezTo>
                    <a:pt x="25" y="2"/>
                    <a:pt x="25" y="2"/>
                    <a:pt x="26" y="1"/>
                  </a:cubicBezTo>
                  <a:cubicBezTo>
                    <a:pt x="25" y="0"/>
                    <a:pt x="25" y="0"/>
                    <a:pt x="25"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128"/>
            <p:cNvSpPr>
              <a:spLocks/>
            </p:cNvSpPr>
            <p:nvPr/>
          </p:nvSpPr>
          <p:spPr bwMode="auto">
            <a:xfrm>
              <a:off x="8234" y="4182"/>
              <a:ext cx="525" cy="539"/>
            </a:xfrm>
            <a:custGeom>
              <a:avLst/>
              <a:gdLst>
                <a:gd name="T0" fmla="*/ 222 w 222"/>
                <a:gd name="T1" fmla="*/ 145 h 228"/>
                <a:gd name="T2" fmla="*/ 222 w 222"/>
                <a:gd name="T3" fmla="*/ 145 h 228"/>
                <a:gd name="T4" fmla="*/ 221 w 222"/>
                <a:gd name="T5" fmla="*/ 141 h 228"/>
                <a:gd name="T6" fmla="*/ 121 w 222"/>
                <a:gd name="T7" fmla="*/ 3 h 228"/>
                <a:gd name="T8" fmla="*/ 113 w 222"/>
                <a:gd name="T9" fmla="*/ 1 h 228"/>
                <a:gd name="T10" fmla="*/ 3 w 222"/>
                <a:gd name="T11" fmla="*/ 59 h 228"/>
                <a:gd name="T12" fmla="*/ 0 w 222"/>
                <a:gd name="T13" fmla="*/ 64 h 228"/>
                <a:gd name="T14" fmla="*/ 0 w 222"/>
                <a:gd name="T15" fmla="*/ 64 h 228"/>
                <a:gd name="T16" fmla="*/ 0 w 222"/>
                <a:gd name="T17" fmla="*/ 79 h 228"/>
                <a:gd name="T18" fmla="*/ 0 w 222"/>
                <a:gd name="T19" fmla="*/ 79 h 228"/>
                <a:gd name="T20" fmla="*/ 1 w 222"/>
                <a:gd name="T21" fmla="*/ 83 h 228"/>
                <a:gd name="T22" fmla="*/ 76 w 222"/>
                <a:gd name="T23" fmla="*/ 181 h 228"/>
                <a:gd name="T24" fmla="*/ 76 w 222"/>
                <a:gd name="T25" fmla="*/ 181 h 228"/>
                <a:gd name="T26" fmla="*/ 104 w 222"/>
                <a:gd name="T27" fmla="*/ 224 h 228"/>
                <a:gd name="T28" fmla="*/ 112 w 222"/>
                <a:gd name="T29" fmla="*/ 226 h 228"/>
                <a:gd name="T30" fmla="*/ 219 w 222"/>
                <a:gd name="T31" fmla="*/ 165 h 228"/>
                <a:gd name="T32" fmla="*/ 222 w 222"/>
                <a:gd name="T33" fmla="*/ 159 h 228"/>
                <a:gd name="T34" fmla="*/ 222 w 222"/>
                <a:gd name="T35" fmla="*/ 159 h 228"/>
                <a:gd name="T36" fmla="*/ 222 w 222"/>
                <a:gd name="T37" fmla="*/ 145 h 228"/>
                <a:gd name="T38" fmla="*/ 222 w 222"/>
                <a:gd name="T39"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 h="228">
                  <a:moveTo>
                    <a:pt x="222" y="145"/>
                  </a:moveTo>
                  <a:cubicBezTo>
                    <a:pt x="222" y="145"/>
                    <a:pt x="222" y="145"/>
                    <a:pt x="222" y="145"/>
                  </a:cubicBezTo>
                  <a:cubicBezTo>
                    <a:pt x="222" y="143"/>
                    <a:pt x="221" y="142"/>
                    <a:pt x="221" y="141"/>
                  </a:cubicBezTo>
                  <a:cubicBezTo>
                    <a:pt x="121" y="3"/>
                    <a:pt x="121" y="3"/>
                    <a:pt x="121" y="3"/>
                  </a:cubicBezTo>
                  <a:cubicBezTo>
                    <a:pt x="119" y="0"/>
                    <a:pt x="115" y="0"/>
                    <a:pt x="113" y="1"/>
                  </a:cubicBezTo>
                  <a:cubicBezTo>
                    <a:pt x="3" y="59"/>
                    <a:pt x="3" y="59"/>
                    <a:pt x="3" y="59"/>
                  </a:cubicBezTo>
                  <a:cubicBezTo>
                    <a:pt x="1" y="60"/>
                    <a:pt x="0" y="62"/>
                    <a:pt x="0" y="64"/>
                  </a:cubicBezTo>
                  <a:cubicBezTo>
                    <a:pt x="0" y="64"/>
                    <a:pt x="0" y="64"/>
                    <a:pt x="0" y="64"/>
                  </a:cubicBezTo>
                  <a:cubicBezTo>
                    <a:pt x="0" y="79"/>
                    <a:pt x="0" y="79"/>
                    <a:pt x="0" y="79"/>
                  </a:cubicBezTo>
                  <a:cubicBezTo>
                    <a:pt x="0" y="79"/>
                    <a:pt x="0" y="79"/>
                    <a:pt x="0" y="79"/>
                  </a:cubicBezTo>
                  <a:cubicBezTo>
                    <a:pt x="0" y="81"/>
                    <a:pt x="0" y="82"/>
                    <a:pt x="1" y="83"/>
                  </a:cubicBezTo>
                  <a:cubicBezTo>
                    <a:pt x="76" y="181"/>
                    <a:pt x="76" y="181"/>
                    <a:pt x="76" y="181"/>
                  </a:cubicBezTo>
                  <a:cubicBezTo>
                    <a:pt x="76" y="181"/>
                    <a:pt x="76" y="181"/>
                    <a:pt x="76" y="181"/>
                  </a:cubicBezTo>
                  <a:cubicBezTo>
                    <a:pt x="104" y="224"/>
                    <a:pt x="104" y="224"/>
                    <a:pt x="104" y="224"/>
                  </a:cubicBezTo>
                  <a:cubicBezTo>
                    <a:pt x="106" y="227"/>
                    <a:pt x="110" y="228"/>
                    <a:pt x="112" y="226"/>
                  </a:cubicBezTo>
                  <a:cubicBezTo>
                    <a:pt x="219" y="165"/>
                    <a:pt x="219" y="165"/>
                    <a:pt x="219" y="165"/>
                  </a:cubicBezTo>
                  <a:cubicBezTo>
                    <a:pt x="221" y="164"/>
                    <a:pt x="222" y="161"/>
                    <a:pt x="222" y="159"/>
                  </a:cubicBezTo>
                  <a:cubicBezTo>
                    <a:pt x="222" y="159"/>
                    <a:pt x="222" y="159"/>
                    <a:pt x="222" y="159"/>
                  </a:cubicBezTo>
                  <a:cubicBezTo>
                    <a:pt x="222" y="145"/>
                    <a:pt x="222" y="145"/>
                    <a:pt x="222" y="145"/>
                  </a:cubicBezTo>
                  <a:cubicBezTo>
                    <a:pt x="222" y="145"/>
                    <a:pt x="222" y="145"/>
                    <a:pt x="222" y="145"/>
                  </a:cubicBezTo>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1" name="Freeform 129"/>
            <p:cNvSpPr>
              <a:spLocks/>
            </p:cNvSpPr>
            <p:nvPr/>
          </p:nvSpPr>
          <p:spPr bwMode="auto">
            <a:xfrm>
              <a:off x="7992" y="5738"/>
              <a:ext cx="462" cy="339"/>
            </a:xfrm>
            <a:custGeom>
              <a:avLst/>
              <a:gdLst>
                <a:gd name="T0" fmla="*/ 174 w 195"/>
                <a:gd name="T1" fmla="*/ 75 h 143"/>
                <a:gd name="T2" fmla="*/ 171 w 195"/>
                <a:gd name="T3" fmla="*/ 127 h 143"/>
                <a:gd name="T4" fmla="*/ 82 w 195"/>
                <a:gd name="T5" fmla="*/ 118 h 143"/>
                <a:gd name="T6" fmla="*/ 0 w 195"/>
                <a:gd name="T7" fmla="*/ 43 h 143"/>
                <a:gd name="T8" fmla="*/ 79 w 195"/>
                <a:gd name="T9" fmla="*/ 22 h 143"/>
                <a:gd name="T10" fmla="*/ 174 w 195"/>
                <a:gd name="T11" fmla="*/ 75 h 143"/>
              </a:gdLst>
              <a:ahLst/>
              <a:cxnLst>
                <a:cxn ang="0">
                  <a:pos x="T0" y="T1"/>
                </a:cxn>
                <a:cxn ang="0">
                  <a:pos x="T2" y="T3"/>
                </a:cxn>
                <a:cxn ang="0">
                  <a:pos x="T4" y="T5"/>
                </a:cxn>
                <a:cxn ang="0">
                  <a:pos x="T6" y="T7"/>
                </a:cxn>
                <a:cxn ang="0">
                  <a:pos x="T8" y="T9"/>
                </a:cxn>
                <a:cxn ang="0">
                  <a:pos x="T10" y="T11"/>
                </a:cxn>
              </a:cxnLst>
              <a:rect l="0" t="0" r="r" b="b"/>
              <a:pathLst>
                <a:path w="195" h="143">
                  <a:moveTo>
                    <a:pt x="174" y="75"/>
                  </a:moveTo>
                  <a:cubicBezTo>
                    <a:pt x="174" y="75"/>
                    <a:pt x="195" y="113"/>
                    <a:pt x="171" y="127"/>
                  </a:cubicBezTo>
                  <a:cubicBezTo>
                    <a:pt x="146" y="141"/>
                    <a:pt x="118" y="143"/>
                    <a:pt x="82" y="118"/>
                  </a:cubicBezTo>
                  <a:cubicBezTo>
                    <a:pt x="47" y="92"/>
                    <a:pt x="0" y="73"/>
                    <a:pt x="0" y="43"/>
                  </a:cubicBezTo>
                  <a:cubicBezTo>
                    <a:pt x="0" y="13"/>
                    <a:pt x="40" y="0"/>
                    <a:pt x="79" y="22"/>
                  </a:cubicBezTo>
                  <a:cubicBezTo>
                    <a:pt x="118" y="44"/>
                    <a:pt x="174" y="75"/>
                    <a:pt x="174" y="75"/>
                  </a:cubicBezTo>
                  <a:close/>
                </a:path>
              </a:pathLst>
            </a:custGeom>
            <a:solidFill>
              <a:srgbClr val="1210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2" name="Freeform 130"/>
            <p:cNvSpPr>
              <a:spLocks/>
            </p:cNvSpPr>
            <p:nvPr/>
          </p:nvSpPr>
          <p:spPr bwMode="auto">
            <a:xfrm>
              <a:off x="8362" y="4787"/>
              <a:ext cx="866" cy="625"/>
            </a:xfrm>
            <a:custGeom>
              <a:avLst/>
              <a:gdLst>
                <a:gd name="T0" fmla="*/ 345 w 366"/>
                <a:gd name="T1" fmla="*/ 45 h 264"/>
                <a:gd name="T2" fmla="*/ 171 w 366"/>
                <a:gd name="T3" fmla="*/ 51 h 264"/>
                <a:gd name="T4" fmla="*/ 163 w 366"/>
                <a:gd name="T5" fmla="*/ 2 h 264"/>
                <a:gd name="T6" fmla="*/ 163 w 366"/>
                <a:gd name="T7" fmla="*/ 2 h 264"/>
                <a:gd name="T8" fmla="*/ 158 w 366"/>
                <a:gd name="T9" fmla="*/ 0 h 264"/>
                <a:gd name="T10" fmla="*/ 129 w 366"/>
                <a:gd name="T11" fmla="*/ 19 h 264"/>
                <a:gd name="T12" fmla="*/ 79 w 366"/>
                <a:gd name="T13" fmla="*/ 43 h 264"/>
                <a:gd name="T14" fmla="*/ 153 w 366"/>
                <a:gd name="T15" fmla="*/ 102 h 264"/>
                <a:gd name="T16" fmla="*/ 50 w 366"/>
                <a:gd name="T17" fmla="*/ 55 h 264"/>
                <a:gd name="T18" fmla="*/ 50 w 366"/>
                <a:gd name="T19" fmla="*/ 54 h 264"/>
                <a:gd name="T20" fmla="*/ 29 w 366"/>
                <a:gd name="T21" fmla="*/ 62 h 264"/>
                <a:gd name="T22" fmla="*/ 25 w 366"/>
                <a:gd name="T23" fmla="*/ 171 h 264"/>
                <a:gd name="T24" fmla="*/ 300 w 366"/>
                <a:gd name="T25" fmla="*/ 209 h 264"/>
                <a:gd name="T26" fmla="*/ 345 w 366"/>
                <a:gd name="T27" fmla="*/ 4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6" h="264">
                  <a:moveTo>
                    <a:pt x="345" y="45"/>
                  </a:moveTo>
                  <a:cubicBezTo>
                    <a:pt x="344" y="46"/>
                    <a:pt x="246" y="122"/>
                    <a:pt x="171" y="51"/>
                  </a:cubicBezTo>
                  <a:cubicBezTo>
                    <a:pt x="163" y="2"/>
                    <a:pt x="163" y="2"/>
                    <a:pt x="163" y="2"/>
                  </a:cubicBezTo>
                  <a:cubicBezTo>
                    <a:pt x="163" y="2"/>
                    <a:pt x="163" y="2"/>
                    <a:pt x="163" y="2"/>
                  </a:cubicBezTo>
                  <a:cubicBezTo>
                    <a:pt x="158" y="0"/>
                    <a:pt x="158" y="0"/>
                    <a:pt x="158" y="0"/>
                  </a:cubicBezTo>
                  <a:cubicBezTo>
                    <a:pt x="149" y="6"/>
                    <a:pt x="139" y="12"/>
                    <a:pt x="129" y="19"/>
                  </a:cubicBezTo>
                  <a:cubicBezTo>
                    <a:pt x="113" y="28"/>
                    <a:pt x="96" y="36"/>
                    <a:pt x="79" y="43"/>
                  </a:cubicBezTo>
                  <a:cubicBezTo>
                    <a:pt x="153" y="102"/>
                    <a:pt x="153" y="102"/>
                    <a:pt x="153" y="102"/>
                  </a:cubicBezTo>
                  <a:cubicBezTo>
                    <a:pt x="50" y="55"/>
                    <a:pt x="50" y="55"/>
                    <a:pt x="50" y="55"/>
                  </a:cubicBezTo>
                  <a:cubicBezTo>
                    <a:pt x="50" y="54"/>
                    <a:pt x="50" y="54"/>
                    <a:pt x="50" y="54"/>
                  </a:cubicBezTo>
                  <a:cubicBezTo>
                    <a:pt x="43" y="57"/>
                    <a:pt x="36" y="59"/>
                    <a:pt x="29" y="62"/>
                  </a:cubicBezTo>
                  <a:cubicBezTo>
                    <a:pt x="0" y="115"/>
                    <a:pt x="25" y="171"/>
                    <a:pt x="25" y="171"/>
                  </a:cubicBezTo>
                  <a:cubicBezTo>
                    <a:pt x="138" y="258"/>
                    <a:pt x="217" y="264"/>
                    <a:pt x="300" y="209"/>
                  </a:cubicBezTo>
                  <a:cubicBezTo>
                    <a:pt x="366" y="165"/>
                    <a:pt x="345" y="45"/>
                    <a:pt x="345" y="45"/>
                  </a:cubicBezTo>
                </a:path>
              </a:pathLst>
            </a:custGeom>
            <a:solidFill>
              <a:srgbClr val="535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3" name="Freeform 131"/>
            <p:cNvSpPr>
              <a:spLocks/>
            </p:cNvSpPr>
            <p:nvPr/>
          </p:nvSpPr>
          <p:spPr bwMode="auto">
            <a:xfrm>
              <a:off x="8445" y="4917"/>
              <a:ext cx="33" cy="12"/>
            </a:xfrm>
            <a:custGeom>
              <a:avLst/>
              <a:gdLst>
                <a:gd name="T0" fmla="*/ 14 w 14"/>
                <a:gd name="T1" fmla="*/ 0 h 5"/>
                <a:gd name="T2" fmla="*/ 0 w 14"/>
                <a:gd name="T3" fmla="*/ 5 h 5"/>
                <a:gd name="T4" fmla="*/ 0 w 14"/>
                <a:gd name="T5" fmla="*/ 5 h 5"/>
                <a:gd name="T6" fmla="*/ 0 w 14"/>
                <a:gd name="T7" fmla="*/ 5 h 5"/>
                <a:gd name="T8" fmla="*/ 14 w 14"/>
                <a:gd name="T9" fmla="*/ 0 h 5"/>
                <a:gd name="T10" fmla="*/ 14 w 14"/>
                <a:gd name="T11" fmla="*/ 0 h 5"/>
              </a:gdLst>
              <a:ahLst/>
              <a:cxnLst>
                <a:cxn ang="0">
                  <a:pos x="T0" y="T1"/>
                </a:cxn>
                <a:cxn ang="0">
                  <a:pos x="T2" y="T3"/>
                </a:cxn>
                <a:cxn ang="0">
                  <a:pos x="T4" y="T5"/>
                </a:cxn>
                <a:cxn ang="0">
                  <a:pos x="T6" y="T7"/>
                </a:cxn>
                <a:cxn ang="0">
                  <a:pos x="T8" y="T9"/>
                </a:cxn>
                <a:cxn ang="0">
                  <a:pos x="T10" y="T11"/>
                </a:cxn>
              </a:cxnLst>
              <a:rect l="0" t="0" r="r" b="b"/>
              <a:pathLst>
                <a:path w="14" h="5">
                  <a:moveTo>
                    <a:pt x="14" y="0"/>
                  </a:moveTo>
                  <a:cubicBezTo>
                    <a:pt x="10" y="1"/>
                    <a:pt x="5" y="3"/>
                    <a:pt x="0" y="5"/>
                  </a:cubicBezTo>
                  <a:cubicBezTo>
                    <a:pt x="0" y="5"/>
                    <a:pt x="0" y="5"/>
                    <a:pt x="0" y="5"/>
                  </a:cubicBezTo>
                  <a:cubicBezTo>
                    <a:pt x="0" y="5"/>
                    <a:pt x="0" y="5"/>
                    <a:pt x="0" y="5"/>
                  </a:cubicBezTo>
                  <a:cubicBezTo>
                    <a:pt x="5" y="3"/>
                    <a:pt x="10" y="1"/>
                    <a:pt x="14" y="0"/>
                  </a:cubicBezTo>
                  <a:cubicBezTo>
                    <a:pt x="14" y="0"/>
                    <a:pt x="14" y="0"/>
                    <a:pt x="14" y="0"/>
                  </a:cubicBezTo>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4" name="Freeform 132"/>
            <p:cNvSpPr>
              <a:spLocks/>
            </p:cNvSpPr>
            <p:nvPr/>
          </p:nvSpPr>
          <p:spPr bwMode="auto">
            <a:xfrm>
              <a:off x="8478" y="4915"/>
              <a:ext cx="2" cy="2"/>
            </a:xfrm>
            <a:custGeom>
              <a:avLst/>
              <a:gdLst>
                <a:gd name="T0" fmla="*/ 1 w 1"/>
                <a:gd name="T1" fmla="*/ 0 h 1"/>
                <a:gd name="T2" fmla="*/ 0 w 1"/>
                <a:gd name="T3" fmla="*/ 1 h 1"/>
                <a:gd name="T4" fmla="*/ 0 w 1"/>
                <a:gd name="T5" fmla="*/ 1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1"/>
                  </a:cubicBezTo>
                  <a:cubicBezTo>
                    <a:pt x="0" y="1"/>
                    <a:pt x="0" y="1"/>
                    <a:pt x="0" y="1"/>
                  </a:cubicBezTo>
                  <a:cubicBezTo>
                    <a:pt x="1" y="0"/>
                    <a:pt x="1" y="0"/>
                    <a:pt x="1" y="0"/>
                  </a:cubicBezTo>
                  <a:cubicBezTo>
                    <a:pt x="1" y="0"/>
                    <a:pt x="1" y="0"/>
                    <a:pt x="1" y="0"/>
                  </a:cubicBezTo>
                </a:path>
              </a:pathLst>
            </a:custGeom>
            <a:solidFill>
              <a:srgbClr val="9FA1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5" name="Freeform 133"/>
            <p:cNvSpPr>
              <a:spLocks/>
            </p:cNvSpPr>
            <p:nvPr/>
          </p:nvSpPr>
          <p:spPr bwMode="auto">
            <a:xfrm>
              <a:off x="8880" y="4917"/>
              <a:ext cx="263" cy="62"/>
            </a:xfrm>
            <a:custGeom>
              <a:avLst/>
              <a:gdLst>
                <a:gd name="T0" fmla="*/ 111 w 111"/>
                <a:gd name="T1" fmla="*/ 0 h 26"/>
                <a:gd name="T2" fmla="*/ 27 w 111"/>
                <a:gd name="T3" fmla="*/ 26 h 26"/>
                <a:gd name="T4" fmla="*/ 0 w 111"/>
                <a:gd name="T5" fmla="*/ 23 h 26"/>
                <a:gd name="T6" fmla="*/ 0 w 111"/>
                <a:gd name="T7" fmla="*/ 23 h 26"/>
                <a:gd name="T8" fmla="*/ 26 w 111"/>
                <a:gd name="T9" fmla="*/ 26 h 26"/>
                <a:gd name="T10" fmla="*/ 111 w 111"/>
                <a:gd name="T11" fmla="*/ 0 h 26"/>
                <a:gd name="T12" fmla="*/ 111 w 111"/>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11" h="26">
                  <a:moveTo>
                    <a:pt x="111" y="0"/>
                  </a:moveTo>
                  <a:cubicBezTo>
                    <a:pt x="94" y="11"/>
                    <a:pt x="62" y="26"/>
                    <a:pt x="27" y="26"/>
                  </a:cubicBezTo>
                  <a:cubicBezTo>
                    <a:pt x="18" y="26"/>
                    <a:pt x="9" y="25"/>
                    <a:pt x="0" y="23"/>
                  </a:cubicBezTo>
                  <a:cubicBezTo>
                    <a:pt x="0" y="23"/>
                    <a:pt x="0" y="23"/>
                    <a:pt x="0" y="23"/>
                  </a:cubicBezTo>
                  <a:cubicBezTo>
                    <a:pt x="9" y="25"/>
                    <a:pt x="18" y="26"/>
                    <a:pt x="26" y="26"/>
                  </a:cubicBezTo>
                  <a:cubicBezTo>
                    <a:pt x="62" y="26"/>
                    <a:pt x="93" y="11"/>
                    <a:pt x="111" y="0"/>
                  </a:cubicBezTo>
                  <a:cubicBezTo>
                    <a:pt x="111" y="0"/>
                    <a:pt x="111" y="0"/>
                    <a:pt x="111" y="0"/>
                  </a:cubicBezTo>
                </a:path>
              </a:pathLst>
            </a:custGeom>
            <a:solidFill>
              <a:srgbClr val="A239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6" name="Freeform 134"/>
            <p:cNvSpPr>
              <a:spLocks/>
            </p:cNvSpPr>
            <p:nvPr/>
          </p:nvSpPr>
          <p:spPr bwMode="auto">
            <a:xfrm>
              <a:off x="8445" y="4915"/>
              <a:ext cx="745" cy="232"/>
            </a:xfrm>
            <a:custGeom>
              <a:avLst/>
              <a:gdLst>
                <a:gd name="T0" fmla="*/ 15 w 315"/>
                <a:gd name="T1" fmla="*/ 0 h 98"/>
                <a:gd name="T2" fmla="*/ 14 w 315"/>
                <a:gd name="T3" fmla="*/ 1 h 98"/>
                <a:gd name="T4" fmla="*/ 0 w 315"/>
                <a:gd name="T5" fmla="*/ 6 h 98"/>
                <a:gd name="T6" fmla="*/ 92 w 315"/>
                <a:gd name="T7" fmla="*/ 51 h 98"/>
                <a:gd name="T8" fmla="*/ 150 w 315"/>
                <a:gd name="T9" fmla="*/ 79 h 98"/>
                <a:gd name="T10" fmla="*/ 216 w 315"/>
                <a:gd name="T11" fmla="*/ 98 h 98"/>
                <a:gd name="T12" fmla="*/ 311 w 315"/>
                <a:gd name="T13" fmla="*/ 69 h 98"/>
                <a:gd name="T14" fmla="*/ 312 w 315"/>
                <a:gd name="T15" fmla="*/ 5 h 98"/>
                <a:gd name="T16" fmla="*/ 295 w 315"/>
                <a:gd name="T17" fmla="*/ 1 h 98"/>
                <a:gd name="T18" fmla="*/ 210 w 315"/>
                <a:gd name="T19" fmla="*/ 27 h 98"/>
                <a:gd name="T20" fmla="*/ 184 w 315"/>
                <a:gd name="T21" fmla="*/ 24 h 98"/>
                <a:gd name="T22" fmla="*/ 133 w 315"/>
                <a:gd name="T23" fmla="*/ 58 h 98"/>
                <a:gd name="T24" fmla="*/ 118 w 315"/>
                <a:gd name="T25" fmla="*/ 48 h 98"/>
                <a:gd name="T26" fmla="*/ 118 w 315"/>
                <a:gd name="T27" fmla="*/ 48 h 98"/>
                <a:gd name="T28" fmla="*/ 39 w 315"/>
                <a:gd name="T29" fmla="*/ 12 h 98"/>
                <a:gd name="T30" fmla="*/ 15 w 315"/>
                <a:gd name="T31" fmla="*/ 1 h 98"/>
                <a:gd name="T32" fmla="*/ 15 w 315"/>
                <a:gd name="T33"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 h="98">
                  <a:moveTo>
                    <a:pt x="15" y="0"/>
                  </a:moveTo>
                  <a:cubicBezTo>
                    <a:pt x="15" y="0"/>
                    <a:pt x="15" y="0"/>
                    <a:pt x="14" y="1"/>
                  </a:cubicBezTo>
                  <a:cubicBezTo>
                    <a:pt x="10" y="2"/>
                    <a:pt x="5" y="4"/>
                    <a:pt x="0" y="6"/>
                  </a:cubicBezTo>
                  <a:cubicBezTo>
                    <a:pt x="32" y="28"/>
                    <a:pt x="65" y="43"/>
                    <a:pt x="92" y="51"/>
                  </a:cubicBezTo>
                  <a:cubicBezTo>
                    <a:pt x="112" y="58"/>
                    <a:pt x="131" y="68"/>
                    <a:pt x="150" y="79"/>
                  </a:cubicBezTo>
                  <a:cubicBezTo>
                    <a:pt x="164" y="88"/>
                    <a:pt x="187" y="98"/>
                    <a:pt x="216" y="98"/>
                  </a:cubicBezTo>
                  <a:cubicBezTo>
                    <a:pt x="243" y="98"/>
                    <a:pt x="274" y="90"/>
                    <a:pt x="311" y="69"/>
                  </a:cubicBezTo>
                  <a:cubicBezTo>
                    <a:pt x="315" y="44"/>
                    <a:pt x="313" y="19"/>
                    <a:pt x="312" y="5"/>
                  </a:cubicBezTo>
                  <a:cubicBezTo>
                    <a:pt x="295" y="1"/>
                    <a:pt x="295" y="1"/>
                    <a:pt x="295" y="1"/>
                  </a:cubicBezTo>
                  <a:cubicBezTo>
                    <a:pt x="277" y="12"/>
                    <a:pt x="246" y="27"/>
                    <a:pt x="210" y="27"/>
                  </a:cubicBezTo>
                  <a:cubicBezTo>
                    <a:pt x="202" y="27"/>
                    <a:pt x="193" y="26"/>
                    <a:pt x="184" y="24"/>
                  </a:cubicBezTo>
                  <a:cubicBezTo>
                    <a:pt x="133" y="58"/>
                    <a:pt x="133" y="58"/>
                    <a:pt x="133" y="58"/>
                  </a:cubicBezTo>
                  <a:cubicBezTo>
                    <a:pt x="128" y="55"/>
                    <a:pt x="123" y="52"/>
                    <a:pt x="118" y="48"/>
                  </a:cubicBezTo>
                  <a:cubicBezTo>
                    <a:pt x="118" y="48"/>
                    <a:pt x="118" y="48"/>
                    <a:pt x="118" y="48"/>
                  </a:cubicBezTo>
                  <a:cubicBezTo>
                    <a:pt x="39" y="12"/>
                    <a:pt x="39" y="12"/>
                    <a:pt x="39" y="12"/>
                  </a:cubicBezTo>
                  <a:cubicBezTo>
                    <a:pt x="15" y="1"/>
                    <a:pt x="15" y="1"/>
                    <a:pt x="15" y="1"/>
                  </a:cubicBezTo>
                  <a:cubicBezTo>
                    <a:pt x="15" y="0"/>
                    <a:pt x="15" y="0"/>
                    <a:pt x="15" y="0"/>
                  </a:cubicBezTo>
                </a:path>
              </a:pathLst>
            </a:custGeom>
            <a:solidFill>
              <a:srgbClr val="4B51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7" name="Freeform 135"/>
            <p:cNvSpPr>
              <a:spLocks/>
            </p:cNvSpPr>
            <p:nvPr/>
          </p:nvSpPr>
          <p:spPr bwMode="auto">
            <a:xfrm>
              <a:off x="8217" y="4906"/>
              <a:ext cx="263" cy="1071"/>
            </a:xfrm>
            <a:custGeom>
              <a:avLst/>
              <a:gdLst>
                <a:gd name="T0" fmla="*/ 98 w 111"/>
                <a:gd name="T1" fmla="*/ 121 h 453"/>
                <a:gd name="T2" fmla="*/ 98 w 111"/>
                <a:gd name="T3" fmla="*/ 422 h 453"/>
                <a:gd name="T4" fmla="*/ 0 w 111"/>
                <a:gd name="T5" fmla="*/ 422 h 453"/>
                <a:gd name="T6" fmla="*/ 0 w 111"/>
                <a:gd name="T7" fmla="*/ 86 h 453"/>
                <a:gd name="T8" fmla="*/ 111 w 111"/>
                <a:gd name="T9" fmla="*/ 5 h 453"/>
                <a:gd name="T10" fmla="*/ 98 w 111"/>
                <a:gd name="T11" fmla="*/ 121 h 453"/>
              </a:gdLst>
              <a:ahLst/>
              <a:cxnLst>
                <a:cxn ang="0">
                  <a:pos x="T0" y="T1"/>
                </a:cxn>
                <a:cxn ang="0">
                  <a:pos x="T2" y="T3"/>
                </a:cxn>
                <a:cxn ang="0">
                  <a:pos x="T4" y="T5"/>
                </a:cxn>
                <a:cxn ang="0">
                  <a:pos x="T6" y="T7"/>
                </a:cxn>
                <a:cxn ang="0">
                  <a:pos x="T8" y="T9"/>
                </a:cxn>
                <a:cxn ang="0">
                  <a:pos x="T10" y="T11"/>
                </a:cxn>
              </a:cxnLst>
              <a:rect l="0" t="0" r="r" b="b"/>
              <a:pathLst>
                <a:path w="111" h="453">
                  <a:moveTo>
                    <a:pt x="98" y="121"/>
                  </a:moveTo>
                  <a:cubicBezTo>
                    <a:pt x="98" y="422"/>
                    <a:pt x="98" y="422"/>
                    <a:pt x="98" y="422"/>
                  </a:cubicBezTo>
                  <a:cubicBezTo>
                    <a:pt x="98" y="422"/>
                    <a:pt x="48" y="453"/>
                    <a:pt x="0" y="422"/>
                  </a:cubicBezTo>
                  <a:cubicBezTo>
                    <a:pt x="0" y="86"/>
                    <a:pt x="0" y="86"/>
                    <a:pt x="0" y="86"/>
                  </a:cubicBezTo>
                  <a:cubicBezTo>
                    <a:pt x="0" y="26"/>
                    <a:pt x="51" y="0"/>
                    <a:pt x="111" y="5"/>
                  </a:cubicBezTo>
                  <a:lnTo>
                    <a:pt x="98" y="121"/>
                  </a:lnTo>
                  <a:close/>
                </a:path>
              </a:pathLst>
            </a:custGeom>
            <a:solidFill>
              <a:srgbClr val="535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8" name="Freeform 136"/>
            <p:cNvSpPr>
              <a:spLocks/>
            </p:cNvSpPr>
            <p:nvPr/>
          </p:nvSpPr>
          <p:spPr bwMode="auto">
            <a:xfrm>
              <a:off x="8232" y="4182"/>
              <a:ext cx="530" cy="504"/>
            </a:xfrm>
            <a:custGeom>
              <a:avLst/>
              <a:gdLst>
                <a:gd name="T0" fmla="*/ 77 w 224"/>
                <a:gd name="T1" fmla="*/ 167 h 213"/>
                <a:gd name="T2" fmla="*/ 2 w 224"/>
                <a:gd name="T3" fmla="*/ 68 h 213"/>
                <a:gd name="T4" fmla="*/ 4 w 224"/>
                <a:gd name="T5" fmla="*/ 59 h 213"/>
                <a:gd name="T6" fmla="*/ 114 w 224"/>
                <a:gd name="T7" fmla="*/ 1 h 213"/>
                <a:gd name="T8" fmla="*/ 122 w 224"/>
                <a:gd name="T9" fmla="*/ 3 h 213"/>
                <a:gd name="T10" fmla="*/ 222 w 224"/>
                <a:gd name="T11" fmla="*/ 141 h 213"/>
                <a:gd name="T12" fmla="*/ 220 w 224"/>
                <a:gd name="T13" fmla="*/ 150 h 213"/>
                <a:gd name="T14" fmla="*/ 113 w 224"/>
                <a:gd name="T15" fmla="*/ 211 h 213"/>
                <a:gd name="T16" fmla="*/ 105 w 224"/>
                <a:gd name="T17" fmla="*/ 210 h 213"/>
                <a:gd name="T18" fmla="*/ 77 w 224"/>
                <a:gd name="T19" fmla="*/ 167 h 213"/>
                <a:gd name="T20" fmla="*/ 77 w 224"/>
                <a:gd name="T21" fmla="*/ 16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4" h="213">
                  <a:moveTo>
                    <a:pt x="77" y="167"/>
                  </a:moveTo>
                  <a:cubicBezTo>
                    <a:pt x="2" y="68"/>
                    <a:pt x="2" y="68"/>
                    <a:pt x="2" y="68"/>
                  </a:cubicBezTo>
                  <a:cubicBezTo>
                    <a:pt x="0" y="65"/>
                    <a:pt x="1" y="61"/>
                    <a:pt x="4" y="59"/>
                  </a:cubicBezTo>
                  <a:cubicBezTo>
                    <a:pt x="114" y="1"/>
                    <a:pt x="114" y="1"/>
                    <a:pt x="114" y="1"/>
                  </a:cubicBezTo>
                  <a:cubicBezTo>
                    <a:pt x="116" y="0"/>
                    <a:pt x="120" y="0"/>
                    <a:pt x="122" y="3"/>
                  </a:cubicBezTo>
                  <a:cubicBezTo>
                    <a:pt x="222" y="141"/>
                    <a:pt x="222" y="141"/>
                    <a:pt x="222" y="141"/>
                  </a:cubicBezTo>
                  <a:cubicBezTo>
                    <a:pt x="224" y="144"/>
                    <a:pt x="223" y="148"/>
                    <a:pt x="220" y="150"/>
                  </a:cubicBezTo>
                  <a:cubicBezTo>
                    <a:pt x="113" y="211"/>
                    <a:pt x="113" y="211"/>
                    <a:pt x="113" y="211"/>
                  </a:cubicBezTo>
                  <a:cubicBezTo>
                    <a:pt x="111" y="213"/>
                    <a:pt x="107" y="212"/>
                    <a:pt x="105" y="210"/>
                  </a:cubicBezTo>
                  <a:cubicBezTo>
                    <a:pt x="77" y="167"/>
                    <a:pt x="77" y="167"/>
                    <a:pt x="77" y="167"/>
                  </a:cubicBezTo>
                  <a:cubicBezTo>
                    <a:pt x="77" y="167"/>
                    <a:pt x="77" y="167"/>
                    <a:pt x="77" y="167"/>
                  </a:cubicBezTo>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9" name="Freeform 137"/>
            <p:cNvSpPr>
              <a:spLocks/>
            </p:cNvSpPr>
            <p:nvPr/>
          </p:nvSpPr>
          <p:spPr bwMode="auto">
            <a:xfrm>
              <a:off x="8265" y="4208"/>
              <a:ext cx="464" cy="442"/>
            </a:xfrm>
            <a:custGeom>
              <a:avLst/>
              <a:gdLst>
                <a:gd name="T0" fmla="*/ 67 w 196"/>
                <a:gd name="T1" fmla="*/ 147 h 187"/>
                <a:gd name="T2" fmla="*/ 2 w 196"/>
                <a:gd name="T3" fmla="*/ 60 h 187"/>
                <a:gd name="T4" fmla="*/ 3 w 196"/>
                <a:gd name="T5" fmla="*/ 52 h 187"/>
                <a:gd name="T6" fmla="*/ 99 w 196"/>
                <a:gd name="T7" fmla="*/ 2 h 187"/>
                <a:gd name="T8" fmla="*/ 106 w 196"/>
                <a:gd name="T9" fmla="*/ 3 h 187"/>
                <a:gd name="T10" fmla="*/ 194 w 196"/>
                <a:gd name="T11" fmla="*/ 124 h 187"/>
                <a:gd name="T12" fmla="*/ 192 w 196"/>
                <a:gd name="T13" fmla="*/ 132 h 187"/>
                <a:gd name="T14" fmla="*/ 99 w 196"/>
                <a:gd name="T15" fmla="*/ 186 h 187"/>
                <a:gd name="T16" fmla="*/ 92 w 196"/>
                <a:gd name="T17" fmla="*/ 184 h 187"/>
                <a:gd name="T18" fmla="*/ 67 w 196"/>
                <a:gd name="T19" fmla="*/ 147 h 187"/>
                <a:gd name="T20" fmla="*/ 67 w 196"/>
                <a:gd name="T21" fmla="*/ 14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187">
                  <a:moveTo>
                    <a:pt x="67" y="147"/>
                  </a:moveTo>
                  <a:cubicBezTo>
                    <a:pt x="2" y="60"/>
                    <a:pt x="2" y="60"/>
                    <a:pt x="2" y="60"/>
                  </a:cubicBezTo>
                  <a:cubicBezTo>
                    <a:pt x="0" y="58"/>
                    <a:pt x="1" y="54"/>
                    <a:pt x="3" y="52"/>
                  </a:cubicBezTo>
                  <a:cubicBezTo>
                    <a:pt x="99" y="2"/>
                    <a:pt x="99" y="2"/>
                    <a:pt x="99" y="2"/>
                  </a:cubicBezTo>
                  <a:cubicBezTo>
                    <a:pt x="102" y="0"/>
                    <a:pt x="105" y="1"/>
                    <a:pt x="106" y="3"/>
                  </a:cubicBezTo>
                  <a:cubicBezTo>
                    <a:pt x="194" y="124"/>
                    <a:pt x="194" y="124"/>
                    <a:pt x="194" y="124"/>
                  </a:cubicBezTo>
                  <a:cubicBezTo>
                    <a:pt x="196" y="127"/>
                    <a:pt x="195" y="131"/>
                    <a:pt x="192" y="132"/>
                  </a:cubicBezTo>
                  <a:cubicBezTo>
                    <a:pt x="99" y="186"/>
                    <a:pt x="99" y="186"/>
                    <a:pt x="99" y="186"/>
                  </a:cubicBezTo>
                  <a:cubicBezTo>
                    <a:pt x="97" y="187"/>
                    <a:pt x="94" y="187"/>
                    <a:pt x="92" y="184"/>
                  </a:cubicBezTo>
                  <a:cubicBezTo>
                    <a:pt x="67" y="147"/>
                    <a:pt x="67" y="147"/>
                    <a:pt x="67" y="147"/>
                  </a:cubicBezTo>
                  <a:cubicBezTo>
                    <a:pt x="67" y="147"/>
                    <a:pt x="67" y="147"/>
                    <a:pt x="67" y="147"/>
                  </a:cubicBezTo>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0" name="Freeform 138"/>
            <p:cNvSpPr>
              <a:spLocks/>
            </p:cNvSpPr>
            <p:nvPr/>
          </p:nvSpPr>
          <p:spPr bwMode="auto">
            <a:xfrm>
              <a:off x="8232" y="4182"/>
              <a:ext cx="530" cy="504"/>
            </a:xfrm>
            <a:custGeom>
              <a:avLst/>
              <a:gdLst>
                <a:gd name="T0" fmla="*/ 77 w 224"/>
                <a:gd name="T1" fmla="*/ 167 h 213"/>
                <a:gd name="T2" fmla="*/ 2 w 224"/>
                <a:gd name="T3" fmla="*/ 68 h 213"/>
                <a:gd name="T4" fmla="*/ 4 w 224"/>
                <a:gd name="T5" fmla="*/ 59 h 213"/>
                <a:gd name="T6" fmla="*/ 114 w 224"/>
                <a:gd name="T7" fmla="*/ 1 h 213"/>
                <a:gd name="T8" fmla="*/ 122 w 224"/>
                <a:gd name="T9" fmla="*/ 3 h 213"/>
                <a:gd name="T10" fmla="*/ 222 w 224"/>
                <a:gd name="T11" fmla="*/ 141 h 213"/>
                <a:gd name="T12" fmla="*/ 220 w 224"/>
                <a:gd name="T13" fmla="*/ 150 h 213"/>
                <a:gd name="T14" fmla="*/ 113 w 224"/>
                <a:gd name="T15" fmla="*/ 211 h 213"/>
                <a:gd name="T16" fmla="*/ 105 w 224"/>
                <a:gd name="T17" fmla="*/ 210 h 213"/>
                <a:gd name="T18" fmla="*/ 77 w 224"/>
                <a:gd name="T19" fmla="*/ 167 h 213"/>
                <a:gd name="T20" fmla="*/ 77 w 224"/>
                <a:gd name="T21" fmla="*/ 16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4" h="213">
                  <a:moveTo>
                    <a:pt x="77" y="167"/>
                  </a:moveTo>
                  <a:cubicBezTo>
                    <a:pt x="2" y="68"/>
                    <a:pt x="2" y="68"/>
                    <a:pt x="2" y="68"/>
                  </a:cubicBezTo>
                  <a:cubicBezTo>
                    <a:pt x="0" y="65"/>
                    <a:pt x="1" y="61"/>
                    <a:pt x="4" y="59"/>
                  </a:cubicBezTo>
                  <a:cubicBezTo>
                    <a:pt x="114" y="1"/>
                    <a:pt x="114" y="1"/>
                    <a:pt x="114" y="1"/>
                  </a:cubicBezTo>
                  <a:cubicBezTo>
                    <a:pt x="116" y="0"/>
                    <a:pt x="120" y="0"/>
                    <a:pt x="122" y="3"/>
                  </a:cubicBezTo>
                  <a:cubicBezTo>
                    <a:pt x="222" y="141"/>
                    <a:pt x="222" y="141"/>
                    <a:pt x="222" y="141"/>
                  </a:cubicBezTo>
                  <a:cubicBezTo>
                    <a:pt x="224" y="144"/>
                    <a:pt x="223" y="148"/>
                    <a:pt x="220" y="150"/>
                  </a:cubicBezTo>
                  <a:cubicBezTo>
                    <a:pt x="113" y="211"/>
                    <a:pt x="113" y="211"/>
                    <a:pt x="113" y="211"/>
                  </a:cubicBezTo>
                  <a:cubicBezTo>
                    <a:pt x="111" y="213"/>
                    <a:pt x="107" y="212"/>
                    <a:pt x="105" y="210"/>
                  </a:cubicBezTo>
                  <a:cubicBezTo>
                    <a:pt x="77" y="167"/>
                    <a:pt x="77" y="167"/>
                    <a:pt x="77" y="167"/>
                  </a:cubicBezTo>
                  <a:cubicBezTo>
                    <a:pt x="77" y="167"/>
                    <a:pt x="77" y="167"/>
                    <a:pt x="77" y="167"/>
                  </a:cubicBezTo>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1" name="Freeform 139"/>
            <p:cNvSpPr>
              <a:spLocks/>
            </p:cNvSpPr>
            <p:nvPr/>
          </p:nvSpPr>
          <p:spPr bwMode="auto">
            <a:xfrm>
              <a:off x="8265" y="4208"/>
              <a:ext cx="464" cy="442"/>
            </a:xfrm>
            <a:custGeom>
              <a:avLst/>
              <a:gdLst>
                <a:gd name="T0" fmla="*/ 67 w 196"/>
                <a:gd name="T1" fmla="*/ 147 h 187"/>
                <a:gd name="T2" fmla="*/ 2 w 196"/>
                <a:gd name="T3" fmla="*/ 60 h 187"/>
                <a:gd name="T4" fmla="*/ 3 w 196"/>
                <a:gd name="T5" fmla="*/ 52 h 187"/>
                <a:gd name="T6" fmla="*/ 99 w 196"/>
                <a:gd name="T7" fmla="*/ 2 h 187"/>
                <a:gd name="T8" fmla="*/ 106 w 196"/>
                <a:gd name="T9" fmla="*/ 3 h 187"/>
                <a:gd name="T10" fmla="*/ 194 w 196"/>
                <a:gd name="T11" fmla="*/ 124 h 187"/>
                <a:gd name="T12" fmla="*/ 192 w 196"/>
                <a:gd name="T13" fmla="*/ 132 h 187"/>
                <a:gd name="T14" fmla="*/ 99 w 196"/>
                <a:gd name="T15" fmla="*/ 186 h 187"/>
                <a:gd name="T16" fmla="*/ 92 w 196"/>
                <a:gd name="T17" fmla="*/ 184 h 187"/>
                <a:gd name="T18" fmla="*/ 67 w 196"/>
                <a:gd name="T19" fmla="*/ 147 h 187"/>
                <a:gd name="T20" fmla="*/ 67 w 196"/>
                <a:gd name="T21" fmla="*/ 14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187">
                  <a:moveTo>
                    <a:pt x="67" y="147"/>
                  </a:moveTo>
                  <a:cubicBezTo>
                    <a:pt x="2" y="60"/>
                    <a:pt x="2" y="60"/>
                    <a:pt x="2" y="60"/>
                  </a:cubicBezTo>
                  <a:cubicBezTo>
                    <a:pt x="0" y="58"/>
                    <a:pt x="1" y="54"/>
                    <a:pt x="3" y="52"/>
                  </a:cubicBezTo>
                  <a:cubicBezTo>
                    <a:pt x="99" y="2"/>
                    <a:pt x="99" y="2"/>
                    <a:pt x="99" y="2"/>
                  </a:cubicBezTo>
                  <a:cubicBezTo>
                    <a:pt x="102" y="0"/>
                    <a:pt x="105" y="1"/>
                    <a:pt x="106" y="3"/>
                  </a:cubicBezTo>
                  <a:cubicBezTo>
                    <a:pt x="194" y="124"/>
                    <a:pt x="194" y="124"/>
                    <a:pt x="194" y="124"/>
                  </a:cubicBezTo>
                  <a:cubicBezTo>
                    <a:pt x="196" y="127"/>
                    <a:pt x="195" y="131"/>
                    <a:pt x="192" y="132"/>
                  </a:cubicBezTo>
                  <a:cubicBezTo>
                    <a:pt x="99" y="186"/>
                    <a:pt x="99" y="186"/>
                    <a:pt x="99" y="186"/>
                  </a:cubicBezTo>
                  <a:cubicBezTo>
                    <a:pt x="97" y="187"/>
                    <a:pt x="94" y="187"/>
                    <a:pt x="92" y="184"/>
                  </a:cubicBezTo>
                  <a:cubicBezTo>
                    <a:pt x="67" y="147"/>
                    <a:pt x="67" y="147"/>
                    <a:pt x="67" y="147"/>
                  </a:cubicBezTo>
                  <a:cubicBezTo>
                    <a:pt x="67" y="147"/>
                    <a:pt x="67" y="147"/>
                    <a:pt x="67" y="147"/>
                  </a:cubicBezTo>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2" name="Freeform 140"/>
            <p:cNvSpPr>
              <a:spLocks/>
            </p:cNvSpPr>
            <p:nvPr/>
          </p:nvSpPr>
          <p:spPr bwMode="auto">
            <a:xfrm>
              <a:off x="8712" y="4454"/>
              <a:ext cx="14" cy="19"/>
            </a:xfrm>
            <a:custGeom>
              <a:avLst/>
              <a:gdLst>
                <a:gd name="T0" fmla="*/ 0 w 14"/>
                <a:gd name="T1" fmla="*/ 0 h 19"/>
                <a:gd name="T2" fmla="*/ 12 w 14"/>
                <a:gd name="T3" fmla="*/ 19 h 19"/>
                <a:gd name="T4" fmla="*/ 14 w 14"/>
                <a:gd name="T5" fmla="*/ 9 h 19"/>
                <a:gd name="T6" fmla="*/ 0 w 14"/>
                <a:gd name="T7" fmla="*/ 0 h 19"/>
              </a:gdLst>
              <a:ahLst/>
              <a:cxnLst>
                <a:cxn ang="0">
                  <a:pos x="T0" y="T1"/>
                </a:cxn>
                <a:cxn ang="0">
                  <a:pos x="T2" y="T3"/>
                </a:cxn>
                <a:cxn ang="0">
                  <a:pos x="T4" y="T5"/>
                </a:cxn>
                <a:cxn ang="0">
                  <a:pos x="T6" y="T7"/>
                </a:cxn>
              </a:cxnLst>
              <a:rect l="0" t="0" r="r" b="b"/>
              <a:pathLst>
                <a:path w="14" h="19">
                  <a:moveTo>
                    <a:pt x="0" y="0"/>
                  </a:moveTo>
                  <a:lnTo>
                    <a:pt x="12" y="19"/>
                  </a:lnTo>
                  <a:lnTo>
                    <a:pt x="14" y="9"/>
                  </a:lnTo>
                  <a:lnTo>
                    <a:pt x="0" y="0"/>
                  </a:lnTo>
                  <a:close/>
                </a:path>
              </a:pathLst>
            </a:custGeom>
            <a:solidFill>
              <a:srgbClr val="A239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3" name="Freeform 141"/>
            <p:cNvSpPr>
              <a:spLocks/>
            </p:cNvSpPr>
            <p:nvPr/>
          </p:nvSpPr>
          <p:spPr bwMode="auto">
            <a:xfrm>
              <a:off x="8712" y="4454"/>
              <a:ext cx="14" cy="19"/>
            </a:xfrm>
            <a:custGeom>
              <a:avLst/>
              <a:gdLst>
                <a:gd name="T0" fmla="*/ 0 w 14"/>
                <a:gd name="T1" fmla="*/ 0 h 19"/>
                <a:gd name="T2" fmla="*/ 12 w 14"/>
                <a:gd name="T3" fmla="*/ 19 h 19"/>
                <a:gd name="T4" fmla="*/ 14 w 14"/>
                <a:gd name="T5" fmla="*/ 9 h 19"/>
                <a:gd name="T6" fmla="*/ 0 w 14"/>
                <a:gd name="T7" fmla="*/ 0 h 19"/>
              </a:gdLst>
              <a:ahLst/>
              <a:cxnLst>
                <a:cxn ang="0">
                  <a:pos x="T0" y="T1"/>
                </a:cxn>
                <a:cxn ang="0">
                  <a:pos x="T2" y="T3"/>
                </a:cxn>
                <a:cxn ang="0">
                  <a:pos x="T4" y="T5"/>
                </a:cxn>
                <a:cxn ang="0">
                  <a:pos x="T6" y="T7"/>
                </a:cxn>
              </a:cxnLst>
              <a:rect l="0" t="0" r="r" b="b"/>
              <a:pathLst>
                <a:path w="14" h="19">
                  <a:moveTo>
                    <a:pt x="0" y="0"/>
                  </a:moveTo>
                  <a:lnTo>
                    <a:pt x="12" y="19"/>
                  </a:lnTo>
                  <a:lnTo>
                    <a:pt x="14" y="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4" name="Freeform 142"/>
            <p:cNvSpPr>
              <a:spLocks/>
            </p:cNvSpPr>
            <p:nvPr/>
          </p:nvSpPr>
          <p:spPr bwMode="auto">
            <a:xfrm>
              <a:off x="8712" y="4454"/>
              <a:ext cx="12" cy="19"/>
            </a:xfrm>
            <a:custGeom>
              <a:avLst/>
              <a:gdLst>
                <a:gd name="T0" fmla="*/ 0 w 12"/>
                <a:gd name="T1" fmla="*/ 0 h 19"/>
                <a:gd name="T2" fmla="*/ 12 w 12"/>
                <a:gd name="T3" fmla="*/ 19 h 19"/>
                <a:gd name="T4" fmla="*/ 12 w 12"/>
                <a:gd name="T5" fmla="*/ 19 h 19"/>
                <a:gd name="T6" fmla="*/ 0 w 12"/>
                <a:gd name="T7" fmla="*/ 0 h 19"/>
                <a:gd name="T8" fmla="*/ 0 w 12"/>
                <a:gd name="T9" fmla="*/ 0 h 19"/>
              </a:gdLst>
              <a:ahLst/>
              <a:cxnLst>
                <a:cxn ang="0">
                  <a:pos x="T0" y="T1"/>
                </a:cxn>
                <a:cxn ang="0">
                  <a:pos x="T2" y="T3"/>
                </a:cxn>
                <a:cxn ang="0">
                  <a:pos x="T4" y="T5"/>
                </a:cxn>
                <a:cxn ang="0">
                  <a:pos x="T6" y="T7"/>
                </a:cxn>
                <a:cxn ang="0">
                  <a:pos x="T8" y="T9"/>
                </a:cxn>
              </a:cxnLst>
              <a:rect l="0" t="0" r="r" b="b"/>
              <a:pathLst>
                <a:path w="12" h="19">
                  <a:moveTo>
                    <a:pt x="0" y="0"/>
                  </a:moveTo>
                  <a:lnTo>
                    <a:pt x="12" y="19"/>
                  </a:lnTo>
                  <a:lnTo>
                    <a:pt x="12" y="19"/>
                  </a:lnTo>
                  <a:lnTo>
                    <a:pt x="0" y="0"/>
                  </a:lnTo>
                  <a:lnTo>
                    <a:pt x="0" y="0"/>
                  </a:lnTo>
                  <a:close/>
                </a:path>
              </a:pathLst>
            </a:custGeom>
            <a:solidFill>
              <a:srgbClr val="4949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5" name="Freeform 143"/>
            <p:cNvSpPr>
              <a:spLocks/>
            </p:cNvSpPr>
            <p:nvPr/>
          </p:nvSpPr>
          <p:spPr bwMode="auto">
            <a:xfrm>
              <a:off x="8712" y="4454"/>
              <a:ext cx="12" cy="19"/>
            </a:xfrm>
            <a:custGeom>
              <a:avLst/>
              <a:gdLst>
                <a:gd name="T0" fmla="*/ 0 w 12"/>
                <a:gd name="T1" fmla="*/ 0 h 19"/>
                <a:gd name="T2" fmla="*/ 12 w 12"/>
                <a:gd name="T3" fmla="*/ 19 h 19"/>
                <a:gd name="T4" fmla="*/ 12 w 12"/>
                <a:gd name="T5" fmla="*/ 19 h 19"/>
                <a:gd name="T6" fmla="*/ 0 w 12"/>
                <a:gd name="T7" fmla="*/ 0 h 19"/>
                <a:gd name="T8" fmla="*/ 0 w 12"/>
                <a:gd name="T9" fmla="*/ 0 h 19"/>
              </a:gdLst>
              <a:ahLst/>
              <a:cxnLst>
                <a:cxn ang="0">
                  <a:pos x="T0" y="T1"/>
                </a:cxn>
                <a:cxn ang="0">
                  <a:pos x="T2" y="T3"/>
                </a:cxn>
                <a:cxn ang="0">
                  <a:pos x="T4" y="T5"/>
                </a:cxn>
                <a:cxn ang="0">
                  <a:pos x="T6" y="T7"/>
                </a:cxn>
                <a:cxn ang="0">
                  <a:pos x="T8" y="T9"/>
                </a:cxn>
              </a:cxnLst>
              <a:rect l="0" t="0" r="r" b="b"/>
              <a:pathLst>
                <a:path w="12" h="19">
                  <a:moveTo>
                    <a:pt x="0" y="0"/>
                  </a:moveTo>
                  <a:lnTo>
                    <a:pt x="12" y="19"/>
                  </a:lnTo>
                  <a:lnTo>
                    <a:pt x="12" y="19"/>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6" name="Freeform 144"/>
            <p:cNvSpPr>
              <a:spLocks/>
            </p:cNvSpPr>
            <p:nvPr/>
          </p:nvSpPr>
          <p:spPr bwMode="auto">
            <a:xfrm>
              <a:off x="8667" y="4425"/>
              <a:ext cx="57" cy="69"/>
            </a:xfrm>
            <a:custGeom>
              <a:avLst/>
              <a:gdLst>
                <a:gd name="T0" fmla="*/ 0 w 57"/>
                <a:gd name="T1" fmla="*/ 0 h 69"/>
                <a:gd name="T2" fmla="*/ 52 w 57"/>
                <a:gd name="T3" fmla="*/ 69 h 69"/>
                <a:gd name="T4" fmla="*/ 57 w 57"/>
                <a:gd name="T5" fmla="*/ 48 h 69"/>
                <a:gd name="T6" fmla="*/ 45 w 57"/>
                <a:gd name="T7" fmla="*/ 29 h 69"/>
                <a:gd name="T8" fmla="*/ 0 w 57"/>
                <a:gd name="T9" fmla="*/ 0 h 69"/>
              </a:gdLst>
              <a:ahLst/>
              <a:cxnLst>
                <a:cxn ang="0">
                  <a:pos x="T0" y="T1"/>
                </a:cxn>
                <a:cxn ang="0">
                  <a:pos x="T2" y="T3"/>
                </a:cxn>
                <a:cxn ang="0">
                  <a:pos x="T4" y="T5"/>
                </a:cxn>
                <a:cxn ang="0">
                  <a:pos x="T6" y="T7"/>
                </a:cxn>
                <a:cxn ang="0">
                  <a:pos x="T8" y="T9"/>
                </a:cxn>
              </a:cxnLst>
              <a:rect l="0" t="0" r="r" b="b"/>
              <a:pathLst>
                <a:path w="57" h="69">
                  <a:moveTo>
                    <a:pt x="0" y="0"/>
                  </a:moveTo>
                  <a:lnTo>
                    <a:pt x="52" y="69"/>
                  </a:lnTo>
                  <a:lnTo>
                    <a:pt x="57" y="48"/>
                  </a:lnTo>
                  <a:lnTo>
                    <a:pt x="45" y="29"/>
                  </a:lnTo>
                  <a:lnTo>
                    <a:pt x="0" y="0"/>
                  </a:lnTo>
                  <a:close/>
                </a:path>
              </a:pathLst>
            </a:custGeom>
            <a:solidFill>
              <a:srgbClr val="53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7" name="Freeform 145"/>
            <p:cNvSpPr>
              <a:spLocks/>
            </p:cNvSpPr>
            <p:nvPr/>
          </p:nvSpPr>
          <p:spPr bwMode="auto">
            <a:xfrm>
              <a:off x="8667" y="4425"/>
              <a:ext cx="57" cy="69"/>
            </a:xfrm>
            <a:custGeom>
              <a:avLst/>
              <a:gdLst>
                <a:gd name="T0" fmla="*/ 0 w 57"/>
                <a:gd name="T1" fmla="*/ 0 h 69"/>
                <a:gd name="T2" fmla="*/ 52 w 57"/>
                <a:gd name="T3" fmla="*/ 69 h 69"/>
                <a:gd name="T4" fmla="*/ 57 w 57"/>
                <a:gd name="T5" fmla="*/ 48 h 69"/>
                <a:gd name="T6" fmla="*/ 45 w 57"/>
                <a:gd name="T7" fmla="*/ 29 h 69"/>
                <a:gd name="T8" fmla="*/ 0 w 57"/>
                <a:gd name="T9" fmla="*/ 0 h 69"/>
              </a:gdLst>
              <a:ahLst/>
              <a:cxnLst>
                <a:cxn ang="0">
                  <a:pos x="T0" y="T1"/>
                </a:cxn>
                <a:cxn ang="0">
                  <a:pos x="T2" y="T3"/>
                </a:cxn>
                <a:cxn ang="0">
                  <a:pos x="T4" y="T5"/>
                </a:cxn>
                <a:cxn ang="0">
                  <a:pos x="T6" y="T7"/>
                </a:cxn>
                <a:cxn ang="0">
                  <a:pos x="T8" y="T9"/>
                </a:cxn>
              </a:cxnLst>
              <a:rect l="0" t="0" r="r" b="b"/>
              <a:pathLst>
                <a:path w="57" h="69">
                  <a:moveTo>
                    <a:pt x="0" y="0"/>
                  </a:moveTo>
                  <a:lnTo>
                    <a:pt x="52" y="69"/>
                  </a:lnTo>
                  <a:lnTo>
                    <a:pt x="57" y="48"/>
                  </a:lnTo>
                  <a:lnTo>
                    <a:pt x="45" y="2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8" name="Freeform 146"/>
            <p:cNvSpPr>
              <a:spLocks/>
            </p:cNvSpPr>
            <p:nvPr/>
          </p:nvSpPr>
          <p:spPr bwMode="auto">
            <a:xfrm>
              <a:off x="8601" y="4378"/>
              <a:ext cx="118" cy="118"/>
            </a:xfrm>
            <a:custGeom>
              <a:avLst/>
              <a:gdLst>
                <a:gd name="T0" fmla="*/ 0 w 50"/>
                <a:gd name="T1" fmla="*/ 0 h 50"/>
                <a:gd name="T2" fmla="*/ 17 w 50"/>
                <a:gd name="T3" fmla="*/ 29 h 50"/>
                <a:gd name="T4" fmla="*/ 50 w 50"/>
                <a:gd name="T5" fmla="*/ 50 h 50"/>
                <a:gd name="T6" fmla="*/ 50 w 50"/>
                <a:gd name="T7" fmla="*/ 49 h 50"/>
                <a:gd name="T8" fmla="*/ 28 w 50"/>
                <a:gd name="T9" fmla="*/ 20 h 50"/>
                <a:gd name="T10" fmla="*/ 0 w 50"/>
                <a:gd name="T11" fmla="*/ 0 h 50"/>
              </a:gdLst>
              <a:ahLst/>
              <a:cxnLst>
                <a:cxn ang="0">
                  <a:pos x="T0" y="T1"/>
                </a:cxn>
                <a:cxn ang="0">
                  <a:pos x="T2" y="T3"/>
                </a:cxn>
                <a:cxn ang="0">
                  <a:pos x="T4" y="T5"/>
                </a:cxn>
                <a:cxn ang="0">
                  <a:pos x="T6" y="T7"/>
                </a:cxn>
                <a:cxn ang="0">
                  <a:pos x="T8" y="T9"/>
                </a:cxn>
                <a:cxn ang="0">
                  <a:pos x="T10" y="T11"/>
                </a:cxn>
              </a:cxnLst>
              <a:rect l="0" t="0" r="r" b="b"/>
              <a:pathLst>
                <a:path w="50" h="50">
                  <a:moveTo>
                    <a:pt x="0" y="0"/>
                  </a:moveTo>
                  <a:cubicBezTo>
                    <a:pt x="0" y="0"/>
                    <a:pt x="1" y="16"/>
                    <a:pt x="17" y="29"/>
                  </a:cubicBezTo>
                  <a:cubicBezTo>
                    <a:pt x="33" y="43"/>
                    <a:pt x="50" y="50"/>
                    <a:pt x="50" y="50"/>
                  </a:cubicBezTo>
                  <a:cubicBezTo>
                    <a:pt x="50" y="49"/>
                    <a:pt x="50" y="49"/>
                    <a:pt x="50" y="49"/>
                  </a:cubicBezTo>
                  <a:cubicBezTo>
                    <a:pt x="28" y="20"/>
                    <a:pt x="28" y="20"/>
                    <a:pt x="28" y="20"/>
                  </a:cubicBezTo>
                  <a:cubicBezTo>
                    <a:pt x="0" y="0"/>
                    <a:pt x="0" y="0"/>
                    <a:pt x="0" y="0"/>
                  </a:cubicBezTo>
                </a:path>
              </a:pathLst>
            </a:custGeom>
            <a:solidFill>
              <a:srgbClr val="7AB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9" name="Freeform 147"/>
            <p:cNvSpPr>
              <a:spLocks/>
            </p:cNvSpPr>
            <p:nvPr/>
          </p:nvSpPr>
          <p:spPr bwMode="auto">
            <a:xfrm>
              <a:off x="8572" y="4314"/>
              <a:ext cx="187" cy="163"/>
            </a:xfrm>
            <a:custGeom>
              <a:avLst/>
              <a:gdLst>
                <a:gd name="T0" fmla="*/ 56 w 79"/>
                <a:gd name="T1" fmla="*/ 69 h 69"/>
                <a:gd name="T2" fmla="*/ 15 w 79"/>
                <a:gd name="T3" fmla="*/ 33 h 69"/>
                <a:gd name="T4" fmla="*/ 43 w 79"/>
                <a:gd name="T5" fmla="*/ 37 h 69"/>
                <a:gd name="T6" fmla="*/ 18 w 79"/>
                <a:gd name="T7" fmla="*/ 3 h 69"/>
                <a:gd name="T8" fmla="*/ 79 w 79"/>
                <a:gd name="T9" fmla="*/ 59 h 69"/>
                <a:gd name="T10" fmla="*/ 56 w 79"/>
                <a:gd name="T11" fmla="*/ 69 h 69"/>
              </a:gdLst>
              <a:ahLst/>
              <a:cxnLst>
                <a:cxn ang="0">
                  <a:pos x="T0" y="T1"/>
                </a:cxn>
                <a:cxn ang="0">
                  <a:pos x="T2" y="T3"/>
                </a:cxn>
                <a:cxn ang="0">
                  <a:pos x="T4" y="T5"/>
                </a:cxn>
                <a:cxn ang="0">
                  <a:pos x="T6" y="T7"/>
                </a:cxn>
                <a:cxn ang="0">
                  <a:pos x="T8" y="T9"/>
                </a:cxn>
                <a:cxn ang="0">
                  <a:pos x="T10" y="T11"/>
                </a:cxn>
              </a:cxnLst>
              <a:rect l="0" t="0" r="r" b="b"/>
              <a:pathLst>
                <a:path w="79" h="69">
                  <a:moveTo>
                    <a:pt x="56" y="69"/>
                  </a:moveTo>
                  <a:cubicBezTo>
                    <a:pt x="56" y="69"/>
                    <a:pt x="29" y="53"/>
                    <a:pt x="15" y="33"/>
                  </a:cubicBezTo>
                  <a:cubicBezTo>
                    <a:pt x="0" y="12"/>
                    <a:pt x="43" y="37"/>
                    <a:pt x="43" y="37"/>
                  </a:cubicBezTo>
                  <a:cubicBezTo>
                    <a:pt x="18" y="3"/>
                    <a:pt x="18" y="3"/>
                    <a:pt x="18" y="3"/>
                  </a:cubicBezTo>
                  <a:cubicBezTo>
                    <a:pt x="18" y="3"/>
                    <a:pt x="70" y="0"/>
                    <a:pt x="79" y="59"/>
                  </a:cubicBezTo>
                  <a:lnTo>
                    <a:pt x="56" y="69"/>
                  </a:ln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0" name="Freeform 148"/>
            <p:cNvSpPr>
              <a:spLocks/>
            </p:cNvSpPr>
            <p:nvPr/>
          </p:nvSpPr>
          <p:spPr bwMode="auto">
            <a:xfrm>
              <a:off x="8234" y="4333"/>
              <a:ext cx="525" cy="388"/>
            </a:xfrm>
            <a:custGeom>
              <a:avLst/>
              <a:gdLst>
                <a:gd name="T0" fmla="*/ 222 w 222"/>
                <a:gd name="T1" fmla="*/ 81 h 164"/>
                <a:gd name="T2" fmla="*/ 219 w 222"/>
                <a:gd name="T3" fmla="*/ 86 h 164"/>
                <a:gd name="T4" fmla="*/ 112 w 222"/>
                <a:gd name="T5" fmla="*/ 147 h 164"/>
                <a:gd name="T6" fmla="*/ 104 w 222"/>
                <a:gd name="T7" fmla="*/ 146 h 164"/>
                <a:gd name="T8" fmla="*/ 76 w 222"/>
                <a:gd name="T9" fmla="*/ 103 h 164"/>
                <a:gd name="T10" fmla="*/ 76 w 222"/>
                <a:gd name="T11" fmla="*/ 103 h 164"/>
                <a:gd name="T12" fmla="*/ 1 w 222"/>
                <a:gd name="T13" fmla="*/ 4 h 164"/>
                <a:gd name="T14" fmla="*/ 0 w 222"/>
                <a:gd name="T15" fmla="*/ 0 h 164"/>
                <a:gd name="T16" fmla="*/ 0 w 222"/>
                <a:gd name="T17" fmla="*/ 0 h 164"/>
                <a:gd name="T18" fmla="*/ 0 w 222"/>
                <a:gd name="T19" fmla="*/ 15 h 164"/>
                <a:gd name="T20" fmla="*/ 0 w 222"/>
                <a:gd name="T21" fmla="*/ 15 h 164"/>
                <a:gd name="T22" fmla="*/ 1 w 222"/>
                <a:gd name="T23" fmla="*/ 19 h 164"/>
                <a:gd name="T24" fmla="*/ 76 w 222"/>
                <a:gd name="T25" fmla="*/ 117 h 164"/>
                <a:gd name="T26" fmla="*/ 76 w 222"/>
                <a:gd name="T27" fmla="*/ 117 h 164"/>
                <a:gd name="T28" fmla="*/ 104 w 222"/>
                <a:gd name="T29" fmla="*/ 160 h 164"/>
                <a:gd name="T30" fmla="*/ 112 w 222"/>
                <a:gd name="T31" fmla="*/ 162 h 164"/>
                <a:gd name="T32" fmla="*/ 219 w 222"/>
                <a:gd name="T33" fmla="*/ 101 h 164"/>
                <a:gd name="T34" fmla="*/ 222 w 222"/>
                <a:gd name="T35" fmla="*/ 95 h 164"/>
                <a:gd name="T36" fmla="*/ 222 w 222"/>
                <a:gd name="T37" fmla="*/ 95 h 164"/>
                <a:gd name="T38" fmla="*/ 222 w 222"/>
                <a:gd name="T39" fmla="*/ 81 h 164"/>
                <a:gd name="T40" fmla="*/ 222 w 222"/>
                <a:gd name="T41" fmla="*/ 81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2" h="164">
                  <a:moveTo>
                    <a:pt x="222" y="81"/>
                  </a:moveTo>
                  <a:cubicBezTo>
                    <a:pt x="222" y="83"/>
                    <a:pt x="221" y="85"/>
                    <a:pt x="219" y="86"/>
                  </a:cubicBezTo>
                  <a:cubicBezTo>
                    <a:pt x="112" y="147"/>
                    <a:pt x="112" y="147"/>
                    <a:pt x="112" y="147"/>
                  </a:cubicBezTo>
                  <a:cubicBezTo>
                    <a:pt x="110" y="149"/>
                    <a:pt x="106" y="148"/>
                    <a:pt x="104" y="146"/>
                  </a:cubicBezTo>
                  <a:cubicBezTo>
                    <a:pt x="76" y="103"/>
                    <a:pt x="76" y="103"/>
                    <a:pt x="76" y="103"/>
                  </a:cubicBezTo>
                  <a:cubicBezTo>
                    <a:pt x="76" y="103"/>
                    <a:pt x="76" y="103"/>
                    <a:pt x="76" y="103"/>
                  </a:cubicBezTo>
                  <a:cubicBezTo>
                    <a:pt x="1" y="4"/>
                    <a:pt x="1" y="4"/>
                    <a:pt x="1" y="4"/>
                  </a:cubicBezTo>
                  <a:cubicBezTo>
                    <a:pt x="0" y="3"/>
                    <a:pt x="0" y="2"/>
                    <a:pt x="0" y="0"/>
                  </a:cubicBezTo>
                  <a:cubicBezTo>
                    <a:pt x="0" y="0"/>
                    <a:pt x="0" y="0"/>
                    <a:pt x="0" y="0"/>
                  </a:cubicBezTo>
                  <a:cubicBezTo>
                    <a:pt x="0" y="15"/>
                    <a:pt x="0" y="15"/>
                    <a:pt x="0" y="15"/>
                  </a:cubicBezTo>
                  <a:cubicBezTo>
                    <a:pt x="0" y="15"/>
                    <a:pt x="0" y="15"/>
                    <a:pt x="0" y="15"/>
                  </a:cubicBezTo>
                  <a:cubicBezTo>
                    <a:pt x="0" y="17"/>
                    <a:pt x="0" y="18"/>
                    <a:pt x="1" y="19"/>
                  </a:cubicBezTo>
                  <a:cubicBezTo>
                    <a:pt x="76" y="117"/>
                    <a:pt x="76" y="117"/>
                    <a:pt x="76" y="117"/>
                  </a:cubicBezTo>
                  <a:cubicBezTo>
                    <a:pt x="76" y="117"/>
                    <a:pt x="76" y="117"/>
                    <a:pt x="76" y="117"/>
                  </a:cubicBezTo>
                  <a:cubicBezTo>
                    <a:pt x="104" y="160"/>
                    <a:pt x="104" y="160"/>
                    <a:pt x="104" y="160"/>
                  </a:cubicBezTo>
                  <a:cubicBezTo>
                    <a:pt x="106" y="163"/>
                    <a:pt x="110" y="164"/>
                    <a:pt x="112" y="162"/>
                  </a:cubicBezTo>
                  <a:cubicBezTo>
                    <a:pt x="219" y="101"/>
                    <a:pt x="219" y="101"/>
                    <a:pt x="219" y="101"/>
                  </a:cubicBezTo>
                  <a:cubicBezTo>
                    <a:pt x="221" y="100"/>
                    <a:pt x="222" y="97"/>
                    <a:pt x="222" y="95"/>
                  </a:cubicBezTo>
                  <a:cubicBezTo>
                    <a:pt x="222" y="95"/>
                    <a:pt x="222" y="95"/>
                    <a:pt x="222" y="95"/>
                  </a:cubicBezTo>
                  <a:cubicBezTo>
                    <a:pt x="222" y="81"/>
                    <a:pt x="222" y="81"/>
                    <a:pt x="222" y="81"/>
                  </a:cubicBezTo>
                  <a:cubicBezTo>
                    <a:pt x="222" y="81"/>
                    <a:pt x="222" y="81"/>
                    <a:pt x="222" y="81"/>
                  </a:cubicBezTo>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1" name="Freeform 149"/>
            <p:cNvSpPr>
              <a:spLocks/>
            </p:cNvSpPr>
            <p:nvPr/>
          </p:nvSpPr>
          <p:spPr bwMode="auto">
            <a:xfrm>
              <a:off x="8703" y="4077"/>
              <a:ext cx="617" cy="1122"/>
            </a:xfrm>
            <a:custGeom>
              <a:avLst/>
              <a:gdLst>
                <a:gd name="T0" fmla="*/ 177 w 261"/>
                <a:gd name="T1" fmla="*/ 5 h 474"/>
                <a:gd name="T2" fmla="*/ 210 w 261"/>
                <a:gd name="T3" fmla="*/ 30 h 474"/>
                <a:gd name="T4" fmla="*/ 221 w 261"/>
                <a:gd name="T5" fmla="*/ 385 h 474"/>
                <a:gd name="T6" fmla="*/ 213 w 261"/>
                <a:gd name="T7" fmla="*/ 396 h 474"/>
                <a:gd name="T8" fmla="*/ 9 w 261"/>
                <a:gd name="T9" fmla="*/ 402 h 474"/>
                <a:gd name="T10" fmla="*/ 9 w 261"/>
                <a:gd name="T11" fmla="*/ 243 h 474"/>
                <a:gd name="T12" fmla="*/ 8 w 261"/>
                <a:gd name="T13" fmla="*/ 121 h 474"/>
                <a:gd name="T14" fmla="*/ 41 w 261"/>
                <a:gd name="T15" fmla="*/ 78 h 474"/>
                <a:gd name="T16" fmla="*/ 177 w 261"/>
                <a:gd name="T17" fmla="*/ 5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1" h="474">
                  <a:moveTo>
                    <a:pt x="177" y="5"/>
                  </a:moveTo>
                  <a:cubicBezTo>
                    <a:pt x="177" y="5"/>
                    <a:pt x="184" y="0"/>
                    <a:pt x="210" y="30"/>
                  </a:cubicBezTo>
                  <a:cubicBezTo>
                    <a:pt x="240" y="64"/>
                    <a:pt x="261" y="237"/>
                    <a:pt x="221" y="385"/>
                  </a:cubicBezTo>
                  <a:cubicBezTo>
                    <a:pt x="220" y="389"/>
                    <a:pt x="217" y="393"/>
                    <a:pt x="213" y="396"/>
                  </a:cubicBezTo>
                  <a:cubicBezTo>
                    <a:pt x="191" y="414"/>
                    <a:pt x="106" y="474"/>
                    <a:pt x="9" y="402"/>
                  </a:cubicBezTo>
                  <a:cubicBezTo>
                    <a:pt x="9" y="243"/>
                    <a:pt x="9" y="243"/>
                    <a:pt x="9" y="243"/>
                  </a:cubicBezTo>
                  <a:cubicBezTo>
                    <a:pt x="9" y="243"/>
                    <a:pt x="0" y="147"/>
                    <a:pt x="8" y="121"/>
                  </a:cubicBezTo>
                  <a:cubicBezTo>
                    <a:pt x="13" y="108"/>
                    <a:pt x="20" y="92"/>
                    <a:pt x="41" y="78"/>
                  </a:cubicBezTo>
                  <a:lnTo>
                    <a:pt x="177" y="5"/>
                  </a:lnTo>
                  <a:close/>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2" name="Freeform 150"/>
            <p:cNvSpPr>
              <a:spLocks/>
            </p:cNvSpPr>
            <p:nvPr/>
          </p:nvSpPr>
          <p:spPr bwMode="auto">
            <a:xfrm>
              <a:off x="8724" y="4683"/>
              <a:ext cx="476" cy="485"/>
            </a:xfrm>
            <a:custGeom>
              <a:avLst/>
              <a:gdLst>
                <a:gd name="T0" fmla="*/ 201 w 201"/>
                <a:gd name="T1" fmla="*/ 143 h 205"/>
                <a:gd name="T2" fmla="*/ 111 w 201"/>
                <a:gd name="T3" fmla="*/ 158 h 205"/>
                <a:gd name="T4" fmla="*/ 65 w 201"/>
                <a:gd name="T5" fmla="*/ 98 h 205"/>
                <a:gd name="T6" fmla="*/ 72 w 201"/>
                <a:gd name="T7" fmla="*/ 0 h 205"/>
                <a:gd name="T8" fmla="*/ 58 w 201"/>
                <a:gd name="T9" fmla="*/ 0 h 205"/>
                <a:gd name="T10" fmla="*/ 30 w 201"/>
                <a:gd name="T11" fmla="*/ 32 h 205"/>
                <a:gd name="T12" fmla="*/ 0 w 201"/>
                <a:gd name="T13" fmla="*/ 85 h 205"/>
                <a:gd name="T14" fmla="*/ 0 w 201"/>
                <a:gd name="T15" fmla="*/ 146 h 205"/>
                <a:gd name="T16" fmla="*/ 23 w 201"/>
                <a:gd name="T17" fmla="*/ 161 h 205"/>
                <a:gd name="T18" fmla="*/ 26 w 201"/>
                <a:gd name="T19" fmla="*/ 162 h 205"/>
                <a:gd name="T20" fmla="*/ 26 w 201"/>
                <a:gd name="T21" fmla="*/ 162 h 205"/>
                <a:gd name="T22" fmla="*/ 201 w 201"/>
                <a:gd name="T23" fmla="*/ 14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1" h="205">
                  <a:moveTo>
                    <a:pt x="201" y="143"/>
                  </a:moveTo>
                  <a:cubicBezTo>
                    <a:pt x="168" y="158"/>
                    <a:pt x="136" y="161"/>
                    <a:pt x="111" y="158"/>
                  </a:cubicBezTo>
                  <a:cubicBezTo>
                    <a:pt x="81" y="156"/>
                    <a:pt x="60" y="127"/>
                    <a:pt x="65" y="98"/>
                  </a:cubicBezTo>
                  <a:cubicBezTo>
                    <a:pt x="74" y="52"/>
                    <a:pt x="72" y="0"/>
                    <a:pt x="72" y="0"/>
                  </a:cubicBezTo>
                  <a:cubicBezTo>
                    <a:pt x="58" y="0"/>
                    <a:pt x="58" y="0"/>
                    <a:pt x="58" y="0"/>
                  </a:cubicBezTo>
                  <a:cubicBezTo>
                    <a:pt x="30" y="32"/>
                    <a:pt x="30" y="32"/>
                    <a:pt x="30" y="32"/>
                  </a:cubicBezTo>
                  <a:cubicBezTo>
                    <a:pt x="0" y="85"/>
                    <a:pt x="0" y="85"/>
                    <a:pt x="0" y="85"/>
                  </a:cubicBezTo>
                  <a:cubicBezTo>
                    <a:pt x="0" y="146"/>
                    <a:pt x="0" y="146"/>
                    <a:pt x="0" y="146"/>
                  </a:cubicBezTo>
                  <a:cubicBezTo>
                    <a:pt x="8" y="152"/>
                    <a:pt x="16" y="157"/>
                    <a:pt x="23" y="161"/>
                  </a:cubicBezTo>
                  <a:cubicBezTo>
                    <a:pt x="24" y="162"/>
                    <a:pt x="25" y="162"/>
                    <a:pt x="26" y="162"/>
                  </a:cubicBezTo>
                  <a:cubicBezTo>
                    <a:pt x="26" y="162"/>
                    <a:pt x="26" y="162"/>
                    <a:pt x="26" y="162"/>
                  </a:cubicBezTo>
                  <a:cubicBezTo>
                    <a:pt x="107" y="205"/>
                    <a:pt x="177" y="161"/>
                    <a:pt x="201" y="143"/>
                  </a:cubicBezTo>
                  <a:close/>
                </a:path>
              </a:pathLst>
            </a:custGeom>
            <a:solidFill>
              <a:srgbClr val="9B34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3" name="Freeform 151"/>
            <p:cNvSpPr>
              <a:spLocks/>
            </p:cNvSpPr>
            <p:nvPr/>
          </p:nvSpPr>
          <p:spPr bwMode="auto">
            <a:xfrm>
              <a:off x="8388" y="4508"/>
              <a:ext cx="42" cy="78"/>
            </a:xfrm>
            <a:custGeom>
              <a:avLst/>
              <a:gdLst>
                <a:gd name="T0" fmla="*/ 0 w 18"/>
                <a:gd name="T1" fmla="*/ 0 h 33"/>
                <a:gd name="T2" fmla="*/ 2 w 18"/>
                <a:gd name="T3" fmla="*/ 17 h 33"/>
                <a:gd name="T4" fmla="*/ 11 w 18"/>
                <a:gd name="T5" fmla="*/ 29 h 33"/>
                <a:gd name="T6" fmla="*/ 11 w 18"/>
                <a:gd name="T7" fmla="*/ 29 h 33"/>
                <a:gd name="T8" fmla="*/ 13 w 18"/>
                <a:gd name="T9" fmla="*/ 33 h 33"/>
                <a:gd name="T10" fmla="*/ 18 w 18"/>
                <a:gd name="T11" fmla="*/ 30 h 33"/>
                <a:gd name="T12" fmla="*/ 16 w 18"/>
                <a:gd name="T13" fmla="*/ 20 h 33"/>
                <a:gd name="T14" fmla="*/ 15 w 18"/>
                <a:gd name="T15" fmla="*/ 20 h 33"/>
                <a:gd name="T16" fmla="*/ 15 w 18"/>
                <a:gd name="T17" fmla="*/ 20 h 33"/>
                <a:gd name="T18" fmla="*/ 0 w 18"/>
                <a:gd name="T1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33">
                  <a:moveTo>
                    <a:pt x="0" y="0"/>
                  </a:moveTo>
                  <a:cubicBezTo>
                    <a:pt x="0" y="4"/>
                    <a:pt x="1" y="10"/>
                    <a:pt x="2" y="17"/>
                  </a:cubicBezTo>
                  <a:cubicBezTo>
                    <a:pt x="11" y="29"/>
                    <a:pt x="11" y="29"/>
                    <a:pt x="11" y="29"/>
                  </a:cubicBezTo>
                  <a:cubicBezTo>
                    <a:pt x="11" y="29"/>
                    <a:pt x="11" y="29"/>
                    <a:pt x="11" y="29"/>
                  </a:cubicBezTo>
                  <a:cubicBezTo>
                    <a:pt x="13" y="33"/>
                    <a:pt x="13" y="33"/>
                    <a:pt x="13" y="33"/>
                  </a:cubicBezTo>
                  <a:cubicBezTo>
                    <a:pt x="18" y="30"/>
                    <a:pt x="18" y="30"/>
                    <a:pt x="18" y="30"/>
                  </a:cubicBezTo>
                  <a:cubicBezTo>
                    <a:pt x="16" y="20"/>
                    <a:pt x="16" y="20"/>
                    <a:pt x="16" y="20"/>
                  </a:cubicBezTo>
                  <a:cubicBezTo>
                    <a:pt x="15" y="20"/>
                    <a:pt x="15" y="20"/>
                    <a:pt x="15" y="20"/>
                  </a:cubicBezTo>
                  <a:cubicBezTo>
                    <a:pt x="15" y="20"/>
                    <a:pt x="15" y="20"/>
                    <a:pt x="15" y="20"/>
                  </a:cubicBezTo>
                  <a:cubicBezTo>
                    <a:pt x="0" y="0"/>
                    <a:pt x="0" y="0"/>
                    <a:pt x="0" y="0"/>
                  </a:cubicBezTo>
                </a:path>
              </a:pathLst>
            </a:custGeom>
            <a:solidFill>
              <a:srgbClr val="53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4" name="Freeform 152"/>
            <p:cNvSpPr>
              <a:spLocks/>
            </p:cNvSpPr>
            <p:nvPr/>
          </p:nvSpPr>
          <p:spPr bwMode="auto">
            <a:xfrm>
              <a:off x="8388" y="4473"/>
              <a:ext cx="38" cy="82"/>
            </a:xfrm>
            <a:custGeom>
              <a:avLst/>
              <a:gdLst>
                <a:gd name="T0" fmla="*/ 5 w 16"/>
                <a:gd name="T1" fmla="*/ 0 h 35"/>
                <a:gd name="T2" fmla="*/ 0 w 16"/>
                <a:gd name="T3" fmla="*/ 15 h 35"/>
                <a:gd name="T4" fmla="*/ 15 w 16"/>
                <a:gd name="T5" fmla="*/ 35 h 35"/>
                <a:gd name="T6" fmla="*/ 15 w 16"/>
                <a:gd name="T7" fmla="*/ 35 h 35"/>
                <a:gd name="T8" fmla="*/ 16 w 16"/>
                <a:gd name="T9" fmla="*/ 35 h 35"/>
                <a:gd name="T10" fmla="*/ 5 w 16"/>
                <a:gd name="T11" fmla="*/ 0 h 35"/>
              </a:gdLst>
              <a:ahLst/>
              <a:cxnLst>
                <a:cxn ang="0">
                  <a:pos x="T0" y="T1"/>
                </a:cxn>
                <a:cxn ang="0">
                  <a:pos x="T2" y="T3"/>
                </a:cxn>
                <a:cxn ang="0">
                  <a:pos x="T4" y="T5"/>
                </a:cxn>
                <a:cxn ang="0">
                  <a:pos x="T6" y="T7"/>
                </a:cxn>
                <a:cxn ang="0">
                  <a:pos x="T8" y="T9"/>
                </a:cxn>
                <a:cxn ang="0">
                  <a:pos x="T10" y="T11"/>
                </a:cxn>
              </a:cxnLst>
              <a:rect l="0" t="0" r="r" b="b"/>
              <a:pathLst>
                <a:path w="16" h="35">
                  <a:moveTo>
                    <a:pt x="5" y="0"/>
                  </a:moveTo>
                  <a:cubicBezTo>
                    <a:pt x="5" y="0"/>
                    <a:pt x="0" y="1"/>
                    <a:pt x="0" y="15"/>
                  </a:cubicBezTo>
                  <a:cubicBezTo>
                    <a:pt x="15" y="35"/>
                    <a:pt x="15" y="35"/>
                    <a:pt x="15" y="35"/>
                  </a:cubicBezTo>
                  <a:cubicBezTo>
                    <a:pt x="15" y="35"/>
                    <a:pt x="15" y="35"/>
                    <a:pt x="15" y="35"/>
                  </a:cubicBezTo>
                  <a:cubicBezTo>
                    <a:pt x="16" y="35"/>
                    <a:pt x="16" y="35"/>
                    <a:pt x="16" y="35"/>
                  </a:cubicBezTo>
                  <a:cubicBezTo>
                    <a:pt x="5" y="0"/>
                    <a:pt x="5" y="0"/>
                    <a:pt x="5" y="0"/>
                  </a:cubicBezTo>
                </a:path>
              </a:pathLst>
            </a:custGeom>
            <a:solidFill>
              <a:srgbClr val="7AB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5" name="Freeform 153"/>
            <p:cNvSpPr>
              <a:spLocks/>
            </p:cNvSpPr>
            <p:nvPr/>
          </p:nvSpPr>
          <p:spPr bwMode="auto">
            <a:xfrm>
              <a:off x="8393" y="4548"/>
              <a:ext cx="26" cy="41"/>
            </a:xfrm>
            <a:custGeom>
              <a:avLst/>
              <a:gdLst>
                <a:gd name="T0" fmla="*/ 0 w 11"/>
                <a:gd name="T1" fmla="*/ 0 h 17"/>
                <a:gd name="T2" fmla="*/ 0 w 11"/>
                <a:gd name="T3" fmla="*/ 0 h 17"/>
                <a:gd name="T4" fmla="*/ 9 w 11"/>
                <a:gd name="T5" fmla="*/ 17 h 17"/>
                <a:gd name="T6" fmla="*/ 11 w 11"/>
                <a:gd name="T7" fmla="*/ 16 h 17"/>
                <a:gd name="T8" fmla="*/ 9 w 11"/>
                <a:gd name="T9" fmla="*/ 12 h 17"/>
                <a:gd name="T10" fmla="*/ 9 w 11"/>
                <a:gd name="T11" fmla="*/ 12 h 17"/>
                <a:gd name="T12" fmla="*/ 0 w 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0" y="0"/>
                  </a:moveTo>
                  <a:cubicBezTo>
                    <a:pt x="0" y="0"/>
                    <a:pt x="0" y="0"/>
                    <a:pt x="0" y="0"/>
                  </a:cubicBezTo>
                  <a:cubicBezTo>
                    <a:pt x="9" y="17"/>
                    <a:pt x="9" y="17"/>
                    <a:pt x="9" y="17"/>
                  </a:cubicBezTo>
                  <a:cubicBezTo>
                    <a:pt x="11" y="16"/>
                    <a:pt x="11" y="16"/>
                    <a:pt x="11" y="16"/>
                  </a:cubicBezTo>
                  <a:cubicBezTo>
                    <a:pt x="9" y="12"/>
                    <a:pt x="9" y="12"/>
                    <a:pt x="9" y="12"/>
                  </a:cubicBezTo>
                  <a:cubicBezTo>
                    <a:pt x="9" y="12"/>
                    <a:pt x="9" y="12"/>
                    <a:pt x="9" y="12"/>
                  </a:cubicBezTo>
                  <a:cubicBezTo>
                    <a:pt x="0" y="0"/>
                    <a:pt x="0" y="0"/>
                    <a:pt x="0" y="0"/>
                  </a:cubicBezTo>
                </a:path>
              </a:pathLst>
            </a:custGeom>
            <a:solidFill>
              <a:srgbClr val="4949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6" name="Freeform 154"/>
            <p:cNvSpPr>
              <a:spLocks/>
            </p:cNvSpPr>
            <p:nvPr/>
          </p:nvSpPr>
          <p:spPr bwMode="auto">
            <a:xfrm>
              <a:off x="8255" y="4421"/>
              <a:ext cx="620" cy="697"/>
            </a:xfrm>
            <a:custGeom>
              <a:avLst/>
              <a:gdLst>
                <a:gd name="T0" fmla="*/ 261 w 262"/>
                <a:gd name="T1" fmla="*/ 111 h 295"/>
                <a:gd name="T2" fmla="*/ 185 w 262"/>
                <a:gd name="T3" fmla="*/ 114 h 295"/>
                <a:gd name="T4" fmla="*/ 187 w 262"/>
                <a:gd name="T5" fmla="*/ 162 h 295"/>
                <a:gd name="T6" fmla="*/ 179 w 262"/>
                <a:gd name="T7" fmla="*/ 166 h 295"/>
                <a:gd name="T8" fmla="*/ 93 w 262"/>
                <a:gd name="T9" fmla="*/ 105 h 295"/>
                <a:gd name="T10" fmla="*/ 71 w 262"/>
                <a:gd name="T11" fmla="*/ 29 h 295"/>
                <a:gd name="T12" fmla="*/ 67 w 262"/>
                <a:gd name="T13" fmla="*/ 66 h 295"/>
                <a:gd name="T14" fmla="*/ 35 w 262"/>
                <a:gd name="T15" fmla="*/ 24 h 295"/>
                <a:gd name="T16" fmla="*/ 23 w 262"/>
                <a:gd name="T17" fmla="*/ 25 h 295"/>
                <a:gd name="T18" fmla="*/ 67 w 262"/>
                <a:gd name="T19" fmla="*/ 124 h 295"/>
                <a:gd name="T20" fmla="*/ 183 w 262"/>
                <a:gd name="T21" fmla="*/ 250 h 295"/>
                <a:gd name="T22" fmla="*/ 261 w 262"/>
                <a:gd name="T23" fmla="*/ 111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295">
                  <a:moveTo>
                    <a:pt x="261" y="111"/>
                  </a:moveTo>
                  <a:cubicBezTo>
                    <a:pt x="230" y="124"/>
                    <a:pt x="202" y="122"/>
                    <a:pt x="185" y="114"/>
                  </a:cubicBezTo>
                  <a:cubicBezTo>
                    <a:pt x="185" y="134"/>
                    <a:pt x="186" y="151"/>
                    <a:pt x="187" y="162"/>
                  </a:cubicBezTo>
                  <a:cubicBezTo>
                    <a:pt x="187" y="166"/>
                    <a:pt x="183" y="168"/>
                    <a:pt x="179" y="166"/>
                  </a:cubicBezTo>
                  <a:cubicBezTo>
                    <a:pt x="93" y="105"/>
                    <a:pt x="93" y="105"/>
                    <a:pt x="93" y="105"/>
                  </a:cubicBezTo>
                  <a:cubicBezTo>
                    <a:pt x="93" y="105"/>
                    <a:pt x="95" y="58"/>
                    <a:pt x="71" y="29"/>
                  </a:cubicBezTo>
                  <a:cubicBezTo>
                    <a:pt x="47" y="0"/>
                    <a:pt x="67" y="66"/>
                    <a:pt x="67" y="66"/>
                  </a:cubicBezTo>
                  <a:cubicBezTo>
                    <a:pt x="35" y="24"/>
                    <a:pt x="35" y="24"/>
                    <a:pt x="35" y="24"/>
                  </a:cubicBezTo>
                  <a:cubicBezTo>
                    <a:pt x="32" y="20"/>
                    <a:pt x="25" y="20"/>
                    <a:pt x="23" y="25"/>
                  </a:cubicBezTo>
                  <a:cubicBezTo>
                    <a:pt x="13" y="42"/>
                    <a:pt x="0" y="82"/>
                    <a:pt x="67" y="124"/>
                  </a:cubicBezTo>
                  <a:cubicBezTo>
                    <a:pt x="67" y="124"/>
                    <a:pt x="110" y="203"/>
                    <a:pt x="183" y="250"/>
                  </a:cubicBezTo>
                  <a:cubicBezTo>
                    <a:pt x="252" y="295"/>
                    <a:pt x="262" y="111"/>
                    <a:pt x="261" y="111"/>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7" name="Freeform 155"/>
            <p:cNvSpPr>
              <a:spLocks/>
            </p:cNvSpPr>
            <p:nvPr/>
          </p:nvSpPr>
          <p:spPr bwMode="auto">
            <a:xfrm>
              <a:off x="8442" y="4683"/>
              <a:ext cx="433" cy="435"/>
            </a:xfrm>
            <a:custGeom>
              <a:avLst/>
              <a:gdLst>
                <a:gd name="T0" fmla="*/ 182 w 183"/>
                <a:gd name="T1" fmla="*/ 0 h 184"/>
                <a:gd name="T2" fmla="*/ 165 w 183"/>
                <a:gd name="T3" fmla="*/ 6 h 184"/>
                <a:gd name="T4" fmla="*/ 89 w 183"/>
                <a:gd name="T5" fmla="*/ 118 h 184"/>
                <a:gd name="T6" fmla="*/ 0 w 183"/>
                <a:gd name="T7" fmla="*/ 32 h 184"/>
                <a:gd name="T8" fmla="*/ 104 w 183"/>
                <a:gd name="T9" fmla="*/ 139 h 184"/>
                <a:gd name="T10" fmla="*/ 182 w 183"/>
                <a:gd name="T11" fmla="*/ 0 h 184"/>
              </a:gdLst>
              <a:ahLst/>
              <a:cxnLst>
                <a:cxn ang="0">
                  <a:pos x="T0" y="T1"/>
                </a:cxn>
                <a:cxn ang="0">
                  <a:pos x="T2" y="T3"/>
                </a:cxn>
                <a:cxn ang="0">
                  <a:pos x="T4" y="T5"/>
                </a:cxn>
                <a:cxn ang="0">
                  <a:pos x="T6" y="T7"/>
                </a:cxn>
                <a:cxn ang="0">
                  <a:pos x="T8" y="T9"/>
                </a:cxn>
                <a:cxn ang="0">
                  <a:pos x="T10" y="T11"/>
                </a:cxn>
              </a:cxnLst>
              <a:rect l="0" t="0" r="r" b="b"/>
              <a:pathLst>
                <a:path w="183" h="184">
                  <a:moveTo>
                    <a:pt x="182" y="0"/>
                  </a:moveTo>
                  <a:cubicBezTo>
                    <a:pt x="176" y="3"/>
                    <a:pt x="170" y="4"/>
                    <a:pt x="165" y="6"/>
                  </a:cubicBezTo>
                  <a:cubicBezTo>
                    <a:pt x="159" y="55"/>
                    <a:pt x="141" y="151"/>
                    <a:pt x="89" y="118"/>
                  </a:cubicBezTo>
                  <a:cubicBezTo>
                    <a:pt x="50" y="93"/>
                    <a:pt x="20" y="58"/>
                    <a:pt x="0" y="32"/>
                  </a:cubicBezTo>
                  <a:cubicBezTo>
                    <a:pt x="17" y="58"/>
                    <a:pt x="53" y="107"/>
                    <a:pt x="104" y="139"/>
                  </a:cubicBezTo>
                  <a:cubicBezTo>
                    <a:pt x="173" y="184"/>
                    <a:pt x="183" y="0"/>
                    <a:pt x="182" y="0"/>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8" name="Freeform 156"/>
            <p:cNvSpPr>
              <a:spLocks/>
            </p:cNvSpPr>
            <p:nvPr/>
          </p:nvSpPr>
          <p:spPr bwMode="auto">
            <a:xfrm>
              <a:off x="8852" y="4134"/>
              <a:ext cx="184" cy="107"/>
            </a:xfrm>
            <a:custGeom>
              <a:avLst/>
              <a:gdLst>
                <a:gd name="T0" fmla="*/ 76 w 78"/>
                <a:gd name="T1" fmla="*/ 7 h 45"/>
                <a:gd name="T2" fmla="*/ 73 w 78"/>
                <a:gd name="T3" fmla="*/ 0 h 45"/>
                <a:gd name="T4" fmla="*/ 17 w 78"/>
                <a:gd name="T5" fmla="*/ 11 h 45"/>
                <a:gd name="T6" fmla="*/ 0 w 78"/>
                <a:gd name="T7" fmla="*/ 43 h 45"/>
                <a:gd name="T8" fmla="*/ 72 w 78"/>
                <a:gd name="T9" fmla="*/ 22 h 45"/>
                <a:gd name="T10" fmla="*/ 76 w 78"/>
                <a:gd name="T11" fmla="*/ 7 h 45"/>
              </a:gdLst>
              <a:ahLst/>
              <a:cxnLst>
                <a:cxn ang="0">
                  <a:pos x="T0" y="T1"/>
                </a:cxn>
                <a:cxn ang="0">
                  <a:pos x="T2" y="T3"/>
                </a:cxn>
                <a:cxn ang="0">
                  <a:pos x="T4" y="T5"/>
                </a:cxn>
                <a:cxn ang="0">
                  <a:pos x="T6" y="T7"/>
                </a:cxn>
                <a:cxn ang="0">
                  <a:pos x="T8" y="T9"/>
                </a:cxn>
                <a:cxn ang="0">
                  <a:pos x="T10" y="T11"/>
                </a:cxn>
              </a:cxnLst>
              <a:rect l="0" t="0" r="r" b="b"/>
              <a:pathLst>
                <a:path w="78" h="45">
                  <a:moveTo>
                    <a:pt x="76" y="7"/>
                  </a:moveTo>
                  <a:cubicBezTo>
                    <a:pt x="73" y="0"/>
                    <a:pt x="73" y="0"/>
                    <a:pt x="73" y="0"/>
                  </a:cubicBezTo>
                  <a:cubicBezTo>
                    <a:pt x="17" y="11"/>
                    <a:pt x="17" y="11"/>
                    <a:pt x="17" y="11"/>
                  </a:cubicBezTo>
                  <a:cubicBezTo>
                    <a:pt x="17" y="11"/>
                    <a:pt x="21" y="24"/>
                    <a:pt x="0" y="43"/>
                  </a:cubicBezTo>
                  <a:cubicBezTo>
                    <a:pt x="38" y="45"/>
                    <a:pt x="61" y="31"/>
                    <a:pt x="72" y="22"/>
                  </a:cubicBezTo>
                  <a:cubicBezTo>
                    <a:pt x="76" y="18"/>
                    <a:pt x="78" y="12"/>
                    <a:pt x="76" y="7"/>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9" name="Freeform 157"/>
            <p:cNvSpPr>
              <a:spLocks/>
            </p:cNvSpPr>
            <p:nvPr/>
          </p:nvSpPr>
          <p:spPr bwMode="auto">
            <a:xfrm>
              <a:off x="8885" y="4134"/>
              <a:ext cx="144" cy="62"/>
            </a:xfrm>
            <a:custGeom>
              <a:avLst/>
              <a:gdLst>
                <a:gd name="T0" fmla="*/ 39 w 61"/>
                <a:gd name="T1" fmla="*/ 18 h 26"/>
                <a:gd name="T2" fmla="*/ 61 w 61"/>
                <a:gd name="T3" fmla="*/ 6 h 26"/>
                <a:gd name="T4" fmla="*/ 59 w 61"/>
                <a:gd name="T5" fmla="*/ 0 h 26"/>
                <a:gd name="T6" fmla="*/ 3 w 61"/>
                <a:gd name="T7" fmla="*/ 11 h 26"/>
                <a:gd name="T8" fmla="*/ 0 w 61"/>
                <a:gd name="T9" fmla="*/ 26 h 26"/>
                <a:gd name="T10" fmla="*/ 39 w 61"/>
                <a:gd name="T11" fmla="*/ 18 h 26"/>
              </a:gdLst>
              <a:ahLst/>
              <a:cxnLst>
                <a:cxn ang="0">
                  <a:pos x="T0" y="T1"/>
                </a:cxn>
                <a:cxn ang="0">
                  <a:pos x="T2" y="T3"/>
                </a:cxn>
                <a:cxn ang="0">
                  <a:pos x="T4" y="T5"/>
                </a:cxn>
                <a:cxn ang="0">
                  <a:pos x="T6" y="T7"/>
                </a:cxn>
                <a:cxn ang="0">
                  <a:pos x="T8" y="T9"/>
                </a:cxn>
                <a:cxn ang="0">
                  <a:pos x="T10" y="T11"/>
                </a:cxn>
              </a:cxnLst>
              <a:rect l="0" t="0" r="r" b="b"/>
              <a:pathLst>
                <a:path w="61" h="26">
                  <a:moveTo>
                    <a:pt x="39" y="18"/>
                  </a:moveTo>
                  <a:cubicBezTo>
                    <a:pt x="47" y="16"/>
                    <a:pt x="55" y="11"/>
                    <a:pt x="61" y="6"/>
                  </a:cubicBezTo>
                  <a:cubicBezTo>
                    <a:pt x="59" y="0"/>
                    <a:pt x="59" y="0"/>
                    <a:pt x="59" y="0"/>
                  </a:cubicBezTo>
                  <a:cubicBezTo>
                    <a:pt x="3" y="11"/>
                    <a:pt x="3" y="11"/>
                    <a:pt x="3" y="11"/>
                  </a:cubicBezTo>
                  <a:cubicBezTo>
                    <a:pt x="3" y="11"/>
                    <a:pt x="5" y="17"/>
                    <a:pt x="0" y="26"/>
                  </a:cubicBezTo>
                  <a:cubicBezTo>
                    <a:pt x="11" y="26"/>
                    <a:pt x="25" y="23"/>
                    <a:pt x="39" y="18"/>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0" name="Freeform 158"/>
            <p:cNvSpPr>
              <a:spLocks/>
            </p:cNvSpPr>
            <p:nvPr/>
          </p:nvSpPr>
          <p:spPr bwMode="auto">
            <a:xfrm>
              <a:off x="8686" y="3590"/>
              <a:ext cx="464" cy="570"/>
            </a:xfrm>
            <a:custGeom>
              <a:avLst/>
              <a:gdLst>
                <a:gd name="T0" fmla="*/ 11 w 196"/>
                <a:gd name="T1" fmla="*/ 82 h 241"/>
                <a:gd name="T2" fmla="*/ 103 w 196"/>
                <a:gd name="T3" fmla="*/ 0 h 241"/>
                <a:gd name="T4" fmla="*/ 196 w 196"/>
                <a:gd name="T5" fmla="*/ 92 h 241"/>
                <a:gd name="T6" fmla="*/ 196 w 196"/>
                <a:gd name="T7" fmla="*/ 94 h 241"/>
                <a:gd name="T8" fmla="*/ 196 w 196"/>
                <a:gd name="T9" fmla="*/ 94 h 241"/>
                <a:gd name="T10" fmla="*/ 196 w 196"/>
                <a:gd name="T11" fmla="*/ 145 h 241"/>
                <a:gd name="T12" fmla="*/ 136 w 196"/>
                <a:gd name="T13" fmla="*/ 233 h 241"/>
                <a:gd name="T14" fmla="*/ 80 w 196"/>
                <a:gd name="T15" fmla="*/ 241 h 241"/>
                <a:gd name="T16" fmla="*/ 64 w 196"/>
                <a:gd name="T17" fmla="*/ 235 h 241"/>
                <a:gd name="T18" fmla="*/ 11 w 196"/>
                <a:gd name="T19" fmla="*/ 82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241">
                  <a:moveTo>
                    <a:pt x="11" y="82"/>
                  </a:moveTo>
                  <a:cubicBezTo>
                    <a:pt x="19" y="36"/>
                    <a:pt x="56" y="0"/>
                    <a:pt x="103" y="0"/>
                  </a:cubicBezTo>
                  <a:cubicBezTo>
                    <a:pt x="155" y="0"/>
                    <a:pt x="196" y="41"/>
                    <a:pt x="196" y="92"/>
                  </a:cubicBezTo>
                  <a:cubicBezTo>
                    <a:pt x="196" y="93"/>
                    <a:pt x="196" y="93"/>
                    <a:pt x="196" y="94"/>
                  </a:cubicBezTo>
                  <a:cubicBezTo>
                    <a:pt x="196" y="94"/>
                    <a:pt x="196" y="94"/>
                    <a:pt x="196" y="94"/>
                  </a:cubicBezTo>
                  <a:cubicBezTo>
                    <a:pt x="196" y="145"/>
                    <a:pt x="196" y="145"/>
                    <a:pt x="196" y="145"/>
                  </a:cubicBezTo>
                  <a:cubicBezTo>
                    <a:pt x="196" y="184"/>
                    <a:pt x="173" y="220"/>
                    <a:pt x="136" y="233"/>
                  </a:cubicBezTo>
                  <a:cubicBezTo>
                    <a:pt x="114" y="241"/>
                    <a:pt x="92" y="241"/>
                    <a:pt x="80" y="241"/>
                  </a:cubicBezTo>
                  <a:cubicBezTo>
                    <a:pt x="74" y="241"/>
                    <a:pt x="68" y="239"/>
                    <a:pt x="64" y="235"/>
                  </a:cubicBezTo>
                  <a:cubicBezTo>
                    <a:pt x="22" y="201"/>
                    <a:pt x="0" y="152"/>
                    <a:pt x="11" y="82"/>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1" name="Freeform 159"/>
            <p:cNvSpPr>
              <a:spLocks/>
            </p:cNvSpPr>
            <p:nvPr/>
          </p:nvSpPr>
          <p:spPr bwMode="auto">
            <a:xfrm>
              <a:off x="8655" y="3562"/>
              <a:ext cx="557" cy="594"/>
            </a:xfrm>
            <a:custGeom>
              <a:avLst/>
              <a:gdLst>
                <a:gd name="T0" fmla="*/ 116 w 235"/>
                <a:gd name="T1" fmla="*/ 0 h 251"/>
                <a:gd name="T2" fmla="*/ 41 w 235"/>
                <a:gd name="T3" fmla="*/ 37 h 251"/>
                <a:gd name="T4" fmla="*/ 41 w 235"/>
                <a:gd name="T5" fmla="*/ 37 h 251"/>
                <a:gd name="T6" fmla="*/ 25 w 235"/>
                <a:gd name="T7" fmla="*/ 106 h 251"/>
                <a:gd name="T8" fmla="*/ 37 w 235"/>
                <a:gd name="T9" fmla="*/ 94 h 251"/>
                <a:gd name="T10" fmla="*/ 49 w 235"/>
                <a:gd name="T11" fmla="*/ 133 h 251"/>
                <a:gd name="T12" fmla="*/ 92 w 235"/>
                <a:gd name="T13" fmla="*/ 144 h 251"/>
                <a:gd name="T14" fmla="*/ 122 w 235"/>
                <a:gd name="T15" fmla="*/ 215 h 251"/>
                <a:gd name="T16" fmla="*/ 164 w 235"/>
                <a:gd name="T17" fmla="*/ 243 h 251"/>
                <a:gd name="T18" fmla="*/ 235 w 235"/>
                <a:gd name="T19" fmla="*/ 136 h 251"/>
                <a:gd name="T20" fmla="*/ 116 w 235"/>
                <a:gd name="T21"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5" h="251">
                  <a:moveTo>
                    <a:pt x="116" y="0"/>
                  </a:moveTo>
                  <a:cubicBezTo>
                    <a:pt x="87" y="0"/>
                    <a:pt x="55" y="13"/>
                    <a:pt x="41" y="37"/>
                  </a:cubicBezTo>
                  <a:cubicBezTo>
                    <a:pt x="41" y="37"/>
                    <a:pt x="41" y="37"/>
                    <a:pt x="41" y="37"/>
                  </a:cubicBezTo>
                  <a:cubicBezTo>
                    <a:pt x="41" y="37"/>
                    <a:pt x="0" y="58"/>
                    <a:pt x="25" y="106"/>
                  </a:cubicBezTo>
                  <a:cubicBezTo>
                    <a:pt x="25" y="106"/>
                    <a:pt x="27" y="100"/>
                    <a:pt x="37" y="94"/>
                  </a:cubicBezTo>
                  <a:cubicBezTo>
                    <a:pt x="37" y="94"/>
                    <a:pt x="29" y="118"/>
                    <a:pt x="49" y="133"/>
                  </a:cubicBezTo>
                  <a:cubicBezTo>
                    <a:pt x="68" y="149"/>
                    <a:pt x="92" y="144"/>
                    <a:pt x="92" y="144"/>
                  </a:cubicBezTo>
                  <a:cubicBezTo>
                    <a:pt x="92" y="144"/>
                    <a:pt x="119" y="174"/>
                    <a:pt x="122" y="215"/>
                  </a:cubicBezTo>
                  <a:cubicBezTo>
                    <a:pt x="123" y="236"/>
                    <a:pt x="144" y="251"/>
                    <a:pt x="164" y="243"/>
                  </a:cubicBezTo>
                  <a:cubicBezTo>
                    <a:pt x="197" y="231"/>
                    <a:pt x="235" y="202"/>
                    <a:pt x="235" y="136"/>
                  </a:cubicBezTo>
                  <a:cubicBezTo>
                    <a:pt x="235" y="20"/>
                    <a:pt x="154" y="0"/>
                    <a:pt x="116" y="0"/>
                  </a:cubicBezTo>
                  <a:close/>
                </a:path>
              </a:pathLst>
            </a:custGeom>
            <a:solidFill>
              <a:srgbClr val="5D46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2" name="Oval 160"/>
            <p:cNvSpPr>
              <a:spLocks noChangeArrowheads="1"/>
            </p:cNvSpPr>
            <p:nvPr/>
          </p:nvSpPr>
          <p:spPr bwMode="auto">
            <a:xfrm>
              <a:off x="8852" y="3893"/>
              <a:ext cx="99" cy="99"/>
            </a:xfrm>
            <a:prstGeom prst="ellipse">
              <a:avLst/>
            </a:pr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3" name="Freeform 161"/>
            <p:cNvSpPr>
              <a:spLocks/>
            </p:cNvSpPr>
            <p:nvPr/>
          </p:nvSpPr>
          <p:spPr bwMode="auto">
            <a:xfrm>
              <a:off x="8677" y="4302"/>
              <a:ext cx="227" cy="414"/>
            </a:xfrm>
            <a:custGeom>
              <a:avLst/>
              <a:gdLst>
                <a:gd name="T0" fmla="*/ 42 w 96"/>
                <a:gd name="T1" fmla="*/ 2 h 175"/>
                <a:gd name="T2" fmla="*/ 1 w 96"/>
                <a:gd name="T3" fmla="*/ 161 h 175"/>
                <a:gd name="T4" fmla="*/ 92 w 96"/>
                <a:gd name="T5" fmla="*/ 161 h 175"/>
                <a:gd name="T6" fmla="*/ 93 w 96"/>
                <a:gd name="T7" fmla="*/ 69 h 175"/>
                <a:gd name="T8" fmla="*/ 42 w 96"/>
                <a:gd name="T9" fmla="*/ 2 h 175"/>
              </a:gdLst>
              <a:ahLst/>
              <a:cxnLst>
                <a:cxn ang="0">
                  <a:pos x="T0" y="T1"/>
                </a:cxn>
                <a:cxn ang="0">
                  <a:pos x="T2" y="T3"/>
                </a:cxn>
                <a:cxn ang="0">
                  <a:pos x="T4" y="T5"/>
                </a:cxn>
                <a:cxn ang="0">
                  <a:pos x="T6" y="T7"/>
                </a:cxn>
                <a:cxn ang="0">
                  <a:pos x="T8" y="T9"/>
                </a:cxn>
              </a:cxnLst>
              <a:rect l="0" t="0" r="r" b="b"/>
              <a:pathLst>
                <a:path w="96" h="175">
                  <a:moveTo>
                    <a:pt x="42" y="2"/>
                  </a:moveTo>
                  <a:cubicBezTo>
                    <a:pt x="8" y="0"/>
                    <a:pt x="0" y="95"/>
                    <a:pt x="1" y="161"/>
                  </a:cubicBezTo>
                  <a:cubicBezTo>
                    <a:pt x="18" y="171"/>
                    <a:pt x="58" y="175"/>
                    <a:pt x="92" y="161"/>
                  </a:cubicBezTo>
                  <a:cubicBezTo>
                    <a:pt x="96" y="123"/>
                    <a:pt x="93" y="88"/>
                    <a:pt x="93" y="69"/>
                  </a:cubicBezTo>
                  <a:cubicBezTo>
                    <a:pt x="93" y="11"/>
                    <a:pt x="57" y="3"/>
                    <a:pt x="42" y="2"/>
                  </a:cubicBezTo>
                  <a:close/>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4" name="Freeform 162"/>
            <p:cNvSpPr>
              <a:spLocks/>
            </p:cNvSpPr>
            <p:nvPr/>
          </p:nvSpPr>
          <p:spPr bwMode="auto">
            <a:xfrm>
              <a:off x="8255" y="4480"/>
              <a:ext cx="159" cy="234"/>
            </a:xfrm>
            <a:custGeom>
              <a:avLst/>
              <a:gdLst>
                <a:gd name="T0" fmla="*/ 23 w 67"/>
                <a:gd name="T1" fmla="*/ 0 h 99"/>
                <a:gd name="T2" fmla="*/ 67 w 67"/>
                <a:gd name="T3" fmla="*/ 99 h 99"/>
                <a:gd name="T4" fmla="*/ 23 w 67"/>
                <a:gd name="T5" fmla="*/ 0 h 99"/>
              </a:gdLst>
              <a:ahLst/>
              <a:cxnLst>
                <a:cxn ang="0">
                  <a:pos x="T0" y="T1"/>
                </a:cxn>
                <a:cxn ang="0">
                  <a:pos x="T2" y="T3"/>
                </a:cxn>
                <a:cxn ang="0">
                  <a:pos x="T4" y="T5"/>
                </a:cxn>
              </a:cxnLst>
              <a:rect l="0" t="0" r="r" b="b"/>
              <a:pathLst>
                <a:path w="67" h="99">
                  <a:moveTo>
                    <a:pt x="23" y="0"/>
                  </a:moveTo>
                  <a:cubicBezTo>
                    <a:pt x="13" y="17"/>
                    <a:pt x="0" y="57"/>
                    <a:pt x="67" y="99"/>
                  </a:cubicBezTo>
                  <a:cubicBezTo>
                    <a:pt x="8" y="60"/>
                    <a:pt x="23" y="0"/>
                    <a:pt x="23" y="0"/>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5" name="Freeform 163"/>
            <p:cNvSpPr>
              <a:spLocks noEditPoints="1"/>
            </p:cNvSpPr>
            <p:nvPr/>
          </p:nvSpPr>
          <p:spPr bwMode="auto">
            <a:xfrm>
              <a:off x="8437" y="4227"/>
              <a:ext cx="112" cy="414"/>
            </a:xfrm>
            <a:custGeom>
              <a:avLst/>
              <a:gdLst>
                <a:gd name="T0" fmla="*/ 112 w 112"/>
                <a:gd name="T1" fmla="*/ 392 h 414"/>
                <a:gd name="T2" fmla="*/ 74 w 112"/>
                <a:gd name="T3" fmla="*/ 414 h 414"/>
                <a:gd name="T4" fmla="*/ 74 w 112"/>
                <a:gd name="T5" fmla="*/ 414 h 414"/>
                <a:gd name="T6" fmla="*/ 112 w 112"/>
                <a:gd name="T7" fmla="*/ 392 h 414"/>
                <a:gd name="T8" fmla="*/ 34 w 112"/>
                <a:gd name="T9" fmla="*/ 0 h 414"/>
                <a:gd name="T10" fmla="*/ 0 w 112"/>
                <a:gd name="T11" fmla="*/ 18 h 414"/>
                <a:gd name="T12" fmla="*/ 34 w 112"/>
                <a:gd name="T13" fmla="*/ 0 h 414"/>
                <a:gd name="T14" fmla="*/ 34 w 112"/>
                <a:gd name="T15" fmla="*/ 0 h 4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414">
                  <a:moveTo>
                    <a:pt x="112" y="392"/>
                  </a:moveTo>
                  <a:lnTo>
                    <a:pt x="74" y="414"/>
                  </a:lnTo>
                  <a:lnTo>
                    <a:pt x="74" y="414"/>
                  </a:lnTo>
                  <a:lnTo>
                    <a:pt x="112" y="392"/>
                  </a:lnTo>
                  <a:close/>
                  <a:moveTo>
                    <a:pt x="34" y="0"/>
                  </a:moveTo>
                  <a:lnTo>
                    <a:pt x="0" y="18"/>
                  </a:lnTo>
                  <a:lnTo>
                    <a:pt x="34" y="0"/>
                  </a:lnTo>
                  <a:lnTo>
                    <a:pt x="34" y="0"/>
                  </a:lnTo>
                  <a:close/>
                </a:path>
              </a:pathLst>
            </a:custGeom>
            <a:solidFill>
              <a:srgbClr val="7878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6" name="Freeform 164"/>
            <p:cNvSpPr>
              <a:spLocks noEditPoints="1"/>
            </p:cNvSpPr>
            <p:nvPr/>
          </p:nvSpPr>
          <p:spPr bwMode="auto">
            <a:xfrm>
              <a:off x="8437" y="4227"/>
              <a:ext cx="112" cy="414"/>
            </a:xfrm>
            <a:custGeom>
              <a:avLst/>
              <a:gdLst>
                <a:gd name="T0" fmla="*/ 112 w 112"/>
                <a:gd name="T1" fmla="*/ 392 h 414"/>
                <a:gd name="T2" fmla="*/ 74 w 112"/>
                <a:gd name="T3" fmla="*/ 414 h 414"/>
                <a:gd name="T4" fmla="*/ 74 w 112"/>
                <a:gd name="T5" fmla="*/ 414 h 414"/>
                <a:gd name="T6" fmla="*/ 112 w 112"/>
                <a:gd name="T7" fmla="*/ 392 h 414"/>
                <a:gd name="T8" fmla="*/ 34 w 112"/>
                <a:gd name="T9" fmla="*/ 0 h 414"/>
                <a:gd name="T10" fmla="*/ 0 w 112"/>
                <a:gd name="T11" fmla="*/ 18 h 414"/>
                <a:gd name="T12" fmla="*/ 34 w 112"/>
                <a:gd name="T13" fmla="*/ 0 h 414"/>
                <a:gd name="T14" fmla="*/ 34 w 112"/>
                <a:gd name="T15" fmla="*/ 0 h 4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414">
                  <a:moveTo>
                    <a:pt x="112" y="392"/>
                  </a:moveTo>
                  <a:lnTo>
                    <a:pt x="74" y="414"/>
                  </a:lnTo>
                  <a:lnTo>
                    <a:pt x="74" y="414"/>
                  </a:lnTo>
                  <a:lnTo>
                    <a:pt x="112" y="392"/>
                  </a:lnTo>
                  <a:moveTo>
                    <a:pt x="34" y="0"/>
                  </a:moveTo>
                  <a:lnTo>
                    <a:pt x="0" y="18"/>
                  </a:lnTo>
                  <a:lnTo>
                    <a:pt x="34" y="0"/>
                  </a:lnTo>
                  <a:lnTo>
                    <a:pt x="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7" name="Freeform 165"/>
            <p:cNvSpPr>
              <a:spLocks/>
            </p:cNvSpPr>
            <p:nvPr/>
          </p:nvSpPr>
          <p:spPr bwMode="auto">
            <a:xfrm>
              <a:off x="8437" y="4227"/>
              <a:ext cx="112" cy="414"/>
            </a:xfrm>
            <a:custGeom>
              <a:avLst/>
              <a:gdLst>
                <a:gd name="T0" fmla="*/ 34 w 112"/>
                <a:gd name="T1" fmla="*/ 0 h 414"/>
                <a:gd name="T2" fmla="*/ 0 w 112"/>
                <a:gd name="T3" fmla="*/ 18 h 414"/>
                <a:gd name="T4" fmla="*/ 74 w 112"/>
                <a:gd name="T5" fmla="*/ 414 h 414"/>
                <a:gd name="T6" fmla="*/ 112 w 112"/>
                <a:gd name="T7" fmla="*/ 392 h 414"/>
                <a:gd name="T8" fmla="*/ 34 w 112"/>
                <a:gd name="T9" fmla="*/ 0 h 414"/>
              </a:gdLst>
              <a:ahLst/>
              <a:cxnLst>
                <a:cxn ang="0">
                  <a:pos x="T0" y="T1"/>
                </a:cxn>
                <a:cxn ang="0">
                  <a:pos x="T2" y="T3"/>
                </a:cxn>
                <a:cxn ang="0">
                  <a:pos x="T4" y="T5"/>
                </a:cxn>
                <a:cxn ang="0">
                  <a:pos x="T6" y="T7"/>
                </a:cxn>
                <a:cxn ang="0">
                  <a:pos x="T8" y="T9"/>
                </a:cxn>
              </a:cxnLst>
              <a:rect l="0" t="0" r="r" b="b"/>
              <a:pathLst>
                <a:path w="112" h="414">
                  <a:moveTo>
                    <a:pt x="34" y="0"/>
                  </a:moveTo>
                  <a:lnTo>
                    <a:pt x="0" y="18"/>
                  </a:lnTo>
                  <a:lnTo>
                    <a:pt x="74" y="414"/>
                  </a:lnTo>
                  <a:lnTo>
                    <a:pt x="112" y="392"/>
                  </a:lnTo>
                  <a:lnTo>
                    <a:pt x="34" y="0"/>
                  </a:lnTo>
                  <a:close/>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8" name="Freeform 166"/>
            <p:cNvSpPr>
              <a:spLocks/>
            </p:cNvSpPr>
            <p:nvPr/>
          </p:nvSpPr>
          <p:spPr bwMode="auto">
            <a:xfrm>
              <a:off x="8437" y="4227"/>
              <a:ext cx="112" cy="414"/>
            </a:xfrm>
            <a:custGeom>
              <a:avLst/>
              <a:gdLst>
                <a:gd name="T0" fmla="*/ 34 w 112"/>
                <a:gd name="T1" fmla="*/ 0 h 414"/>
                <a:gd name="T2" fmla="*/ 0 w 112"/>
                <a:gd name="T3" fmla="*/ 18 h 414"/>
                <a:gd name="T4" fmla="*/ 74 w 112"/>
                <a:gd name="T5" fmla="*/ 414 h 414"/>
                <a:gd name="T6" fmla="*/ 112 w 112"/>
                <a:gd name="T7" fmla="*/ 392 h 414"/>
                <a:gd name="T8" fmla="*/ 34 w 112"/>
                <a:gd name="T9" fmla="*/ 0 h 414"/>
              </a:gdLst>
              <a:ahLst/>
              <a:cxnLst>
                <a:cxn ang="0">
                  <a:pos x="T0" y="T1"/>
                </a:cxn>
                <a:cxn ang="0">
                  <a:pos x="T2" y="T3"/>
                </a:cxn>
                <a:cxn ang="0">
                  <a:pos x="T4" y="T5"/>
                </a:cxn>
                <a:cxn ang="0">
                  <a:pos x="T6" y="T7"/>
                </a:cxn>
                <a:cxn ang="0">
                  <a:pos x="T8" y="T9"/>
                </a:cxn>
              </a:cxnLst>
              <a:rect l="0" t="0" r="r" b="b"/>
              <a:pathLst>
                <a:path w="112" h="414">
                  <a:moveTo>
                    <a:pt x="34" y="0"/>
                  </a:moveTo>
                  <a:lnTo>
                    <a:pt x="0" y="18"/>
                  </a:lnTo>
                  <a:lnTo>
                    <a:pt x="74" y="414"/>
                  </a:lnTo>
                  <a:lnTo>
                    <a:pt x="112" y="392"/>
                  </a:lnTo>
                  <a:lnTo>
                    <a:pt x="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9" name="Freeform 167"/>
            <p:cNvSpPr>
              <a:spLocks noEditPoints="1"/>
            </p:cNvSpPr>
            <p:nvPr/>
          </p:nvSpPr>
          <p:spPr bwMode="auto">
            <a:xfrm>
              <a:off x="8492" y="4212"/>
              <a:ext cx="83" cy="395"/>
            </a:xfrm>
            <a:custGeom>
              <a:avLst/>
              <a:gdLst>
                <a:gd name="T0" fmla="*/ 83 w 83"/>
                <a:gd name="T1" fmla="*/ 393 h 395"/>
                <a:gd name="T2" fmla="*/ 76 w 83"/>
                <a:gd name="T3" fmla="*/ 395 h 395"/>
                <a:gd name="T4" fmla="*/ 76 w 83"/>
                <a:gd name="T5" fmla="*/ 395 h 395"/>
                <a:gd name="T6" fmla="*/ 83 w 83"/>
                <a:gd name="T7" fmla="*/ 393 h 395"/>
                <a:gd name="T8" fmla="*/ 7 w 83"/>
                <a:gd name="T9" fmla="*/ 0 h 395"/>
                <a:gd name="T10" fmla="*/ 0 w 83"/>
                <a:gd name="T11" fmla="*/ 3 h 395"/>
                <a:gd name="T12" fmla="*/ 7 w 83"/>
                <a:gd name="T13" fmla="*/ 0 h 395"/>
                <a:gd name="T14" fmla="*/ 7 w 83"/>
                <a:gd name="T15" fmla="*/ 0 h 3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395">
                  <a:moveTo>
                    <a:pt x="83" y="393"/>
                  </a:moveTo>
                  <a:lnTo>
                    <a:pt x="76" y="395"/>
                  </a:lnTo>
                  <a:lnTo>
                    <a:pt x="76" y="395"/>
                  </a:lnTo>
                  <a:lnTo>
                    <a:pt x="83" y="393"/>
                  </a:lnTo>
                  <a:close/>
                  <a:moveTo>
                    <a:pt x="7" y="0"/>
                  </a:moveTo>
                  <a:lnTo>
                    <a:pt x="0" y="3"/>
                  </a:lnTo>
                  <a:lnTo>
                    <a:pt x="7" y="0"/>
                  </a:lnTo>
                  <a:lnTo>
                    <a:pt x="7" y="0"/>
                  </a:lnTo>
                  <a:close/>
                </a:path>
              </a:pathLst>
            </a:custGeom>
            <a:solidFill>
              <a:srgbClr val="7878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0" name="Freeform 168"/>
            <p:cNvSpPr>
              <a:spLocks noEditPoints="1"/>
            </p:cNvSpPr>
            <p:nvPr/>
          </p:nvSpPr>
          <p:spPr bwMode="auto">
            <a:xfrm>
              <a:off x="8492" y="4212"/>
              <a:ext cx="83" cy="395"/>
            </a:xfrm>
            <a:custGeom>
              <a:avLst/>
              <a:gdLst>
                <a:gd name="T0" fmla="*/ 83 w 83"/>
                <a:gd name="T1" fmla="*/ 393 h 395"/>
                <a:gd name="T2" fmla="*/ 76 w 83"/>
                <a:gd name="T3" fmla="*/ 395 h 395"/>
                <a:gd name="T4" fmla="*/ 76 w 83"/>
                <a:gd name="T5" fmla="*/ 395 h 395"/>
                <a:gd name="T6" fmla="*/ 83 w 83"/>
                <a:gd name="T7" fmla="*/ 393 h 395"/>
                <a:gd name="T8" fmla="*/ 7 w 83"/>
                <a:gd name="T9" fmla="*/ 0 h 395"/>
                <a:gd name="T10" fmla="*/ 0 w 83"/>
                <a:gd name="T11" fmla="*/ 3 h 395"/>
                <a:gd name="T12" fmla="*/ 7 w 83"/>
                <a:gd name="T13" fmla="*/ 0 h 395"/>
                <a:gd name="T14" fmla="*/ 7 w 83"/>
                <a:gd name="T15" fmla="*/ 0 h 3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395">
                  <a:moveTo>
                    <a:pt x="83" y="393"/>
                  </a:moveTo>
                  <a:lnTo>
                    <a:pt x="76" y="395"/>
                  </a:lnTo>
                  <a:lnTo>
                    <a:pt x="76" y="395"/>
                  </a:lnTo>
                  <a:lnTo>
                    <a:pt x="83" y="393"/>
                  </a:lnTo>
                  <a:moveTo>
                    <a:pt x="7" y="0"/>
                  </a:moveTo>
                  <a:lnTo>
                    <a:pt x="0" y="3"/>
                  </a:lnTo>
                  <a:lnTo>
                    <a:pt x="7" y="0"/>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1" name="Freeform 169"/>
            <p:cNvSpPr>
              <a:spLocks/>
            </p:cNvSpPr>
            <p:nvPr/>
          </p:nvSpPr>
          <p:spPr bwMode="auto">
            <a:xfrm>
              <a:off x="8492" y="4212"/>
              <a:ext cx="95" cy="395"/>
            </a:xfrm>
            <a:custGeom>
              <a:avLst/>
              <a:gdLst>
                <a:gd name="T0" fmla="*/ 7 w 95"/>
                <a:gd name="T1" fmla="*/ 0 h 395"/>
                <a:gd name="T2" fmla="*/ 7 w 95"/>
                <a:gd name="T3" fmla="*/ 0 h 395"/>
                <a:gd name="T4" fmla="*/ 0 w 95"/>
                <a:gd name="T5" fmla="*/ 3 h 395"/>
                <a:gd name="T6" fmla="*/ 76 w 95"/>
                <a:gd name="T7" fmla="*/ 395 h 395"/>
                <a:gd name="T8" fmla="*/ 83 w 95"/>
                <a:gd name="T9" fmla="*/ 393 h 395"/>
                <a:gd name="T10" fmla="*/ 95 w 95"/>
                <a:gd name="T11" fmla="*/ 386 h 395"/>
                <a:gd name="T12" fmla="*/ 7 w 95"/>
                <a:gd name="T13" fmla="*/ 0 h 395"/>
              </a:gdLst>
              <a:ahLst/>
              <a:cxnLst>
                <a:cxn ang="0">
                  <a:pos x="T0" y="T1"/>
                </a:cxn>
                <a:cxn ang="0">
                  <a:pos x="T2" y="T3"/>
                </a:cxn>
                <a:cxn ang="0">
                  <a:pos x="T4" y="T5"/>
                </a:cxn>
                <a:cxn ang="0">
                  <a:pos x="T6" y="T7"/>
                </a:cxn>
                <a:cxn ang="0">
                  <a:pos x="T8" y="T9"/>
                </a:cxn>
                <a:cxn ang="0">
                  <a:pos x="T10" y="T11"/>
                </a:cxn>
                <a:cxn ang="0">
                  <a:pos x="T12" y="T13"/>
                </a:cxn>
              </a:cxnLst>
              <a:rect l="0" t="0" r="r" b="b"/>
              <a:pathLst>
                <a:path w="95" h="395">
                  <a:moveTo>
                    <a:pt x="7" y="0"/>
                  </a:moveTo>
                  <a:lnTo>
                    <a:pt x="7" y="0"/>
                  </a:lnTo>
                  <a:lnTo>
                    <a:pt x="0" y="3"/>
                  </a:lnTo>
                  <a:lnTo>
                    <a:pt x="76" y="395"/>
                  </a:lnTo>
                  <a:lnTo>
                    <a:pt x="83" y="393"/>
                  </a:lnTo>
                  <a:lnTo>
                    <a:pt x="95" y="386"/>
                  </a:lnTo>
                  <a:lnTo>
                    <a:pt x="7" y="0"/>
                  </a:lnTo>
                  <a:close/>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2" name="Freeform 170"/>
            <p:cNvSpPr>
              <a:spLocks/>
            </p:cNvSpPr>
            <p:nvPr/>
          </p:nvSpPr>
          <p:spPr bwMode="auto">
            <a:xfrm>
              <a:off x="8492" y="4212"/>
              <a:ext cx="95" cy="395"/>
            </a:xfrm>
            <a:custGeom>
              <a:avLst/>
              <a:gdLst>
                <a:gd name="T0" fmla="*/ 7 w 95"/>
                <a:gd name="T1" fmla="*/ 0 h 395"/>
                <a:gd name="T2" fmla="*/ 7 w 95"/>
                <a:gd name="T3" fmla="*/ 0 h 395"/>
                <a:gd name="T4" fmla="*/ 0 w 95"/>
                <a:gd name="T5" fmla="*/ 3 h 395"/>
                <a:gd name="T6" fmla="*/ 76 w 95"/>
                <a:gd name="T7" fmla="*/ 395 h 395"/>
                <a:gd name="T8" fmla="*/ 83 w 95"/>
                <a:gd name="T9" fmla="*/ 393 h 395"/>
                <a:gd name="T10" fmla="*/ 95 w 95"/>
                <a:gd name="T11" fmla="*/ 386 h 395"/>
                <a:gd name="T12" fmla="*/ 7 w 95"/>
                <a:gd name="T13" fmla="*/ 0 h 395"/>
              </a:gdLst>
              <a:ahLst/>
              <a:cxnLst>
                <a:cxn ang="0">
                  <a:pos x="T0" y="T1"/>
                </a:cxn>
                <a:cxn ang="0">
                  <a:pos x="T2" y="T3"/>
                </a:cxn>
                <a:cxn ang="0">
                  <a:pos x="T4" y="T5"/>
                </a:cxn>
                <a:cxn ang="0">
                  <a:pos x="T6" y="T7"/>
                </a:cxn>
                <a:cxn ang="0">
                  <a:pos x="T8" y="T9"/>
                </a:cxn>
                <a:cxn ang="0">
                  <a:pos x="T10" y="T11"/>
                </a:cxn>
                <a:cxn ang="0">
                  <a:pos x="T12" y="T13"/>
                </a:cxn>
              </a:cxnLst>
              <a:rect l="0" t="0" r="r" b="b"/>
              <a:pathLst>
                <a:path w="95" h="395">
                  <a:moveTo>
                    <a:pt x="7" y="0"/>
                  </a:moveTo>
                  <a:lnTo>
                    <a:pt x="7" y="0"/>
                  </a:lnTo>
                  <a:lnTo>
                    <a:pt x="0" y="3"/>
                  </a:lnTo>
                  <a:lnTo>
                    <a:pt x="76" y="395"/>
                  </a:lnTo>
                  <a:lnTo>
                    <a:pt x="83" y="393"/>
                  </a:lnTo>
                  <a:lnTo>
                    <a:pt x="95" y="386"/>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3" name="Freeform 171"/>
            <p:cNvSpPr>
              <a:spLocks/>
            </p:cNvSpPr>
            <p:nvPr/>
          </p:nvSpPr>
          <p:spPr bwMode="auto">
            <a:xfrm>
              <a:off x="8182" y="3760"/>
              <a:ext cx="2" cy="3"/>
            </a:xfrm>
            <a:custGeom>
              <a:avLst/>
              <a:gdLst>
                <a:gd name="T0" fmla="*/ 1 w 1"/>
                <a:gd name="T1" fmla="*/ 0 h 1"/>
                <a:gd name="T2" fmla="*/ 0 w 1"/>
                <a:gd name="T3" fmla="*/ 1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0" y="1"/>
                  </a:cubicBezTo>
                  <a:cubicBezTo>
                    <a:pt x="0" y="0"/>
                    <a:pt x="0" y="0"/>
                    <a:pt x="1"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4" name="Freeform 172"/>
            <p:cNvSpPr>
              <a:spLocks/>
            </p:cNvSpPr>
            <p:nvPr/>
          </p:nvSpPr>
          <p:spPr bwMode="auto">
            <a:xfrm>
              <a:off x="7623" y="3413"/>
              <a:ext cx="561" cy="364"/>
            </a:xfrm>
            <a:custGeom>
              <a:avLst/>
              <a:gdLst>
                <a:gd name="T0" fmla="*/ 19 w 237"/>
                <a:gd name="T1" fmla="*/ 0 h 154"/>
                <a:gd name="T2" fmla="*/ 13 w 237"/>
                <a:gd name="T3" fmla="*/ 30 h 154"/>
                <a:gd name="T4" fmla="*/ 13 w 237"/>
                <a:gd name="T5" fmla="*/ 30 h 154"/>
                <a:gd name="T6" fmla="*/ 13 w 237"/>
                <a:gd name="T7" fmla="*/ 30 h 154"/>
                <a:gd name="T8" fmla="*/ 1 w 237"/>
                <a:gd name="T9" fmla="*/ 126 h 154"/>
                <a:gd name="T10" fmla="*/ 0 w 237"/>
                <a:gd name="T11" fmla="*/ 134 h 154"/>
                <a:gd name="T12" fmla="*/ 4 w 237"/>
                <a:gd name="T13" fmla="*/ 154 h 154"/>
                <a:gd name="T14" fmla="*/ 138 w 237"/>
                <a:gd name="T15" fmla="*/ 141 h 154"/>
                <a:gd name="T16" fmla="*/ 236 w 237"/>
                <a:gd name="T17" fmla="*/ 148 h 154"/>
                <a:gd name="T18" fmla="*/ 237 w 237"/>
                <a:gd name="T19" fmla="*/ 147 h 154"/>
                <a:gd name="T20" fmla="*/ 237 w 237"/>
                <a:gd name="T21" fmla="*/ 143 h 154"/>
                <a:gd name="T22" fmla="*/ 130 w 237"/>
                <a:gd name="T23" fmla="*/ 130 h 154"/>
                <a:gd name="T24" fmla="*/ 119 w 237"/>
                <a:gd name="T25" fmla="*/ 131 h 154"/>
                <a:gd name="T26" fmla="*/ 51 w 237"/>
                <a:gd name="T27" fmla="*/ 135 h 154"/>
                <a:gd name="T28" fmla="*/ 49 w 237"/>
                <a:gd name="T29" fmla="*/ 135 h 154"/>
                <a:gd name="T30" fmla="*/ 19 w 237"/>
                <a:gd name="T31" fmla="*/ 105 h 154"/>
                <a:gd name="T32" fmla="*/ 19 w 237"/>
                <a:gd name="T33"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7" h="154">
                  <a:moveTo>
                    <a:pt x="19" y="0"/>
                  </a:moveTo>
                  <a:cubicBezTo>
                    <a:pt x="13" y="30"/>
                    <a:pt x="13" y="30"/>
                    <a:pt x="13" y="30"/>
                  </a:cubicBezTo>
                  <a:cubicBezTo>
                    <a:pt x="13" y="30"/>
                    <a:pt x="13" y="30"/>
                    <a:pt x="13" y="30"/>
                  </a:cubicBezTo>
                  <a:cubicBezTo>
                    <a:pt x="13" y="30"/>
                    <a:pt x="13" y="30"/>
                    <a:pt x="13" y="30"/>
                  </a:cubicBezTo>
                  <a:cubicBezTo>
                    <a:pt x="13" y="30"/>
                    <a:pt x="5" y="108"/>
                    <a:pt x="1" y="126"/>
                  </a:cubicBezTo>
                  <a:cubicBezTo>
                    <a:pt x="1" y="129"/>
                    <a:pt x="0" y="131"/>
                    <a:pt x="0" y="134"/>
                  </a:cubicBezTo>
                  <a:cubicBezTo>
                    <a:pt x="0" y="141"/>
                    <a:pt x="2" y="148"/>
                    <a:pt x="4" y="154"/>
                  </a:cubicBezTo>
                  <a:cubicBezTo>
                    <a:pt x="47" y="145"/>
                    <a:pt x="92" y="141"/>
                    <a:pt x="138" y="141"/>
                  </a:cubicBezTo>
                  <a:cubicBezTo>
                    <a:pt x="171" y="141"/>
                    <a:pt x="204" y="143"/>
                    <a:pt x="236" y="148"/>
                  </a:cubicBezTo>
                  <a:cubicBezTo>
                    <a:pt x="236" y="147"/>
                    <a:pt x="236" y="147"/>
                    <a:pt x="237" y="147"/>
                  </a:cubicBezTo>
                  <a:cubicBezTo>
                    <a:pt x="237" y="145"/>
                    <a:pt x="237" y="144"/>
                    <a:pt x="237" y="143"/>
                  </a:cubicBezTo>
                  <a:cubicBezTo>
                    <a:pt x="237" y="143"/>
                    <a:pt x="179" y="130"/>
                    <a:pt x="130" y="130"/>
                  </a:cubicBezTo>
                  <a:cubicBezTo>
                    <a:pt x="126" y="130"/>
                    <a:pt x="123" y="130"/>
                    <a:pt x="119" y="131"/>
                  </a:cubicBezTo>
                  <a:cubicBezTo>
                    <a:pt x="94" y="132"/>
                    <a:pt x="70" y="133"/>
                    <a:pt x="51" y="135"/>
                  </a:cubicBezTo>
                  <a:cubicBezTo>
                    <a:pt x="50" y="135"/>
                    <a:pt x="49" y="135"/>
                    <a:pt x="49" y="135"/>
                  </a:cubicBezTo>
                  <a:cubicBezTo>
                    <a:pt x="33" y="135"/>
                    <a:pt x="19" y="122"/>
                    <a:pt x="19" y="105"/>
                  </a:cubicBezTo>
                  <a:cubicBezTo>
                    <a:pt x="19" y="0"/>
                    <a:pt x="19" y="0"/>
                    <a:pt x="19" y="0"/>
                  </a:cubicBezTo>
                </a:path>
              </a:pathLst>
            </a:custGeom>
            <a:solidFill>
              <a:srgbClr val="6E24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5" name="Freeform 173"/>
            <p:cNvSpPr>
              <a:spLocks/>
            </p:cNvSpPr>
            <p:nvPr/>
          </p:nvSpPr>
          <p:spPr bwMode="auto">
            <a:xfrm>
              <a:off x="7633" y="3746"/>
              <a:ext cx="549" cy="31"/>
            </a:xfrm>
            <a:custGeom>
              <a:avLst/>
              <a:gdLst>
                <a:gd name="T0" fmla="*/ 134 w 232"/>
                <a:gd name="T1" fmla="*/ 0 h 13"/>
                <a:gd name="T2" fmla="*/ 0 w 232"/>
                <a:gd name="T3" fmla="*/ 13 h 13"/>
                <a:gd name="T4" fmla="*/ 0 w 232"/>
                <a:gd name="T5" fmla="*/ 13 h 13"/>
                <a:gd name="T6" fmla="*/ 134 w 232"/>
                <a:gd name="T7" fmla="*/ 0 h 13"/>
                <a:gd name="T8" fmla="*/ 232 w 232"/>
                <a:gd name="T9" fmla="*/ 7 h 13"/>
                <a:gd name="T10" fmla="*/ 232 w 232"/>
                <a:gd name="T11" fmla="*/ 7 h 13"/>
                <a:gd name="T12" fmla="*/ 232 w 232"/>
                <a:gd name="T13" fmla="*/ 7 h 13"/>
                <a:gd name="T14" fmla="*/ 134 w 232"/>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3">
                  <a:moveTo>
                    <a:pt x="134" y="0"/>
                  </a:moveTo>
                  <a:cubicBezTo>
                    <a:pt x="88" y="0"/>
                    <a:pt x="43" y="4"/>
                    <a:pt x="0" y="13"/>
                  </a:cubicBezTo>
                  <a:cubicBezTo>
                    <a:pt x="0" y="13"/>
                    <a:pt x="0" y="13"/>
                    <a:pt x="0" y="13"/>
                  </a:cubicBezTo>
                  <a:cubicBezTo>
                    <a:pt x="43" y="4"/>
                    <a:pt x="88" y="0"/>
                    <a:pt x="134" y="0"/>
                  </a:cubicBezTo>
                  <a:cubicBezTo>
                    <a:pt x="167" y="0"/>
                    <a:pt x="200" y="2"/>
                    <a:pt x="232" y="7"/>
                  </a:cubicBezTo>
                  <a:cubicBezTo>
                    <a:pt x="232" y="7"/>
                    <a:pt x="232" y="7"/>
                    <a:pt x="232" y="7"/>
                  </a:cubicBezTo>
                  <a:cubicBezTo>
                    <a:pt x="232" y="7"/>
                    <a:pt x="232" y="7"/>
                    <a:pt x="232" y="7"/>
                  </a:cubicBezTo>
                  <a:cubicBezTo>
                    <a:pt x="200" y="2"/>
                    <a:pt x="167" y="0"/>
                    <a:pt x="134"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6" name="Freeform 174"/>
            <p:cNvSpPr>
              <a:spLocks/>
            </p:cNvSpPr>
            <p:nvPr/>
          </p:nvSpPr>
          <p:spPr bwMode="auto">
            <a:xfrm>
              <a:off x="7853" y="3921"/>
              <a:ext cx="317" cy="220"/>
            </a:xfrm>
            <a:custGeom>
              <a:avLst/>
              <a:gdLst>
                <a:gd name="T0" fmla="*/ 48 w 134"/>
                <a:gd name="T1" fmla="*/ 0 h 93"/>
                <a:gd name="T2" fmla="*/ 7 w 134"/>
                <a:gd name="T3" fmla="*/ 4 h 93"/>
                <a:gd name="T4" fmla="*/ 3 w 134"/>
                <a:gd name="T5" fmla="*/ 13 h 93"/>
                <a:gd name="T6" fmla="*/ 80 w 134"/>
                <a:gd name="T7" fmla="*/ 91 h 93"/>
                <a:gd name="T8" fmla="*/ 84 w 134"/>
                <a:gd name="T9" fmla="*/ 93 h 93"/>
                <a:gd name="T10" fmla="*/ 134 w 134"/>
                <a:gd name="T11" fmla="*/ 93 h 93"/>
                <a:gd name="T12" fmla="*/ 134 w 134"/>
                <a:gd name="T13" fmla="*/ 93 h 93"/>
                <a:gd name="T14" fmla="*/ 129 w 134"/>
                <a:gd name="T15" fmla="*/ 91 h 93"/>
                <a:gd name="T16" fmla="*/ 50 w 134"/>
                <a:gd name="T17" fmla="*/ 4 h 93"/>
                <a:gd name="T18" fmla="*/ 48 w 134"/>
                <a:gd name="T1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93">
                  <a:moveTo>
                    <a:pt x="48" y="0"/>
                  </a:moveTo>
                  <a:cubicBezTo>
                    <a:pt x="7" y="4"/>
                    <a:pt x="7" y="4"/>
                    <a:pt x="7" y="4"/>
                  </a:cubicBezTo>
                  <a:cubicBezTo>
                    <a:pt x="2" y="5"/>
                    <a:pt x="0" y="10"/>
                    <a:pt x="3" y="13"/>
                  </a:cubicBezTo>
                  <a:cubicBezTo>
                    <a:pt x="80" y="91"/>
                    <a:pt x="80" y="91"/>
                    <a:pt x="80" y="91"/>
                  </a:cubicBezTo>
                  <a:cubicBezTo>
                    <a:pt x="81" y="92"/>
                    <a:pt x="83" y="93"/>
                    <a:pt x="84" y="93"/>
                  </a:cubicBezTo>
                  <a:cubicBezTo>
                    <a:pt x="134" y="93"/>
                    <a:pt x="134" y="93"/>
                    <a:pt x="134" y="93"/>
                  </a:cubicBezTo>
                  <a:cubicBezTo>
                    <a:pt x="134" y="93"/>
                    <a:pt x="134" y="93"/>
                    <a:pt x="134" y="93"/>
                  </a:cubicBezTo>
                  <a:cubicBezTo>
                    <a:pt x="132" y="93"/>
                    <a:pt x="130" y="92"/>
                    <a:pt x="129" y="91"/>
                  </a:cubicBezTo>
                  <a:cubicBezTo>
                    <a:pt x="50" y="4"/>
                    <a:pt x="50" y="4"/>
                    <a:pt x="50" y="4"/>
                  </a:cubicBezTo>
                  <a:cubicBezTo>
                    <a:pt x="49" y="3"/>
                    <a:pt x="48" y="2"/>
                    <a:pt x="48"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7" name="Freeform 175"/>
            <p:cNvSpPr>
              <a:spLocks/>
            </p:cNvSpPr>
            <p:nvPr/>
          </p:nvSpPr>
          <p:spPr bwMode="auto">
            <a:xfrm>
              <a:off x="7966" y="3812"/>
              <a:ext cx="379" cy="329"/>
            </a:xfrm>
            <a:custGeom>
              <a:avLst/>
              <a:gdLst>
                <a:gd name="T0" fmla="*/ 158 w 160"/>
                <a:gd name="T1" fmla="*/ 88 h 139"/>
                <a:gd name="T2" fmla="*/ 75 w 160"/>
                <a:gd name="T3" fmla="*/ 2 h 139"/>
                <a:gd name="T4" fmla="*/ 68 w 160"/>
                <a:gd name="T5" fmla="*/ 1 h 139"/>
                <a:gd name="T6" fmla="*/ 4 w 160"/>
                <a:gd name="T7" fmla="*/ 24 h 139"/>
                <a:gd name="T8" fmla="*/ 0 w 160"/>
                <a:gd name="T9" fmla="*/ 29 h 139"/>
                <a:gd name="T10" fmla="*/ 0 w 160"/>
                <a:gd name="T11" fmla="*/ 29 h 139"/>
                <a:gd name="T12" fmla="*/ 0 w 160"/>
                <a:gd name="T13" fmla="*/ 45 h 139"/>
                <a:gd name="T14" fmla="*/ 0 w 160"/>
                <a:gd name="T15" fmla="*/ 45 h 139"/>
                <a:gd name="T16" fmla="*/ 2 w 160"/>
                <a:gd name="T17" fmla="*/ 50 h 139"/>
                <a:gd name="T18" fmla="*/ 81 w 160"/>
                <a:gd name="T19" fmla="*/ 137 h 139"/>
                <a:gd name="T20" fmla="*/ 88 w 160"/>
                <a:gd name="T21" fmla="*/ 139 h 139"/>
                <a:gd name="T22" fmla="*/ 156 w 160"/>
                <a:gd name="T23" fmla="*/ 114 h 139"/>
                <a:gd name="T24" fmla="*/ 160 w 160"/>
                <a:gd name="T25" fmla="*/ 107 h 139"/>
                <a:gd name="T26" fmla="*/ 160 w 160"/>
                <a:gd name="T27" fmla="*/ 93 h 139"/>
                <a:gd name="T28" fmla="*/ 158 w 160"/>
                <a:gd name="T29" fmla="*/ 88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0" h="139">
                  <a:moveTo>
                    <a:pt x="158" y="88"/>
                  </a:moveTo>
                  <a:cubicBezTo>
                    <a:pt x="75" y="2"/>
                    <a:pt x="75" y="2"/>
                    <a:pt x="75" y="2"/>
                  </a:cubicBezTo>
                  <a:cubicBezTo>
                    <a:pt x="73" y="0"/>
                    <a:pt x="71" y="0"/>
                    <a:pt x="68" y="1"/>
                  </a:cubicBezTo>
                  <a:cubicBezTo>
                    <a:pt x="4" y="24"/>
                    <a:pt x="4" y="24"/>
                    <a:pt x="4" y="24"/>
                  </a:cubicBezTo>
                  <a:cubicBezTo>
                    <a:pt x="2" y="25"/>
                    <a:pt x="0" y="27"/>
                    <a:pt x="0" y="29"/>
                  </a:cubicBezTo>
                  <a:cubicBezTo>
                    <a:pt x="0" y="29"/>
                    <a:pt x="0" y="29"/>
                    <a:pt x="0" y="29"/>
                  </a:cubicBezTo>
                  <a:cubicBezTo>
                    <a:pt x="0" y="45"/>
                    <a:pt x="0" y="45"/>
                    <a:pt x="0" y="45"/>
                  </a:cubicBezTo>
                  <a:cubicBezTo>
                    <a:pt x="0" y="45"/>
                    <a:pt x="0" y="45"/>
                    <a:pt x="0" y="45"/>
                  </a:cubicBezTo>
                  <a:cubicBezTo>
                    <a:pt x="0" y="47"/>
                    <a:pt x="0" y="48"/>
                    <a:pt x="2" y="50"/>
                  </a:cubicBezTo>
                  <a:cubicBezTo>
                    <a:pt x="81" y="137"/>
                    <a:pt x="81" y="137"/>
                    <a:pt x="81" y="137"/>
                  </a:cubicBezTo>
                  <a:cubicBezTo>
                    <a:pt x="83" y="139"/>
                    <a:pt x="86" y="139"/>
                    <a:pt x="88" y="139"/>
                  </a:cubicBezTo>
                  <a:cubicBezTo>
                    <a:pt x="156" y="114"/>
                    <a:pt x="156" y="114"/>
                    <a:pt x="156" y="114"/>
                  </a:cubicBezTo>
                  <a:cubicBezTo>
                    <a:pt x="159" y="113"/>
                    <a:pt x="160" y="110"/>
                    <a:pt x="160" y="107"/>
                  </a:cubicBezTo>
                  <a:cubicBezTo>
                    <a:pt x="160" y="93"/>
                    <a:pt x="160" y="93"/>
                    <a:pt x="160" y="93"/>
                  </a:cubicBezTo>
                  <a:cubicBezTo>
                    <a:pt x="160" y="91"/>
                    <a:pt x="160" y="90"/>
                    <a:pt x="158" y="88"/>
                  </a:cubicBezTo>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8" name="Freeform 176"/>
            <p:cNvSpPr>
              <a:spLocks/>
            </p:cNvSpPr>
            <p:nvPr/>
          </p:nvSpPr>
          <p:spPr bwMode="auto">
            <a:xfrm>
              <a:off x="7962" y="3812"/>
              <a:ext cx="388" cy="296"/>
            </a:xfrm>
            <a:custGeom>
              <a:avLst/>
              <a:gdLst>
                <a:gd name="T0" fmla="*/ 6 w 164"/>
                <a:gd name="T1" fmla="*/ 24 h 125"/>
                <a:gd name="T2" fmla="*/ 70 w 164"/>
                <a:gd name="T3" fmla="*/ 1 h 125"/>
                <a:gd name="T4" fmla="*/ 77 w 164"/>
                <a:gd name="T5" fmla="*/ 2 h 125"/>
                <a:gd name="T6" fmla="*/ 160 w 164"/>
                <a:gd name="T7" fmla="*/ 88 h 125"/>
                <a:gd name="T8" fmla="*/ 158 w 164"/>
                <a:gd name="T9" fmla="*/ 99 h 125"/>
                <a:gd name="T10" fmla="*/ 90 w 164"/>
                <a:gd name="T11" fmla="*/ 124 h 125"/>
                <a:gd name="T12" fmla="*/ 83 w 164"/>
                <a:gd name="T13" fmla="*/ 122 h 125"/>
                <a:gd name="T14" fmla="*/ 4 w 164"/>
                <a:gd name="T15" fmla="*/ 35 h 125"/>
                <a:gd name="T16" fmla="*/ 6 w 164"/>
                <a:gd name="T17" fmla="*/ 24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25">
                  <a:moveTo>
                    <a:pt x="6" y="24"/>
                  </a:moveTo>
                  <a:cubicBezTo>
                    <a:pt x="70" y="1"/>
                    <a:pt x="70" y="1"/>
                    <a:pt x="70" y="1"/>
                  </a:cubicBezTo>
                  <a:cubicBezTo>
                    <a:pt x="73" y="0"/>
                    <a:pt x="75" y="0"/>
                    <a:pt x="77" y="2"/>
                  </a:cubicBezTo>
                  <a:cubicBezTo>
                    <a:pt x="160" y="88"/>
                    <a:pt x="160" y="88"/>
                    <a:pt x="160" y="88"/>
                  </a:cubicBezTo>
                  <a:cubicBezTo>
                    <a:pt x="164" y="92"/>
                    <a:pt x="162" y="98"/>
                    <a:pt x="158" y="99"/>
                  </a:cubicBezTo>
                  <a:cubicBezTo>
                    <a:pt x="90" y="124"/>
                    <a:pt x="90" y="124"/>
                    <a:pt x="90" y="124"/>
                  </a:cubicBezTo>
                  <a:cubicBezTo>
                    <a:pt x="88" y="125"/>
                    <a:pt x="85" y="124"/>
                    <a:pt x="83" y="122"/>
                  </a:cubicBezTo>
                  <a:cubicBezTo>
                    <a:pt x="4" y="35"/>
                    <a:pt x="4" y="35"/>
                    <a:pt x="4" y="35"/>
                  </a:cubicBezTo>
                  <a:cubicBezTo>
                    <a:pt x="0" y="31"/>
                    <a:pt x="2" y="26"/>
                    <a:pt x="6" y="24"/>
                  </a:cubicBezTo>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9" name="Freeform 177"/>
            <p:cNvSpPr>
              <a:spLocks/>
            </p:cNvSpPr>
            <p:nvPr/>
          </p:nvSpPr>
          <p:spPr bwMode="auto">
            <a:xfrm>
              <a:off x="7988" y="3831"/>
              <a:ext cx="336" cy="251"/>
            </a:xfrm>
            <a:custGeom>
              <a:avLst/>
              <a:gdLst>
                <a:gd name="T0" fmla="*/ 7 w 142"/>
                <a:gd name="T1" fmla="*/ 18 h 106"/>
                <a:gd name="T2" fmla="*/ 56 w 142"/>
                <a:gd name="T3" fmla="*/ 0 h 106"/>
                <a:gd name="T4" fmla="*/ 62 w 142"/>
                <a:gd name="T5" fmla="*/ 2 h 106"/>
                <a:gd name="T6" fmla="*/ 136 w 142"/>
                <a:gd name="T7" fmla="*/ 78 h 106"/>
                <a:gd name="T8" fmla="*/ 134 w 142"/>
                <a:gd name="T9" fmla="*/ 86 h 106"/>
                <a:gd name="T10" fmla="*/ 82 w 142"/>
                <a:gd name="T11" fmla="*/ 105 h 106"/>
                <a:gd name="T12" fmla="*/ 76 w 142"/>
                <a:gd name="T13" fmla="*/ 104 h 106"/>
                <a:gd name="T14" fmla="*/ 4 w 142"/>
                <a:gd name="T15" fmla="*/ 27 h 106"/>
                <a:gd name="T16" fmla="*/ 7 w 142"/>
                <a:gd name="T17" fmla="*/ 1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 h="106">
                  <a:moveTo>
                    <a:pt x="7" y="18"/>
                  </a:moveTo>
                  <a:cubicBezTo>
                    <a:pt x="56" y="0"/>
                    <a:pt x="56" y="0"/>
                    <a:pt x="56" y="0"/>
                  </a:cubicBezTo>
                  <a:cubicBezTo>
                    <a:pt x="58" y="0"/>
                    <a:pt x="60" y="0"/>
                    <a:pt x="62" y="2"/>
                  </a:cubicBezTo>
                  <a:cubicBezTo>
                    <a:pt x="136" y="78"/>
                    <a:pt x="136" y="78"/>
                    <a:pt x="136" y="78"/>
                  </a:cubicBezTo>
                  <a:cubicBezTo>
                    <a:pt x="142" y="83"/>
                    <a:pt x="139" y="84"/>
                    <a:pt x="134" y="86"/>
                  </a:cubicBezTo>
                  <a:cubicBezTo>
                    <a:pt x="82" y="105"/>
                    <a:pt x="82" y="105"/>
                    <a:pt x="82" y="105"/>
                  </a:cubicBezTo>
                  <a:cubicBezTo>
                    <a:pt x="80" y="106"/>
                    <a:pt x="77" y="105"/>
                    <a:pt x="76" y="104"/>
                  </a:cubicBezTo>
                  <a:cubicBezTo>
                    <a:pt x="4" y="27"/>
                    <a:pt x="4" y="27"/>
                    <a:pt x="4" y="27"/>
                  </a:cubicBezTo>
                  <a:cubicBezTo>
                    <a:pt x="0" y="23"/>
                    <a:pt x="0" y="20"/>
                    <a:pt x="7" y="18"/>
                  </a:cubicBezTo>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0" name="Freeform 178"/>
            <p:cNvSpPr>
              <a:spLocks/>
            </p:cNvSpPr>
            <p:nvPr/>
          </p:nvSpPr>
          <p:spPr bwMode="auto">
            <a:xfrm>
              <a:off x="7966" y="3881"/>
              <a:ext cx="379" cy="260"/>
            </a:xfrm>
            <a:custGeom>
              <a:avLst/>
              <a:gdLst>
                <a:gd name="T0" fmla="*/ 156 w 160"/>
                <a:gd name="T1" fmla="*/ 70 h 110"/>
                <a:gd name="T2" fmla="*/ 88 w 160"/>
                <a:gd name="T3" fmla="*/ 95 h 110"/>
                <a:gd name="T4" fmla="*/ 81 w 160"/>
                <a:gd name="T5" fmla="*/ 93 h 110"/>
                <a:gd name="T6" fmla="*/ 2 w 160"/>
                <a:gd name="T7" fmla="*/ 6 h 110"/>
                <a:gd name="T8" fmla="*/ 0 w 160"/>
                <a:gd name="T9" fmla="*/ 0 h 110"/>
                <a:gd name="T10" fmla="*/ 0 w 160"/>
                <a:gd name="T11" fmla="*/ 0 h 110"/>
                <a:gd name="T12" fmla="*/ 0 w 160"/>
                <a:gd name="T13" fmla="*/ 16 h 110"/>
                <a:gd name="T14" fmla="*/ 0 w 160"/>
                <a:gd name="T15" fmla="*/ 16 h 110"/>
                <a:gd name="T16" fmla="*/ 2 w 160"/>
                <a:gd name="T17" fmla="*/ 21 h 110"/>
                <a:gd name="T18" fmla="*/ 81 w 160"/>
                <a:gd name="T19" fmla="*/ 108 h 110"/>
                <a:gd name="T20" fmla="*/ 88 w 160"/>
                <a:gd name="T21" fmla="*/ 110 h 110"/>
                <a:gd name="T22" fmla="*/ 156 w 160"/>
                <a:gd name="T23" fmla="*/ 85 h 110"/>
                <a:gd name="T24" fmla="*/ 160 w 160"/>
                <a:gd name="T25" fmla="*/ 78 h 110"/>
                <a:gd name="T26" fmla="*/ 160 w 160"/>
                <a:gd name="T27" fmla="*/ 64 h 110"/>
                <a:gd name="T28" fmla="*/ 156 w 160"/>
                <a:gd name="T29" fmla="*/ 7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0" h="110">
                  <a:moveTo>
                    <a:pt x="156" y="70"/>
                  </a:moveTo>
                  <a:cubicBezTo>
                    <a:pt x="88" y="95"/>
                    <a:pt x="88" y="95"/>
                    <a:pt x="88" y="95"/>
                  </a:cubicBezTo>
                  <a:cubicBezTo>
                    <a:pt x="86" y="96"/>
                    <a:pt x="83" y="95"/>
                    <a:pt x="81" y="93"/>
                  </a:cubicBezTo>
                  <a:cubicBezTo>
                    <a:pt x="2" y="6"/>
                    <a:pt x="2" y="6"/>
                    <a:pt x="2" y="6"/>
                  </a:cubicBezTo>
                  <a:cubicBezTo>
                    <a:pt x="0" y="4"/>
                    <a:pt x="0" y="2"/>
                    <a:pt x="0" y="0"/>
                  </a:cubicBezTo>
                  <a:cubicBezTo>
                    <a:pt x="0" y="0"/>
                    <a:pt x="0" y="0"/>
                    <a:pt x="0" y="0"/>
                  </a:cubicBezTo>
                  <a:cubicBezTo>
                    <a:pt x="0" y="16"/>
                    <a:pt x="0" y="16"/>
                    <a:pt x="0" y="16"/>
                  </a:cubicBezTo>
                  <a:cubicBezTo>
                    <a:pt x="0" y="16"/>
                    <a:pt x="0" y="16"/>
                    <a:pt x="0" y="16"/>
                  </a:cubicBezTo>
                  <a:cubicBezTo>
                    <a:pt x="0" y="18"/>
                    <a:pt x="0" y="19"/>
                    <a:pt x="2" y="21"/>
                  </a:cubicBezTo>
                  <a:cubicBezTo>
                    <a:pt x="81" y="108"/>
                    <a:pt x="81" y="108"/>
                    <a:pt x="81" y="108"/>
                  </a:cubicBezTo>
                  <a:cubicBezTo>
                    <a:pt x="83" y="110"/>
                    <a:pt x="86" y="110"/>
                    <a:pt x="88" y="110"/>
                  </a:cubicBezTo>
                  <a:cubicBezTo>
                    <a:pt x="156" y="85"/>
                    <a:pt x="156" y="85"/>
                    <a:pt x="156" y="85"/>
                  </a:cubicBezTo>
                  <a:cubicBezTo>
                    <a:pt x="159" y="84"/>
                    <a:pt x="160" y="81"/>
                    <a:pt x="160" y="78"/>
                  </a:cubicBezTo>
                  <a:cubicBezTo>
                    <a:pt x="160" y="64"/>
                    <a:pt x="160" y="64"/>
                    <a:pt x="160" y="64"/>
                  </a:cubicBezTo>
                  <a:cubicBezTo>
                    <a:pt x="160" y="67"/>
                    <a:pt x="159" y="69"/>
                    <a:pt x="156" y="70"/>
                  </a:cubicBezTo>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1" name="Freeform 179"/>
            <p:cNvSpPr>
              <a:spLocks noEditPoints="1"/>
            </p:cNvSpPr>
            <p:nvPr/>
          </p:nvSpPr>
          <p:spPr bwMode="auto">
            <a:xfrm>
              <a:off x="8045" y="3860"/>
              <a:ext cx="210" cy="99"/>
            </a:xfrm>
            <a:custGeom>
              <a:avLst/>
              <a:gdLst>
                <a:gd name="T0" fmla="*/ 208 w 210"/>
                <a:gd name="T1" fmla="*/ 97 h 99"/>
                <a:gd name="T2" fmla="*/ 210 w 210"/>
                <a:gd name="T3" fmla="*/ 99 h 99"/>
                <a:gd name="T4" fmla="*/ 210 w 210"/>
                <a:gd name="T5" fmla="*/ 99 h 99"/>
                <a:gd name="T6" fmla="*/ 208 w 210"/>
                <a:gd name="T7" fmla="*/ 97 h 99"/>
                <a:gd name="T8" fmla="*/ 0 w 210"/>
                <a:gd name="T9" fmla="*/ 0 h 99"/>
                <a:gd name="T10" fmla="*/ 0 w 210"/>
                <a:gd name="T11" fmla="*/ 0 h 99"/>
                <a:gd name="T12" fmla="*/ 0 w 210"/>
                <a:gd name="T13" fmla="*/ 0 h 99"/>
                <a:gd name="T14" fmla="*/ 0 w 210"/>
                <a:gd name="T15" fmla="*/ 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99">
                  <a:moveTo>
                    <a:pt x="208" y="97"/>
                  </a:moveTo>
                  <a:lnTo>
                    <a:pt x="210" y="99"/>
                  </a:lnTo>
                  <a:lnTo>
                    <a:pt x="210" y="99"/>
                  </a:lnTo>
                  <a:lnTo>
                    <a:pt x="208" y="97"/>
                  </a:lnTo>
                  <a:close/>
                  <a:moveTo>
                    <a:pt x="0" y="0"/>
                  </a:moveTo>
                  <a:lnTo>
                    <a:pt x="0" y="0"/>
                  </a:lnTo>
                  <a:lnTo>
                    <a:pt x="0" y="0"/>
                  </a:lnTo>
                  <a:lnTo>
                    <a:pt x="0" y="0"/>
                  </a:lnTo>
                  <a:close/>
                </a:path>
              </a:pathLst>
            </a:custGeom>
            <a:solidFill>
              <a:srgbClr val="69696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2" name="Freeform 180"/>
            <p:cNvSpPr>
              <a:spLocks noEditPoints="1"/>
            </p:cNvSpPr>
            <p:nvPr/>
          </p:nvSpPr>
          <p:spPr bwMode="auto">
            <a:xfrm>
              <a:off x="8045" y="3860"/>
              <a:ext cx="210" cy="99"/>
            </a:xfrm>
            <a:custGeom>
              <a:avLst/>
              <a:gdLst>
                <a:gd name="T0" fmla="*/ 208 w 210"/>
                <a:gd name="T1" fmla="*/ 97 h 99"/>
                <a:gd name="T2" fmla="*/ 210 w 210"/>
                <a:gd name="T3" fmla="*/ 99 h 99"/>
                <a:gd name="T4" fmla="*/ 210 w 210"/>
                <a:gd name="T5" fmla="*/ 99 h 99"/>
                <a:gd name="T6" fmla="*/ 208 w 210"/>
                <a:gd name="T7" fmla="*/ 97 h 99"/>
                <a:gd name="T8" fmla="*/ 0 w 210"/>
                <a:gd name="T9" fmla="*/ 0 h 99"/>
                <a:gd name="T10" fmla="*/ 0 w 210"/>
                <a:gd name="T11" fmla="*/ 0 h 99"/>
                <a:gd name="T12" fmla="*/ 0 w 210"/>
                <a:gd name="T13" fmla="*/ 0 h 99"/>
                <a:gd name="T14" fmla="*/ 0 w 210"/>
                <a:gd name="T15" fmla="*/ 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99">
                  <a:moveTo>
                    <a:pt x="208" y="97"/>
                  </a:moveTo>
                  <a:lnTo>
                    <a:pt x="210" y="99"/>
                  </a:lnTo>
                  <a:lnTo>
                    <a:pt x="210" y="99"/>
                  </a:lnTo>
                  <a:lnTo>
                    <a:pt x="208" y="97"/>
                  </a:lnTo>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3" name="Freeform 181"/>
            <p:cNvSpPr>
              <a:spLocks/>
            </p:cNvSpPr>
            <p:nvPr/>
          </p:nvSpPr>
          <p:spPr bwMode="auto">
            <a:xfrm>
              <a:off x="8030" y="3860"/>
              <a:ext cx="225" cy="99"/>
            </a:xfrm>
            <a:custGeom>
              <a:avLst/>
              <a:gdLst>
                <a:gd name="T0" fmla="*/ 15 w 225"/>
                <a:gd name="T1" fmla="*/ 0 h 99"/>
                <a:gd name="T2" fmla="*/ 15 w 225"/>
                <a:gd name="T3" fmla="*/ 0 h 99"/>
                <a:gd name="T4" fmla="*/ 0 w 225"/>
                <a:gd name="T5" fmla="*/ 5 h 99"/>
                <a:gd name="T6" fmla="*/ 225 w 225"/>
                <a:gd name="T7" fmla="*/ 99 h 99"/>
                <a:gd name="T8" fmla="*/ 223 w 225"/>
                <a:gd name="T9" fmla="*/ 97 h 99"/>
                <a:gd name="T10" fmla="*/ 209 w 225"/>
                <a:gd name="T11" fmla="*/ 83 h 99"/>
                <a:gd name="T12" fmla="*/ 15 w 225"/>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225" h="99">
                  <a:moveTo>
                    <a:pt x="15" y="0"/>
                  </a:moveTo>
                  <a:lnTo>
                    <a:pt x="15" y="0"/>
                  </a:lnTo>
                  <a:lnTo>
                    <a:pt x="0" y="5"/>
                  </a:lnTo>
                  <a:lnTo>
                    <a:pt x="225" y="99"/>
                  </a:lnTo>
                  <a:lnTo>
                    <a:pt x="223" y="97"/>
                  </a:lnTo>
                  <a:lnTo>
                    <a:pt x="209" y="83"/>
                  </a:lnTo>
                  <a:lnTo>
                    <a:pt x="15" y="0"/>
                  </a:lnTo>
                  <a:close/>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4" name="Freeform 182"/>
            <p:cNvSpPr>
              <a:spLocks/>
            </p:cNvSpPr>
            <p:nvPr/>
          </p:nvSpPr>
          <p:spPr bwMode="auto">
            <a:xfrm>
              <a:off x="8030" y="3860"/>
              <a:ext cx="225" cy="99"/>
            </a:xfrm>
            <a:custGeom>
              <a:avLst/>
              <a:gdLst>
                <a:gd name="T0" fmla="*/ 15 w 225"/>
                <a:gd name="T1" fmla="*/ 0 h 99"/>
                <a:gd name="T2" fmla="*/ 15 w 225"/>
                <a:gd name="T3" fmla="*/ 0 h 99"/>
                <a:gd name="T4" fmla="*/ 0 w 225"/>
                <a:gd name="T5" fmla="*/ 5 h 99"/>
                <a:gd name="T6" fmla="*/ 225 w 225"/>
                <a:gd name="T7" fmla="*/ 99 h 99"/>
                <a:gd name="T8" fmla="*/ 223 w 225"/>
                <a:gd name="T9" fmla="*/ 97 h 99"/>
                <a:gd name="T10" fmla="*/ 209 w 225"/>
                <a:gd name="T11" fmla="*/ 83 h 99"/>
                <a:gd name="T12" fmla="*/ 15 w 225"/>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225" h="99">
                  <a:moveTo>
                    <a:pt x="15" y="0"/>
                  </a:moveTo>
                  <a:lnTo>
                    <a:pt x="15" y="0"/>
                  </a:lnTo>
                  <a:lnTo>
                    <a:pt x="0" y="5"/>
                  </a:lnTo>
                  <a:lnTo>
                    <a:pt x="225" y="99"/>
                  </a:lnTo>
                  <a:lnTo>
                    <a:pt x="223" y="97"/>
                  </a:lnTo>
                  <a:lnTo>
                    <a:pt x="209" y="83"/>
                  </a:lnTo>
                  <a:lnTo>
                    <a:pt x="1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5" name="Freeform 183"/>
            <p:cNvSpPr>
              <a:spLocks/>
            </p:cNvSpPr>
            <p:nvPr/>
          </p:nvSpPr>
          <p:spPr bwMode="auto">
            <a:xfrm>
              <a:off x="7990" y="3874"/>
              <a:ext cx="14" cy="9"/>
            </a:xfrm>
            <a:custGeom>
              <a:avLst/>
              <a:gdLst>
                <a:gd name="T0" fmla="*/ 6 w 6"/>
                <a:gd name="T1" fmla="*/ 0 h 4"/>
                <a:gd name="T2" fmla="*/ 6 w 6"/>
                <a:gd name="T3" fmla="*/ 0 h 4"/>
                <a:gd name="T4" fmla="*/ 0 w 6"/>
                <a:gd name="T5" fmla="*/ 4 h 4"/>
                <a:gd name="T6" fmla="*/ 6 w 6"/>
                <a:gd name="T7" fmla="*/ 0 h 4"/>
                <a:gd name="T8" fmla="*/ 6 w 6"/>
                <a:gd name="T9" fmla="*/ 0 h 4"/>
                <a:gd name="T10" fmla="*/ 6 w 6"/>
                <a:gd name="T11" fmla="*/ 0 h 4"/>
              </a:gdLst>
              <a:ahLst/>
              <a:cxnLst>
                <a:cxn ang="0">
                  <a:pos x="T0" y="T1"/>
                </a:cxn>
                <a:cxn ang="0">
                  <a:pos x="T2" y="T3"/>
                </a:cxn>
                <a:cxn ang="0">
                  <a:pos x="T4" y="T5"/>
                </a:cxn>
                <a:cxn ang="0">
                  <a:pos x="T6" y="T7"/>
                </a:cxn>
                <a:cxn ang="0">
                  <a:pos x="T8" y="T9"/>
                </a:cxn>
                <a:cxn ang="0">
                  <a:pos x="T10" y="T11"/>
                </a:cxn>
              </a:cxnLst>
              <a:rect l="0" t="0" r="r" b="b"/>
              <a:pathLst>
                <a:path w="6" h="4">
                  <a:moveTo>
                    <a:pt x="6" y="0"/>
                  </a:moveTo>
                  <a:cubicBezTo>
                    <a:pt x="6" y="0"/>
                    <a:pt x="6" y="0"/>
                    <a:pt x="6" y="0"/>
                  </a:cubicBezTo>
                  <a:cubicBezTo>
                    <a:pt x="2" y="1"/>
                    <a:pt x="0" y="3"/>
                    <a:pt x="0" y="4"/>
                  </a:cubicBezTo>
                  <a:cubicBezTo>
                    <a:pt x="0" y="3"/>
                    <a:pt x="2" y="1"/>
                    <a:pt x="6" y="0"/>
                  </a:cubicBezTo>
                  <a:cubicBezTo>
                    <a:pt x="6" y="0"/>
                    <a:pt x="6" y="0"/>
                    <a:pt x="6" y="0"/>
                  </a:cubicBezTo>
                  <a:cubicBezTo>
                    <a:pt x="6" y="0"/>
                    <a:pt x="6" y="0"/>
                    <a:pt x="6" y="0"/>
                  </a:cubicBezTo>
                </a:path>
              </a:pathLst>
            </a:custGeom>
            <a:solidFill>
              <a:srgbClr val="69696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6" name="Freeform 184"/>
            <p:cNvSpPr>
              <a:spLocks/>
            </p:cNvSpPr>
            <p:nvPr/>
          </p:nvSpPr>
          <p:spPr bwMode="auto">
            <a:xfrm>
              <a:off x="7990" y="3874"/>
              <a:ext cx="327" cy="163"/>
            </a:xfrm>
            <a:custGeom>
              <a:avLst/>
              <a:gdLst>
                <a:gd name="T0" fmla="*/ 6 w 138"/>
                <a:gd name="T1" fmla="*/ 0 h 69"/>
                <a:gd name="T2" fmla="*/ 6 w 138"/>
                <a:gd name="T3" fmla="*/ 0 h 69"/>
                <a:gd name="T4" fmla="*/ 0 w 138"/>
                <a:gd name="T5" fmla="*/ 4 h 69"/>
                <a:gd name="T6" fmla="*/ 3 w 138"/>
                <a:gd name="T7" fmla="*/ 9 h 69"/>
                <a:gd name="T8" fmla="*/ 15 w 138"/>
                <a:gd name="T9" fmla="*/ 21 h 69"/>
                <a:gd name="T10" fmla="*/ 131 w 138"/>
                <a:gd name="T11" fmla="*/ 69 h 69"/>
                <a:gd name="T12" fmla="*/ 133 w 138"/>
                <a:gd name="T13" fmla="*/ 68 h 69"/>
                <a:gd name="T14" fmla="*/ 138 w 138"/>
                <a:gd name="T15" fmla="*/ 64 h 69"/>
                <a:gd name="T16" fmla="*/ 135 w 138"/>
                <a:gd name="T17" fmla="*/ 60 h 69"/>
                <a:gd name="T18" fmla="*/ 135 w 138"/>
                <a:gd name="T19" fmla="*/ 60 h 69"/>
                <a:gd name="T20" fmla="*/ 126 w 138"/>
                <a:gd name="T21" fmla="*/ 50 h 69"/>
                <a:gd name="T22" fmla="*/ 6 w 138"/>
                <a:gd name="T23"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8" h="69">
                  <a:moveTo>
                    <a:pt x="6" y="0"/>
                  </a:moveTo>
                  <a:cubicBezTo>
                    <a:pt x="6" y="0"/>
                    <a:pt x="6" y="0"/>
                    <a:pt x="6" y="0"/>
                  </a:cubicBezTo>
                  <a:cubicBezTo>
                    <a:pt x="2" y="1"/>
                    <a:pt x="0" y="3"/>
                    <a:pt x="0" y="4"/>
                  </a:cubicBezTo>
                  <a:cubicBezTo>
                    <a:pt x="0" y="5"/>
                    <a:pt x="1" y="7"/>
                    <a:pt x="3" y="9"/>
                  </a:cubicBezTo>
                  <a:cubicBezTo>
                    <a:pt x="15" y="21"/>
                    <a:pt x="15" y="21"/>
                    <a:pt x="15" y="21"/>
                  </a:cubicBezTo>
                  <a:cubicBezTo>
                    <a:pt x="131" y="69"/>
                    <a:pt x="131" y="69"/>
                    <a:pt x="131" y="69"/>
                  </a:cubicBezTo>
                  <a:cubicBezTo>
                    <a:pt x="133" y="68"/>
                    <a:pt x="133" y="68"/>
                    <a:pt x="133" y="68"/>
                  </a:cubicBezTo>
                  <a:cubicBezTo>
                    <a:pt x="136" y="67"/>
                    <a:pt x="138" y="66"/>
                    <a:pt x="138" y="64"/>
                  </a:cubicBezTo>
                  <a:cubicBezTo>
                    <a:pt x="138" y="63"/>
                    <a:pt x="137" y="62"/>
                    <a:pt x="135" y="60"/>
                  </a:cubicBezTo>
                  <a:cubicBezTo>
                    <a:pt x="135" y="60"/>
                    <a:pt x="135" y="60"/>
                    <a:pt x="135" y="60"/>
                  </a:cubicBezTo>
                  <a:cubicBezTo>
                    <a:pt x="126" y="50"/>
                    <a:pt x="126" y="50"/>
                    <a:pt x="126" y="50"/>
                  </a:cubicBezTo>
                  <a:cubicBezTo>
                    <a:pt x="6" y="0"/>
                    <a:pt x="6" y="0"/>
                    <a:pt x="6" y="0"/>
                  </a:cubicBezTo>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7" name="Freeform 185"/>
            <p:cNvSpPr>
              <a:spLocks/>
            </p:cNvSpPr>
            <p:nvPr/>
          </p:nvSpPr>
          <p:spPr bwMode="auto">
            <a:xfrm>
              <a:off x="6416" y="3427"/>
              <a:ext cx="59" cy="76"/>
            </a:xfrm>
            <a:custGeom>
              <a:avLst/>
              <a:gdLst>
                <a:gd name="T0" fmla="*/ 19 w 25"/>
                <a:gd name="T1" fmla="*/ 0 h 32"/>
                <a:gd name="T2" fmla="*/ 13 w 25"/>
                <a:gd name="T3" fmla="*/ 2 h 32"/>
                <a:gd name="T4" fmla="*/ 0 w 25"/>
                <a:gd name="T5" fmla="*/ 23 h 32"/>
                <a:gd name="T6" fmla="*/ 7 w 25"/>
                <a:gd name="T7" fmla="*/ 32 h 32"/>
                <a:gd name="T8" fmla="*/ 13 w 25"/>
                <a:gd name="T9" fmla="*/ 31 h 32"/>
                <a:gd name="T10" fmla="*/ 13 w 25"/>
                <a:gd name="T11" fmla="*/ 31 h 32"/>
                <a:gd name="T12" fmla="*/ 13 w 25"/>
                <a:gd name="T13" fmla="*/ 31 h 32"/>
                <a:gd name="T14" fmla="*/ 25 w 25"/>
                <a:gd name="T15" fmla="*/ 9 h 32"/>
                <a:gd name="T16" fmla="*/ 19 w 25"/>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2">
                  <a:moveTo>
                    <a:pt x="19" y="0"/>
                  </a:moveTo>
                  <a:cubicBezTo>
                    <a:pt x="17" y="0"/>
                    <a:pt x="15" y="1"/>
                    <a:pt x="13" y="2"/>
                  </a:cubicBezTo>
                  <a:cubicBezTo>
                    <a:pt x="6" y="6"/>
                    <a:pt x="0" y="15"/>
                    <a:pt x="0" y="23"/>
                  </a:cubicBezTo>
                  <a:cubicBezTo>
                    <a:pt x="0" y="29"/>
                    <a:pt x="3" y="32"/>
                    <a:pt x="7" y="32"/>
                  </a:cubicBezTo>
                  <a:cubicBezTo>
                    <a:pt x="9" y="32"/>
                    <a:pt x="11" y="32"/>
                    <a:pt x="13" y="31"/>
                  </a:cubicBezTo>
                  <a:cubicBezTo>
                    <a:pt x="13" y="31"/>
                    <a:pt x="13" y="31"/>
                    <a:pt x="13" y="31"/>
                  </a:cubicBezTo>
                  <a:cubicBezTo>
                    <a:pt x="13" y="31"/>
                    <a:pt x="13" y="31"/>
                    <a:pt x="13" y="31"/>
                  </a:cubicBezTo>
                  <a:cubicBezTo>
                    <a:pt x="20" y="27"/>
                    <a:pt x="25" y="17"/>
                    <a:pt x="25" y="9"/>
                  </a:cubicBezTo>
                  <a:cubicBezTo>
                    <a:pt x="25" y="3"/>
                    <a:pt x="23" y="0"/>
                    <a:pt x="19" y="0"/>
                  </a:cubicBezTo>
                </a:path>
              </a:pathLst>
            </a:custGeom>
            <a:solidFill>
              <a:srgbClr val="3F54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8" name="Freeform 186"/>
            <p:cNvSpPr>
              <a:spLocks/>
            </p:cNvSpPr>
            <p:nvPr/>
          </p:nvSpPr>
          <p:spPr bwMode="auto">
            <a:xfrm>
              <a:off x="6411" y="3495"/>
              <a:ext cx="71" cy="67"/>
            </a:xfrm>
            <a:custGeom>
              <a:avLst/>
              <a:gdLst>
                <a:gd name="T0" fmla="*/ 22 w 30"/>
                <a:gd name="T1" fmla="*/ 0 h 28"/>
                <a:gd name="T2" fmla="*/ 15 w 30"/>
                <a:gd name="T3" fmla="*/ 2 h 28"/>
                <a:gd name="T4" fmla="*/ 15 w 30"/>
                <a:gd name="T5" fmla="*/ 2 h 28"/>
                <a:gd name="T6" fmla="*/ 15 w 30"/>
                <a:gd name="T7" fmla="*/ 2 h 28"/>
                <a:gd name="T8" fmla="*/ 0 w 30"/>
                <a:gd name="T9" fmla="*/ 28 h 28"/>
                <a:gd name="T10" fmla="*/ 30 w 30"/>
                <a:gd name="T11" fmla="*/ 11 h 28"/>
                <a:gd name="T12" fmla="*/ 22 w 30"/>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30" h="28">
                  <a:moveTo>
                    <a:pt x="22" y="0"/>
                  </a:moveTo>
                  <a:cubicBezTo>
                    <a:pt x="20" y="0"/>
                    <a:pt x="18" y="0"/>
                    <a:pt x="15" y="2"/>
                  </a:cubicBezTo>
                  <a:cubicBezTo>
                    <a:pt x="15" y="2"/>
                    <a:pt x="15" y="2"/>
                    <a:pt x="15" y="2"/>
                  </a:cubicBezTo>
                  <a:cubicBezTo>
                    <a:pt x="15" y="2"/>
                    <a:pt x="15" y="2"/>
                    <a:pt x="15" y="2"/>
                  </a:cubicBezTo>
                  <a:cubicBezTo>
                    <a:pt x="6" y="7"/>
                    <a:pt x="0" y="19"/>
                    <a:pt x="0" y="28"/>
                  </a:cubicBezTo>
                  <a:cubicBezTo>
                    <a:pt x="30" y="11"/>
                    <a:pt x="30" y="11"/>
                    <a:pt x="30" y="11"/>
                  </a:cubicBezTo>
                  <a:cubicBezTo>
                    <a:pt x="30" y="4"/>
                    <a:pt x="27" y="0"/>
                    <a:pt x="22" y="0"/>
                  </a:cubicBezTo>
                </a:path>
              </a:pathLst>
            </a:custGeom>
            <a:solidFill>
              <a:srgbClr val="5D48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9" name="Freeform 187"/>
            <p:cNvSpPr>
              <a:spLocks/>
            </p:cNvSpPr>
            <p:nvPr/>
          </p:nvSpPr>
          <p:spPr bwMode="auto">
            <a:xfrm>
              <a:off x="6674" y="3283"/>
              <a:ext cx="59" cy="78"/>
            </a:xfrm>
            <a:custGeom>
              <a:avLst/>
              <a:gdLst>
                <a:gd name="T0" fmla="*/ 18 w 25"/>
                <a:gd name="T1" fmla="*/ 0 h 33"/>
                <a:gd name="T2" fmla="*/ 13 w 25"/>
                <a:gd name="T3" fmla="*/ 2 h 33"/>
                <a:gd name="T4" fmla="*/ 0 w 25"/>
                <a:gd name="T5" fmla="*/ 24 h 33"/>
                <a:gd name="T6" fmla="*/ 7 w 25"/>
                <a:gd name="T7" fmla="*/ 33 h 33"/>
                <a:gd name="T8" fmla="*/ 13 w 25"/>
                <a:gd name="T9" fmla="*/ 31 h 33"/>
                <a:gd name="T10" fmla="*/ 13 w 25"/>
                <a:gd name="T11" fmla="*/ 31 h 33"/>
                <a:gd name="T12" fmla="*/ 13 w 25"/>
                <a:gd name="T13" fmla="*/ 31 h 33"/>
                <a:gd name="T14" fmla="*/ 25 w 25"/>
                <a:gd name="T15" fmla="*/ 9 h 33"/>
                <a:gd name="T16" fmla="*/ 18 w 25"/>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3">
                  <a:moveTo>
                    <a:pt x="18" y="0"/>
                  </a:moveTo>
                  <a:cubicBezTo>
                    <a:pt x="17" y="0"/>
                    <a:pt x="15" y="1"/>
                    <a:pt x="13" y="2"/>
                  </a:cubicBezTo>
                  <a:cubicBezTo>
                    <a:pt x="6" y="6"/>
                    <a:pt x="0" y="16"/>
                    <a:pt x="0" y="24"/>
                  </a:cubicBezTo>
                  <a:cubicBezTo>
                    <a:pt x="0" y="29"/>
                    <a:pt x="3" y="33"/>
                    <a:pt x="7" y="33"/>
                  </a:cubicBezTo>
                  <a:cubicBezTo>
                    <a:pt x="9" y="33"/>
                    <a:pt x="11" y="32"/>
                    <a:pt x="13" y="31"/>
                  </a:cubicBezTo>
                  <a:cubicBezTo>
                    <a:pt x="13" y="31"/>
                    <a:pt x="13" y="31"/>
                    <a:pt x="13" y="31"/>
                  </a:cubicBezTo>
                  <a:cubicBezTo>
                    <a:pt x="13" y="31"/>
                    <a:pt x="13" y="31"/>
                    <a:pt x="13" y="31"/>
                  </a:cubicBezTo>
                  <a:cubicBezTo>
                    <a:pt x="20" y="27"/>
                    <a:pt x="25" y="17"/>
                    <a:pt x="25" y="9"/>
                  </a:cubicBezTo>
                  <a:cubicBezTo>
                    <a:pt x="25" y="4"/>
                    <a:pt x="22" y="0"/>
                    <a:pt x="18" y="0"/>
                  </a:cubicBezTo>
                </a:path>
              </a:pathLst>
            </a:custGeom>
            <a:solidFill>
              <a:srgbClr val="5D48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0" name="Freeform 188"/>
            <p:cNvSpPr>
              <a:spLocks/>
            </p:cNvSpPr>
            <p:nvPr/>
          </p:nvSpPr>
          <p:spPr bwMode="auto">
            <a:xfrm>
              <a:off x="6667" y="3351"/>
              <a:ext cx="73" cy="69"/>
            </a:xfrm>
            <a:custGeom>
              <a:avLst/>
              <a:gdLst>
                <a:gd name="T0" fmla="*/ 23 w 31"/>
                <a:gd name="T1" fmla="*/ 0 h 29"/>
                <a:gd name="T2" fmla="*/ 16 w 31"/>
                <a:gd name="T3" fmla="*/ 2 h 29"/>
                <a:gd name="T4" fmla="*/ 16 w 31"/>
                <a:gd name="T5" fmla="*/ 2 h 29"/>
                <a:gd name="T6" fmla="*/ 16 w 31"/>
                <a:gd name="T7" fmla="*/ 2 h 29"/>
                <a:gd name="T8" fmla="*/ 0 w 31"/>
                <a:gd name="T9" fmla="*/ 29 h 29"/>
                <a:gd name="T10" fmla="*/ 31 w 31"/>
                <a:gd name="T11" fmla="*/ 11 h 29"/>
                <a:gd name="T12" fmla="*/ 23 w 3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31" h="29">
                  <a:moveTo>
                    <a:pt x="23" y="0"/>
                  </a:moveTo>
                  <a:cubicBezTo>
                    <a:pt x="20" y="0"/>
                    <a:pt x="18" y="1"/>
                    <a:pt x="16" y="2"/>
                  </a:cubicBezTo>
                  <a:cubicBezTo>
                    <a:pt x="16" y="2"/>
                    <a:pt x="16" y="2"/>
                    <a:pt x="16" y="2"/>
                  </a:cubicBezTo>
                  <a:cubicBezTo>
                    <a:pt x="16" y="2"/>
                    <a:pt x="16" y="2"/>
                    <a:pt x="16" y="2"/>
                  </a:cubicBezTo>
                  <a:cubicBezTo>
                    <a:pt x="7" y="7"/>
                    <a:pt x="0" y="19"/>
                    <a:pt x="0" y="29"/>
                  </a:cubicBezTo>
                  <a:cubicBezTo>
                    <a:pt x="31" y="11"/>
                    <a:pt x="31" y="11"/>
                    <a:pt x="31" y="11"/>
                  </a:cubicBezTo>
                  <a:cubicBezTo>
                    <a:pt x="31" y="4"/>
                    <a:pt x="28" y="0"/>
                    <a:pt x="23" y="0"/>
                  </a:cubicBezTo>
                </a:path>
              </a:pathLst>
            </a:custGeom>
            <a:solidFill>
              <a:srgbClr val="3F54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1" name="Freeform 189"/>
            <p:cNvSpPr>
              <a:spLocks noEditPoints="1"/>
            </p:cNvSpPr>
            <p:nvPr/>
          </p:nvSpPr>
          <p:spPr bwMode="auto">
            <a:xfrm>
              <a:off x="6880" y="2303"/>
              <a:ext cx="213" cy="582"/>
            </a:xfrm>
            <a:custGeom>
              <a:avLst/>
              <a:gdLst>
                <a:gd name="T0" fmla="*/ 21 w 90"/>
                <a:gd name="T1" fmla="*/ 187 h 246"/>
                <a:gd name="T2" fmla="*/ 19 w 90"/>
                <a:gd name="T3" fmla="*/ 186 h 246"/>
                <a:gd name="T4" fmla="*/ 20 w 90"/>
                <a:gd name="T5" fmla="*/ 183 h 246"/>
                <a:gd name="T6" fmla="*/ 68 w 90"/>
                <a:gd name="T7" fmla="*/ 155 h 246"/>
                <a:gd name="T8" fmla="*/ 69 w 90"/>
                <a:gd name="T9" fmla="*/ 155 h 246"/>
                <a:gd name="T10" fmla="*/ 71 w 90"/>
                <a:gd name="T11" fmla="*/ 156 h 246"/>
                <a:gd name="T12" fmla="*/ 70 w 90"/>
                <a:gd name="T13" fmla="*/ 159 h 246"/>
                <a:gd name="T14" fmla="*/ 22 w 90"/>
                <a:gd name="T15" fmla="*/ 186 h 246"/>
                <a:gd name="T16" fmla="*/ 21 w 90"/>
                <a:gd name="T17" fmla="*/ 187 h 246"/>
                <a:gd name="T18" fmla="*/ 21 w 90"/>
                <a:gd name="T19" fmla="*/ 165 h 246"/>
                <a:gd name="T20" fmla="*/ 19 w 90"/>
                <a:gd name="T21" fmla="*/ 164 h 246"/>
                <a:gd name="T22" fmla="*/ 20 w 90"/>
                <a:gd name="T23" fmla="*/ 161 h 246"/>
                <a:gd name="T24" fmla="*/ 68 w 90"/>
                <a:gd name="T25" fmla="*/ 133 h 246"/>
                <a:gd name="T26" fmla="*/ 69 w 90"/>
                <a:gd name="T27" fmla="*/ 133 h 246"/>
                <a:gd name="T28" fmla="*/ 71 w 90"/>
                <a:gd name="T29" fmla="*/ 134 h 246"/>
                <a:gd name="T30" fmla="*/ 70 w 90"/>
                <a:gd name="T31" fmla="*/ 137 h 246"/>
                <a:gd name="T32" fmla="*/ 22 w 90"/>
                <a:gd name="T33" fmla="*/ 165 h 246"/>
                <a:gd name="T34" fmla="*/ 21 w 90"/>
                <a:gd name="T35" fmla="*/ 165 h 246"/>
                <a:gd name="T36" fmla="*/ 21 w 90"/>
                <a:gd name="T37" fmla="*/ 144 h 246"/>
                <a:gd name="T38" fmla="*/ 19 w 90"/>
                <a:gd name="T39" fmla="*/ 143 h 246"/>
                <a:gd name="T40" fmla="*/ 20 w 90"/>
                <a:gd name="T41" fmla="*/ 140 h 246"/>
                <a:gd name="T42" fmla="*/ 68 w 90"/>
                <a:gd name="T43" fmla="*/ 112 h 246"/>
                <a:gd name="T44" fmla="*/ 69 w 90"/>
                <a:gd name="T45" fmla="*/ 112 h 246"/>
                <a:gd name="T46" fmla="*/ 71 w 90"/>
                <a:gd name="T47" fmla="*/ 113 h 246"/>
                <a:gd name="T48" fmla="*/ 70 w 90"/>
                <a:gd name="T49" fmla="*/ 116 h 246"/>
                <a:gd name="T50" fmla="*/ 22 w 90"/>
                <a:gd name="T51" fmla="*/ 144 h 246"/>
                <a:gd name="T52" fmla="*/ 21 w 90"/>
                <a:gd name="T53" fmla="*/ 144 h 246"/>
                <a:gd name="T54" fmla="*/ 21 w 90"/>
                <a:gd name="T55" fmla="*/ 122 h 246"/>
                <a:gd name="T56" fmla="*/ 19 w 90"/>
                <a:gd name="T57" fmla="*/ 121 h 246"/>
                <a:gd name="T58" fmla="*/ 20 w 90"/>
                <a:gd name="T59" fmla="*/ 119 h 246"/>
                <a:gd name="T60" fmla="*/ 68 w 90"/>
                <a:gd name="T61" fmla="*/ 91 h 246"/>
                <a:gd name="T62" fmla="*/ 69 w 90"/>
                <a:gd name="T63" fmla="*/ 90 h 246"/>
                <a:gd name="T64" fmla="*/ 71 w 90"/>
                <a:gd name="T65" fmla="*/ 91 h 246"/>
                <a:gd name="T66" fmla="*/ 70 w 90"/>
                <a:gd name="T67" fmla="*/ 94 h 246"/>
                <a:gd name="T68" fmla="*/ 22 w 90"/>
                <a:gd name="T69" fmla="*/ 122 h 246"/>
                <a:gd name="T70" fmla="*/ 21 w 90"/>
                <a:gd name="T71" fmla="*/ 122 h 246"/>
                <a:gd name="T72" fmla="*/ 21 w 90"/>
                <a:gd name="T73" fmla="*/ 101 h 246"/>
                <a:gd name="T74" fmla="*/ 19 w 90"/>
                <a:gd name="T75" fmla="*/ 100 h 246"/>
                <a:gd name="T76" fmla="*/ 20 w 90"/>
                <a:gd name="T77" fmla="*/ 97 h 246"/>
                <a:gd name="T78" fmla="*/ 68 w 90"/>
                <a:gd name="T79" fmla="*/ 69 h 246"/>
                <a:gd name="T80" fmla="*/ 69 w 90"/>
                <a:gd name="T81" fmla="*/ 69 h 246"/>
                <a:gd name="T82" fmla="*/ 71 w 90"/>
                <a:gd name="T83" fmla="*/ 70 h 246"/>
                <a:gd name="T84" fmla="*/ 70 w 90"/>
                <a:gd name="T85" fmla="*/ 73 h 246"/>
                <a:gd name="T86" fmla="*/ 22 w 90"/>
                <a:gd name="T87" fmla="*/ 101 h 246"/>
                <a:gd name="T88" fmla="*/ 21 w 90"/>
                <a:gd name="T89" fmla="*/ 101 h 246"/>
                <a:gd name="T90" fmla="*/ 85 w 90"/>
                <a:gd name="T91" fmla="*/ 0 h 246"/>
                <a:gd name="T92" fmla="*/ 82 w 90"/>
                <a:gd name="T93" fmla="*/ 0 h 246"/>
                <a:gd name="T94" fmla="*/ 5 w 90"/>
                <a:gd name="T95" fmla="*/ 43 h 246"/>
                <a:gd name="T96" fmla="*/ 0 w 90"/>
                <a:gd name="T97" fmla="*/ 52 h 246"/>
                <a:gd name="T98" fmla="*/ 0 w 90"/>
                <a:gd name="T99" fmla="*/ 241 h 246"/>
                <a:gd name="T100" fmla="*/ 5 w 90"/>
                <a:gd name="T101" fmla="*/ 246 h 246"/>
                <a:gd name="T102" fmla="*/ 8 w 90"/>
                <a:gd name="T103" fmla="*/ 246 h 246"/>
                <a:gd name="T104" fmla="*/ 87 w 90"/>
                <a:gd name="T105" fmla="*/ 201 h 246"/>
                <a:gd name="T106" fmla="*/ 90 w 90"/>
                <a:gd name="T107" fmla="*/ 197 h 246"/>
                <a:gd name="T108" fmla="*/ 90 w 90"/>
                <a:gd name="T109" fmla="*/ 5 h 246"/>
                <a:gd name="T110" fmla="*/ 85 w 90"/>
                <a:gd name="T111"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0" h="246">
                  <a:moveTo>
                    <a:pt x="21" y="187"/>
                  </a:moveTo>
                  <a:cubicBezTo>
                    <a:pt x="20" y="187"/>
                    <a:pt x="19" y="186"/>
                    <a:pt x="19" y="186"/>
                  </a:cubicBezTo>
                  <a:cubicBezTo>
                    <a:pt x="18" y="185"/>
                    <a:pt x="19" y="183"/>
                    <a:pt x="20" y="183"/>
                  </a:cubicBezTo>
                  <a:cubicBezTo>
                    <a:pt x="68" y="155"/>
                    <a:pt x="68" y="155"/>
                    <a:pt x="68" y="155"/>
                  </a:cubicBezTo>
                  <a:cubicBezTo>
                    <a:pt x="68" y="155"/>
                    <a:pt x="69" y="155"/>
                    <a:pt x="69" y="155"/>
                  </a:cubicBezTo>
                  <a:cubicBezTo>
                    <a:pt x="70" y="155"/>
                    <a:pt x="70" y="155"/>
                    <a:pt x="71" y="156"/>
                  </a:cubicBezTo>
                  <a:cubicBezTo>
                    <a:pt x="71" y="157"/>
                    <a:pt x="71" y="158"/>
                    <a:pt x="70" y="159"/>
                  </a:cubicBezTo>
                  <a:cubicBezTo>
                    <a:pt x="22" y="186"/>
                    <a:pt x="22" y="186"/>
                    <a:pt x="22" y="186"/>
                  </a:cubicBezTo>
                  <a:cubicBezTo>
                    <a:pt x="22" y="187"/>
                    <a:pt x="21" y="187"/>
                    <a:pt x="21" y="187"/>
                  </a:cubicBezTo>
                  <a:moveTo>
                    <a:pt x="21" y="165"/>
                  </a:moveTo>
                  <a:cubicBezTo>
                    <a:pt x="20" y="165"/>
                    <a:pt x="19" y="165"/>
                    <a:pt x="19" y="164"/>
                  </a:cubicBezTo>
                  <a:cubicBezTo>
                    <a:pt x="18" y="163"/>
                    <a:pt x="19" y="162"/>
                    <a:pt x="20" y="161"/>
                  </a:cubicBezTo>
                  <a:cubicBezTo>
                    <a:pt x="68" y="133"/>
                    <a:pt x="68" y="133"/>
                    <a:pt x="68" y="133"/>
                  </a:cubicBezTo>
                  <a:cubicBezTo>
                    <a:pt x="68" y="133"/>
                    <a:pt x="69" y="133"/>
                    <a:pt x="69" y="133"/>
                  </a:cubicBezTo>
                  <a:cubicBezTo>
                    <a:pt x="70" y="133"/>
                    <a:pt x="70" y="134"/>
                    <a:pt x="71" y="134"/>
                  </a:cubicBezTo>
                  <a:cubicBezTo>
                    <a:pt x="71" y="135"/>
                    <a:pt x="71" y="137"/>
                    <a:pt x="70" y="137"/>
                  </a:cubicBezTo>
                  <a:cubicBezTo>
                    <a:pt x="22" y="165"/>
                    <a:pt x="22" y="165"/>
                    <a:pt x="22" y="165"/>
                  </a:cubicBezTo>
                  <a:cubicBezTo>
                    <a:pt x="22" y="165"/>
                    <a:pt x="21" y="165"/>
                    <a:pt x="21" y="165"/>
                  </a:cubicBezTo>
                  <a:moveTo>
                    <a:pt x="21" y="144"/>
                  </a:moveTo>
                  <a:cubicBezTo>
                    <a:pt x="20" y="144"/>
                    <a:pt x="19" y="143"/>
                    <a:pt x="19" y="143"/>
                  </a:cubicBezTo>
                  <a:cubicBezTo>
                    <a:pt x="18" y="142"/>
                    <a:pt x="19" y="140"/>
                    <a:pt x="20" y="140"/>
                  </a:cubicBezTo>
                  <a:cubicBezTo>
                    <a:pt x="68" y="112"/>
                    <a:pt x="68" y="112"/>
                    <a:pt x="68" y="112"/>
                  </a:cubicBezTo>
                  <a:cubicBezTo>
                    <a:pt x="68" y="112"/>
                    <a:pt x="69" y="112"/>
                    <a:pt x="69" y="112"/>
                  </a:cubicBezTo>
                  <a:cubicBezTo>
                    <a:pt x="70" y="112"/>
                    <a:pt x="70" y="112"/>
                    <a:pt x="71" y="113"/>
                  </a:cubicBezTo>
                  <a:cubicBezTo>
                    <a:pt x="71" y="114"/>
                    <a:pt x="71" y="115"/>
                    <a:pt x="70" y="116"/>
                  </a:cubicBezTo>
                  <a:cubicBezTo>
                    <a:pt x="22" y="144"/>
                    <a:pt x="22" y="144"/>
                    <a:pt x="22" y="144"/>
                  </a:cubicBezTo>
                  <a:cubicBezTo>
                    <a:pt x="22" y="144"/>
                    <a:pt x="21" y="144"/>
                    <a:pt x="21" y="144"/>
                  </a:cubicBezTo>
                  <a:moveTo>
                    <a:pt x="21" y="122"/>
                  </a:moveTo>
                  <a:cubicBezTo>
                    <a:pt x="20" y="122"/>
                    <a:pt x="19" y="122"/>
                    <a:pt x="19" y="121"/>
                  </a:cubicBezTo>
                  <a:cubicBezTo>
                    <a:pt x="18" y="120"/>
                    <a:pt x="19" y="119"/>
                    <a:pt x="20" y="119"/>
                  </a:cubicBezTo>
                  <a:cubicBezTo>
                    <a:pt x="68" y="91"/>
                    <a:pt x="68" y="91"/>
                    <a:pt x="68" y="91"/>
                  </a:cubicBezTo>
                  <a:cubicBezTo>
                    <a:pt x="68" y="91"/>
                    <a:pt x="69" y="90"/>
                    <a:pt x="69" y="90"/>
                  </a:cubicBezTo>
                  <a:cubicBezTo>
                    <a:pt x="70" y="90"/>
                    <a:pt x="70" y="91"/>
                    <a:pt x="71" y="91"/>
                  </a:cubicBezTo>
                  <a:cubicBezTo>
                    <a:pt x="71" y="93"/>
                    <a:pt x="71" y="94"/>
                    <a:pt x="70" y="94"/>
                  </a:cubicBezTo>
                  <a:cubicBezTo>
                    <a:pt x="22" y="122"/>
                    <a:pt x="22" y="122"/>
                    <a:pt x="22" y="122"/>
                  </a:cubicBezTo>
                  <a:cubicBezTo>
                    <a:pt x="22" y="122"/>
                    <a:pt x="21" y="122"/>
                    <a:pt x="21" y="122"/>
                  </a:cubicBezTo>
                  <a:moveTo>
                    <a:pt x="21" y="101"/>
                  </a:moveTo>
                  <a:cubicBezTo>
                    <a:pt x="20" y="101"/>
                    <a:pt x="19" y="101"/>
                    <a:pt x="19" y="100"/>
                  </a:cubicBezTo>
                  <a:cubicBezTo>
                    <a:pt x="18" y="99"/>
                    <a:pt x="19" y="98"/>
                    <a:pt x="20" y="97"/>
                  </a:cubicBezTo>
                  <a:cubicBezTo>
                    <a:pt x="68" y="69"/>
                    <a:pt x="68" y="69"/>
                    <a:pt x="68" y="69"/>
                  </a:cubicBezTo>
                  <a:cubicBezTo>
                    <a:pt x="68" y="69"/>
                    <a:pt x="69" y="69"/>
                    <a:pt x="69" y="69"/>
                  </a:cubicBezTo>
                  <a:cubicBezTo>
                    <a:pt x="70" y="69"/>
                    <a:pt x="70" y="69"/>
                    <a:pt x="71" y="70"/>
                  </a:cubicBezTo>
                  <a:cubicBezTo>
                    <a:pt x="71" y="71"/>
                    <a:pt x="71" y="72"/>
                    <a:pt x="70" y="73"/>
                  </a:cubicBezTo>
                  <a:cubicBezTo>
                    <a:pt x="22" y="101"/>
                    <a:pt x="22" y="101"/>
                    <a:pt x="22" y="101"/>
                  </a:cubicBezTo>
                  <a:cubicBezTo>
                    <a:pt x="22" y="101"/>
                    <a:pt x="21" y="101"/>
                    <a:pt x="21" y="101"/>
                  </a:cubicBezTo>
                  <a:moveTo>
                    <a:pt x="85" y="0"/>
                  </a:moveTo>
                  <a:cubicBezTo>
                    <a:pt x="84" y="0"/>
                    <a:pt x="83" y="0"/>
                    <a:pt x="82" y="0"/>
                  </a:cubicBezTo>
                  <a:cubicBezTo>
                    <a:pt x="5" y="43"/>
                    <a:pt x="5" y="43"/>
                    <a:pt x="5" y="43"/>
                  </a:cubicBezTo>
                  <a:cubicBezTo>
                    <a:pt x="2" y="45"/>
                    <a:pt x="0" y="48"/>
                    <a:pt x="0" y="52"/>
                  </a:cubicBezTo>
                  <a:cubicBezTo>
                    <a:pt x="0" y="241"/>
                    <a:pt x="0" y="241"/>
                    <a:pt x="0" y="241"/>
                  </a:cubicBezTo>
                  <a:cubicBezTo>
                    <a:pt x="0" y="244"/>
                    <a:pt x="3" y="246"/>
                    <a:pt x="5" y="246"/>
                  </a:cubicBezTo>
                  <a:cubicBezTo>
                    <a:pt x="6" y="246"/>
                    <a:pt x="7" y="246"/>
                    <a:pt x="8" y="246"/>
                  </a:cubicBezTo>
                  <a:cubicBezTo>
                    <a:pt x="87" y="201"/>
                    <a:pt x="87" y="201"/>
                    <a:pt x="87" y="201"/>
                  </a:cubicBezTo>
                  <a:cubicBezTo>
                    <a:pt x="89" y="201"/>
                    <a:pt x="90" y="199"/>
                    <a:pt x="90" y="197"/>
                  </a:cubicBezTo>
                  <a:cubicBezTo>
                    <a:pt x="90" y="5"/>
                    <a:pt x="90" y="5"/>
                    <a:pt x="90" y="5"/>
                  </a:cubicBezTo>
                  <a:cubicBezTo>
                    <a:pt x="90" y="2"/>
                    <a:pt x="87" y="0"/>
                    <a:pt x="85" y="0"/>
                  </a:cubicBezTo>
                </a:path>
              </a:pathLst>
            </a:custGeom>
            <a:solidFill>
              <a:srgbClr val="5D48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2" name="Freeform 190"/>
            <p:cNvSpPr>
              <a:spLocks/>
            </p:cNvSpPr>
            <p:nvPr/>
          </p:nvSpPr>
          <p:spPr bwMode="auto">
            <a:xfrm>
              <a:off x="6923" y="2466"/>
              <a:ext cx="125" cy="76"/>
            </a:xfrm>
            <a:custGeom>
              <a:avLst/>
              <a:gdLst>
                <a:gd name="T0" fmla="*/ 51 w 53"/>
                <a:gd name="T1" fmla="*/ 0 h 32"/>
                <a:gd name="T2" fmla="*/ 50 w 53"/>
                <a:gd name="T3" fmla="*/ 0 h 32"/>
                <a:gd name="T4" fmla="*/ 2 w 53"/>
                <a:gd name="T5" fmla="*/ 28 h 32"/>
                <a:gd name="T6" fmla="*/ 1 w 53"/>
                <a:gd name="T7" fmla="*/ 31 h 32"/>
                <a:gd name="T8" fmla="*/ 3 w 53"/>
                <a:gd name="T9" fmla="*/ 32 h 32"/>
                <a:gd name="T10" fmla="*/ 4 w 53"/>
                <a:gd name="T11" fmla="*/ 32 h 32"/>
                <a:gd name="T12" fmla="*/ 52 w 53"/>
                <a:gd name="T13" fmla="*/ 4 h 32"/>
                <a:gd name="T14" fmla="*/ 53 w 53"/>
                <a:gd name="T15" fmla="*/ 1 h 32"/>
                <a:gd name="T16" fmla="*/ 51 w 5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2">
                  <a:moveTo>
                    <a:pt x="51" y="0"/>
                  </a:moveTo>
                  <a:cubicBezTo>
                    <a:pt x="51" y="0"/>
                    <a:pt x="50" y="0"/>
                    <a:pt x="50" y="0"/>
                  </a:cubicBezTo>
                  <a:cubicBezTo>
                    <a:pt x="2" y="28"/>
                    <a:pt x="2" y="28"/>
                    <a:pt x="2" y="28"/>
                  </a:cubicBezTo>
                  <a:cubicBezTo>
                    <a:pt x="1" y="29"/>
                    <a:pt x="0" y="30"/>
                    <a:pt x="1" y="31"/>
                  </a:cubicBezTo>
                  <a:cubicBezTo>
                    <a:pt x="1" y="32"/>
                    <a:pt x="2" y="32"/>
                    <a:pt x="3" y="32"/>
                  </a:cubicBezTo>
                  <a:cubicBezTo>
                    <a:pt x="3" y="32"/>
                    <a:pt x="4" y="32"/>
                    <a:pt x="4" y="32"/>
                  </a:cubicBezTo>
                  <a:cubicBezTo>
                    <a:pt x="52" y="4"/>
                    <a:pt x="52" y="4"/>
                    <a:pt x="52" y="4"/>
                  </a:cubicBezTo>
                  <a:cubicBezTo>
                    <a:pt x="53" y="3"/>
                    <a:pt x="53" y="2"/>
                    <a:pt x="53" y="1"/>
                  </a:cubicBezTo>
                  <a:cubicBezTo>
                    <a:pt x="52" y="0"/>
                    <a:pt x="52" y="0"/>
                    <a:pt x="5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3" name="Freeform 191"/>
            <p:cNvSpPr>
              <a:spLocks/>
            </p:cNvSpPr>
            <p:nvPr/>
          </p:nvSpPr>
          <p:spPr bwMode="auto">
            <a:xfrm>
              <a:off x="6923" y="2516"/>
              <a:ext cx="125" cy="76"/>
            </a:xfrm>
            <a:custGeom>
              <a:avLst/>
              <a:gdLst>
                <a:gd name="T0" fmla="*/ 51 w 53"/>
                <a:gd name="T1" fmla="*/ 0 h 32"/>
                <a:gd name="T2" fmla="*/ 50 w 53"/>
                <a:gd name="T3" fmla="*/ 1 h 32"/>
                <a:gd name="T4" fmla="*/ 2 w 53"/>
                <a:gd name="T5" fmla="*/ 29 h 32"/>
                <a:gd name="T6" fmla="*/ 1 w 53"/>
                <a:gd name="T7" fmla="*/ 31 h 32"/>
                <a:gd name="T8" fmla="*/ 3 w 53"/>
                <a:gd name="T9" fmla="*/ 32 h 32"/>
                <a:gd name="T10" fmla="*/ 4 w 53"/>
                <a:gd name="T11" fmla="*/ 32 h 32"/>
                <a:gd name="T12" fmla="*/ 52 w 53"/>
                <a:gd name="T13" fmla="*/ 4 h 32"/>
                <a:gd name="T14" fmla="*/ 53 w 53"/>
                <a:gd name="T15" fmla="*/ 1 h 32"/>
                <a:gd name="T16" fmla="*/ 51 w 5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2">
                  <a:moveTo>
                    <a:pt x="51" y="0"/>
                  </a:moveTo>
                  <a:cubicBezTo>
                    <a:pt x="51" y="0"/>
                    <a:pt x="50" y="1"/>
                    <a:pt x="50" y="1"/>
                  </a:cubicBezTo>
                  <a:cubicBezTo>
                    <a:pt x="2" y="29"/>
                    <a:pt x="2" y="29"/>
                    <a:pt x="2" y="29"/>
                  </a:cubicBezTo>
                  <a:cubicBezTo>
                    <a:pt x="1" y="29"/>
                    <a:pt x="0" y="30"/>
                    <a:pt x="1" y="31"/>
                  </a:cubicBezTo>
                  <a:cubicBezTo>
                    <a:pt x="1" y="32"/>
                    <a:pt x="2" y="32"/>
                    <a:pt x="3" y="32"/>
                  </a:cubicBezTo>
                  <a:cubicBezTo>
                    <a:pt x="3" y="32"/>
                    <a:pt x="4" y="32"/>
                    <a:pt x="4" y="32"/>
                  </a:cubicBezTo>
                  <a:cubicBezTo>
                    <a:pt x="52" y="4"/>
                    <a:pt x="52" y="4"/>
                    <a:pt x="52" y="4"/>
                  </a:cubicBezTo>
                  <a:cubicBezTo>
                    <a:pt x="53" y="4"/>
                    <a:pt x="53" y="3"/>
                    <a:pt x="53" y="1"/>
                  </a:cubicBezTo>
                  <a:cubicBezTo>
                    <a:pt x="52" y="1"/>
                    <a:pt x="52" y="0"/>
                    <a:pt x="5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4" name="Freeform 192"/>
            <p:cNvSpPr>
              <a:spLocks/>
            </p:cNvSpPr>
            <p:nvPr/>
          </p:nvSpPr>
          <p:spPr bwMode="auto">
            <a:xfrm>
              <a:off x="6923" y="2568"/>
              <a:ext cx="125" cy="76"/>
            </a:xfrm>
            <a:custGeom>
              <a:avLst/>
              <a:gdLst>
                <a:gd name="T0" fmla="*/ 51 w 53"/>
                <a:gd name="T1" fmla="*/ 0 h 32"/>
                <a:gd name="T2" fmla="*/ 50 w 53"/>
                <a:gd name="T3" fmla="*/ 0 h 32"/>
                <a:gd name="T4" fmla="*/ 2 w 53"/>
                <a:gd name="T5" fmla="*/ 28 h 32"/>
                <a:gd name="T6" fmla="*/ 1 w 53"/>
                <a:gd name="T7" fmla="*/ 31 h 32"/>
                <a:gd name="T8" fmla="*/ 3 w 53"/>
                <a:gd name="T9" fmla="*/ 32 h 32"/>
                <a:gd name="T10" fmla="*/ 4 w 53"/>
                <a:gd name="T11" fmla="*/ 32 h 32"/>
                <a:gd name="T12" fmla="*/ 52 w 53"/>
                <a:gd name="T13" fmla="*/ 4 h 32"/>
                <a:gd name="T14" fmla="*/ 53 w 53"/>
                <a:gd name="T15" fmla="*/ 1 h 32"/>
                <a:gd name="T16" fmla="*/ 51 w 5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2">
                  <a:moveTo>
                    <a:pt x="51" y="0"/>
                  </a:moveTo>
                  <a:cubicBezTo>
                    <a:pt x="51" y="0"/>
                    <a:pt x="50" y="0"/>
                    <a:pt x="50" y="0"/>
                  </a:cubicBezTo>
                  <a:cubicBezTo>
                    <a:pt x="2" y="28"/>
                    <a:pt x="2" y="28"/>
                    <a:pt x="2" y="28"/>
                  </a:cubicBezTo>
                  <a:cubicBezTo>
                    <a:pt x="1" y="28"/>
                    <a:pt x="0" y="30"/>
                    <a:pt x="1" y="31"/>
                  </a:cubicBezTo>
                  <a:cubicBezTo>
                    <a:pt x="1" y="31"/>
                    <a:pt x="2" y="32"/>
                    <a:pt x="3" y="32"/>
                  </a:cubicBezTo>
                  <a:cubicBezTo>
                    <a:pt x="3" y="32"/>
                    <a:pt x="4" y="32"/>
                    <a:pt x="4" y="32"/>
                  </a:cubicBezTo>
                  <a:cubicBezTo>
                    <a:pt x="52" y="4"/>
                    <a:pt x="52" y="4"/>
                    <a:pt x="52" y="4"/>
                  </a:cubicBezTo>
                  <a:cubicBezTo>
                    <a:pt x="53" y="3"/>
                    <a:pt x="53" y="2"/>
                    <a:pt x="53" y="1"/>
                  </a:cubicBezTo>
                  <a:cubicBezTo>
                    <a:pt x="52" y="0"/>
                    <a:pt x="52" y="0"/>
                    <a:pt x="5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5" name="Freeform 193"/>
            <p:cNvSpPr>
              <a:spLocks/>
            </p:cNvSpPr>
            <p:nvPr/>
          </p:nvSpPr>
          <p:spPr bwMode="auto">
            <a:xfrm>
              <a:off x="6923" y="2618"/>
              <a:ext cx="125" cy="75"/>
            </a:xfrm>
            <a:custGeom>
              <a:avLst/>
              <a:gdLst>
                <a:gd name="T0" fmla="*/ 51 w 53"/>
                <a:gd name="T1" fmla="*/ 0 h 32"/>
                <a:gd name="T2" fmla="*/ 50 w 53"/>
                <a:gd name="T3" fmla="*/ 0 h 32"/>
                <a:gd name="T4" fmla="*/ 2 w 53"/>
                <a:gd name="T5" fmla="*/ 28 h 32"/>
                <a:gd name="T6" fmla="*/ 1 w 53"/>
                <a:gd name="T7" fmla="*/ 31 h 32"/>
                <a:gd name="T8" fmla="*/ 3 w 53"/>
                <a:gd name="T9" fmla="*/ 32 h 32"/>
                <a:gd name="T10" fmla="*/ 4 w 53"/>
                <a:gd name="T11" fmla="*/ 32 h 32"/>
                <a:gd name="T12" fmla="*/ 52 w 53"/>
                <a:gd name="T13" fmla="*/ 4 h 32"/>
                <a:gd name="T14" fmla="*/ 53 w 53"/>
                <a:gd name="T15" fmla="*/ 1 h 32"/>
                <a:gd name="T16" fmla="*/ 51 w 5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2">
                  <a:moveTo>
                    <a:pt x="51" y="0"/>
                  </a:moveTo>
                  <a:cubicBezTo>
                    <a:pt x="51" y="0"/>
                    <a:pt x="50" y="0"/>
                    <a:pt x="50" y="0"/>
                  </a:cubicBezTo>
                  <a:cubicBezTo>
                    <a:pt x="2" y="28"/>
                    <a:pt x="2" y="28"/>
                    <a:pt x="2" y="28"/>
                  </a:cubicBezTo>
                  <a:cubicBezTo>
                    <a:pt x="1" y="29"/>
                    <a:pt x="0" y="30"/>
                    <a:pt x="1" y="31"/>
                  </a:cubicBezTo>
                  <a:cubicBezTo>
                    <a:pt x="1" y="32"/>
                    <a:pt x="2" y="32"/>
                    <a:pt x="3" y="32"/>
                  </a:cubicBezTo>
                  <a:cubicBezTo>
                    <a:pt x="3" y="32"/>
                    <a:pt x="4" y="32"/>
                    <a:pt x="4" y="32"/>
                  </a:cubicBezTo>
                  <a:cubicBezTo>
                    <a:pt x="52" y="4"/>
                    <a:pt x="52" y="4"/>
                    <a:pt x="52" y="4"/>
                  </a:cubicBezTo>
                  <a:cubicBezTo>
                    <a:pt x="53" y="4"/>
                    <a:pt x="53" y="2"/>
                    <a:pt x="53" y="1"/>
                  </a:cubicBezTo>
                  <a:cubicBezTo>
                    <a:pt x="52" y="1"/>
                    <a:pt x="52" y="0"/>
                    <a:pt x="5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6" name="Freeform 194"/>
            <p:cNvSpPr>
              <a:spLocks/>
            </p:cNvSpPr>
            <p:nvPr/>
          </p:nvSpPr>
          <p:spPr bwMode="auto">
            <a:xfrm>
              <a:off x="6923" y="2670"/>
              <a:ext cx="125" cy="75"/>
            </a:xfrm>
            <a:custGeom>
              <a:avLst/>
              <a:gdLst>
                <a:gd name="T0" fmla="*/ 51 w 53"/>
                <a:gd name="T1" fmla="*/ 0 h 32"/>
                <a:gd name="T2" fmla="*/ 50 w 53"/>
                <a:gd name="T3" fmla="*/ 0 h 32"/>
                <a:gd name="T4" fmla="*/ 2 w 53"/>
                <a:gd name="T5" fmla="*/ 28 h 32"/>
                <a:gd name="T6" fmla="*/ 1 w 53"/>
                <a:gd name="T7" fmla="*/ 31 h 32"/>
                <a:gd name="T8" fmla="*/ 3 w 53"/>
                <a:gd name="T9" fmla="*/ 32 h 32"/>
                <a:gd name="T10" fmla="*/ 4 w 53"/>
                <a:gd name="T11" fmla="*/ 31 h 32"/>
                <a:gd name="T12" fmla="*/ 52 w 53"/>
                <a:gd name="T13" fmla="*/ 4 h 32"/>
                <a:gd name="T14" fmla="*/ 53 w 53"/>
                <a:gd name="T15" fmla="*/ 1 h 32"/>
                <a:gd name="T16" fmla="*/ 51 w 5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2">
                  <a:moveTo>
                    <a:pt x="51" y="0"/>
                  </a:moveTo>
                  <a:cubicBezTo>
                    <a:pt x="51" y="0"/>
                    <a:pt x="50" y="0"/>
                    <a:pt x="50" y="0"/>
                  </a:cubicBezTo>
                  <a:cubicBezTo>
                    <a:pt x="2" y="28"/>
                    <a:pt x="2" y="28"/>
                    <a:pt x="2" y="28"/>
                  </a:cubicBezTo>
                  <a:cubicBezTo>
                    <a:pt x="1" y="28"/>
                    <a:pt x="0" y="30"/>
                    <a:pt x="1" y="31"/>
                  </a:cubicBezTo>
                  <a:cubicBezTo>
                    <a:pt x="1" y="31"/>
                    <a:pt x="2" y="32"/>
                    <a:pt x="3" y="32"/>
                  </a:cubicBezTo>
                  <a:cubicBezTo>
                    <a:pt x="3" y="32"/>
                    <a:pt x="4" y="32"/>
                    <a:pt x="4" y="31"/>
                  </a:cubicBezTo>
                  <a:cubicBezTo>
                    <a:pt x="52" y="4"/>
                    <a:pt x="52" y="4"/>
                    <a:pt x="52" y="4"/>
                  </a:cubicBezTo>
                  <a:cubicBezTo>
                    <a:pt x="53" y="3"/>
                    <a:pt x="53" y="2"/>
                    <a:pt x="53" y="1"/>
                  </a:cubicBezTo>
                  <a:cubicBezTo>
                    <a:pt x="52" y="0"/>
                    <a:pt x="52" y="0"/>
                    <a:pt x="5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7" name="Freeform 195"/>
            <p:cNvSpPr>
              <a:spLocks/>
            </p:cNvSpPr>
            <p:nvPr/>
          </p:nvSpPr>
          <p:spPr bwMode="auto">
            <a:xfrm>
              <a:off x="6016" y="3583"/>
              <a:ext cx="168" cy="173"/>
            </a:xfrm>
            <a:custGeom>
              <a:avLst/>
              <a:gdLst>
                <a:gd name="T0" fmla="*/ 64 w 71"/>
                <a:gd name="T1" fmla="*/ 0 h 73"/>
                <a:gd name="T2" fmla="*/ 60 w 71"/>
                <a:gd name="T3" fmla="*/ 2 h 73"/>
                <a:gd name="T4" fmla="*/ 26 w 71"/>
                <a:gd name="T5" fmla="*/ 61 h 73"/>
                <a:gd name="T6" fmla="*/ 8 w 71"/>
                <a:gd name="T7" fmla="*/ 50 h 73"/>
                <a:gd name="T8" fmla="*/ 6 w 71"/>
                <a:gd name="T9" fmla="*/ 49 h 73"/>
                <a:gd name="T10" fmla="*/ 1 w 71"/>
                <a:gd name="T11" fmla="*/ 52 h 73"/>
                <a:gd name="T12" fmla="*/ 3 w 71"/>
                <a:gd name="T13" fmla="*/ 59 h 73"/>
                <a:gd name="T14" fmla="*/ 25 w 71"/>
                <a:gd name="T15" fmla="*/ 73 h 73"/>
                <a:gd name="T16" fmla="*/ 28 w 71"/>
                <a:gd name="T17" fmla="*/ 73 h 73"/>
                <a:gd name="T18" fmla="*/ 29 w 71"/>
                <a:gd name="T19" fmla="*/ 73 h 73"/>
                <a:gd name="T20" fmla="*/ 33 w 71"/>
                <a:gd name="T21" fmla="*/ 71 h 73"/>
                <a:gd name="T22" fmla="*/ 69 w 71"/>
                <a:gd name="T23" fmla="*/ 7 h 73"/>
                <a:gd name="T24" fmla="*/ 67 w 71"/>
                <a:gd name="T25" fmla="*/ 0 h 73"/>
                <a:gd name="T26" fmla="*/ 64 w 71"/>
                <a:gd name="T2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 h="73">
                  <a:moveTo>
                    <a:pt x="64" y="0"/>
                  </a:moveTo>
                  <a:cubicBezTo>
                    <a:pt x="63" y="0"/>
                    <a:pt x="61" y="1"/>
                    <a:pt x="60" y="2"/>
                  </a:cubicBezTo>
                  <a:cubicBezTo>
                    <a:pt x="26" y="61"/>
                    <a:pt x="26" y="61"/>
                    <a:pt x="26" y="61"/>
                  </a:cubicBezTo>
                  <a:cubicBezTo>
                    <a:pt x="8" y="50"/>
                    <a:pt x="8" y="50"/>
                    <a:pt x="8" y="50"/>
                  </a:cubicBezTo>
                  <a:cubicBezTo>
                    <a:pt x="7" y="49"/>
                    <a:pt x="6" y="49"/>
                    <a:pt x="6" y="49"/>
                  </a:cubicBezTo>
                  <a:cubicBezTo>
                    <a:pt x="4" y="49"/>
                    <a:pt x="2" y="50"/>
                    <a:pt x="1" y="52"/>
                  </a:cubicBezTo>
                  <a:cubicBezTo>
                    <a:pt x="0" y="54"/>
                    <a:pt x="0" y="58"/>
                    <a:pt x="3" y="59"/>
                  </a:cubicBezTo>
                  <a:cubicBezTo>
                    <a:pt x="25" y="73"/>
                    <a:pt x="25" y="73"/>
                    <a:pt x="25" y="73"/>
                  </a:cubicBezTo>
                  <a:cubicBezTo>
                    <a:pt x="26" y="73"/>
                    <a:pt x="27" y="73"/>
                    <a:pt x="28" y="73"/>
                  </a:cubicBezTo>
                  <a:cubicBezTo>
                    <a:pt x="28" y="73"/>
                    <a:pt x="29" y="73"/>
                    <a:pt x="29" y="73"/>
                  </a:cubicBezTo>
                  <a:cubicBezTo>
                    <a:pt x="31" y="73"/>
                    <a:pt x="32" y="72"/>
                    <a:pt x="33" y="71"/>
                  </a:cubicBezTo>
                  <a:cubicBezTo>
                    <a:pt x="69" y="7"/>
                    <a:pt x="69" y="7"/>
                    <a:pt x="69" y="7"/>
                  </a:cubicBezTo>
                  <a:cubicBezTo>
                    <a:pt x="71" y="5"/>
                    <a:pt x="70" y="2"/>
                    <a:pt x="67" y="0"/>
                  </a:cubicBezTo>
                  <a:cubicBezTo>
                    <a:pt x="66" y="0"/>
                    <a:pt x="65" y="0"/>
                    <a:pt x="64" y="0"/>
                  </a:cubicBezTo>
                </a:path>
              </a:pathLst>
            </a:custGeom>
            <a:solidFill>
              <a:srgbClr val="5D48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8" name="Freeform 196"/>
            <p:cNvSpPr>
              <a:spLocks noEditPoints="1"/>
            </p:cNvSpPr>
            <p:nvPr/>
          </p:nvSpPr>
          <p:spPr bwMode="auto">
            <a:xfrm>
              <a:off x="5919" y="2180"/>
              <a:ext cx="890" cy="1377"/>
            </a:xfrm>
            <a:custGeom>
              <a:avLst/>
              <a:gdLst>
                <a:gd name="T0" fmla="*/ 84 w 376"/>
                <a:gd name="T1" fmla="*/ 344 h 582"/>
                <a:gd name="T2" fmla="*/ 63 w 376"/>
                <a:gd name="T3" fmla="*/ 331 h 582"/>
                <a:gd name="T4" fmla="*/ 83 w 376"/>
                <a:gd name="T5" fmla="*/ 296 h 582"/>
                <a:gd name="T6" fmla="*/ 87 w 376"/>
                <a:gd name="T7" fmla="*/ 295 h 582"/>
                <a:gd name="T8" fmla="*/ 71 w 376"/>
                <a:gd name="T9" fmla="*/ 329 h 582"/>
                <a:gd name="T10" fmla="*/ 88 w 376"/>
                <a:gd name="T11" fmla="*/ 343 h 582"/>
                <a:gd name="T12" fmla="*/ 172 w 376"/>
                <a:gd name="T13" fmla="*/ 357 h 582"/>
                <a:gd name="T14" fmla="*/ 199 w 376"/>
                <a:gd name="T15" fmla="*/ 209 h 582"/>
                <a:gd name="T16" fmla="*/ 260 w 376"/>
                <a:gd name="T17" fmla="*/ 244 h 582"/>
                <a:gd name="T18" fmla="*/ 172 w 376"/>
                <a:gd name="T19" fmla="*/ 357 h 582"/>
                <a:gd name="T20" fmla="*/ 290 w 376"/>
                <a:gd name="T21" fmla="*/ 224 h 582"/>
                <a:gd name="T22" fmla="*/ 306 w 376"/>
                <a:gd name="T23" fmla="*/ 190 h 582"/>
                <a:gd name="T24" fmla="*/ 288 w 376"/>
                <a:gd name="T25" fmla="*/ 177 h 582"/>
                <a:gd name="T26" fmla="*/ 293 w 376"/>
                <a:gd name="T27" fmla="*/ 175 h 582"/>
                <a:gd name="T28" fmla="*/ 313 w 376"/>
                <a:gd name="T29" fmla="*/ 188 h 582"/>
                <a:gd name="T30" fmla="*/ 294 w 376"/>
                <a:gd name="T31" fmla="*/ 223 h 582"/>
                <a:gd name="T32" fmla="*/ 355 w 376"/>
                <a:gd name="T33" fmla="*/ 24 h 582"/>
                <a:gd name="T34" fmla="*/ 25 w 376"/>
                <a:gd name="T35" fmla="*/ 215 h 582"/>
                <a:gd name="T36" fmla="*/ 21 w 376"/>
                <a:gd name="T37" fmla="*/ 556 h 582"/>
                <a:gd name="T38" fmla="*/ 22 w 376"/>
                <a:gd name="T39" fmla="*/ 558 h 582"/>
                <a:gd name="T40" fmla="*/ 353 w 376"/>
                <a:gd name="T41" fmla="*/ 367 h 582"/>
                <a:gd name="T42" fmla="*/ 356 w 376"/>
                <a:gd name="T43" fmla="*/ 25 h 582"/>
                <a:gd name="T44" fmla="*/ 355 w 376"/>
                <a:gd name="T45" fmla="*/ 24 h 582"/>
                <a:gd name="T46" fmla="*/ 18 w 376"/>
                <a:gd name="T47" fmla="*/ 563 h 582"/>
                <a:gd name="T48" fmla="*/ 14 w 376"/>
                <a:gd name="T49" fmla="*/ 222 h 582"/>
                <a:gd name="T50" fmla="*/ 351 w 376"/>
                <a:gd name="T51" fmla="*/ 19 h 582"/>
                <a:gd name="T52" fmla="*/ 359 w 376"/>
                <a:gd name="T53" fmla="*/ 19 h 582"/>
                <a:gd name="T54" fmla="*/ 362 w 376"/>
                <a:gd name="T55" fmla="*/ 363 h 582"/>
                <a:gd name="T56" fmla="*/ 26 w 376"/>
                <a:gd name="T57" fmla="*/ 563 h 582"/>
                <a:gd name="T58" fmla="*/ 359 w 376"/>
                <a:gd name="T59" fmla="*/ 0 h 582"/>
                <a:gd name="T60" fmla="*/ 16 w 376"/>
                <a:gd name="T61" fmla="*/ 195 h 582"/>
                <a:gd name="T62" fmla="*/ 0 w 376"/>
                <a:gd name="T63" fmla="*/ 565 h 582"/>
                <a:gd name="T64" fmla="*/ 26 w 376"/>
                <a:gd name="T65" fmla="*/ 580 h 582"/>
                <a:gd name="T66" fmla="*/ 376 w 376"/>
                <a:gd name="T67" fmla="*/ 368 h 582"/>
                <a:gd name="T68" fmla="*/ 359 w 376"/>
                <a:gd name="T69" fmla="*/ 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6" h="582">
                  <a:moveTo>
                    <a:pt x="85" y="344"/>
                  </a:moveTo>
                  <a:cubicBezTo>
                    <a:pt x="85" y="344"/>
                    <a:pt x="84" y="344"/>
                    <a:pt x="84" y="344"/>
                  </a:cubicBezTo>
                  <a:cubicBezTo>
                    <a:pt x="65" y="333"/>
                    <a:pt x="65" y="333"/>
                    <a:pt x="65" y="333"/>
                  </a:cubicBezTo>
                  <a:cubicBezTo>
                    <a:pt x="64" y="333"/>
                    <a:pt x="63" y="332"/>
                    <a:pt x="63" y="331"/>
                  </a:cubicBezTo>
                  <a:cubicBezTo>
                    <a:pt x="63" y="330"/>
                    <a:pt x="63" y="329"/>
                    <a:pt x="64" y="329"/>
                  </a:cubicBezTo>
                  <a:cubicBezTo>
                    <a:pt x="83" y="296"/>
                    <a:pt x="83" y="296"/>
                    <a:pt x="83" y="296"/>
                  </a:cubicBezTo>
                  <a:cubicBezTo>
                    <a:pt x="83" y="295"/>
                    <a:pt x="84" y="294"/>
                    <a:pt x="85" y="294"/>
                  </a:cubicBezTo>
                  <a:cubicBezTo>
                    <a:pt x="86" y="294"/>
                    <a:pt x="86" y="294"/>
                    <a:pt x="87" y="295"/>
                  </a:cubicBezTo>
                  <a:cubicBezTo>
                    <a:pt x="88" y="295"/>
                    <a:pt x="89" y="297"/>
                    <a:pt x="88" y="299"/>
                  </a:cubicBezTo>
                  <a:cubicBezTo>
                    <a:pt x="71" y="329"/>
                    <a:pt x="71" y="329"/>
                    <a:pt x="71" y="329"/>
                  </a:cubicBezTo>
                  <a:cubicBezTo>
                    <a:pt x="87" y="338"/>
                    <a:pt x="87" y="338"/>
                    <a:pt x="87" y="338"/>
                  </a:cubicBezTo>
                  <a:cubicBezTo>
                    <a:pt x="88" y="339"/>
                    <a:pt x="89" y="341"/>
                    <a:pt x="88" y="343"/>
                  </a:cubicBezTo>
                  <a:cubicBezTo>
                    <a:pt x="87" y="344"/>
                    <a:pt x="86" y="344"/>
                    <a:pt x="85" y="344"/>
                  </a:cubicBezTo>
                  <a:moveTo>
                    <a:pt x="172" y="357"/>
                  </a:moveTo>
                  <a:cubicBezTo>
                    <a:pt x="152" y="357"/>
                    <a:pt x="139" y="341"/>
                    <a:pt x="139" y="314"/>
                  </a:cubicBezTo>
                  <a:cubicBezTo>
                    <a:pt x="139" y="275"/>
                    <a:pt x="166" y="229"/>
                    <a:pt x="199" y="209"/>
                  </a:cubicBezTo>
                  <a:cubicBezTo>
                    <a:pt x="209" y="204"/>
                    <a:pt x="218" y="201"/>
                    <a:pt x="226" y="201"/>
                  </a:cubicBezTo>
                  <a:cubicBezTo>
                    <a:pt x="246" y="201"/>
                    <a:pt x="260" y="217"/>
                    <a:pt x="260" y="244"/>
                  </a:cubicBezTo>
                  <a:cubicBezTo>
                    <a:pt x="260" y="283"/>
                    <a:pt x="233" y="330"/>
                    <a:pt x="199" y="349"/>
                  </a:cubicBezTo>
                  <a:cubicBezTo>
                    <a:pt x="190" y="355"/>
                    <a:pt x="180" y="357"/>
                    <a:pt x="172" y="357"/>
                  </a:cubicBezTo>
                  <a:moveTo>
                    <a:pt x="291" y="225"/>
                  </a:moveTo>
                  <a:cubicBezTo>
                    <a:pt x="291" y="225"/>
                    <a:pt x="290" y="225"/>
                    <a:pt x="290" y="224"/>
                  </a:cubicBezTo>
                  <a:cubicBezTo>
                    <a:pt x="288" y="224"/>
                    <a:pt x="288" y="222"/>
                    <a:pt x="289" y="220"/>
                  </a:cubicBezTo>
                  <a:cubicBezTo>
                    <a:pt x="306" y="190"/>
                    <a:pt x="306" y="190"/>
                    <a:pt x="306" y="190"/>
                  </a:cubicBezTo>
                  <a:cubicBezTo>
                    <a:pt x="290" y="181"/>
                    <a:pt x="290" y="181"/>
                    <a:pt x="290" y="181"/>
                  </a:cubicBezTo>
                  <a:cubicBezTo>
                    <a:pt x="288" y="180"/>
                    <a:pt x="288" y="178"/>
                    <a:pt x="288" y="177"/>
                  </a:cubicBezTo>
                  <a:cubicBezTo>
                    <a:pt x="289" y="175"/>
                    <a:pt x="290" y="175"/>
                    <a:pt x="291" y="175"/>
                  </a:cubicBezTo>
                  <a:cubicBezTo>
                    <a:pt x="292" y="175"/>
                    <a:pt x="292" y="175"/>
                    <a:pt x="293" y="175"/>
                  </a:cubicBezTo>
                  <a:cubicBezTo>
                    <a:pt x="312" y="186"/>
                    <a:pt x="312" y="186"/>
                    <a:pt x="312" y="186"/>
                  </a:cubicBezTo>
                  <a:cubicBezTo>
                    <a:pt x="313" y="187"/>
                    <a:pt x="313" y="187"/>
                    <a:pt x="313" y="188"/>
                  </a:cubicBezTo>
                  <a:cubicBezTo>
                    <a:pt x="313" y="189"/>
                    <a:pt x="313" y="190"/>
                    <a:pt x="313" y="191"/>
                  </a:cubicBezTo>
                  <a:cubicBezTo>
                    <a:pt x="294" y="223"/>
                    <a:pt x="294" y="223"/>
                    <a:pt x="294" y="223"/>
                  </a:cubicBezTo>
                  <a:cubicBezTo>
                    <a:pt x="294" y="224"/>
                    <a:pt x="292" y="225"/>
                    <a:pt x="291" y="225"/>
                  </a:cubicBezTo>
                  <a:moveTo>
                    <a:pt x="355" y="24"/>
                  </a:moveTo>
                  <a:cubicBezTo>
                    <a:pt x="355" y="24"/>
                    <a:pt x="355" y="24"/>
                    <a:pt x="355" y="24"/>
                  </a:cubicBezTo>
                  <a:cubicBezTo>
                    <a:pt x="25" y="215"/>
                    <a:pt x="25" y="215"/>
                    <a:pt x="25" y="215"/>
                  </a:cubicBezTo>
                  <a:cubicBezTo>
                    <a:pt x="22" y="216"/>
                    <a:pt x="21" y="219"/>
                    <a:pt x="21" y="222"/>
                  </a:cubicBezTo>
                  <a:cubicBezTo>
                    <a:pt x="21" y="556"/>
                    <a:pt x="21" y="556"/>
                    <a:pt x="21" y="556"/>
                  </a:cubicBezTo>
                  <a:cubicBezTo>
                    <a:pt x="21" y="557"/>
                    <a:pt x="21" y="558"/>
                    <a:pt x="22" y="558"/>
                  </a:cubicBezTo>
                  <a:cubicBezTo>
                    <a:pt x="22" y="558"/>
                    <a:pt x="22" y="558"/>
                    <a:pt x="22" y="558"/>
                  </a:cubicBezTo>
                  <a:cubicBezTo>
                    <a:pt x="23" y="558"/>
                    <a:pt x="23" y="558"/>
                    <a:pt x="23" y="558"/>
                  </a:cubicBezTo>
                  <a:cubicBezTo>
                    <a:pt x="353" y="367"/>
                    <a:pt x="353" y="367"/>
                    <a:pt x="353" y="367"/>
                  </a:cubicBezTo>
                  <a:cubicBezTo>
                    <a:pt x="355" y="366"/>
                    <a:pt x="356" y="365"/>
                    <a:pt x="356" y="363"/>
                  </a:cubicBezTo>
                  <a:cubicBezTo>
                    <a:pt x="356" y="25"/>
                    <a:pt x="356" y="25"/>
                    <a:pt x="356" y="25"/>
                  </a:cubicBezTo>
                  <a:cubicBezTo>
                    <a:pt x="355" y="24"/>
                    <a:pt x="355" y="24"/>
                    <a:pt x="355" y="24"/>
                  </a:cubicBezTo>
                  <a:cubicBezTo>
                    <a:pt x="355" y="24"/>
                    <a:pt x="355" y="24"/>
                    <a:pt x="355" y="24"/>
                  </a:cubicBezTo>
                  <a:moveTo>
                    <a:pt x="22" y="564"/>
                  </a:moveTo>
                  <a:cubicBezTo>
                    <a:pt x="21" y="564"/>
                    <a:pt x="20" y="564"/>
                    <a:pt x="18" y="563"/>
                  </a:cubicBezTo>
                  <a:cubicBezTo>
                    <a:pt x="16" y="562"/>
                    <a:pt x="14" y="559"/>
                    <a:pt x="14" y="556"/>
                  </a:cubicBezTo>
                  <a:cubicBezTo>
                    <a:pt x="14" y="222"/>
                    <a:pt x="14" y="222"/>
                    <a:pt x="14" y="222"/>
                  </a:cubicBezTo>
                  <a:cubicBezTo>
                    <a:pt x="14" y="217"/>
                    <a:pt x="17" y="212"/>
                    <a:pt x="22" y="209"/>
                  </a:cubicBezTo>
                  <a:cubicBezTo>
                    <a:pt x="351" y="19"/>
                    <a:pt x="351" y="19"/>
                    <a:pt x="351" y="19"/>
                  </a:cubicBezTo>
                  <a:cubicBezTo>
                    <a:pt x="353" y="18"/>
                    <a:pt x="354" y="18"/>
                    <a:pt x="355" y="18"/>
                  </a:cubicBezTo>
                  <a:cubicBezTo>
                    <a:pt x="356" y="18"/>
                    <a:pt x="357" y="18"/>
                    <a:pt x="359" y="19"/>
                  </a:cubicBezTo>
                  <a:cubicBezTo>
                    <a:pt x="361" y="20"/>
                    <a:pt x="362" y="22"/>
                    <a:pt x="362" y="25"/>
                  </a:cubicBezTo>
                  <a:cubicBezTo>
                    <a:pt x="362" y="363"/>
                    <a:pt x="362" y="363"/>
                    <a:pt x="362" y="363"/>
                  </a:cubicBezTo>
                  <a:cubicBezTo>
                    <a:pt x="362" y="367"/>
                    <a:pt x="360" y="371"/>
                    <a:pt x="357" y="373"/>
                  </a:cubicBezTo>
                  <a:cubicBezTo>
                    <a:pt x="26" y="563"/>
                    <a:pt x="26" y="563"/>
                    <a:pt x="26" y="563"/>
                  </a:cubicBezTo>
                  <a:cubicBezTo>
                    <a:pt x="25" y="564"/>
                    <a:pt x="24" y="564"/>
                    <a:pt x="22" y="564"/>
                  </a:cubicBezTo>
                  <a:moveTo>
                    <a:pt x="359" y="0"/>
                  </a:moveTo>
                  <a:cubicBezTo>
                    <a:pt x="356" y="0"/>
                    <a:pt x="354" y="1"/>
                    <a:pt x="351" y="2"/>
                  </a:cubicBezTo>
                  <a:cubicBezTo>
                    <a:pt x="16" y="195"/>
                    <a:pt x="16" y="195"/>
                    <a:pt x="16" y="195"/>
                  </a:cubicBezTo>
                  <a:cubicBezTo>
                    <a:pt x="6" y="201"/>
                    <a:pt x="0" y="212"/>
                    <a:pt x="0" y="223"/>
                  </a:cubicBezTo>
                  <a:cubicBezTo>
                    <a:pt x="0" y="565"/>
                    <a:pt x="0" y="565"/>
                    <a:pt x="0" y="565"/>
                  </a:cubicBezTo>
                  <a:cubicBezTo>
                    <a:pt x="0" y="575"/>
                    <a:pt x="8" y="582"/>
                    <a:pt x="17" y="582"/>
                  </a:cubicBezTo>
                  <a:cubicBezTo>
                    <a:pt x="20" y="582"/>
                    <a:pt x="23" y="582"/>
                    <a:pt x="26" y="580"/>
                  </a:cubicBezTo>
                  <a:cubicBezTo>
                    <a:pt x="368" y="383"/>
                    <a:pt x="368" y="383"/>
                    <a:pt x="368" y="383"/>
                  </a:cubicBezTo>
                  <a:cubicBezTo>
                    <a:pt x="373" y="380"/>
                    <a:pt x="376" y="374"/>
                    <a:pt x="376" y="368"/>
                  </a:cubicBezTo>
                  <a:cubicBezTo>
                    <a:pt x="376" y="17"/>
                    <a:pt x="376" y="17"/>
                    <a:pt x="376" y="17"/>
                  </a:cubicBezTo>
                  <a:cubicBezTo>
                    <a:pt x="376" y="7"/>
                    <a:pt x="368" y="0"/>
                    <a:pt x="359" y="0"/>
                  </a:cubicBezTo>
                </a:path>
              </a:pathLst>
            </a:custGeom>
            <a:solidFill>
              <a:srgbClr val="5D48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197"/>
            <p:cNvSpPr>
              <a:spLocks noEditPoints="1"/>
            </p:cNvSpPr>
            <p:nvPr/>
          </p:nvSpPr>
          <p:spPr bwMode="auto">
            <a:xfrm>
              <a:off x="5952" y="2223"/>
              <a:ext cx="824" cy="1291"/>
            </a:xfrm>
            <a:custGeom>
              <a:avLst/>
              <a:gdLst>
                <a:gd name="T0" fmla="*/ 8 w 348"/>
                <a:gd name="T1" fmla="*/ 540 h 546"/>
                <a:gd name="T2" fmla="*/ 8 w 348"/>
                <a:gd name="T3" fmla="*/ 540 h 546"/>
                <a:gd name="T4" fmla="*/ 7 w 348"/>
                <a:gd name="T5" fmla="*/ 538 h 546"/>
                <a:gd name="T6" fmla="*/ 7 w 348"/>
                <a:gd name="T7" fmla="*/ 204 h 546"/>
                <a:gd name="T8" fmla="*/ 11 w 348"/>
                <a:gd name="T9" fmla="*/ 197 h 546"/>
                <a:gd name="T10" fmla="*/ 341 w 348"/>
                <a:gd name="T11" fmla="*/ 6 h 546"/>
                <a:gd name="T12" fmla="*/ 341 w 348"/>
                <a:gd name="T13" fmla="*/ 6 h 546"/>
                <a:gd name="T14" fmla="*/ 341 w 348"/>
                <a:gd name="T15" fmla="*/ 6 h 546"/>
                <a:gd name="T16" fmla="*/ 342 w 348"/>
                <a:gd name="T17" fmla="*/ 7 h 546"/>
                <a:gd name="T18" fmla="*/ 342 w 348"/>
                <a:gd name="T19" fmla="*/ 345 h 546"/>
                <a:gd name="T20" fmla="*/ 339 w 348"/>
                <a:gd name="T21" fmla="*/ 349 h 546"/>
                <a:gd name="T22" fmla="*/ 9 w 348"/>
                <a:gd name="T23" fmla="*/ 540 h 546"/>
                <a:gd name="T24" fmla="*/ 8 w 348"/>
                <a:gd name="T25" fmla="*/ 540 h 546"/>
                <a:gd name="T26" fmla="*/ 341 w 348"/>
                <a:gd name="T27" fmla="*/ 0 h 546"/>
                <a:gd name="T28" fmla="*/ 337 w 348"/>
                <a:gd name="T29" fmla="*/ 1 h 546"/>
                <a:gd name="T30" fmla="*/ 8 w 348"/>
                <a:gd name="T31" fmla="*/ 191 h 546"/>
                <a:gd name="T32" fmla="*/ 0 w 348"/>
                <a:gd name="T33" fmla="*/ 204 h 546"/>
                <a:gd name="T34" fmla="*/ 0 w 348"/>
                <a:gd name="T35" fmla="*/ 538 h 546"/>
                <a:gd name="T36" fmla="*/ 4 w 348"/>
                <a:gd name="T37" fmla="*/ 545 h 546"/>
                <a:gd name="T38" fmla="*/ 8 w 348"/>
                <a:gd name="T39" fmla="*/ 546 h 546"/>
                <a:gd name="T40" fmla="*/ 12 w 348"/>
                <a:gd name="T41" fmla="*/ 545 h 546"/>
                <a:gd name="T42" fmla="*/ 343 w 348"/>
                <a:gd name="T43" fmla="*/ 355 h 546"/>
                <a:gd name="T44" fmla="*/ 348 w 348"/>
                <a:gd name="T45" fmla="*/ 345 h 546"/>
                <a:gd name="T46" fmla="*/ 348 w 348"/>
                <a:gd name="T47" fmla="*/ 7 h 546"/>
                <a:gd name="T48" fmla="*/ 345 w 348"/>
                <a:gd name="T49" fmla="*/ 1 h 546"/>
                <a:gd name="T50" fmla="*/ 341 w 348"/>
                <a:gd name="T51"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8" h="546">
                  <a:moveTo>
                    <a:pt x="8" y="540"/>
                  </a:moveTo>
                  <a:cubicBezTo>
                    <a:pt x="8" y="540"/>
                    <a:pt x="8" y="540"/>
                    <a:pt x="8" y="540"/>
                  </a:cubicBezTo>
                  <a:cubicBezTo>
                    <a:pt x="7" y="540"/>
                    <a:pt x="7" y="539"/>
                    <a:pt x="7" y="538"/>
                  </a:cubicBezTo>
                  <a:cubicBezTo>
                    <a:pt x="7" y="204"/>
                    <a:pt x="7" y="204"/>
                    <a:pt x="7" y="204"/>
                  </a:cubicBezTo>
                  <a:cubicBezTo>
                    <a:pt x="7" y="201"/>
                    <a:pt x="8" y="198"/>
                    <a:pt x="11" y="197"/>
                  </a:cubicBezTo>
                  <a:cubicBezTo>
                    <a:pt x="341" y="6"/>
                    <a:pt x="341" y="6"/>
                    <a:pt x="341" y="6"/>
                  </a:cubicBezTo>
                  <a:cubicBezTo>
                    <a:pt x="341" y="6"/>
                    <a:pt x="341" y="6"/>
                    <a:pt x="341" y="6"/>
                  </a:cubicBezTo>
                  <a:cubicBezTo>
                    <a:pt x="341" y="6"/>
                    <a:pt x="341" y="6"/>
                    <a:pt x="341" y="6"/>
                  </a:cubicBezTo>
                  <a:cubicBezTo>
                    <a:pt x="342" y="7"/>
                    <a:pt x="342" y="7"/>
                    <a:pt x="342" y="7"/>
                  </a:cubicBezTo>
                  <a:cubicBezTo>
                    <a:pt x="342" y="345"/>
                    <a:pt x="342" y="345"/>
                    <a:pt x="342" y="345"/>
                  </a:cubicBezTo>
                  <a:cubicBezTo>
                    <a:pt x="342" y="347"/>
                    <a:pt x="341" y="348"/>
                    <a:pt x="339" y="349"/>
                  </a:cubicBezTo>
                  <a:cubicBezTo>
                    <a:pt x="9" y="540"/>
                    <a:pt x="9" y="540"/>
                    <a:pt x="9" y="540"/>
                  </a:cubicBezTo>
                  <a:cubicBezTo>
                    <a:pt x="9" y="540"/>
                    <a:pt x="9" y="540"/>
                    <a:pt x="8" y="540"/>
                  </a:cubicBezTo>
                  <a:moveTo>
                    <a:pt x="341" y="0"/>
                  </a:moveTo>
                  <a:cubicBezTo>
                    <a:pt x="340" y="0"/>
                    <a:pt x="339" y="0"/>
                    <a:pt x="337" y="1"/>
                  </a:cubicBezTo>
                  <a:cubicBezTo>
                    <a:pt x="8" y="191"/>
                    <a:pt x="8" y="191"/>
                    <a:pt x="8" y="191"/>
                  </a:cubicBezTo>
                  <a:cubicBezTo>
                    <a:pt x="3" y="194"/>
                    <a:pt x="0" y="199"/>
                    <a:pt x="0" y="204"/>
                  </a:cubicBezTo>
                  <a:cubicBezTo>
                    <a:pt x="0" y="538"/>
                    <a:pt x="0" y="538"/>
                    <a:pt x="0" y="538"/>
                  </a:cubicBezTo>
                  <a:cubicBezTo>
                    <a:pt x="0" y="541"/>
                    <a:pt x="2" y="544"/>
                    <a:pt x="4" y="545"/>
                  </a:cubicBezTo>
                  <a:cubicBezTo>
                    <a:pt x="6" y="546"/>
                    <a:pt x="7" y="546"/>
                    <a:pt x="8" y="546"/>
                  </a:cubicBezTo>
                  <a:cubicBezTo>
                    <a:pt x="10" y="546"/>
                    <a:pt x="11" y="546"/>
                    <a:pt x="12" y="545"/>
                  </a:cubicBezTo>
                  <a:cubicBezTo>
                    <a:pt x="343" y="355"/>
                    <a:pt x="343" y="355"/>
                    <a:pt x="343" y="355"/>
                  </a:cubicBezTo>
                  <a:cubicBezTo>
                    <a:pt x="346" y="353"/>
                    <a:pt x="348" y="349"/>
                    <a:pt x="348" y="345"/>
                  </a:cubicBezTo>
                  <a:cubicBezTo>
                    <a:pt x="348" y="7"/>
                    <a:pt x="348" y="7"/>
                    <a:pt x="348" y="7"/>
                  </a:cubicBezTo>
                  <a:cubicBezTo>
                    <a:pt x="348" y="4"/>
                    <a:pt x="347" y="2"/>
                    <a:pt x="345" y="1"/>
                  </a:cubicBezTo>
                  <a:cubicBezTo>
                    <a:pt x="343" y="0"/>
                    <a:pt x="342" y="0"/>
                    <a:pt x="34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198"/>
            <p:cNvSpPr>
              <a:spLocks/>
            </p:cNvSpPr>
            <p:nvPr/>
          </p:nvSpPr>
          <p:spPr bwMode="auto">
            <a:xfrm>
              <a:off x="6068" y="2876"/>
              <a:ext cx="62" cy="118"/>
            </a:xfrm>
            <a:custGeom>
              <a:avLst/>
              <a:gdLst>
                <a:gd name="T0" fmla="*/ 22 w 26"/>
                <a:gd name="T1" fmla="*/ 0 h 50"/>
                <a:gd name="T2" fmla="*/ 20 w 26"/>
                <a:gd name="T3" fmla="*/ 2 h 50"/>
                <a:gd name="T4" fmla="*/ 1 w 26"/>
                <a:gd name="T5" fmla="*/ 35 h 50"/>
                <a:gd name="T6" fmla="*/ 0 w 26"/>
                <a:gd name="T7" fmla="*/ 37 h 50"/>
                <a:gd name="T8" fmla="*/ 2 w 26"/>
                <a:gd name="T9" fmla="*/ 39 h 50"/>
                <a:gd name="T10" fmla="*/ 21 w 26"/>
                <a:gd name="T11" fmla="*/ 50 h 50"/>
                <a:gd name="T12" fmla="*/ 22 w 26"/>
                <a:gd name="T13" fmla="*/ 50 h 50"/>
                <a:gd name="T14" fmla="*/ 25 w 26"/>
                <a:gd name="T15" fmla="*/ 49 h 50"/>
                <a:gd name="T16" fmla="*/ 24 w 26"/>
                <a:gd name="T17" fmla="*/ 44 h 50"/>
                <a:gd name="T18" fmla="*/ 8 w 26"/>
                <a:gd name="T19" fmla="*/ 35 h 50"/>
                <a:gd name="T20" fmla="*/ 25 w 26"/>
                <a:gd name="T21" fmla="*/ 5 h 50"/>
                <a:gd name="T22" fmla="*/ 24 w 26"/>
                <a:gd name="T23" fmla="*/ 1 h 50"/>
                <a:gd name="T24" fmla="*/ 22 w 26"/>
                <a:gd name="T2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50">
                  <a:moveTo>
                    <a:pt x="22" y="0"/>
                  </a:moveTo>
                  <a:cubicBezTo>
                    <a:pt x="21" y="0"/>
                    <a:pt x="20" y="1"/>
                    <a:pt x="20" y="2"/>
                  </a:cubicBezTo>
                  <a:cubicBezTo>
                    <a:pt x="1" y="35"/>
                    <a:pt x="1" y="35"/>
                    <a:pt x="1" y="35"/>
                  </a:cubicBezTo>
                  <a:cubicBezTo>
                    <a:pt x="0" y="35"/>
                    <a:pt x="0" y="36"/>
                    <a:pt x="0" y="37"/>
                  </a:cubicBezTo>
                  <a:cubicBezTo>
                    <a:pt x="0" y="38"/>
                    <a:pt x="1" y="39"/>
                    <a:pt x="2" y="39"/>
                  </a:cubicBezTo>
                  <a:cubicBezTo>
                    <a:pt x="21" y="50"/>
                    <a:pt x="21" y="50"/>
                    <a:pt x="21" y="50"/>
                  </a:cubicBezTo>
                  <a:cubicBezTo>
                    <a:pt x="21" y="50"/>
                    <a:pt x="22" y="50"/>
                    <a:pt x="22" y="50"/>
                  </a:cubicBezTo>
                  <a:cubicBezTo>
                    <a:pt x="23" y="50"/>
                    <a:pt x="24" y="50"/>
                    <a:pt x="25" y="49"/>
                  </a:cubicBezTo>
                  <a:cubicBezTo>
                    <a:pt x="26" y="47"/>
                    <a:pt x="25" y="45"/>
                    <a:pt x="24" y="44"/>
                  </a:cubicBezTo>
                  <a:cubicBezTo>
                    <a:pt x="8" y="35"/>
                    <a:pt x="8" y="35"/>
                    <a:pt x="8" y="35"/>
                  </a:cubicBezTo>
                  <a:cubicBezTo>
                    <a:pt x="25" y="5"/>
                    <a:pt x="25" y="5"/>
                    <a:pt x="25" y="5"/>
                  </a:cubicBezTo>
                  <a:cubicBezTo>
                    <a:pt x="26" y="3"/>
                    <a:pt x="25" y="1"/>
                    <a:pt x="24" y="1"/>
                  </a:cubicBezTo>
                  <a:cubicBezTo>
                    <a:pt x="23" y="0"/>
                    <a:pt x="23" y="0"/>
                    <a:pt x="2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199"/>
            <p:cNvSpPr>
              <a:spLocks/>
            </p:cNvSpPr>
            <p:nvPr/>
          </p:nvSpPr>
          <p:spPr bwMode="auto">
            <a:xfrm>
              <a:off x="6601" y="2594"/>
              <a:ext cx="59" cy="118"/>
            </a:xfrm>
            <a:custGeom>
              <a:avLst/>
              <a:gdLst>
                <a:gd name="T0" fmla="*/ 3 w 25"/>
                <a:gd name="T1" fmla="*/ 0 h 50"/>
                <a:gd name="T2" fmla="*/ 0 w 25"/>
                <a:gd name="T3" fmla="*/ 2 h 50"/>
                <a:gd name="T4" fmla="*/ 2 w 25"/>
                <a:gd name="T5" fmla="*/ 6 h 50"/>
                <a:gd name="T6" fmla="*/ 18 w 25"/>
                <a:gd name="T7" fmla="*/ 15 h 50"/>
                <a:gd name="T8" fmla="*/ 1 w 25"/>
                <a:gd name="T9" fmla="*/ 45 h 50"/>
                <a:gd name="T10" fmla="*/ 2 w 25"/>
                <a:gd name="T11" fmla="*/ 49 h 50"/>
                <a:gd name="T12" fmla="*/ 3 w 25"/>
                <a:gd name="T13" fmla="*/ 50 h 50"/>
                <a:gd name="T14" fmla="*/ 6 w 25"/>
                <a:gd name="T15" fmla="*/ 48 h 50"/>
                <a:gd name="T16" fmla="*/ 25 w 25"/>
                <a:gd name="T17" fmla="*/ 16 h 50"/>
                <a:gd name="T18" fmla="*/ 25 w 25"/>
                <a:gd name="T19" fmla="*/ 13 h 50"/>
                <a:gd name="T20" fmla="*/ 24 w 25"/>
                <a:gd name="T21" fmla="*/ 11 h 50"/>
                <a:gd name="T22" fmla="*/ 5 w 25"/>
                <a:gd name="T23" fmla="*/ 0 h 50"/>
                <a:gd name="T24" fmla="*/ 3 w 25"/>
                <a:gd name="T2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50">
                  <a:moveTo>
                    <a:pt x="3" y="0"/>
                  </a:moveTo>
                  <a:cubicBezTo>
                    <a:pt x="2" y="0"/>
                    <a:pt x="1" y="0"/>
                    <a:pt x="0" y="2"/>
                  </a:cubicBezTo>
                  <a:cubicBezTo>
                    <a:pt x="0" y="3"/>
                    <a:pt x="0" y="5"/>
                    <a:pt x="2" y="6"/>
                  </a:cubicBezTo>
                  <a:cubicBezTo>
                    <a:pt x="18" y="15"/>
                    <a:pt x="18" y="15"/>
                    <a:pt x="18" y="15"/>
                  </a:cubicBezTo>
                  <a:cubicBezTo>
                    <a:pt x="1" y="45"/>
                    <a:pt x="1" y="45"/>
                    <a:pt x="1" y="45"/>
                  </a:cubicBezTo>
                  <a:cubicBezTo>
                    <a:pt x="0" y="47"/>
                    <a:pt x="0" y="49"/>
                    <a:pt x="2" y="49"/>
                  </a:cubicBezTo>
                  <a:cubicBezTo>
                    <a:pt x="2" y="50"/>
                    <a:pt x="3" y="50"/>
                    <a:pt x="3" y="50"/>
                  </a:cubicBezTo>
                  <a:cubicBezTo>
                    <a:pt x="4" y="50"/>
                    <a:pt x="6" y="49"/>
                    <a:pt x="6" y="48"/>
                  </a:cubicBezTo>
                  <a:cubicBezTo>
                    <a:pt x="25" y="16"/>
                    <a:pt x="25" y="16"/>
                    <a:pt x="25" y="16"/>
                  </a:cubicBezTo>
                  <a:cubicBezTo>
                    <a:pt x="25" y="15"/>
                    <a:pt x="25" y="14"/>
                    <a:pt x="25" y="13"/>
                  </a:cubicBezTo>
                  <a:cubicBezTo>
                    <a:pt x="25" y="12"/>
                    <a:pt x="25" y="12"/>
                    <a:pt x="24" y="11"/>
                  </a:cubicBezTo>
                  <a:cubicBezTo>
                    <a:pt x="5" y="0"/>
                    <a:pt x="5" y="0"/>
                    <a:pt x="5" y="0"/>
                  </a:cubicBezTo>
                  <a:cubicBezTo>
                    <a:pt x="4" y="0"/>
                    <a:pt x="4" y="0"/>
                    <a:pt x="3"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2" name="Freeform 200"/>
            <p:cNvSpPr>
              <a:spLocks/>
            </p:cNvSpPr>
            <p:nvPr/>
          </p:nvSpPr>
          <p:spPr bwMode="auto">
            <a:xfrm>
              <a:off x="6248" y="2656"/>
              <a:ext cx="286" cy="369"/>
            </a:xfrm>
            <a:custGeom>
              <a:avLst/>
              <a:gdLst>
                <a:gd name="T0" fmla="*/ 87 w 121"/>
                <a:gd name="T1" fmla="*/ 0 h 156"/>
                <a:gd name="T2" fmla="*/ 60 w 121"/>
                <a:gd name="T3" fmla="*/ 8 h 156"/>
                <a:gd name="T4" fmla="*/ 0 w 121"/>
                <a:gd name="T5" fmla="*/ 113 h 156"/>
                <a:gd name="T6" fmla="*/ 33 w 121"/>
                <a:gd name="T7" fmla="*/ 156 h 156"/>
                <a:gd name="T8" fmla="*/ 60 w 121"/>
                <a:gd name="T9" fmla="*/ 148 h 156"/>
                <a:gd name="T10" fmla="*/ 121 w 121"/>
                <a:gd name="T11" fmla="*/ 43 h 156"/>
                <a:gd name="T12" fmla="*/ 87 w 121"/>
                <a:gd name="T13" fmla="*/ 0 h 156"/>
              </a:gdLst>
              <a:ahLst/>
              <a:cxnLst>
                <a:cxn ang="0">
                  <a:pos x="T0" y="T1"/>
                </a:cxn>
                <a:cxn ang="0">
                  <a:pos x="T2" y="T3"/>
                </a:cxn>
                <a:cxn ang="0">
                  <a:pos x="T4" y="T5"/>
                </a:cxn>
                <a:cxn ang="0">
                  <a:pos x="T6" y="T7"/>
                </a:cxn>
                <a:cxn ang="0">
                  <a:pos x="T8" y="T9"/>
                </a:cxn>
                <a:cxn ang="0">
                  <a:pos x="T10" y="T11"/>
                </a:cxn>
                <a:cxn ang="0">
                  <a:pos x="T12" y="T13"/>
                </a:cxn>
              </a:cxnLst>
              <a:rect l="0" t="0" r="r" b="b"/>
              <a:pathLst>
                <a:path w="121" h="156">
                  <a:moveTo>
                    <a:pt x="87" y="0"/>
                  </a:moveTo>
                  <a:cubicBezTo>
                    <a:pt x="79" y="0"/>
                    <a:pt x="70" y="3"/>
                    <a:pt x="60" y="8"/>
                  </a:cubicBezTo>
                  <a:cubicBezTo>
                    <a:pt x="27" y="28"/>
                    <a:pt x="0" y="74"/>
                    <a:pt x="0" y="113"/>
                  </a:cubicBezTo>
                  <a:cubicBezTo>
                    <a:pt x="0" y="140"/>
                    <a:pt x="13" y="156"/>
                    <a:pt x="33" y="156"/>
                  </a:cubicBezTo>
                  <a:cubicBezTo>
                    <a:pt x="41" y="156"/>
                    <a:pt x="51" y="154"/>
                    <a:pt x="60" y="148"/>
                  </a:cubicBezTo>
                  <a:cubicBezTo>
                    <a:pt x="94" y="129"/>
                    <a:pt x="121" y="82"/>
                    <a:pt x="121" y="43"/>
                  </a:cubicBezTo>
                  <a:cubicBezTo>
                    <a:pt x="121" y="16"/>
                    <a:pt x="107" y="0"/>
                    <a:pt x="87"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03" name="Text Placeholder 2"/>
          <p:cNvSpPr txBox="1">
            <a:spLocks/>
          </p:cNvSpPr>
          <p:nvPr/>
        </p:nvSpPr>
        <p:spPr>
          <a:xfrm>
            <a:off x="2277627" y="1025352"/>
            <a:ext cx="11389150" cy="1163338"/>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buNone/>
            </a:pPr>
            <a:r>
              <a:rPr lang="en-US" sz="6600" b="1" dirty="0"/>
              <a:t>Business </a:t>
            </a:r>
            <a:r>
              <a:rPr lang="en-US" sz="6600" dirty="0"/>
              <a:t>Meeting</a:t>
            </a:r>
          </a:p>
        </p:txBody>
      </p:sp>
      <p:sp>
        <p:nvSpPr>
          <p:cNvPr id="204" name="Text Placeholder 3"/>
          <p:cNvSpPr txBox="1">
            <a:spLocks/>
          </p:cNvSpPr>
          <p:nvPr/>
        </p:nvSpPr>
        <p:spPr>
          <a:xfrm>
            <a:off x="2277627" y="2296021"/>
            <a:ext cx="10976530" cy="1304100"/>
          </a:xfrm>
          <a:prstGeom prst="rect">
            <a:avLst/>
          </a:prstGeom>
        </p:spPr>
        <p:txBody>
          <a:bodyPr anchor="ct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lumMod val="50000"/>
                  </a:schemeClr>
                </a:solidFill>
              </a:rPr>
              <a:t>Lorem Ipsum</a:t>
            </a:r>
            <a:r>
              <a:rPr lang="en-GB" sz="2400" dirty="0">
                <a:solidFill>
                  <a:schemeClr val="bg1">
                    <a:lumMod val="50000"/>
                  </a:schemeClr>
                </a:solidFill>
              </a:rPr>
              <a:t> is simply dummy text of the printing and typesetting industry. Lorem Ipsum has been the industry's standard dummy text ever since the 1500s, </a:t>
            </a:r>
          </a:p>
        </p:txBody>
      </p:sp>
      <p:sp>
        <p:nvSpPr>
          <p:cNvPr id="205" name="Rounded Rectangle 204"/>
          <p:cNvSpPr/>
          <p:nvPr/>
        </p:nvSpPr>
        <p:spPr>
          <a:xfrm>
            <a:off x="2277627" y="4121011"/>
            <a:ext cx="11325670" cy="6313732"/>
          </a:xfrm>
          <a:prstGeom prst="roundRect">
            <a:avLst>
              <a:gd name="adj" fmla="val 1547"/>
            </a:avLst>
          </a:prstGeom>
          <a:solidFill>
            <a:schemeClr val="bg2"/>
          </a:solidFill>
          <a:ln>
            <a:noFill/>
          </a:ln>
          <a:effectLst>
            <a:outerShdw blurRad="558800" sx="101000" sy="101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6" name="Group 215"/>
          <p:cNvGrpSpPr/>
          <p:nvPr/>
        </p:nvGrpSpPr>
        <p:grpSpPr>
          <a:xfrm>
            <a:off x="2467315" y="10990269"/>
            <a:ext cx="11377694" cy="1166235"/>
            <a:chOff x="1543947" y="6375511"/>
            <a:chExt cx="22650437" cy="2321712"/>
          </a:xfrm>
        </p:grpSpPr>
        <p:sp>
          <p:nvSpPr>
            <p:cNvPr id="206" name="TextBox 205"/>
            <p:cNvSpPr txBox="1"/>
            <p:nvPr/>
          </p:nvSpPr>
          <p:spPr>
            <a:xfrm>
              <a:off x="1543947" y="8084508"/>
              <a:ext cx="4381253" cy="612715"/>
            </a:xfrm>
            <a:prstGeom prst="rect">
              <a:avLst/>
            </a:prstGeom>
            <a:noFill/>
          </p:spPr>
          <p:txBody>
            <a:bodyPr wrap="square" lIns="0" tIns="0" rIns="243744" bIns="0" rtlCol="0">
              <a:spAutoFit/>
            </a:bodyPr>
            <a:lstStyle/>
            <a:p>
              <a:pPr algn="ctr"/>
              <a:r>
                <a:rPr lang="en-US" sz="2000" b="1" dirty="0">
                  <a:solidFill>
                    <a:schemeClr val="tx2"/>
                  </a:solidFill>
                  <a:latin typeface="Lato Regular"/>
                  <a:cs typeface="Lato Regular"/>
                </a:rPr>
                <a:t>Graphic Design</a:t>
              </a:r>
            </a:p>
          </p:txBody>
        </p:sp>
        <p:sp>
          <p:nvSpPr>
            <p:cNvPr id="207" name="TextBox 206"/>
            <p:cNvSpPr txBox="1"/>
            <p:nvPr/>
          </p:nvSpPr>
          <p:spPr>
            <a:xfrm>
              <a:off x="6238501" y="8084506"/>
              <a:ext cx="4027031" cy="612715"/>
            </a:xfrm>
            <a:prstGeom prst="rect">
              <a:avLst/>
            </a:prstGeom>
            <a:noFill/>
          </p:spPr>
          <p:txBody>
            <a:bodyPr wrap="square" lIns="0" tIns="0" rIns="243744" bIns="0" rtlCol="0">
              <a:spAutoFit/>
            </a:bodyPr>
            <a:lstStyle/>
            <a:p>
              <a:pPr algn="ctr"/>
              <a:r>
                <a:rPr lang="en-US" sz="2000" b="1" dirty="0">
                  <a:solidFill>
                    <a:schemeClr val="tx2"/>
                  </a:solidFill>
                  <a:latin typeface="Lato Regular"/>
                  <a:cs typeface="Lato Regular"/>
                </a:rPr>
                <a:t>Web Design</a:t>
              </a:r>
            </a:p>
          </p:txBody>
        </p:sp>
        <p:sp>
          <p:nvSpPr>
            <p:cNvPr id="208" name="TextBox 207"/>
            <p:cNvSpPr txBox="1"/>
            <p:nvPr/>
          </p:nvSpPr>
          <p:spPr>
            <a:xfrm>
              <a:off x="10609691" y="8069350"/>
              <a:ext cx="4027031" cy="612715"/>
            </a:xfrm>
            <a:prstGeom prst="rect">
              <a:avLst/>
            </a:prstGeom>
            <a:noFill/>
          </p:spPr>
          <p:txBody>
            <a:bodyPr wrap="square" lIns="0" tIns="0" rIns="243744" bIns="0" rtlCol="0">
              <a:spAutoFit/>
            </a:bodyPr>
            <a:lstStyle/>
            <a:p>
              <a:pPr algn="ctr"/>
              <a:r>
                <a:rPr lang="en-US" sz="2000" b="1" dirty="0">
                  <a:solidFill>
                    <a:schemeClr val="tx2"/>
                  </a:solidFill>
                  <a:latin typeface="Lato Regular"/>
                  <a:cs typeface="Lato Regular"/>
                </a:rPr>
                <a:t>Photography</a:t>
              </a:r>
            </a:p>
          </p:txBody>
        </p:sp>
        <p:sp>
          <p:nvSpPr>
            <p:cNvPr id="209" name="TextBox 208"/>
            <p:cNvSpPr txBox="1"/>
            <p:nvPr/>
          </p:nvSpPr>
          <p:spPr>
            <a:xfrm>
              <a:off x="14967686" y="8054616"/>
              <a:ext cx="4027031" cy="612715"/>
            </a:xfrm>
            <a:prstGeom prst="rect">
              <a:avLst/>
            </a:prstGeom>
            <a:noFill/>
          </p:spPr>
          <p:txBody>
            <a:bodyPr wrap="square" lIns="0" tIns="0" rIns="243744" bIns="0" rtlCol="0">
              <a:spAutoFit/>
            </a:bodyPr>
            <a:lstStyle/>
            <a:p>
              <a:pPr algn="ctr"/>
              <a:r>
                <a:rPr lang="en-US" sz="2000" b="1" dirty="0">
                  <a:solidFill>
                    <a:schemeClr val="tx2"/>
                  </a:solidFill>
                  <a:latin typeface="Lato Regular"/>
                  <a:cs typeface="Lato Regular"/>
                </a:rPr>
                <a:t>Multimedia</a:t>
              </a:r>
            </a:p>
          </p:txBody>
        </p:sp>
        <p:sp>
          <p:nvSpPr>
            <p:cNvPr id="210" name="TextBox 209"/>
            <p:cNvSpPr txBox="1"/>
            <p:nvPr/>
          </p:nvSpPr>
          <p:spPr>
            <a:xfrm>
              <a:off x="19331275" y="8054617"/>
              <a:ext cx="4863109" cy="612715"/>
            </a:xfrm>
            <a:prstGeom prst="rect">
              <a:avLst/>
            </a:prstGeom>
            <a:noFill/>
          </p:spPr>
          <p:txBody>
            <a:bodyPr wrap="square" lIns="0" tIns="0" rIns="243744" bIns="0" rtlCol="0">
              <a:spAutoFit/>
            </a:bodyPr>
            <a:lstStyle/>
            <a:p>
              <a:pPr algn="ctr"/>
              <a:r>
                <a:rPr lang="en-US" sz="2000" b="1" dirty="0">
                  <a:solidFill>
                    <a:schemeClr val="tx2"/>
                  </a:solidFill>
                  <a:latin typeface="Lato Regular"/>
                  <a:cs typeface="Lato Regular"/>
                </a:rPr>
                <a:t>Music Production</a:t>
              </a:r>
            </a:p>
          </p:txBody>
        </p:sp>
        <p:sp>
          <p:nvSpPr>
            <p:cNvPr id="211" name="Freeform 88"/>
            <p:cNvSpPr>
              <a:spLocks noChangeArrowheads="1"/>
            </p:cNvSpPr>
            <p:nvPr/>
          </p:nvSpPr>
          <p:spPr bwMode="auto">
            <a:xfrm>
              <a:off x="7400071" y="6473517"/>
              <a:ext cx="1714878" cy="1047147"/>
            </a:xfrm>
            <a:custGeom>
              <a:avLst/>
              <a:gdLst>
                <a:gd name="T0" fmla="*/ 186 w 498"/>
                <a:gd name="T1" fmla="*/ 9 h 303"/>
                <a:gd name="T2" fmla="*/ 186 w 498"/>
                <a:gd name="T3" fmla="*/ 9 h 303"/>
                <a:gd name="T4" fmla="*/ 160 w 498"/>
                <a:gd name="T5" fmla="*/ 9 h 303"/>
                <a:gd name="T6" fmla="*/ 0 w 498"/>
                <a:gd name="T7" fmla="*/ 151 h 303"/>
                <a:gd name="T8" fmla="*/ 160 w 498"/>
                <a:gd name="T9" fmla="*/ 293 h 303"/>
                <a:gd name="T10" fmla="*/ 186 w 498"/>
                <a:gd name="T11" fmla="*/ 293 h 303"/>
                <a:gd name="T12" fmla="*/ 186 w 498"/>
                <a:gd name="T13" fmla="*/ 266 h 303"/>
                <a:gd name="T14" fmla="*/ 62 w 498"/>
                <a:gd name="T15" fmla="*/ 151 h 303"/>
                <a:gd name="T16" fmla="*/ 186 w 498"/>
                <a:gd name="T17" fmla="*/ 45 h 303"/>
                <a:gd name="T18" fmla="*/ 186 w 498"/>
                <a:gd name="T19" fmla="*/ 9 h 303"/>
                <a:gd name="T20" fmla="*/ 337 w 498"/>
                <a:gd name="T21" fmla="*/ 9 h 303"/>
                <a:gd name="T22" fmla="*/ 337 w 498"/>
                <a:gd name="T23" fmla="*/ 9 h 303"/>
                <a:gd name="T24" fmla="*/ 311 w 498"/>
                <a:gd name="T25" fmla="*/ 9 h 303"/>
                <a:gd name="T26" fmla="*/ 311 w 498"/>
                <a:gd name="T27" fmla="*/ 45 h 303"/>
                <a:gd name="T28" fmla="*/ 434 w 498"/>
                <a:gd name="T29" fmla="*/ 151 h 303"/>
                <a:gd name="T30" fmla="*/ 311 w 498"/>
                <a:gd name="T31" fmla="*/ 266 h 303"/>
                <a:gd name="T32" fmla="*/ 311 w 498"/>
                <a:gd name="T33" fmla="*/ 293 h 303"/>
                <a:gd name="T34" fmla="*/ 337 w 498"/>
                <a:gd name="T35" fmla="*/ 293 h 303"/>
                <a:gd name="T36" fmla="*/ 497 w 498"/>
                <a:gd name="T37" fmla="*/ 151 h 303"/>
                <a:gd name="T38" fmla="*/ 337 w 498"/>
                <a:gd name="T39" fmla="*/ 9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303">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accent2"/>
            </a:solidFill>
            <a:ln>
              <a:noFill/>
            </a:ln>
            <a:effectLst/>
            <a:extLst/>
          </p:spPr>
          <p:txBody>
            <a:bodyPr wrap="none" anchor="ctr"/>
            <a:lstStyle/>
            <a:p>
              <a:endParaRPr lang="en-US" sz="1200" dirty="0">
                <a:solidFill>
                  <a:schemeClr val="tx2"/>
                </a:solidFill>
                <a:latin typeface="Lato Light"/>
              </a:endParaRPr>
            </a:p>
          </p:txBody>
        </p:sp>
        <p:sp>
          <p:nvSpPr>
            <p:cNvPr id="212" name="Freeform 24"/>
            <p:cNvSpPr>
              <a:spLocks noChangeArrowheads="1"/>
            </p:cNvSpPr>
            <p:nvPr/>
          </p:nvSpPr>
          <p:spPr bwMode="auto">
            <a:xfrm>
              <a:off x="11998503" y="6473517"/>
              <a:ext cx="1239206" cy="986983"/>
            </a:xfrm>
            <a:custGeom>
              <a:avLst/>
              <a:gdLst>
                <a:gd name="T0" fmla="*/ 248 w 497"/>
                <a:gd name="T1" fmla="*/ 150 h 399"/>
                <a:gd name="T2" fmla="*/ 248 w 497"/>
                <a:gd name="T3" fmla="*/ 150 h 399"/>
                <a:gd name="T4" fmla="*/ 177 w 497"/>
                <a:gd name="T5" fmla="*/ 221 h 399"/>
                <a:gd name="T6" fmla="*/ 248 w 497"/>
                <a:gd name="T7" fmla="*/ 292 h 399"/>
                <a:gd name="T8" fmla="*/ 319 w 497"/>
                <a:gd name="T9" fmla="*/ 221 h 399"/>
                <a:gd name="T10" fmla="*/ 248 w 497"/>
                <a:gd name="T11" fmla="*/ 150 h 399"/>
                <a:gd name="T12" fmla="*/ 442 w 497"/>
                <a:gd name="T13" fmla="*/ 70 h 399"/>
                <a:gd name="T14" fmla="*/ 442 w 497"/>
                <a:gd name="T15" fmla="*/ 70 h 399"/>
                <a:gd name="T16" fmla="*/ 389 w 497"/>
                <a:gd name="T17" fmla="*/ 70 h 399"/>
                <a:gd name="T18" fmla="*/ 363 w 497"/>
                <a:gd name="T19" fmla="*/ 61 h 399"/>
                <a:gd name="T20" fmla="*/ 354 w 497"/>
                <a:gd name="T21" fmla="*/ 8 h 399"/>
                <a:gd name="T22" fmla="*/ 327 w 497"/>
                <a:gd name="T23" fmla="*/ 0 h 399"/>
                <a:gd name="T24" fmla="*/ 159 w 497"/>
                <a:gd name="T25" fmla="*/ 0 h 399"/>
                <a:gd name="T26" fmla="*/ 142 w 497"/>
                <a:gd name="T27" fmla="*/ 8 h 399"/>
                <a:gd name="T28" fmla="*/ 123 w 497"/>
                <a:gd name="T29" fmla="*/ 61 h 399"/>
                <a:gd name="T30" fmla="*/ 106 w 497"/>
                <a:gd name="T31" fmla="*/ 70 h 399"/>
                <a:gd name="T32" fmla="*/ 53 w 497"/>
                <a:gd name="T33" fmla="*/ 70 h 399"/>
                <a:gd name="T34" fmla="*/ 0 w 497"/>
                <a:gd name="T35" fmla="*/ 123 h 399"/>
                <a:gd name="T36" fmla="*/ 0 w 497"/>
                <a:gd name="T37" fmla="*/ 345 h 399"/>
                <a:gd name="T38" fmla="*/ 53 w 497"/>
                <a:gd name="T39" fmla="*/ 398 h 399"/>
                <a:gd name="T40" fmla="*/ 442 w 497"/>
                <a:gd name="T41" fmla="*/ 398 h 399"/>
                <a:gd name="T42" fmla="*/ 496 w 497"/>
                <a:gd name="T43" fmla="*/ 345 h 399"/>
                <a:gd name="T44" fmla="*/ 496 w 497"/>
                <a:gd name="T45" fmla="*/ 123 h 399"/>
                <a:gd name="T46" fmla="*/ 442 w 497"/>
                <a:gd name="T47" fmla="*/ 70 h 399"/>
                <a:gd name="T48" fmla="*/ 248 w 497"/>
                <a:gd name="T49" fmla="*/ 345 h 399"/>
                <a:gd name="T50" fmla="*/ 248 w 497"/>
                <a:gd name="T51" fmla="*/ 345 h 399"/>
                <a:gd name="T52" fmla="*/ 123 w 497"/>
                <a:gd name="T53" fmla="*/ 221 h 399"/>
                <a:gd name="T54" fmla="*/ 248 w 497"/>
                <a:gd name="T55" fmla="*/ 97 h 399"/>
                <a:gd name="T56" fmla="*/ 372 w 497"/>
                <a:gd name="T57" fmla="*/ 221 h 399"/>
                <a:gd name="T58" fmla="*/ 248 w 497"/>
                <a:gd name="T59" fmla="*/ 345 h 399"/>
                <a:gd name="T60" fmla="*/ 425 w 497"/>
                <a:gd name="T61" fmla="*/ 159 h 399"/>
                <a:gd name="T62" fmla="*/ 425 w 497"/>
                <a:gd name="T63" fmla="*/ 159 h 399"/>
                <a:gd name="T64" fmla="*/ 407 w 497"/>
                <a:gd name="T65" fmla="*/ 141 h 399"/>
                <a:gd name="T66" fmla="*/ 425 w 497"/>
                <a:gd name="T67" fmla="*/ 123 h 399"/>
                <a:gd name="T68" fmla="*/ 442 w 497"/>
                <a:gd name="T69" fmla="*/ 141 h 399"/>
                <a:gd name="T70" fmla="*/ 425 w 497"/>
                <a:gd name="T71" fmla="*/ 15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accent2"/>
            </a:solidFill>
            <a:ln>
              <a:noFill/>
            </a:ln>
            <a:effectLst/>
            <a:extLst/>
          </p:spPr>
          <p:txBody>
            <a:bodyPr wrap="none" anchor="ctr"/>
            <a:lstStyle/>
            <a:p>
              <a:endParaRPr lang="en-US" sz="1200" dirty="0">
                <a:solidFill>
                  <a:schemeClr val="tx2"/>
                </a:solidFill>
                <a:latin typeface="Lato Light"/>
              </a:endParaRPr>
            </a:p>
          </p:txBody>
        </p:sp>
        <p:sp>
          <p:nvSpPr>
            <p:cNvPr id="213" name="Freeform 45"/>
            <p:cNvSpPr>
              <a:spLocks noChangeArrowheads="1"/>
            </p:cNvSpPr>
            <p:nvPr/>
          </p:nvSpPr>
          <p:spPr bwMode="auto">
            <a:xfrm>
              <a:off x="3433550" y="6484483"/>
              <a:ext cx="976017" cy="976017"/>
            </a:xfrm>
            <a:custGeom>
              <a:avLst/>
              <a:gdLst>
                <a:gd name="T0" fmla="*/ 354 w 391"/>
                <a:gd name="T1" fmla="*/ 35 h 391"/>
                <a:gd name="T2" fmla="*/ 354 w 391"/>
                <a:gd name="T3" fmla="*/ 35 h 391"/>
                <a:gd name="T4" fmla="*/ 292 w 391"/>
                <a:gd name="T5" fmla="*/ 0 h 391"/>
                <a:gd name="T6" fmla="*/ 169 w 391"/>
                <a:gd name="T7" fmla="*/ 133 h 391"/>
                <a:gd name="T8" fmla="*/ 26 w 391"/>
                <a:gd name="T9" fmla="*/ 275 h 391"/>
                <a:gd name="T10" fmla="*/ 0 w 391"/>
                <a:gd name="T11" fmla="*/ 390 h 391"/>
                <a:gd name="T12" fmla="*/ 116 w 391"/>
                <a:gd name="T13" fmla="*/ 363 h 391"/>
                <a:gd name="T14" fmla="*/ 266 w 391"/>
                <a:gd name="T15" fmla="*/ 222 h 391"/>
                <a:gd name="T16" fmla="*/ 390 w 391"/>
                <a:gd name="T17" fmla="*/ 97 h 391"/>
                <a:gd name="T18" fmla="*/ 354 w 391"/>
                <a:gd name="T19" fmla="*/ 35 h 391"/>
                <a:gd name="T20" fmla="*/ 116 w 391"/>
                <a:gd name="T21" fmla="*/ 354 h 391"/>
                <a:gd name="T22" fmla="*/ 116 w 391"/>
                <a:gd name="T23" fmla="*/ 354 h 391"/>
                <a:gd name="T24" fmla="*/ 71 w 391"/>
                <a:gd name="T25" fmla="*/ 363 h 391"/>
                <a:gd name="T26" fmla="*/ 54 w 391"/>
                <a:gd name="T27" fmla="*/ 337 h 391"/>
                <a:gd name="T28" fmla="*/ 35 w 391"/>
                <a:gd name="T29" fmla="*/ 319 h 391"/>
                <a:gd name="T30" fmla="*/ 44 w 391"/>
                <a:gd name="T31" fmla="*/ 284 h 391"/>
                <a:gd name="T32" fmla="*/ 54 w 391"/>
                <a:gd name="T33" fmla="*/ 266 h 391"/>
                <a:gd name="T34" fmla="*/ 98 w 391"/>
                <a:gd name="T35" fmla="*/ 292 h 391"/>
                <a:gd name="T36" fmla="*/ 124 w 391"/>
                <a:gd name="T37" fmla="*/ 337 h 391"/>
                <a:gd name="T38" fmla="*/ 116 w 391"/>
                <a:gd name="T39" fmla="*/ 35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1" h="391">
                  <a:moveTo>
                    <a:pt x="354" y="35"/>
                  </a:moveTo>
                  <a:lnTo>
                    <a:pt x="354" y="35"/>
                  </a:lnTo>
                  <a:cubicBezTo>
                    <a:pt x="319" y="0"/>
                    <a:pt x="292" y="0"/>
                    <a:pt x="292" y="0"/>
                  </a:cubicBezTo>
                  <a:cubicBezTo>
                    <a:pt x="169" y="133"/>
                    <a:pt x="169" y="133"/>
                    <a:pt x="169" y="133"/>
                  </a:cubicBezTo>
                  <a:cubicBezTo>
                    <a:pt x="26" y="275"/>
                    <a:pt x="26" y="275"/>
                    <a:pt x="26" y="275"/>
                  </a:cubicBezTo>
                  <a:cubicBezTo>
                    <a:pt x="0" y="390"/>
                    <a:pt x="0" y="390"/>
                    <a:pt x="0" y="390"/>
                  </a:cubicBezTo>
                  <a:cubicBezTo>
                    <a:pt x="116" y="363"/>
                    <a:pt x="116" y="363"/>
                    <a:pt x="116" y="363"/>
                  </a:cubicBezTo>
                  <a:cubicBezTo>
                    <a:pt x="266" y="222"/>
                    <a:pt x="266" y="222"/>
                    <a:pt x="266" y="222"/>
                  </a:cubicBezTo>
                  <a:cubicBezTo>
                    <a:pt x="390" y="97"/>
                    <a:pt x="390" y="97"/>
                    <a:pt x="390" y="97"/>
                  </a:cubicBezTo>
                  <a:cubicBezTo>
                    <a:pt x="390" y="97"/>
                    <a:pt x="390" y="71"/>
                    <a:pt x="354" y="35"/>
                  </a:cubicBezTo>
                  <a:close/>
                  <a:moveTo>
                    <a:pt x="116" y="354"/>
                  </a:moveTo>
                  <a:lnTo>
                    <a:pt x="116" y="354"/>
                  </a:lnTo>
                  <a:cubicBezTo>
                    <a:pt x="71" y="363"/>
                    <a:pt x="71" y="363"/>
                    <a:pt x="71" y="363"/>
                  </a:cubicBezTo>
                  <a:cubicBezTo>
                    <a:pt x="71" y="354"/>
                    <a:pt x="63" y="346"/>
                    <a:pt x="54" y="337"/>
                  </a:cubicBezTo>
                  <a:cubicBezTo>
                    <a:pt x="44" y="328"/>
                    <a:pt x="35" y="328"/>
                    <a:pt x="35" y="319"/>
                  </a:cubicBezTo>
                  <a:cubicBezTo>
                    <a:pt x="44" y="284"/>
                    <a:pt x="44" y="284"/>
                    <a:pt x="44" y="284"/>
                  </a:cubicBezTo>
                  <a:cubicBezTo>
                    <a:pt x="54" y="266"/>
                    <a:pt x="54" y="266"/>
                    <a:pt x="54" y="266"/>
                  </a:cubicBezTo>
                  <a:cubicBezTo>
                    <a:pt x="54" y="266"/>
                    <a:pt x="71" y="266"/>
                    <a:pt x="98" y="292"/>
                  </a:cubicBezTo>
                  <a:cubicBezTo>
                    <a:pt x="124" y="319"/>
                    <a:pt x="124" y="337"/>
                    <a:pt x="124" y="337"/>
                  </a:cubicBezTo>
                  <a:lnTo>
                    <a:pt x="116" y="354"/>
                  </a:lnTo>
                  <a:close/>
                </a:path>
              </a:pathLst>
            </a:custGeom>
            <a:solidFill>
              <a:schemeClr val="accent2"/>
            </a:solidFill>
            <a:ln>
              <a:noFill/>
            </a:ln>
            <a:effectLst/>
            <a:extLst/>
          </p:spPr>
          <p:txBody>
            <a:bodyPr wrap="none" anchor="ctr"/>
            <a:lstStyle/>
            <a:p>
              <a:endParaRPr lang="en-US" sz="1200" dirty="0">
                <a:solidFill>
                  <a:schemeClr val="tx2"/>
                </a:solidFill>
                <a:latin typeface="Lato Light"/>
              </a:endParaRPr>
            </a:p>
          </p:txBody>
        </p:sp>
        <p:sp>
          <p:nvSpPr>
            <p:cNvPr id="214" name="Freeform 89"/>
            <p:cNvSpPr>
              <a:spLocks noChangeArrowheads="1"/>
            </p:cNvSpPr>
            <p:nvPr/>
          </p:nvSpPr>
          <p:spPr bwMode="auto">
            <a:xfrm>
              <a:off x="16333834" y="6375511"/>
              <a:ext cx="1151473" cy="1129549"/>
            </a:xfrm>
            <a:custGeom>
              <a:avLst/>
              <a:gdLst>
                <a:gd name="T0" fmla="*/ 230 w 462"/>
                <a:gd name="T1" fmla="*/ 0 h 453"/>
                <a:gd name="T2" fmla="*/ 230 w 462"/>
                <a:gd name="T3" fmla="*/ 0 h 453"/>
                <a:gd name="T4" fmla="*/ 0 w 462"/>
                <a:gd name="T5" fmla="*/ 222 h 453"/>
                <a:gd name="T6" fmla="*/ 230 w 462"/>
                <a:gd name="T7" fmla="*/ 452 h 453"/>
                <a:gd name="T8" fmla="*/ 461 w 462"/>
                <a:gd name="T9" fmla="*/ 222 h 453"/>
                <a:gd name="T10" fmla="*/ 230 w 462"/>
                <a:gd name="T11" fmla="*/ 0 h 453"/>
                <a:gd name="T12" fmla="*/ 230 w 462"/>
                <a:gd name="T13" fmla="*/ 302 h 453"/>
                <a:gd name="T14" fmla="*/ 230 w 462"/>
                <a:gd name="T15" fmla="*/ 302 h 453"/>
                <a:gd name="T16" fmla="*/ 159 w 462"/>
                <a:gd name="T17" fmla="*/ 222 h 453"/>
                <a:gd name="T18" fmla="*/ 230 w 462"/>
                <a:gd name="T19" fmla="*/ 151 h 453"/>
                <a:gd name="T20" fmla="*/ 301 w 462"/>
                <a:gd name="T21" fmla="*/ 222 h 453"/>
                <a:gd name="T22" fmla="*/ 230 w 462"/>
                <a:gd name="T23" fmla="*/ 30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0" y="0"/>
                  </a:moveTo>
                  <a:lnTo>
                    <a:pt x="230" y="0"/>
                  </a:lnTo>
                  <a:cubicBezTo>
                    <a:pt x="106" y="0"/>
                    <a:pt x="0" y="98"/>
                    <a:pt x="0" y="222"/>
                  </a:cubicBezTo>
                  <a:cubicBezTo>
                    <a:pt x="0" y="346"/>
                    <a:pt x="106" y="452"/>
                    <a:pt x="230" y="452"/>
                  </a:cubicBezTo>
                  <a:cubicBezTo>
                    <a:pt x="354" y="452"/>
                    <a:pt x="461" y="346"/>
                    <a:pt x="461" y="222"/>
                  </a:cubicBezTo>
                  <a:cubicBezTo>
                    <a:pt x="461" y="98"/>
                    <a:pt x="354" y="0"/>
                    <a:pt x="230" y="0"/>
                  </a:cubicBezTo>
                  <a:close/>
                  <a:moveTo>
                    <a:pt x="230" y="302"/>
                  </a:moveTo>
                  <a:lnTo>
                    <a:pt x="230" y="302"/>
                  </a:lnTo>
                  <a:cubicBezTo>
                    <a:pt x="186" y="302"/>
                    <a:pt x="159" y="266"/>
                    <a:pt x="159" y="222"/>
                  </a:cubicBezTo>
                  <a:cubicBezTo>
                    <a:pt x="159" y="187"/>
                    <a:pt x="186" y="151"/>
                    <a:pt x="230" y="151"/>
                  </a:cubicBezTo>
                  <a:cubicBezTo>
                    <a:pt x="274" y="151"/>
                    <a:pt x="301" y="187"/>
                    <a:pt x="301" y="222"/>
                  </a:cubicBezTo>
                  <a:cubicBezTo>
                    <a:pt x="301" y="266"/>
                    <a:pt x="274" y="302"/>
                    <a:pt x="230" y="302"/>
                  </a:cubicBezTo>
                  <a:close/>
                </a:path>
              </a:pathLst>
            </a:custGeom>
            <a:solidFill>
              <a:schemeClr val="accent2"/>
            </a:solidFill>
            <a:ln>
              <a:noFill/>
            </a:ln>
            <a:effectLst/>
            <a:extLst/>
          </p:spPr>
          <p:txBody>
            <a:bodyPr wrap="none" anchor="ctr"/>
            <a:lstStyle/>
            <a:p>
              <a:endParaRPr lang="en-US" sz="1200" dirty="0">
                <a:solidFill>
                  <a:schemeClr val="tx2"/>
                </a:solidFill>
                <a:latin typeface="Lato Light"/>
              </a:endParaRPr>
            </a:p>
          </p:txBody>
        </p:sp>
        <p:sp>
          <p:nvSpPr>
            <p:cNvPr id="215" name="AutoShape 132"/>
            <p:cNvSpPr>
              <a:spLocks/>
            </p:cNvSpPr>
            <p:nvPr/>
          </p:nvSpPr>
          <p:spPr bwMode="auto">
            <a:xfrm>
              <a:off x="20902916" y="6451237"/>
              <a:ext cx="1051075" cy="1047147"/>
            </a:xfrm>
            <a:custGeom>
              <a:avLst/>
              <a:gdLst>
                <a:gd name="T0" fmla="*/ 10800 w 21600"/>
                <a:gd name="T1" fmla="+- 0 10815 31"/>
                <a:gd name="T2" fmla="*/ 10815 h 21569"/>
                <a:gd name="T3" fmla="*/ 10800 w 21600"/>
                <a:gd name="T4" fmla="+- 0 10815 31"/>
                <a:gd name="T5" fmla="*/ 10815 h 21569"/>
                <a:gd name="T6" fmla="*/ 10800 w 21600"/>
                <a:gd name="T7" fmla="+- 0 10815 31"/>
                <a:gd name="T8" fmla="*/ 10815 h 21569"/>
                <a:gd name="T9" fmla="*/ 10800 w 21600"/>
                <a:gd name="T10" fmla="+- 0 10815 31"/>
                <a:gd name="T11" fmla="*/ 10815 h 21569"/>
              </a:gdLst>
              <a:ahLst/>
              <a:cxnLst>
                <a:cxn ang="0">
                  <a:pos x="T0" y="T2"/>
                </a:cxn>
                <a:cxn ang="0">
                  <a:pos x="T3" y="T5"/>
                </a:cxn>
                <a:cxn ang="0">
                  <a:pos x="T6" y="T8"/>
                </a:cxn>
                <a:cxn ang="0">
                  <a:pos x="T9" y="T11"/>
                </a:cxn>
              </a:cxnLst>
              <a:rect l="0" t="0" r="r" b="b"/>
              <a:pathLst>
                <a:path w="21600" h="21569">
                  <a:moveTo>
                    <a:pt x="8834" y="3281"/>
                  </a:moveTo>
                  <a:cubicBezTo>
                    <a:pt x="9202" y="2821"/>
                    <a:pt x="9519" y="2655"/>
                    <a:pt x="9780" y="2779"/>
                  </a:cubicBezTo>
                  <a:cubicBezTo>
                    <a:pt x="10042" y="2906"/>
                    <a:pt x="10176" y="3295"/>
                    <a:pt x="10176" y="3941"/>
                  </a:cubicBezTo>
                  <a:lnTo>
                    <a:pt x="10176" y="17610"/>
                  </a:lnTo>
                  <a:cubicBezTo>
                    <a:pt x="10176" y="18259"/>
                    <a:pt x="10044" y="18646"/>
                    <a:pt x="9788" y="18770"/>
                  </a:cubicBezTo>
                  <a:cubicBezTo>
                    <a:pt x="9529" y="18897"/>
                    <a:pt x="9211" y="18733"/>
                    <a:pt x="8834" y="18270"/>
                  </a:cubicBezTo>
                  <a:lnTo>
                    <a:pt x="5172" y="13869"/>
                  </a:lnTo>
                  <a:lnTo>
                    <a:pt x="440" y="13869"/>
                  </a:lnTo>
                  <a:cubicBezTo>
                    <a:pt x="320" y="13869"/>
                    <a:pt x="218" y="13818"/>
                    <a:pt x="129" y="13720"/>
                  </a:cubicBezTo>
                  <a:cubicBezTo>
                    <a:pt x="44" y="13624"/>
                    <a:pt x="0" y="13497"/>
                    <a:pt x="0" y="13342"/>
                  </a:cubicBezTo>
                  <a:lnTo>
                    <a:pt x="0" y="8210"/>
                  </a:lnTo>
                  <a:cubicBezTo>
                    <a:pt x="0" y="8066"/>
                    <a:pt x="44" y="7942"/>
                    <a:pt x="129" y="7838"/>
                  </a:cubicBezTo>
                  <a:cubicBezTo>
                    <a:pt x="218" y="7736"/>
                    <a:pt x="320" y="7685"/>
                    <a:pt x="440" y="7685"/>
                  </a:cubicBezTo>
                  <a:lnTo>
                    <a:pt x="5172" y="7685"/>
                  </a:lnTo>
                  <a:lnTo>
                    <a:pt x="8834" y="3281"/>
                  </a:lnTo>
                  <a:close/>
                  <a:moveTo>
                    <a:pt x="12002" y="5239"/>
                  </a:moveTo>
                  <a:cubicBezTo>
                    <a:pt x="12221" y="5095"/>
                    <a:pt x="12445" y="5061"/>
                    <a:pt x="12682" y="5132"/>
                  </a:cubicBezTo>
                  <a:cubicBezTo>
                    <a:pt x="12920" y="5205"/>
                    <a:pt x="13104" y="5369"/>
                    <a:pt x="13228" y="5631"/>
                  </a:cubicBezTo>
                  <a:cubicBezTo>
                    <a:pt x="14010" y="7270"/>
                    <a:pt x="14400" y="8983"/>
                    <a:pt x="14400" y="10774"/>
                  </a:cubicBezTo>
                  <a:cubicBezTo>
                    <a:pt x="14400" y="12588"/>
                    <a:pt x="14010" y="14301"/>
                    <a:pt x="13228" y="15920"/>
                  </a:cubicBezTo>
                  <a:cubicBezTo>
                    <a:pt x="13056" y="16290"/>
                    <a:pt x="12793" y="16476"/>
                    <a:pt x="12440" y="16476"/>
                  </a:cubicBezTo>
                  <a:cubicBezTo>
                    <a:pt x="12292" y="16476"/>
                    <a:pt x="12143" y="16423"/>
                    <a:pt x="12000" y="16313"/>
                  </a:cubicBezTo>
                  <a:cubicBezTo>
                    <a:pt x="11781" y="16169"/>
                    <a:pt x="11640" y="15954"/>
                    <a:pt x="11571" y="15666"/>
                  </a:cubicBezTo>
                  <a:cubicBezTo>
                    <a:pt x="11503" y="15376"/>
                    <a:pt x="11529" y="15102"/>
                    <a:pt x="11649" y="14843"/>
                  </a:cubicBezTo>
                  <a:cubicBezTo>
                    <a:pt x="12280" y="13536"/>
                    <a:pt x="12595" y="12179"/>
                    <a:pt x="12595" y="10774"/>
                  </a:cubicBezTo>
                  <a:cubicBezTo>
                    <a:pt x="12595" y="9372"/>
                    <a:pt x="12277" y="8018"/>
                    <a:pt x="11649" y="6712"/>
                  </a:cubicBezTo>
                  <a:cubicBezTo>
                    <a:pt x="11529" y="6449"/>
                    <a:pt x="11503" y="6173"/>
                    <a:pt x="11571" y="5888"/>
                  </a:cubicBezTo>
                  <a:cubicBezTo>
                    <a:pt x="11642" y="5600"/>
                    <a:pt x="11783" y="5383"/>
                    <a:pt x="12002" y="5239"/>
                  </a:cubicBezTo>
                  <a:moveTo>
                    <a:pt x="16137" y="3038"/>
                  </a:moveTo>
                  <a:cubicBezTo>
                    <a:pt x="16754" y="4218"/>
                    <a:pt x="17217" y="5456"/>
                    <a:pt x="17528" y="6751"/>
                  </a:cubicBezTo>
                  <a:cubicBezTo>
                    <a:pt x="17841" y="8046"/>
                    <a:pt x="17996" y="9392"/>
                    <a:pt x="17996" y="10774"/>
                  </a:cubicBezTo>
                  <a:cubicBezTo>
                    <a:pt x="17996" y="13559"/>
                    <a:pt x="17368" y="16140"/>
                    <a:pt x="16114" y="18516"/>
                  </a:cubicBezTo>
                  <a:cubicBezTo>
                    <a:pt x="16038" y="18677"/>
                    <a:pt x="15930" y="18804"/>
                    <a:pt x="15786" y="18886"/>
                  </a:cubicBezTo>
                  <a:cubicBezTo>
                    <a:pt x="15643" y="18976"/>
                    <a:pt x="15504" y="19015"/>
                    <a:pt x="15370" y="19015"/>
                  </a:cubicBezTo>
                  <a:cubicBezTo>
                    <a:pt x="15182" y="19015"/>
                    <a:pt x="15022" y="18962"/>
                    <a:pt x="14885" y="18855"/>
                  </a:cubicBezTo>
                  <a:cubicBezTo>
                    <a:pt x="14666" y="18711"/>
                    <a:pt x="14534" y="18490"/>
                    <a:pt x="14478" y="18192"/>
                  </a:cubicBezTo>
                  <a:cubicBezTo>
                    <a:pt x="14426" y="17895"/>
                    <a:pt x="14466" y="17616"/>
                    <a:pt x="14603" y="17354"/>
                  </a:cubicBezTo>
                  <a:cubicBezTo>
                    <a:pt x="15662" y="15328"/>
                    <a:pt x="16196" y="13136"/>
                    <a:pt x="16203" y="10775"/>
                  </a:cubicBezTo>
                  <a:cubicBezTo>
                    <a:pt x="16203" y="8416"/>
                    <a:pt x="15669" y="6224"/>
                    <a:pt x="14603" y="4198"/>
                  </a:cubicBezTo>
                  <a:cubicBezTo>
                    <a:pt x="14466" y="3936"/>
                    <a:pt x="14426" y="3659"/>
                    <a:pt x="14478" y="3363"/>
                  </a:cubicBezTo>
                  <a:cubicBezTo>
                    <a:pt x="14532" y="3067"/>
                    <a:pt x="14666" y="2847"/>
                    <a:pt x="14885" y="2700"/>
                  </a:cubicBezTo>
                  <a:cubicBezTo>
                    <a:pt x="15104" y="2536"/>
                    <a:pt x="15330" y="2488"/>
                    <a:pt x="15572" y="2551"/>
                  </a:cubicBezTo>
                  <a:cubicBezTo>
                    <a:pt x="15812" y="2615"/>
                    <a:pt x="16001" y="2776"/>
                    <a:pt x="16137" y="3038"/>
                  </a:cubicBezTo>
                  <a:moveTo>
                    <a:pt x="18999" y="460"/>
                  </a:moveTo>
                  <a:cubicBezTo>
                    <a:pt x="19863" y="2026"/>
                    <a:pt x="20517" y="3676"/>
                    <a:pt x="20948" y="5408"/>
                  </a:cubicBezTo>
                  <a:cubicBezTo>
                    <a:pt x="21385" y="7141"/>
                    <a:pt x="21599" y="8929"/>
                    <a:pt x="21599" y="10774"/>
                  </a:cubicBezTo>
                  <a:cubicBezTo>
                    <a:pt x="21599" y="12622"/>
                    <a:pt x="21381" y="14411"/>
                    <a:pt x="20943" y="16146"/>
                  </a:cubicBezTo>
                  <a:cubicBezTo>
                    <a:pt x="20500" y="17878"/>
                    <a:pt x="19856" y="19520"/>
                    <a:pt x="18999" y="21069"/>
                  </a:cubicBezTo>
                  <a:cubicBezTo>
                    <a:pt x="18924" y="21230"/>
                    <a:pt x="18815" y="21354"/>
                    <a:pt x="18672" y="21442"/>
                  </a:cubicBezTo>
                  <a:cubicBezTo>
                    <a:pt x="18528" y="21526"/>
                    <a:pt x="18389" y="21569"/>
                    <a:pt x="18253" y="21569"/>
                  </a:cubicBezTo>
                  <a:cubicBezTo>
                    <a:pt x="18067" y="21569"/>
                    <a:pt x="17898" y="21509"/>
                    <a:pt x="17747" y="21394"/>
                  </a:cubicBezTo>
                  <a:cubicBezTo>
                    <a:pt x="17528" y="21230"/>
                    <a:pt x="17399" y="21001"/>
                    <a:pt x="17352" y="20705"/>
                  </a:cubicBezTo>
                  <a:cubicBezTo>
                    <a:pt x="17307" y="20406"/>
                    <a:pt x="17352" y="20144"/>
                    <a:pt x="17488" y="19907"/>
                  </a:cubicBezTo>
                  <a:cubicBezTo>
                    <a:pt x="18239" y="18519"/>
                    <a:pt x="18811" y="17057"/>
                    <a:pt x="19206" y="15517"/>
                  </a:cubicBezTo>
                  <a:cubicBezTo>
                    <a:pt x="19599" y="13976"/>
                    <a:pt x="19797" y="12396"/>
                    <a:pt x="19797" y="10774"/>
                  </a:cubicBezTo>
                  <a:cubicBezTo>
                    <a:pt x="19797" y="9155"/>
                    <a:pt x="19601" y="7575"/>
                    <a:pt x="19211" y="6037"/>
                  </a:cubicBezTo>
                  <a:cubicBezTo>
                    <a:pt x="18820" y="4497"/>
                    <a:pt x="18246" y="3044"/>
                    <a:pt x="17488" y="1673"/>
                  </a:cubicBezTo>
                  <a:cubicBezTo>
                    <a:pt x="17352" y="1413"/>
                    <a:pt x="17309" y="1137"/>
                    <a:pt x="17352" y="843"/>
                  </a:cubicBezTo>
                  <a:cubicBezTo>
                    <a:pt x="17399" y="550"/>
                    <a:pt x="17528" y="321"/>
                    <a:pt x="17747" y="163"/>
                  </a:cubicBezTo>
                  <a:cubicBezTo>
                    <a:pt x="17968" y="16"/>
                    <a:pt x="18192" y="-31"/>
                    <a:pt x="18434" y="19"/>
                  </a:cubicBezTo>
                  <a:cubicBezTo>
                    <a:pt x="18677" y="68"/>
                    <a:pt x="18862" y="214"/>
                    <a:pt x="18999" y="460"/>
                  </a:cubicBezTo>
                </a:path>
              </a:pathLst>
            </a:custGeom>
            <a:solidFill>
              <a:schemeClr val="accent2"/>
            </a:solidFill>
            <a:ln>
              <a:noFill/>
            </a:ln>
            <a:effectLst/>
            <a:extLst/>
          </p:spPr>
          <p:txBody>
            <a:bodyPr lIns="101578" tIns="101578" rIns="101578" bIns="101578" anchor="ctr"/>
            <a:lstStyle/>
            <a:p>
              <a:pPr defTabSz="914195">
                <a:defRPr/>
              </a:pPr>
              <a:endParaRPr lang="es-ES" sz="4400" dirty="0">
                <a:solidFill>
                  <a:schemeClr val="tx2"/>
                </a:solidFill>
                <a:effectLst>
                  <a:outerShdw blurRad="38100" dist="38100" dir="2700000" algn="tl">
                    <a:srgbClr val="000000"/>
                  </a:outerShdw>
                </a:effectLst>
                <a:latin typeface="Gill Sans" charset="0"/>
                <a:cs typeface="Gill Sans" charset="0"/>
                <a:sym typeface="Gill Sans" charset="0"/>
              </a:endParaRPr>
            </a:p>
          </p:txBody>
        </p:sp>
      </p:grpSp>
      <p:graphicFrame>
        <p:nvGraphicFramePr>
          <p:cNvPr id="217" name="Chart 1"/>
          <p:cNvGraphicFramePr>
            <a:graphicFrameLocks/>
          </p:cNvGraphicFramePr>
          <p:nvPr>
            <p:extLst>
              <p:ext uri="{D42A27DB-BD31-4B8C-83A1-F6EECF244321}">
                <p14:modId xmlns:p14="http://schemas.microsoft.com/office/powerpoint/2010/main" val="3513983818"/>
              </p:ext>
            </p:extLst>
          </p:nvPr>
        </p:nvGraphicFramePr>
        <p:xfrm>
          <a:off x="2703299" y="5623587"/>
          <a:ext cx="10474326" cy="4060650"/>
        </p:xfrm>
        <a:graphic>
          <a:graphicData uri="http://schemas.openxmlformats.org/drawingml/2006/chart">
            <c:chart xmlns:c="http://schemas.openxmlformats.org/drawingml/2006/chart" xmlns:r="http://schemas.openxmlformats.org/officeDocument/2006/relationships" r:id="rId7"/>
          </a:graphicData>
        </a:graphic>
      </p:graphicFrame>
      <p:sp>
        <p:nvSpPr>
          <p:cNvPr id="222" name="TextBox 221"/>
          <p:cNvSpPr txBox="1"/>
          <p:nvPr/>
        </p:nvSpPr>
        <p:spPr>
          <a:xfrm>
            <a:off x="2467315" y="4633570"/>
            <a:ext cx="4422531" cy="677072"/>
          </a:xfrm>
          <a:prstGeom prst="rect">
            <a:avLst/>
          </a:prstGeom>
          <a:noFill/>
        </p:spPr>
        <p:txBody>
          <a:bodyPr wrap="square" lIns="182843" tIns="91422" rIns="182843" bIns="91422" rtlCol="0">
            <a:spAutoFit/>
          </a:bodyPr>
          <a:lstStyle/>
          <a:p>
            <a:pPr algn="ctr"/>
            <a:r>
              <a:rPr lang="en-US" sz="3200" b="1" dirty="0">
                <a:cs typeface="Lato Regular"/>
              </a:rPr>
              <a:t>Monthly Analysis</a:t>
            </a:r>
          </a:p>
        </p:txBody>
      </p:sp>
      <p:sp>
        <p:nvSpPr>
          <p:cNvPr id="219" name="Slide Number Placeholder 218"/>
          <p:cNvSpPr>
            <a:spLocks noGrp="1"/>
          </p:cNvSpPr>
          <p:nvPr>
            <p:ph type="sldNum" sz="quarter" idx="12"/>
          </p:nvPr>
        </p:nvSpPr>
        <p:spPr/>
        <p:txBody>
          <a:bodyPr/>
          <a:lstStyle/>
          <a:p>
            <a:fld id="{3CBF67D7-8C75-433C-B949-F5BA01069781}" type="slidenum">
              <a:rPr lang="en-US" smtClean="0"/>
              <a:t>11</a:t>
            </a:fld>
            <a:endParaRPr lang="en-US"/>
          </a:p>
        </p:txBody>
      </p:sp>
    </p:spTree>
    <p:extLst>
      <p:ext uri="{BB962C8B-B14F-4D97-AF65-F5344CB8AC3E}">
        <p14:creationId xmlns:p14="http://schemas.microsoft.com/office/powerpoint/2010/main" val="13875998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756842"/>
            <a:ext cx="24377650" cy="94297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9" name="Oval 48"/>
          <p:cNvSpPr/>
          <p:nvPr/>
        </p:nvSpPr>
        <p:spPr>
          <a:xfrm>
            <a:off x="3549477" y="3401616"/>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55" name="Oval 54"/>
          <p:cNvSpPr/>
          <p:nvPr/>
        </p:nvSpPr>
        <p:spPr>
          <a:xfrm>
            <a:off x="3549477" y="7912228"/>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58" name="Oval 57"/>
          <p:cNvSpPr/>
          <p:nvPr/>
        </p:nvSpPr>
        <p:spPr>
          <a:xfrm>
            <a:off x="8772008" y="3401616"/>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61" name="Oval 60"/>
          <p:cNvSpPr/>
          <p:nvPr/>
        </p:nvSpPr>
        <p:spPr>
          <a:xfrm>
            <a:off x="8772008" y="7912228"/>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64" name="Oval 63"/>
          <p:cNvSpPr/>
          <p:nvPr/>
        </p:nvSpPr>
        <p:spPr>
          <a:xfrm>
            <a:off x="18768886" y="3401616"/>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67" name="Oval 66"/>
          <p:cNvSpPr/>
          <p:nvPr/>
        </p:nvSpPr>
        <p:spPr>
          <a:xfrm>
            <a:off x="18768886" y="7912228"/>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73" name="Oval 72"/>
          <p:cNvSpPr/>
          <p:nvPr/>
        </p:nvSpPr>
        <p:spPr>
          <a:xfrm>
            <a:off x="13775925" y="3401616"/>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76" name="Oval 75"/>
          <p:cNvSpPr/>
          <p:nvPr/>
        </p:nvSpPr>
        <p:spPr>
          <a:xfrm>
            <a:off x="13775925" y="7912228"/>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104" name="TextBox 103"/>
          <p:cNvSpPr txBox="1"/>
          <p:nvPr/>
        </p:nvSpPr>
        <p:spPr>
          <a:xfrm>
            <a:off x="3371694" y="5322765"/>
            <a:ext cx="2191872"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Creativity</a:t>
            </a:r>
            <a:endParaRPr lang="id-ID" sz="6000" b="1" dirty="0">
              <a:solidFill>
                <a:schemeClr val="tx2"/>
              </a:solidFill>
              <a:cs typeface="Lato Regular"/>
            </a:endParaRPr>
          </a:p>
        </p:txBody>
      </p:sp>
      <p:sp>
        <p:nvSpPr>
          <p:cNvPr id="105" name="TextBox 104"/>
          <p:cNvSpPr txBox="1"/>
          <p:nvPr/>
        </p:nvSpPr>
        <p:spPr>
          <a:xfrm>
            <a:off x="2275069" y="5875265"/>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06" name="TextBox 105"/>
          <p:cNvSpPr txBox="1"/>
          <p:nvPr/>
        </p:nvSpPr>
        <p:spPr>
          <a:xfrm>
            <a:off x="8981858" y="5306430"/>
            <a:ext cx="1412813"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Maps</a:t>
            </a:r>
          </a:p>
        </p:txBody>
      </p:sp>
      <p:sp>
        <p:nvSpPr>
          <p:cNvPr id="107" name="TextBox 106"/>
          <p:cNvSpPr txBox="1"/>
          <p:nvPr/>
        </p:nvSpPr>
        <p:spPr>
          <a:xfrm>
            <a:off x="7495702" y="5858930"/>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08" name="TextBox 107"/>
          <p:cNvSpPr txBox="1"/>
          <p:nvPr/>
        </p:nvSpPr>
        <p:spPr>
          <a:xfrm>
            <a:off x="14110200" y="5306430"/>
            <a:ext cx="1156332"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Help</a:t>
            </a:r>
          </a:p>
        </p:txBody>
      </p:sp>
      <p:sp>
        <p:nvSpPr>
          <p:cNvPr id="109" name="TextBox 108"/>
          <p:cNvSpPr txBox="1"/>
          <p:nvPr/>
        </p:nvSpPr>
        <p:spPr>
          <a:xfrm>
            <a:off x="12495806" y="5858930"/>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10" name="TextBox 109"/>
          <p:cNvSpPr txBox="1"/>
          <p:nvPr/>
        </p:nvSpPr>
        <p:spPr>
          <a:xfrm>
            <a:off x="19079729" y="5326900"/>
            <a:ext cx="1244304"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Tools</a:t>
            </a:r>
          </a:p>
        </p:txBody>
      </p:sp>
      <p:sp>
        <p:nvSpPr>
          <p:cNvPr id="111" name="TextBox 110"/>
          <p:cNvSpPr txBox="1"/>
          <p:nvPr/>
        </p:nvSpPr>
        <p:spPr>
          <a:xfrm>
            <a:off x="17509320" y="5879400"/>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14" name="TextBox 113"/>
          <p:cNvSpPr txBox="1"/>
          <p:nvPr/>
        </p:nvSpPr>
        <p:spPr>
          <a:xfrm>
            <a:off x="3546631" y="9988816"/>
            <a:ext cx="1837608"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Business</a:t>
            </a:r>
          </a:p>
        </p:txBody>
      </p:sp>
      <p:sp>
        <p:nvSpPr>
          <p:cNvPr id="115" name="TextBox 114"/>
          <p:cNvSpPr txBox="1"/>
          <p:nvPr/>
        </p:nvSpPr>
        <p:spPr>
          <a:xfrm>
            <a:off x="2272876" y="10541316"/>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16" name="TextBox 115"/>
          <p:cNvSpPr txBox="1"/>
          <p:nvPr/>
        </p:nvSpPr>
        <p:spPr>
          <a:xfrm>
            <a:off x="8920350" y="9972481"/>
            <a:ext cx="1531435"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Renew</a:t>
            </a:r>
          </a:p>
        </p:txBody>
      </p:sp>
      <p:sp>
        <p:nvSpPr>
          <p:cNvPr id="117" name="TextBox 116"/>
          <p:cNvSpPr txBox="1"/>
          <p:nvPr/>
        </p:nvSpPr>
        <p:spPr>
          <a:xfrm>
            <a:off x="7493509" y="10524981"/>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18" name="TextBox 117"/>
          <p:cNvSpPr txBox="1"/>
          <p:nvPr/>
        </p:nvSpPr>
        <p:spPr>
          <a:xfrm>
            <a:off x="13799108" y="9972481"/>
            <a:ext cx="1774129"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Creative</a:t>
            </a:r>
          </a:p>
        </p:txBody>
      </p:sp>
      <p:sp>
        <p:nvSpPr>
          <p:cNvPr id="119" name="TextBox 118"/>
          <p:cNvSpPr txBox="1"/>
          <p:nvPr/>
        </p:nvSpPr>
        <p:spPr>
          <a:xfrm>
            <a:off x="12493613" y="10524981"/>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20" name="TextBox 119"/>
          <p:cNvSpPr txBox="1"/>
          <p:nvPr/>
        </p:nvSpPr>
        <p:spPr>
          <a:xfrm>
            <a:off x="18770465" y="9992951"/>
            <a:ext cx="1858447"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Portfolio</a:t>
            </a:r>
          </a:p>
        </p:txBody>
      </p:sp>
      <p:sp>
        <p:nvSpPr>
          <p:cNvPr id="121" name="TextBox 120"/>
          <p:cNvSpPr txBox="1"/>
          <p:nvPr/>
        </p:nvSpPr>
        <p:spPr>
          <a:xfrm>
            <a:off x="17507127" y="10545451"/>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grpSp>
        <p:nvGrpSpPr>
          <p:cNvPr id="75" name="Group 74"/>
          <p:cNvGrpSpPr/>
          <p:nvPr/>
        </p:nvGrpSpPr>
        <p:grpSpPr>
          <a:xfrm>
            <a:off x="6008975" y="483017"/>
            <a:ext cx="12359700" cy="1813499"/>
            <a:chOff x="5988388" y="483017"/>
            <a:chExt cx="12359700" cy="1813499"/>
          </a:xfrm>
        </p:grpSpPr>
        <p:sp>
          <p:nvSpPr>
            <p:cNvPr id="77" name="TextBox 76"/>
            <p:cNvSpPr txBox="1"/>
            <p:nvPr/>
          </p:nvSpPr>
          <p:spPr>
            <a:xfrm>
              <a:off x="5988388" y="483017"/>
              <a:ext cx="12359700" cy="1323421"/>
            </a:xfrm>
            <a:prstGeom prst="rect">
              <a:avLst/>
            </a:prstGeom>
            <a:noFill/>
          </p:spPr>
          <p:txBody>
            <a:bodyPr wrap="square" lIns="91422" tIns="45711" rIns="91422" bIns="45711" rtlCol="0">
              <a:spAutoFit/>
            </a:bodyPr>
            <a:lstStyle/>
            <a:p>
              <a:pPr algn="ctr"/>
              <a:r>
                <a:rPr lang="en-GB" sz="8000" b="1" dirty="0">
                  <a:latin typeface="Open Sans Extrabold" panose="020B0906030804020204" pitchFamily="34" charset="0"/>
                  <a:ea typeface="Open Sans Extrabold" panose="020B0906030804020204" pitchFamily="34" charset="0"/>
                  <a:cs typeface="Open Sans Extrabold" panose="020B0906030804020204" pitchFamily="34" charset="0"/>
                </a:rPr>
                <a:t>ICONIC </a:t>
              </a:r>
              <a:r>
                <a:rPr lang="en-GB" sz="8000" b="1" dirty="0">
                  <a:latin typeface="Open Sans Light" panose="020B0306030504020204" pitchFamily="34" charset="0"/>
                  <a:ea typeface="Open Sans Light" panose="020B0306030504020204" pitchFamily="34" charset="0"/>
                  <a:cs typeface="Open Sans Light" panose="020B0306030504020204" pitchFamily="34" charset="0"/>
                </a:rPr>
                <a:t>LIST</a:t>
              </a:r>
              <a:endParaRPr lang="id-ID" sz="8000" b="1" dirty="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02" name="Subtitle 2"/>
            <p:cNvSpPr txBox="1">
              <a:spLocks/>
            </p:cNvSpPr>
            <p:nvPr/>
          </p:nvSpPr>
          <p:spPr>
            <a:xfrm>
              <a:off x="6361236" y="1457400"/>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800" dirty="0">
                  <a:solidFill>
                    <a:schemeClr val="tx1"/>
                  </a:solidFill>
                  <a:latin typeface="+mj-lt"/>
                  <a:cs typeface="Lato Light"/>
                </a:rPr>
                <a:t>Your great subtitle in this line</a:t>
              </a:r>
            </a:p>
          </p:txBody>
        </p:sp>
      </p:grpSp>
      <p:sp>
        <p:nvSpPr>
          <p:cNvPr id="59" name="Freeform 3"/>
          <p:cNvSpPr>
            <a:spLocks noChangeArrowheads="1"/>
          </p:cNvSpPr>
          <p:nvPr/>
        </p:nvSpPr>
        <p:spPr bwMode="auto">
          <a:xfrm>
            <a:off x="9303394" y="8489289"/>
            <a:ext cx="804670" cy="648009"/>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bg1"/>
          </a:solidFill>
          <a:ln>
            <a:noFill/>
          </a:ln>
          <a:effectLst/>
          <a:extLst/>
        </p:spPr>
        <p:txBody>
          <a:bodyPr wrap="none" anchor="ctr"/>
          <a:lstStyle/>
          <a:p>
            <a:endParaRPr lang="en-US" dirty="0"/>
          </a:p>
        </p:txBody>
      </p:sp>
      <p:sp>
        <p:nvSpPr>
          <p:cNvPr id="60" name="Freeform 22"/>
          <p:cNvSpPr>
            <a:spLocks noChangeArrowheads="1"/>
          </p:cNvSpPr>
          <p:nvPr/>
        </p:nvSpPr>
        <p:spPr bwMode="auto">
          <a:xfrm>
            <a:off x="14345651" y="3964764"/>
            <a:ext cx="747702" cy="747708"/>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a:extLst/>
        </p:spPr>
        <p:txBody>
          <a:bodyPr wrap="none" anchor="ctr"/>
          <a:lstStyle/>
          <a:p>
            <a:endParaRPr lang="en-US" dirty="0"/>
          </a:p>
        </p:txBody>
      </p:sp>
      <p:sp>
        <p:nvSpPr>
          <p:cNvPr id="62" name="Freeform 97"/>
          <p:cNvSpPr>
            <a:spLocks noChangeArrowheads="1"/>
          </p:cNvSpPr>
          <p:nvPr/>
        </p:nvSpPr>
        <p:spPr bwMode="auto">
          <a:xfrm>
            <a:off x="9303388" y="3898789"/>
            <a:ext cx="804676" cy="690739"/>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a:extLst/>
        </p:spPr>
        <p:txBody>
          <a:bodyPr wrap="none" anchor="ctr"/>
          <a:lstStyle/>
          <a:p>
            <a:endParaRPr lang="en-US" dirty="0"/>
          </a:p>
        </p:txBody>
      </p:sp>
      <p:sp>
        <p:nvSpPr>
          <p:cNvPr id="63" name="Freeform 101"/>
          <p:cNvSpPr>
            <a:spLocks noChangeArrowheads="1"/>
          </p:cNvSpPr>
          <p:nvPr/>
        </p:nvSpPr>
        <p:spPr bwMode="auto">
          <a:xfrm>
            <a:off x="14310963" y="8533826"/>
            <a:ext cx="804670" cy="619524"/>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a:extLst/>
        </p:spPr>
        <p:txBody>
          <a:bodyPr wrap="none" anchor="ctr"/>
          <a:lstStyle/>
          <a:p>
            <a:endParaRPr lang="en-US" dirty="0"/>
          </a:p>
        </p:txBody>
      </p:sp>
      <p:sp>
        <p:nvSpPr>
          <p:cNvPr id="65" name="Freeform 102"/>
          <p:cNvSpPr>
            <a:spLocks noChangeArrowheads="1"/>
          </p:cNvSpPr>
          <p:nvPr/>
        </p:nvSpPr>
        <p:spPr bwMode="auto">
          <a:xfrm>
            <a:off x="19307331" y="3949353"/>
            <a:ext cx="804676" cy="719219"/>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p:spPr>
        <p:txBody>
          <a:bodyPr wrap="none" anchor="ctr"/>
          <a:lstStyle/>
          <a:p>
            <a:endParaRPr lang="en-US" dirty="0"/>
          </a:p>
        </p:txBody>
      </p:sp>
      <p:sp>
        <p:nvSpPr>
          <p:cNvPr id="66" name="Freeform 104"/>
          <p:cNvSpPr>
            <a:spLocks noChangeArrowheads="1"/>
          </p:cNvSpPr>
          <p:nvPr/>
        </p:nvSpPr>
        <p:spPr bwMode="auto">
          <a:xfrm>
            <a:off x="4074096" y="3971633"/>
            <a:ext cx="804676" cy="541196"/>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ffectLst/>
          <a:extLst/>
        </p:spPr>
        <p:txBody>
          <a:bodyPr wrap="none" anchor="ctr"/>
          <a:lstStyle/>
          <a:p>
            <a:endParaRPr lang="en-US" dirty="0"/>
          </a:p>
        </p:txBody>
      </p:sp>
      <p:sp>
        <p:nvSpPr>
          <p:cNvPr id="68" name="Freeform 110"/>
          <p:cNvSpPr>
            <a:spLocks noChangeArrowheads="1"/>
          </p:cNvSpPr>
          <p:nvPr/>
        </p:nvSpPr>
        <p:spPr bwMode="auto">
          <a:xfrm>
            <a:off x="4034087" y="8511546"/>
            <a:ext cx="747702" cy="605287"/>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bg1"/>
          </a:solidFill>
          <a:ln>
            <a:noFill/>
          </a:ln>
          <a:effectLst/>
          <a:extLst/>
        </p:spPr>
        <p:txBody>
          <a:bodyPr wrap="none" anchor="ctr"/>
          <a:lstStyle/>
          <a:p>
            <a:endParaRPr lang="en-US" dirty="0"/>
          </a:p>
        </p:txBody>
      </p:sp>
      <p:sp>
        <p:nvSpPr>
          <p:cNvPr id="69" name="Freeform 97"/>
          <p:cNvSpPr>
            <a:spLocks noChangeArrowheads="1"/>
          </p:cNvSpPr>
          <p:nvPr/>
        </p:nvSpPr>
        <p:spPr bwMode="auto">
          <a:xfrm>
            <a:off x="19307331" y="8444706"/>
            <a:ext cx="804676" cy="690739"/>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a:extLst/>
        </p:spPr>
        <p:txBody>
          <a:bodyPr wrap="none" anchor="ctr"/>
          <a:lstStyle/>
          <a:p>
            <a:endParaRPr lang="en-US" dirty="0"/>
          </a:p>
        </p:txBody>
      </p:sp>
      <p:sp>
        <p:nvSpPr>
          <p:cNvPr id="6" name="Slide Number Placeholder 5"/>
          <p:cNvSpPr>
            <a:spLocks noGrp="1"/>
          </p:cNvSpPr>
          <p:nvPr>
            <p:ph type="sldNum" sz="quarter" idx="11"/>
          </p:nvPr>
        </p:nvSpPr>
        <p:spPr/>
        <p:txBody>
          <a:bodyPr/>
          <a:lstStyle/>
          <a:p>
            <a:fld id="{8C48FCF8-25E9-4F94-BC2B-FA1B572C1FF3}" type="slidenum">
              <a:rPr lang="en-US" smtClean="0"/>
              <a:pPr/>
              <a:t>12</a:t>
            </a:fld>
            <a:endParaRPr lang="en-US" dirty="0"/>
          </a:p>
        </p:txBody>
      </p:sp>
    </p:spTree>
    <p:extLst>
      <p:ext uri="{BB962C8B-B14F-4D97-AF65-F5344CB8AC3E}">
        <p14:creationId xmlns:p14="http://schemas.microsoft.com/office/powerpoint/2010/main" val="23265536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9" name="Group 158"/>
          <p:cNvGrpSpPr/>
          <p:nvPr/>
        </p:nvGrpSpPr>
        <p:grpSpPr>
          <a:xfrm>
            <a:off x="1711325" y="483017"/>
            <a:ext cx="20962938" cy="1990933"/>
            <a:chOff x="1690738" y="483017"/>
            <a:chExt cx="20962938" cy="1990933"/>
          </a:xfrm>
        </p:grpSpPr>
        <p:sp>
          <p:nvSpPr>
            <p:cNvPr id="160" name="TextBox 159"/>
            <p:cNvSpPr txBox="1"/>
            <p:nvPr/>
          </p:nvSpPr>
          <p:spPr>
            <a:xfrm>
              <a:off x="1690738" y="483017"/>
              <a:ext cx="20962938" cy="1446532"/>
            </a:xfrm>
            <a:prstGeom prst="rect">
              <a:avLst/>
            </a:prstGeom>
            <a:noFill/>
          </p:spPr>
          <p:txBody>
            <a:bodyPr wrap="square" lIns="91422" tIns="45711" rIns="91422" bIns="45711" rtlCol="0">
              <a:spAutoFit/>
            </a:bodyPr>
            <a:lstStyle/>
            <a:p>
              <a:pPr algn="ctr"/>
              <a:r>
                <a:rPr lang="en-US" sz="8800" b="1" dirty="0">
                  <a:latin typeface="Open Sans Extrabold" panose="020B0906030804020204" pitchFamily="34" charset="0"/>
                  <a:ea typeface="Open Sans Extrabold" panose="020B0906030804020204" pitchFamily="34" charset="0"/>
                  <a:cs typeface="Open Sans Extrabold" panose="020B0906030804020204" pitchFamily="34" charset="0"/>
                </a:rPr>
                <a:t>Mind</a:t>
              </a:r>
              <a:r>
                <a:rPr lang="en-US" sz="8800" b="1" dirty="0">
                  <a:latin typeface="Lato Regular"/>
                  <a:cs typeface="Lato Regular"/>
                </a:rPr>
                <a:t> </a:t>
              </a:r>
              <a:r>
                <a:rPr lang="en-US" sz="8800" b="1" dirty="0">
                  <a:latin typeface="Open Sans Light" panose="020B0306030504020204" pitchFamily="34" charset="0"/>
                  <a:ea typeface="Open Sans Light" panose="020B0306030504020204" pitchFamily="34" charset="0"/>
                  <a:cs typeface="Open Sans Light" panose="020B0306030504020204" pitchFamily="34" charset="0"/>
                </a:rPr>
                <a:t>Map</a:t>
              </a:r>
              <a:endParaRPr lang="id-ID" sz="8800" b="1" dirty="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64" name="Subtitle 2"/>
            <p:cNvSpPr txBox="1">
              <a:spLocks/>
            </p:cNvSpPr>
            <p:nvPr/>
          </p:nvSpPr>
          <p:spPr>
            <a:xfrm>
              <a:off x="6361236" y="1634834"/>
              <a:ext cx="11655185"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600" dirty="0">
                  <a:solidFill>
                    <a:schemeClr val="tx1"/>
                  </a:solidFill>
                  <a:latin typeface="+mn-lt"/>
                  <a:cs typeface="Lato Light"/>
                </a:rPr>
                <a:t>Your great subtitle in this line</a:t>
              </a:r>
            </a:p>
          </p:txBody>
        </p:sp>
      </p:grpSp>
      <p:sp>
        <p:nvSpPr>
          <p:cNvPr id="74" name="Freeform 1"/>
          <p:cNvSpPr>
            <a:spLocks noChangeArrowheads="1"/>
          </p:cNvSpPr>
          <p:nvPr/>
        </p:nvSpPr>
        <p:spPr bwMode="auto">
          <a:xfrm rot="5400000">
            <a:off x="15203314" y="4176692"/>
            <a:ext cx="7747040" cy="6797397"/>
          </a:xfrm>
          <a:custGeom>
            <a:avLst/>
            <a:gdLst>
              <a:gd name="T0" fmla="*/ 12686 w 12993"/>
              <a:gd name="T1" fmla="*/ 4080 h 11401"/>
              <a:gd name="T2" fmla="*/ 12606 w 12993"/>
              <a:gd name="T3" fmla="*/ 3587 h 11401"/>
              <a:gd name="T4" fmla="*/ 11918 w 12993"/>
              <a:gd name="T5" fmla="*/ 4946 h 11401"/>
              <a:gd name="T6" fmla="*/ 9222 w 12993"/>
              <a:gd name="T7" fmla="*/ 4608 h 11401"/>
              <a:gd name="T8" fmla="*/ 9147 w 12993"/>
              <a:gd name="T9" fmla="*/ 3773 h 11401"/>
              <a:gd name="T10" fmla="*/ 9139 w 12993"/>
              <a:gd name="T11" fmla="*/ 3805 h 11401"/>
              <a:gd name="T12" fmla="*/ 8172 w 12993"/>
              <a:gd name="T13" fmla="*/ 4251 h 11401"/>
              <a:gd name="T14" fmla="*/ 7170 w 12993"/>
              <a:gd name="T15" fmla="*/ 2648 h 11401"/>
              <a:gd name="T16" fmla="*/ 8033 w 12993"/>
              <a:gd name="T17" fmla="*/ 2115 h 11401"/>
              <a:gd name="T18" fmla="*/ 8252 w 12993"/>
              <a:gd name="T19" fmla="*/ 2648 h 11401"/>
              <a:gd name="T20" fmla="*/ 7799 w 12993"/>
              <a:gd name="T21" fmla="*/ 1924 h 11401"/>
              <a:gd name="T22" fmla="*/ 7751 w 12993"/>
              <a:gd name="T23" fmla="*/ 218 h 11401"/>
              <a:gd name="T24" fmla="*/ 7699 w 12993"/>
              <a:gd name="T25" fmla="*/ 171 h 11401"/>
              <a:gd name="T26" fmla="*/ 7091 w 12993"/>
              <a:gd name="T27" fmla="*/ 20 h 11401"/>
              <a:gd name="T28" fmla="*/ 6812 w 12993"/>
              <a:gd name="T29" fmla="*/ 2517 h 11401"/>
              <a:gd name="T30" fmla="*/ 5373 w 12993"/>
              <a:gd name="T31" fmla="*/ 2553 h 11401"/>
              <a:gd name="T32" fmla="*/ 5663 w 12993"/>
              <a:gd name="T33" fmla="*/ 1407 h 11401"/>
              <a:gd name="T34" fmla="*/ 4689 w 12993"/>
              <a:gd name="T35" fmla="*/ 2139 h 11401"/>
              <a:gd name="T36" fmla="*/ 4017 w 12993"/>
              <a:gd name="T37" fmla="*/ 1173 h 11401"/>
              <a:gd name="T38" fmla="*/ 4029 w 12993"/>
              <a:gd name="T39" fmla="*/ 1292 h 11401"/>
              <a:gd name="T40" fmla="*/ 3619 w 12993"/>
              <a:gd name="T41" fmla="*/ 2167 h 11401"/>
              <a:gd name="T42" fmla="*/ 3313 w 12993"/>
              <a:gd name="T43" fmla="*/ 1952 h 11401"/>
              <a:gd name="T44" fmla="*/ 4108 w 12993"/>
              <a:gd name="T45" fmla="*/ 2207 h 11401"/>
              <a:gd name="T46" fmla="*/ 6009 w 12993"/>
              <a:gd name="T47" fmla="*/ 3038 h 11401"/>
              <a:gd name="T48" fmla="*/ 6586 w 12993"/>
              <a:gd name="T49" fmla="*/ 4708 h 11401"/>
              <a:gd name="T50" fmla="*/ 4303 w 12993"/>
              <a:gd name="T51" fmla="*/ 4943 h 11401"/>
              <a:gd name="T52" fmla="*/ 2991 w 12993"/>
              <a:gd name="T53" fmla="*/ 3121 h 11401"/>
              <a:gd name="T54" fmla="*/ 2967 w 12993"/>
              <a:gd name="T55" fmla="*/ 4326 h 11401"/>
              <a:gd name="T56" fmla="*/ 283 w 12993"/>
              <a:gd name="T57" fmla="*/ 2505 h 11401"/>
              <a:gd name="T58" fmla="*/ 247 w 12993"/>
              <a:gd name="T59" fmla="*/ 2489 h 11401"/>
              <a:gd name="T60" fmla="*/ 219 w 12993"/>
              <a:gd name="T61" fmla="*/ 2521 h 11401"/>
              <a:gd name="T62" fmla="*/ 426 w 12993"/>
              <a:gd name="T63" fmla="*/ 3081 h 11401"/>
              <a:gd name="T64" fmla="*/ 501 w 12993"/>
              <a:gd name="T65" fmla="*/ 3181 h 11401"/>
              <a:gd name="T66" fmla="*/ 1488 w 12993"/>
              <a:gd name="T67" fmla="*/ 3992 h 11401"/>
              <a:gd name="T68" fmla="*/ 617 w 12993"/>
              <a:gd name="T69" fmla="*/ 4740 h 11401"/>
              <a:gd name="T70" fmla="*/ 120 w 12993"/>
              <a:gd name="T71" fmla="*/ 4712 h 11401"/>
              <a:gd name="T72" fmla="*/ 565 w 12993"/>
              <a:gd name="T73" fmla="*/ 5213 h 11401"/>
              <a:gd name="T74" fmla="*/ 800 w 12993"/>
              <a:gd name="T75" fmla="*/ 5730 h 11401"/>
              <a:gd name="T76" fmla="*/ 3579 w 12993"/>
              <a:gd name="T77" fmla="*/ 4919 h 11401"/>
              <a:gd name="T78" fmla="*/ 3508 w 12993"/>
              <a:gd name="T79" fmla="*/ 5786 h 11401"/>
              <a:gd name="T80" fmla="*/ 4418 w 12993"/>
              <a:gd name="T81" fmla="*/ 5690 h 11401"/>
              <a:gd name="T82" fmla="*/ 5846 w 12993"/>
              <a:gd name="T83" fmla="*/ 8859 h 11401"/>
              <a:gd name="T84" fmla="*/ 5822 w 12993"/>
              <a:gd name="T85" fmla="*/ 11218 h 11401"/>
              <a:gd name="T86" fmla="*/ 6152 w 12993"/>
              <a:gd name="T87" fmla="*/ 6493 h 11401"/>
              <a:gd name="T88" fmla="*/ 6844 w 12993"/>
              <a:gd name="T89" fmla="*/ 5074 h 11401"/>
              <a:gd name="T90" fmla="*/ 7659 w 12993"/>
              <a:gd name="T91" fmla="*/ 5742 h 11401"/>
              <a:gd name="T92" fmla="*/ 7480 w 12993"/>
              <a:gd name="T93" fmla="*/ 4664 h 11401"/>
              <a:gd name="T94" fmla="*/ 10944 w 12993"/>
              <a:gd name="T95" fmla="*/ 5372 h 11401"/>
              <a:gd name="T96" fmla="*/ 11914 w 12993"/>
              <a:gd name="T97" fmla="*/ 5559 h 11401"/>
              <a:gd name="T98" fmla="*/ 12006 w 12993"/>
              <a:gd name="T99" fmla="*/ 5595 h 11401"/>
              <a:gd name="T100" fmla="*/ 11807 w 12993"/>
              <a:gd name="T101" fmla="*/ 5189 h 11401"/>
              <a:gd name="T102" fmla="*/ 12964 w 12993"/>
              <a:gd name="T103" fmla="*/ 4887 h 1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993" h="11401">
                <a:moveTo>
                  <a:pt x="12618" y="4457"/>
                </a:moveTo>
                <a:lnTo>
                  <a:pt x="12618" y="4457"/>
                </a:lnTo>
                <a:cubicBezTo>
                  <a:pt x="12662" y="4338"/>
                  <a:pt x="12686" y="4211"/>
                  <a:pt x="12686" y="4080"/>
                </a:cubicBezTo>
                <a:cubicBezTo>
                  <a:pt x="12698" y="3948"/>
                  <a:pt x="12690" y="3805"/>
                  <a:pt x="12662" y="3678"/>
                </a:cubicBezTo>
                <a:cubicBezTo>
                  <a:pt x="12658" y="3642"/>
                  <a:pt x="12650" y="3610"/>
                  <a:pt x="12642" y="3575"/>
                </a:cubicBezTo>
                <a:cubicBezTo>
                  <a:pt x="12634" y="3551"/>
                  <a:pt x="12602" y="3563"/>
                  <a:pt x="12606" y="3587"/>
                </a:cubicBezTo>
                <a:cubicBezTo>
                  <a:pt x="12610" y="3606"/>
                  <a:pt x="12614" y="3630"/>
                  <a:pt x="12618" y="3654"/>
                </a:cubicBezTo>
                <a:cubicBezTo>
                  <a:pt x="12622" y="3690"/>
                  <a:pt x="12630" y="3722"/>
                  <a:pt x="12634" y="3757"/>
                </a:cubicBezTo>
                <a:cubicBezTo>
                  <a:pt x="12670" y="4251"/>
                  <a:pt x="12384" y="4752"/>
                  <a:pt x="11918" y="4946"/>
                </a:cubicBezTo>
                <a:cubicBezTo>
                  <a:pt x="11612" y="5074"/>
                  <a:pt x="11258" y="5102"/>
                  <a:pt x="10928" y="5098"/>
                </a:cubicBezTo>
                <a:cubicBezTo>
                  <a:pt x="10594" y="5090"/>
                  <a:pt x="10260" y="5034"/>
                  <a:pt x="9942" y="4927"/>
                </a:cubicBezTo>
                <a:cubicBezTo>
                  <a:pt x="9691" y="4843"/>
                  <a:pt x="9457" y="4724"/>
                  <a:pt x="9222" y="4608"/>
                </a:cubicBezTo>
                <a:cubicBezTo>
                  <a:pt x="9361" y="4529"/>
                  <a:pt x="9457" y="4390"/>
                  <a:pt x="9465" y="4223"/>
                </a:cubicBezTo>
                <a:cubicBezTo>
                  <a:pt x="9469" y="4036"/>
                  <a:pt x="9349" y="3801"/>
                  <a:pt x="9147" y="3773"/>
                </a:cubicBezTo>
                <a:lnTo>
                  <a:pt x="9147" y="3773"/>
                </a:lnTo>
                <a:lnTo>
                  <a:pt x="9147" y="3773"/>
                </a:lnTo>
                <a:lnTo>
                  <a:pt x="9143" y="3773"/>
                </a:lnTo>
                <a:cubicBezTo>
                  <a:pt x="9123" y="3773"/>
                  <a:pt x="9119" y="3805"/>
                  <a:pt x="9139" y="3805"/>
                </a:cubicBezTo>
                <a:cubicBezTo>
                  <a:pt x="9345" y="3845"/>
                  <a:pt x="9437" y="4072"/>
                  <a:pt x="9357" y="4259"/>
                </a:cubicBezTo>
                <a:cubicBezTo>
                  <a:pt x="9298" y="4402"/>
                  <a:pt x="9178" y="4481"/>
                  <a:pt x="9039" y="4521"/>
                </a:cubicBezTo>
                <a:cubicBezTo>
                  <a:pt x="8765" y="4390"/>
                  <a:pt x="8486" y="4278"/>
                  <a:pt x="8172" y="4251"/>
                </a:cubicBezTo>
                <a:cubicBezTo>
                  <a:pt x="7874" y="4219"/>
                  <a:pt x="7568" y="4255"/>
                  <a:pt x="7278" y="4342"/>
                </a:cubicBezTo>
                <a:cubicBezTo>
                  <a:pt x="7278" y="3936"/>
                  <a:pt x="7103" y="3547"/>
                  <a:pt x="6808" y="3272"/>
                </a:cubicBezTo>
                <a:cubicBezTo>
                  <a:pt x="6836" y="3034"/>
                  <a:pt x="7023" y="2823"/>
                  <a:pt x="7170" y="2648"/>
                </a:cubicBezTo>
                <a:cubicBezTo>
                  <a:pt x="7325" y="2465"/>
                  <a:pt x="7480" y="2290"/>
                  <a:pt x="7612" y="2091"/>
                </a:cubicBezTo>
                <a:cubicBezTo>
                  <a:pt x="7639" y="2075"/>
                  <a:pt x="7667" y="2059"/>
                  <a:pt x="7699" y="2052"/>
                </a:cubicBezTo>
                <a:cubicBezTo>
                  <a:pt x="7810" y="2020"/>
                  <a:pt x="7934" y="2063"/>
                  <a:pt x="8033" y="2115"/>
                </a:cubicBezTo>
                <a:cubicBezTo>
                  <a:pt x="8224" y="2215"/>
                  <a:pt x="8359" y="2421"/>
                  <a:pt x="8248" y="2632"/>
                </a:cubicBezTo>
                <a:cubicBezTo>
                  <a:pt x="8244" y="2640"/>
                  <a:pt x="8248" y="2644"/>
                  <a:pt x="8252" y="2648"/>
                </a:cubicBezTo>
                <a:lnTo>
                  <a:pt x="8252" y="2648"/>
                </a:lnTo>
                <a:cubicBezTo>
                  <a:pt x="8240" y="2668"/>
                  <a:pt x="8268" y="2684"/>
                  <a:pt x="8284" y="2668"/>
                </a:cubicBezTo>
                <a:cubicBezTo>
                  <a:pt x="8435" y="2465"/>
                  <a:pt x="8355" y="2171"/>
                  <a:pt x="8156" y="2032"/>
                </a:cubicBezTo>
                <a:cubicBezTo>
                  <a:pt x="8053" y="1960"/>
                  <a:pt x="7926" y="1924"/>
                  <a:pt x="7799" y="1924"/>
                </a:cubicBezTo>
                <a:cubicBezTo>
                  <a:pt x="7771" y="1924"/>
                  <a:pt x="7739" y="1924"/>
                  <a:pt x="7707" y="1928"/>
                </a:cubicBezTo>
                <a:cubicBezTo>
                  <a:pt x="7926" y="1507"/>
                  <a:pt x="7958" y="998"/>
                  <a:pt x="7727" y="572"/>
                </a:cubicBezTo>
                <a:cubicBezTo>
                  <a:pt x="7791" y="465"/>
                  <a:pt x="7791" y="334"/>
                  <a:pt x="7751" y="218"/>
                </a:cubicBezTo>
                <a:cubicBezTo>
                  <a:pt x="7739" y="179"/>
                  <a:pt x="7719" y="139"/>
                  <a:pt x="7695" y="103"/>
                </a:cubicBezTo>
                <a:cubicBezTo>
                  <a:pt x="7683" y="87"/>
                  <a:pt x="7655" y="103"/>
                  <a:pt x="7667" y="119"/>
                </a:cubicBezTo>
                <a:cubicBezTo>
                  <a:pt x="7679" y="135"/>
                  <a:pt x="7691" y="155"/>
                  <a:pt x="7699" y="171"/>
                </a:cubicBezTo>
                <a:cubicBezTo>
                  <a:pt x="7747" y="274"/>
                  <a:pt x="7743" y="393"/>
                  <a:pt x="7683" y="493"/>
                </a:cubicBezTo>
                <a:cubicBezTo>
                  <a:pt x="7544" y="278"/>
                  <a:pt x="7349" y="107"/>
                  <a:pt x="7115" y="8"/>
                </a:cubicBezTo>
                <a:cubicBezTo>
                  <a:pt x="7103" y="0"/>
                  <a:pt x="7091" y="12"/>
                  <a:pt x="7091" y="20"/>
                </a:cubicBezTo>
                <a:cubicBezTo>
                  <a:pt x="7079" y="27"/>
                  <a:pt x="7071" y="43"/>
                  <a:pt x="7087" y="55"/>
                </a:cubicBezTo>
                <a:cubicBezTo>
                  <a:pt x="7544" y="290"/>
                  <a:pt x="7799" y="791"/>
                  <a:pt x="7715" y="1300"/>
                </a:cubicBezTo>
                <a:cubicBezTo>
                  <a:pt x="7624" y="1849"/>
                  <a:pt x="7150" y="2127"/>
                  <a:pt x="6812" y="2517"/>
                </a:cubicBezTo>
                <a:cubicBezTo>
                  <a:pt x="6677" y="2672"/>
                  <a:pt x="6558" y="2855"/>
                  <a:pt x="6518" y="3058"/>
                </a:cubicBezTo>
                <a:cubicBezTo>
                  <a:pt x="6216" y="2891"/>
                  <a:pt x="5878" y="2787"/>
                  <a:pt x="5564" y="2644"/>
                </a:cubicBezTo>
                <a:cubicBezTo>
                  <a:pt x="5500" y="2616"/>
                  <a:pt x="5436" y="2584"/>
                  <a:pt x="5373" y="2553"/>
                </a:cubicBezTo>
                <a:cubicBezTo>
                  <a:pt x="5222" y="2382"/>
                  <a:pt x="5110" y="2163"/>
                  <a:pt x="5098" y="1936"/>
                </a:cubicBezTo>
                <a:cubicBezTo>
                  <a:pt x="5082" y="1618"/>
                  <a:pt x="5381" y="1447"/>
                  <a:pt x="5659" y="1431"/>
                </a:cubicBezTo>
                <a:cubicBezTo>
                  <a:pt x="5671" y="1431"/>
                  <a:pt x="5675" y="1411"/>
                  <a:pt x="5663" y="1407"/>
                </a:cubicBezTo>
                <a:cubicBezTo>
                  <a:pt x="5385" y="1344"/>
                  <a:pt x="5094" y="1503"/>
                  <a:pt x="5011" y="1781"/>
                </a:cubicBezTo>
                <a:cubicBezTo>
                  <a:pt x="4955" y="1964"/>
                  <a:pt x="4975" y="2215"/>
                  <a:pt x="5079" y="2398"/>
                </a:cubicBezTo>
                <a:cubicBezTo>
                  <a:pt x="4943" y="2322"/>
                  <a:pt x="4812" y="2234"/>
                  <a:pt x="4689" y="2139"/>
                </a:cubicBezTo>
                <a:cubicBezTo>
                  <a:pt x="4458" y="1960"/>
                  <a:pt x="4231" y="1737"/>
                  <a:pt x="4112" y="1471"/>
                </a:cubicBezTo>
                <a:cubicBezTo>
                  <a:pt x="4080" y="1376"/>
                  <a:pt x="4057" y="1276"/>
                  <a:pt x="4041" y="1173"/>
                </a:cubicBezTo>
                <a:cubicBezTo>
                  <a:pt x="4041" y="1157"/>
                  <a:pt x="4017" y="1161"/>
                  <a:pt x="4017" y="1173"/>
                </a:cubicBezTo>
                <a:cubicBezTo>
                  <a:pt x="4017" y="1177"/>
                  <a:pt x="4017" y="1181"/>
                  <a:pt x="4017" y="1181"/>
                </a:cubicBezTo>
                <a:cubicBezTo>
                  <a:pt x="4017" y="1185"/>
                  <a:pt x="4017" y="1185"/>
                  <a:pt x="4017" y="1185"/>
                </a:cubicBezTo>
                <a:cubicBezTo>
                  <a:pt x="4017" y="1220"/>
                  <a:pt x="4021" y="1256"/>
                  <a:pt x="4029" y="1292"/>
                </a:cubicBezTo>
                <a:cubicBezTo>
                  <a:pt x="4064" y="1574"/>
                  <a:pt x="4204" y="1829"/>
                  <a:pt x="4395" y="2044"/>
                </a:cubicBezTo>
                <a:cubicBezTo>
                  <a:pt x="4275" y="2028"/>
                  <a:pt x="4148" y="2056"/>
                  <a:pt x="4033" y="2091"/>
                </a:cubicBezTo>
                <a:cubicBezTo>
                  <a:pt x="3901" y="2131"/>
                  <a:pt x="3762" y="2183"/>
                  <a:pt x="3619" y="2167"/>
                </a:cubicBezTo>
                <a:cubicBezTo>
                  <a:pt x="3480" y="2151"/>
                  <a:pt x="3369" y="2067"/>
                  <a:pt x="3333" y="1932"/>
                </a:cubicBezTo>
                <a:cubicBezTo>
                  <a:pt x="3329" y="1920"/>
                  <a:pt x="3313" y="1920"/>
                  <a:pt x="3313" y="1932"/>
                </a:cubicBezTo>
                <a:cubicBezTo>
                  <a:pt x="3313" y="1940"/>
                  <a:pt x="3313" y="1944"/>
                  <a:pt x="3313" y="1952"/>
                </a:cubicBezTo>
                <a:cubicBezTo>
                  <a:pt x="3293" y="2012"/>
                  <a:pt x="3361" y="2079"/>
                  <a:pt x="3404" y="2119"/>
                </a:cubicBezTo>
                <a:cubicBezTo>
                  <a:pt x="3488" y="2191"/>
                  <a:pt x="3599" y="2234"/>
                  <a:pt x="3711" y="2246"/>
                </a:cubicBezTo>
                <a:cubicBezTo>
                  <a:pt x="3842" y="2262"/>
                  <a:pt x="3977" y="2238"/>
                  <a:pt x="4108" y="2207"/>
                </a:cubicBezTo>
                <a:cubicBezTo>
                  <a:pt x="4235" y="2171"/>
                  <a:pt x="4375" y="2127"/>
                  <a:pt x="4506" y="2167"/>
                </a:cubicBezTo>
                <a:cubicBezTo>
                  <a:pt x="4693" y="2346"/>
                  <a:pt x="4908" y="2501"/>
                  <a:pt x="5122" y="2620"/>
                </a:cubicBezTo>
                <a:cubicBezTo>
                  <a:pt x="5409" y="2779"/>
                  <a:pt x="5715" y="2895"/>
                  <a:pt x="6009" y="3038"/>
                </a:cubicBezTo>
                <a:cubicBezTo>
                  <a:pt x="6299" y="3185"/>
                  <a:pt x="6582" y="3376"/>
                  <a:pt x="6737" y="3670"/>
                </a:cubicBezTo>
                <a:cubicBezTo>
                  <a:pt x="6876" y="3940"/>
                  <a:pt x="6904" y="4255"/>
                  <a:pt x="6828" y="4541"/>
                </a:cubicBezTo>
                <a:cubicBezTo>
                  <a:pt x="6745" y="4593"/>
                  <a:pt x="6661" y="4644"/>
                  <a:pt x="6586" y="4708"/>
                </a:cubicBezTo>
                <a:cubicBezTo>
                  <a:pt x="6180" y="5026"/>
                  <a:pt x="5878" y="5507"/>
                  <a:pt x="5778" y="6020"/>
                </a:cubicBezTo>
                <a:cubicBezTo>
                  <a:pt x="5667" y="5897"/>
                  <a:pt x="5552" y="5774"/>
                  <a:pt x="5428" y="5662"/>
                </a:cubicBezTo>
                <a:cubicBezTo>
                  <a:pt x="5094" y="5352"/>
                  <a:pt x="4709" y="5133"/>
                  <a:pt x="4303" y="4943"/>
                </a:cubicBezTo>
                <a:cubicBezTo>
                  <a:pt x="3989" y="4791"/>
                  <a:pt x="3675" y="4644"/>
                  <a:pt x="3357" y="4501"/>
                </a:cubicBezTo>
                <a:cubicBezTo>
                  <a:pt x="3086" y="4096"/>
                  <a:pt x="2959" y="3618"/>
                  <a:pt x="3015" y="3125"/>
                </a:cubicBezTo>
                <a:cubicBezTo>
                  <a:pt x="3019" y="3109"/>
                  <a:pt x="2995" y="3105"/>
                  <a:pt x="2991" y="3121"/>
                </a:cubicBezTo>
                <a:cubicBezTo>
                  <a:pt x="2903" y="3419"/>
                  <a:pt x="2927" y="3734"/>
                  <a:pt x="2999" y="4032"/>
                </a:cubicBezTo>
                <a:cubicBezTo>
                  <a:pt x="3027" y="4151"/>
                  <a:pt x="3066" y="4282"/>
                  <a:pt x="3130" y="4398"/>
                </a:cubicBezTo>
                <a:cubicBezTo>
                  <a:pt x="3078" y="4374"/>
                  <a:pt x="3023" y="4350"/>
                  <a:pt x="2967" y="4326"/>
                </a:cubicBezTo>
                <a:cubicBezTo>
                  <a:pt x="2541" y="4131"/>
                  <a:pt x="2108" y="3952"/>
                  <a:pt x="1682" y="3754"/>
                </a:cubicBezTo>
                <a:cubicBezTo>
                  <a:pt x="1293" y="3571"/>
                  <a:pt x="907" y="3348"/>
                  <a:pt x="613" y="3022"/>
                </a:cubicBezTo>
                <a:cubicBezTo>
                  <a:pt x="474" y="2871"/>
                  <a:pt x="358" y="2696"/>
                  <a:pt x="283" y="2505"/>
                </a:cubicBezTo>
                <a:cubicBezTo>
                  <a:pt x="279" y="2505"/>
                  <a:pt x="279" y="2501"/>
                  <a:pt x="279" y="2501"/>
                </a:cubicBezTo>
                <a:cubicBezTo>
                  <a:pt x="279" y="2497"/>
                  <a:pt x="279" y="2493"/>
                  <a:pt x="279" y="2489"/>
                </a:cubicBezTo>
                <a:cubicBezTo>
                  <a:pt x="279" y="2469"/>
                  <a:pt x="247" y="2469"/>
                  <a:pt x="247" y="2489"/>
                </a:cubicBezTo>
                <a:lnTo>
                  <a:pt x="247" y="2489"/>
                </a:lnTo>
                <a:cubicBezTo>
                  <a:pt x="243" y="2493"/>
                  <a:pt x="239" y="2497"/>
                  <a:pt x="235" y="2501"/>
                </a:cubicBezTo>
                <a:cubicBezTo>
                  <a:pt x="227" y="2501"/>
                  <a:pt x="223" y="2509"/>
                  <a:pt x="219" y="2521"/>
                </a:cubicBezTo>
                <a:cubicBezTo>
                  <a:pt x="203" y="2553"/>
                  <a:pt x="231" y="2628"/>
                  <a:pt x="239" y="2660"/>
                </a:cubicBezTo>
                <a:cubicBezTo>
                  <a:pt x="251" y="2716"/>
                  <a:pt x="267" y="2767"/>
                  <a:pt x="287" y="2815"/>
                </a:cubicBezTo>
                <a:cubicBezTo>
                  <a:pt x="322" y="2907"/>
                  <a:pt x="370" y="2998"/>
                  <a:pt x="426" y="3081"/>
                </a:cubicBezTo>
                <a:cubicBezTo>
                  <a:pt x="271" y="3113"/>
                  <a:pt x="112" y="3038"/>
                  <a:pt x="28" y="2891"/>
                </a:cubicBezTo>
                <a:cubicBezTo>
                  <a:pt x="24" y="2879"/>
                  <a:pt x="0" y="2887"/>
                  <a:pt x="8" y="2899"/>
                </a:cubicBezTo>
                <a:cubicBezTo>
                  <a:pt x="84" y="3109"/>
                  <a:pt x="299" y="3181"/>
                  <a:pt x="501" y="3181"/>
                </a:cubicBezTo>
                <a:cubicBezTo>
                  <a:pt x="525" y="3209"/>
                  <a:pt x="553" y="3237"/>
                  <a:pt x="581" y="3264"/>
                </a:cubicBezTo>
                <a:cubicBezTo>
                  <a:pt x="641" y="3336"/>
                  <a:pt x="704" y="3400"/>
                  <a:pt x="772" y="3463"/>
                </a:cubicBezTo>
                <a:cubicBezTo>
                  <a:pt x="987" y="3670"/>
                  <a:pt x="1229" y="3841"/>
                  <a:pt x="1488" y="3992"/>
                </a:cubicBezTo>
                <a:cubicBezTo>
                  <a:pt x="1368" y="4016"/>
                  <a:pt x="1249" y="4064"/>
                  <a:pt x="1154" y="4111"/>
                </a:cubicBezTo>
                <a:cubicBezTo>
                  <a:pt x="959" y="4215"/>
                  <a:pt x="796" y="4370"/>
                  <a:pt x="688" y="4565"/>
                </a:cubicBezTo>
                <a:cubicBezTo>
                  <a:pt x="660" y="4620"/>
                  <a:pt x="637" y="4680"/>
                  <a:pt x="617" y="4740"/>
                </a:cubicBezTo>
                <a:cubicBezTo>
                  <a:pt x="565" y="4772"/>
                  <a:pt x="513" y="4795"/>
                  <a:pt x="446" y="4803"/>
                </a:cubicBezTo>
                <a:cubicBezTo>
                  <a:pt x="334" y="4811"/>
                  <a:pt x="227" y="4768"/>
                  <a:pt x="148" y="4688"/>
                </a:cubicBezTo>
                <a:cubicBezTo>
                  <a:pt x="132" y="4676"/>
                  <a:pt x="112" y="4692"/>
                  <a:pt x="120" y="4712"/>
                </a:cubicBezTo>
                <a:cubicBezTo>
                  <a:pt x="175" y="4819"/>
                  <a:pt x="283" y="4887"/>
                  <a:pt x="402" y="4895"/>
                </a:cubicBezTo>
                <a:cubicBezTo>
                  <a:pt x="454" y="4899"/>
                  <a:pt x="521" y="4895"/>
                  <a:pt x="581" y="4879"/>
                </a:cubicBezTo>
                <a:cubicBezTo>
                  <a:pt x="557" y="4990"/>
                  <a:pt x="553" y="5102"/>
                  <a:pt x="565" y="5213"/>
                </a:cubicBezTo>
                <a:cubicBezTo>
                  <a:pt x="589" y="5424"/>
                  <a:pt x="668" y="5658"/>
                  <a:pt x="820" y="5813"/>
                </a:cubicBezTo>
                <a:cubicBezTo>
                  <a:pt x="831" y="5821"/>
                  <a:pt x="847" y="5809"/>
                  <a:pt x="839" y="5797"/>
                </a:cubicBezTo>
                <a:cubicBezTo>
                  <a:pt x="828" y="5774"/>
                  <a:pt x="812" y="5754"/>
                  <a:pt x="800" y="5730"/>
                </a:cubicBezTo>
                <a:cubicBezTo>
                  <a:pt x="672" y="5364"/>
                  <a:pt x="708" y="4943"/>
                  <a:pt x="935" y="4620"/>
                </a:cubicBezTo>
                <a:cubicBezTo>
                  <a:pt x="1126" y="4350"/>
                  <a:pt x="1432" y="4175"/>
                  <a:pt x="1758" y="4135"/>
                </a:cubicBezTo>
                <a:cubicBezTo>
                  <a:pt x="2347" y="4434"/>
                  <a:pt x="2979" y="4644"/>
                  <a:pt x="3579" y="4919"/>
                </a:cubicBezTo>
                <a:cubicBezTo>
                  <a:pt x="3989" y="5110"/>
                  <a:pt x="4375" y="5332"/>
                  <a:pt x="4705" y="5623"/>
                </a:cubicBezTo>
                <a:cubicBezTo>
                  <a:pt x="4605" y="5595"/>
                  <a:pt x="4506" y="5579"/>
                  <a:pt x="4410" y="5567"/>
                </a:cubicBezTo>
                <a:cubicBezTo>
                  <a:pt x="4092" y="5527"/>
                  <a:pt x="3758" y="5579"/>
                  <a:pt x="3508" y="5786"/>
                </a:cubicBezTo>
                <a:cubicBezTo>
                  <a:pt x="3492" y="5797"/>
                  <a:pt x="3512" y="5825"/>
                  <a:pt x="3528" y="5813"/>
                </a:cubicBezTo>
                <a:cubicBezTo>
                  <a:pt x="3659" y="5714"/>
                  <a:pt x="3826" y="5694"/>
                  <a:pt x="3985" y="5682"/>
                </a:cubicBezTo>
                <a:cubicBezTo>
                  <a:pt x="4128" y="5674"/>
                  <a:pt x="4275" y="5674"/>
                  <a:pt x="4418" y="5690"/>
                </a:cubicBezTo>
                <a:cubicBezTo>
                  <a:pt x="4597" y="5710"/>
                  <a:pt x="4768" y="5758"/>
                  <a:pt x="4927" y="5833"/>
                </a:cubicBezTo>
                <a:cubicBezTo>
                  <a:pt x="5067" y="5980"/>
                  <a:pt x="5194" y="6139"/>
                  <a:pt x="5305" y="6318"/>
                </a:cubicBezTo>
                <a:cubicBezTo>
                  <a:pt x="5778" y="7074"/>
                  <a:pt x="5930" y="7981"/>
                  <a:pt x="5846" y="8859"/>
                </a:cubicBezTo>
                <a:cubicBezTo>
                  <a:pt x="5822" y="9102"/>
                  <a:pt x="5782" y="9337"/>
                  <a:pt x="5727" y="9571"/>
                </a:cubicBezTo>
                <a:cubicBezTo>
                  <a:pt x="5675" y="9802"/>
                  <a:pt x="5595" y="10029"/>
                  <a:pt x="5548" y="10263"/>
                </a:cubicBezTo>
                <a:cubicBezTo>
                  <a:pt x="5484" y="10597"/>
                  <a:pt x="5512" y="11011"/>
                  <a:pt x="5822" y="11218"/>
                </a:cubicBezTo>
                <a:cubicBezTo>
                  <a:pt x="6097" y="11400"/>
                  <a:pt x="6474" y="11305"/>
                  <a:pt x="6705" y="11098"/>
                </a:cubicBezTo>
                <a:cubicBezTo>
                  <a:pt x="6999" y="10840"/>
                  <a:pt x="7091" y="10426"/>
                  <a:pt x="7126" y="10056"/>
                </a:cubicBezTo>
                <a:cubicBezTo>
                  <a:pt x="7258" y="8812"/>
                  <a:pt x="6876" y="7519"/>
                  <a:pt x="6152" y="6493"/>
                </a:cubicBezTo>
                <a:cubicBezTo>
                  <a:pt x="6212" y="6259"/>
                  <a:pt x="6275" y="6024"/>
                  <a:pt x="6371" y="5797"/>
                </a:cubicBezTo>
                <a:cubicBezTo>
                  <a:pt x="6482" y="5543"/>
                  <a:pt x="6625" y="5300"/>
                  <a:pt x="6820" y="5098"/>
                </a:cubicBezTo>
                <a:cubicBezTo>
                  <a:pt x="6828" y="5090"/>
                  <a:pt x="6836" y="5082"/>
                  <a:pt x="6844" y="5074"/>
                </a:cubicBezTo>
                <a:cubicBezTo>
                  <a:pt x="7015" y="5022"/>
                  <a:pt x="7206" y="5054"/>
                  <a:pt x="7353" y="5161"/>
                </a:cubicBezTo>
                <a:cubicBezTo>
                  <a:pt x="7536" y="5292"/>
                  <a:pt x="7628" y="5519"/>
                  <a:pt x="7631" y="5738"/>
                </a:cubicBezTo>
                <a:cubicBezTo>
                  <a:pt x="7631" y="5754"/>
                  <a:pt x="7651" y="5758"/>
                  <a:pt x="7659" y="5742"/>
                </a:cubicBezTo>
                <a:cubicBezTo>
                  <a:pt x="7739" y="5467"/>
                  <a:pt x="7612" y="5161"/>
                  <a:pt x="7361" y="5018"/>
                </a:cubicBezTo>
                <a:cubicBezTo>
                  <a:pt x="7254" y="4958"/>
                  <a:pt x="7122" y="4931"/>
                  <a:pt x="6999" y="4935"/>
                </a:cubicBezTo>
                <a:cubicBezTo>
                  <a:pt x="7142" y="4815"/>
                  <a:pt x="7305" y="4724"/>
                  <a:pt x="7480" y="4664"/>
                </a:cubicBezTo>
                <a:cubicBezTo>
                  <a:pt x="7779" y="4565"/>
                  <a:pt x="8097" y="4577"/>
                  <a:pt x="8395" y="4636"/>
                </a:cubicBezTo>
                <a:cubicBezTo>
                  <a:pt x="8988" y="4760"/>
                  <a:pt x="9508" y="5074"/>
                  <a:pt x="10081" y="5253"/>
                </a:cubicBezTo>
                <a:cubicBezTo>
                  <a:pt x="10359" y="5340"/>
                  <a:pt x="10654" y="5392"/>
                  <a:pt x="10944" y="5372"/>
                </a:cubicBezTo>
                <a:cubicBezTo>
                  <a:pt x="11151" y="5360"/>
                  <a:pt x="11358" y="5320"/>
                  <a:pt x="11560" y="5265"/>
                </a:cubicBezTo>
                <a:cubicBezTo>
                  <a:pt x="11608" y="5277"/>
                  <a:pt x="11656" y="5292"/>
                  <a:pt x="11700" y="5320"/>
                </a:cubicBezTo>
                <a:cubicBezTo>
                  <a:pt x="11795" y="5376"/>
                  <a:pt x="11871" y="5459"/>
                  <a:pt x="11914" y="5559"/>
                </a:cubicBezTo>
                <a:cubicBezTo>
                  <a:pt x="12010" y="5774"/>
                  <a:pt x="11946" y="6020"/>
                  <a:pt x="11803" y="6199"/>
                </a:cubicBezTo>
                <a:cubicBezTo>
                  <a:pt x="11787" y="6219"/>
                  <a:pt x="11811" y="6243"/>
                  <a:pt x="11835" y="6227"/>
                </a:cubicBezTo>
                <a:cubicBezTo>
                  <a:pt x="12010" y="6088"/>
                  <a:pt x="12038" y="5801"/>
                  <a:pt x="12006" y="5595"/>
                </a:cubicBezTo>
                <a:cubicBezTo>
                  <a:pt x="11990" y="5483"/>
                  <a:pt x="11954" y="5376"/>
                  <a:pt x="11883" y="5285"/>
                </a:cubicBezTo>
                <a:cubicBezTo>
                  <a:pt x="11863" y="5257"/>
                  <a:pt x="11831" y="5221"/>
                  <a:pt x="11795" y="5193"/>
                </a:cubicBezTo>
                <a:cubicBezTo>
                  <a:pt x="11799" y="5193"/>
                  <a:pt x="11803" y="5193"/>
                  <a:pt x="11807" y="5189"/>
                </a:cubicBezTo>
                <a:cubicBezTo>
                  <a:pt x="12077" y="5098"/>
                  <a:pt x="12320" y="4958"/>
                  <a:pt x="12487" y="4720"/>
                </a:cubicBezTo>
                <a:cubicBezTo>
                  <a:pt x="12515" y="4676"/>
                  <a:pt x="12543" y="4628"/>
                  <a:pt x="12566" y="4577"/>
                </a:cubicBezTo>
                <a:cubicBezTo>
                  <a:pt x="12765" y="4545"/>
                  <a:pt x="12948" y="4672"/>
                  <a:pt x="12964" y="4887"/>
                </a:cubicBezTo>
                <a:cubicBezTo>
                  <a:pt x="12968" y="4903"/>
                  <a:pt x="12988" y="4903"/>
                  <a:pt x="12988" y="4887"/>
                </a:cubicBezTo>
                <a:cubicBezTo>
                  <a:pt x="12992" y="4660"/>
                  <a:pt x="12813" y="4525"/>
                  <a:pt x="12618" y="4457"/>
                </a:cubicBezTo>
              </a:path>
            </a:pathLst>
          </a:custGeom>
          <a:solidFill>
            <a:schemeClr val="tx1"/>
          </a:solidFill>
          <a:ln>
            <a:noFill/>
          </a:ln>
          <a:effectLst/>
        </p:spPr>
        <p:txBody>
          <a:bodyPr wrap="none" lIns="243770" tIns="121885" rIns="243770" bIns="121885" anchor="ctr"/>
          <a:lstStyle/>
          <a:p>
            <a:endParaRPr lang="en-US" dirty="0"/>
          </a:p>
        </p:txBody>
      </p:sp>
      <p:sp>
        <p:nvSpPr>
          <p:cNvPr id="75" name="Freeform 1"/>
          <p:cNvSpPr>
            <a:spLocks noChangeArrowheads="1"/>
          </p:cNvSpPr>
          <p:nvPr/>
        </p:nvSpPr>
        <p:spPr bwMode="auto">
          <a:xfrm rot="5594423" flipV="1">
            <a:off x="1414246" y="4005794"/>
            <a:ext cx="7747040" cy="6800254"/>
          </a:xfrm>
          <a:custGeom>
            <a:avLst/>
            <a:gdLst>
              <a:gd name="T0" fmla="*/ 12686 w 12993"/>
              <a:gd name="T1" fmla="*/ 4080 h 11401"/>
              <a:gd name="T2" fmla="*/ 12606 w 12993"/>
              <a:gd name="T3" fmla="*/ 3587 h 11401"/>
              <a:gd name="T4" fmla="*/ 11918 w 12993"/>
              <a:gd name="T5" fmla="*/ 4946 h 11401"/>
              <a:gd name="T6" fmla="*/ 9222 w 12993"/>
              <a:gd name="T7" fmla="*/ 4608 h 11401"/>
              <a:gd name="T8" fmla="*/ 9147 w 12993"/>
              <a:gd name="T9" fmla="*/ 3773 h 11401"/>
              <a:gd name="T10" fmla="*/ 9139 w 12993"/>
              <a:gd name="T11" fmla="*/ 3805 h 11401"/>
              <a:gd name="T12" fmla="*/ 8172 w 12993"/>
              <a:gd name="T13" fmla="*/ 4251 h 11401"/>
              <a:gd name="T14" fmla="*/ 7170 w 12993"/>
              <a:gd name="T15" fmla="*/ 2648 h 11401"/>
              <a:gd name="T16" fmla="*/ 8033 w 12993"/>
              <a:gd name="T17" fmla="*/ 2115 h 11401"/>
              <a:gd name="T18" fmla="*/ 8252 w 12993"/>
              <a:gd name="T19" fmla="*/ 2648 h 11401"/>
              <a:gd name="T20" fmla="*/ 7799 w 12993"/>
              <a:gd name="T21" fmla="*/ 1924 h 11401"/>
              <a:gd name="T22" fmla="*/ 7751 w 12993"/>
              <a:gd name="T23" fmla="*/ 218 h 11401"/>
              <a:gd name="T24" fmla="*/ 7699 w 12993"/>
              <a:gd name="T25" fmla="*/ 171 h 11401"/>
              <a:gd name="T26" fmla="*/ 7091 w 12993"/>
              <a:gd name="T27" fmla="*/ 20 h 11401"/>
              <a:gd name="T28" fmla="*/ 6812 w 12993"/>
              <a:gd name="T29" fmla="*/ 2517 h 11401"/>
              <a:gd name="T30" fmla="*/ 5373 w 12993"/>
              <a:gd name="T31" fmla="*/ 2553 h 11401"/>
              <a:gd name="T32" fmla="*/ 5663 w 12993"/>
              <a:gd name="T33" fmla="*/ 1407 h 11401"/>
              <a:gd name="T34" fmla="*/ 4689 w 12993"/>
              <a:gd name="T35" fmla="*/ 2139 h 11401"/>
              <a:gd name="T36" fmla="*/ 4017 w 12993"/>
              <a:gd name="T37" fmla="*/ 1173 h 11401"/>
              <a:gd name="T38" fmla="*/ 4029 w 12993"/>
              <a:gd name="T39" fmla="*/ 1292 h 11401"/>
              <a:gd name="T40" fmla="*/ 3619 w 12993"/>
              <a:gd name="T41" fmla="*/ 2167 h 11401"/>
              <a:gd name="T42" fmla="*/ 3313 w 12993"/>
              <a:gd name="T43" fmla="*/ 1952 h 11401"/>
              <a:gd name="T44" fmla="*/ 4108 w 12993"/>
              <a:gd name="T45" fmla="*/ 2207 h 11401"/>
              <a:gd name="T46" fmla="*/ 6009 w 12993"/>
              <a:gd name="T47" fmla="*/ 3038 h 11401"/>
              <a:gd name="T48" fmla="*/ 6586 w 12993"/>
              <a:gd name="T49" fmla="*/ 4708 h 11401"/>
              <a:gd name="T50" fmla="*/ 4303 w 12993"/>
              <a:gd name="T51" fmla="*/ 4943 h 11401"/>
              <a:gd name="T52" fmla="*/ 2991 w 12993"/>
              <a:gd name="T53" fmla="*/ 3121 h 11401"/>
              <a:gd name="T54" fmla="*/ 2967 w 12993"/>
              <a:gd name="T55" fmla="*/ 4326 h 11401"/>
              <a:gd name="T56" fmla="*/ 283 w 12993"/>
              <a:gd name="T57" fmla="*/ 2505 h 11401"/>
              <a:gd name="T58" fmla="*/ 247 w 12993"/>
              <a:gd name="T59" fmla="*/ 2489 h 11401"/>
              <a:gd name="T60" fmla="*/ 219 w 12993"/>
              <a:gd name="T61" fmla="*/ 2521 h 11401"/>
              <a:gd name="T62" fmla="*/ 426 w 12993"/>
              <a:gd name="T63" fmla="*/ 3081 h 11401"/>
              <a:gd name="T64" fmla="*/ 501 w 12993"/>
              <a:gd name="T65" fmla="*/ 3181 h 11401"/>
              <a:gd name="T66" fmla="*/ 1488 w 12993"/>
              <a:gd name="T67" fmla="*/ 3992 h 11401"/>
              <a:gd name="T68" fmla="*/ 617 w 12993"/>
              <a:gd name="T69" fmla="*/ 4740 h 11401"/>
              <a:gd name="T70" fmla="*/ 120 w 12993"/>
              <a:gd name="T71" fmla="*/ 4712 h 11401"/>
              <a:gd name="T72" fmla="*/ 565 w 12993"/>
              <a:gd name="T73" fmla="*/ 5213 h 11401"/>
              <a:gd name="T74" fmla="*/ 800 w 12993"/>
              <a:gd name="T75" fmla="*/ 5730 h 11401"/>
              <a:gd name="T76" fmla="*/ 3579 w 12993"/>
              <a:gd name="T77" fmla="*/ 4919 h 11401"/>
              <a:gd name="T78" fmla="*/ 3508 w 12993"/>
              <a:gd name="T79" fmla="*/ 5786 h 11401"/>
              <a:gd name="T80" fmla="*/ 4418 w 12993"/>
              <a:gd name="T81" fmla="*/ 5690 h 11401"/>
              <a:gd name="T82" fmla="*/ 5846 w 12993"/>
              <a:gd name="T83" fmla="*/ 8859 h 11401"/>
              <a:gd name="T84" fmla="*/ 5822 w 12993"/>
              <a:gd name="T85" fmla="*/ 11218 h 11401"/>
              <a:gd name="T86" fmla="*/ 6152 w 12993"/>
              <a:gd name="T87" fmla="*/ 6493 h 11401"/>
              <a:gd name="T88" fmla="*/ 6844 w 12993"/>
              <a:gd name="T89" fmla="*/ 5074 h 11401"/>
              <a:gd name="T90" fmla="*/ 7659 w 12993"/>
              <a:gd name="T91" fmla="*/ 5742 h 11401"/>
              <a:gd name="T92" fmla="*/ 7480 w 12993"/>
              <a:gd name="T93" fmla="*/ 4664 h 11401"/>
              <a:gd name="T94" fmla="*/ 10944 w 12993"/>
              <a:gd name="T95" fmla="*/ 5372 h 11401"/>
              <a:gd name="T96" fmla="*/ 11914 w 12993"/>
              <a:gd name="T97" fmla="*/ 5559 h 11401"/>
              <a:gd name="T98" fmla="*/ 12006 w 12993"/>
              <a:gd name="T99" fmla="*/ 5595 h 11401"/>
              <a:gd name="T100" fmla="*/ 11807 w 12993"/>
              <a:gd name="T101" fmla="*/ 5189 h 11401"/>
              <a:gd name="T102" fmla="*/ 12964 w 12993"/>
              <a:gd name="T103" fmla="*/ 4887 h 1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993" h="11401">
                <a:moveTo>
                  <a:pt x="12618" y="4457"/>
                </a:moveTo>
                <a:lnTo>
                  <a:pt x="12618" y="4457"/>
                </a:lnTo>
                <a:cubicBezTo>
                  <a:pt x="12662" y="4338"/>
                  <a:pt x="12686" y="4211"/>
                  <a:pt x="12686" y="4080"/>
                </a:cubicBezTo>
                <a:cubicBezTo>
                  <a:pt x="12698" y="3948"/>
                  <a:pt x="12690" y="3805"/>
                  <a:pt x="12662" y="3678"/>
                </a:cubicBezTo>
                <a:cubicBezTo>
                  <a:pt x="12658" y="3642"/>
                  <a:pt x="12650" y="3610"/>
                  <a:pt x="12642" y="3575"/>
                </a:cubicBezTo>
                <a:cubicBezTo>
                  <a:pt x="12634" y="3551"/>
                  <a:pt x="12602" y="3563"/>
                  <a:pt x="12606" y="3587"/>
                </a:cubicBezTo>
                <a:cubicBezTo>
                  <a:pt x="12610" y="3606"/>
                  <a:pt x="12614" y="3630"/>
                  <a:pt x="12618" y="3654"/>
                </a:cubicBezTo>
                <a:cubicBezTo>
                  <a:pt x="12622" y="3690"/>
                  <a:pt x="12630" y="3722"/>
                  <a:pt x="12634" y="3757"/>
                </a:cubicBezTo>
                <a:cubicBezTo>
                  <a:pt x="12670" y="4251"/>
                  <a:pt x="12384" y="4752"/>
                  <a:pt x="11918" y="4946"/>
                </a:cubicBezTo>
                <a:cubicBezTo>
                  <a:pt x="11612" y="5074"/>
                  <a:pt x="11258" y="5102"/>
                  <a:pt x="10928" y="5098"/>
                </a:cubicBezTo>
                <a:cubicBezTo>
                  <a:pt x="10594" y="5090"/>
                  <a:pt x="10260" y="5034"/>
                  <a:pt x="9942" y="4927"/>
                </a:cubicBezTo>
                <a:cubicBezTo>
                  <a:pt x="9691" y="4843"/>
                  <a:pt x="9457" y="4724"/>
                  <a:pt x="9222" y="4608"/>
                </a:cubicBezTo>
                <a:cubicBezTo>
                  <a:pt x="9361" y="4529"/>
                  <a:pt x="9457" y="4390"/>
                  <a:pt x="9465" y="4223"/>
                </a:cubicBezTo>
                <a:cubicBezTo>
                  <a:pt x="9469" y="4036"/>
                  <a:pt x="9349" y="3801"/>
                  <a:pt x="9147" y="3773"/>
                </a:cubicBezTo>
                <a:lnTo>
                  <a:pt x="9147" y="3773"/>
                </a:lnTo>
                <a:lnTo>
                  <a:pt x="9147" y="3773"/>
                </a:lnTo>
                <a:lnTo>
                  <a:pt x="9143" y="3773"/>
                </a:lnTo>
                <a:cubicBezTo>
                  <a:pt x="9123" y="3773"/>
                  <a:pt x="9119" y="3805"/>
                  <a:pt x="9139" y="3805"/>
                </a:cubicBezTo>
                <a:cubicBezTo>
                  <a:pt x="9345" y="3845"/>
                  <a:pt x="9437" y="4072"/>
                  <a:pt x="9357" y="4259"/>
                </a:cubicBezTo>
                <a:cubicBezTo>
                  <a:pt x="9298" y="4402"/>
                  <a:pt x="9178" y="4481"/>
                  <a:pt x="9039" y="4521"/>
                </a:cubicBezTo>
                <a:cubicBezTo>
                  <a:pt x="8765" y="4390"/>
                  <a:pt x="8486" y="4278"/>
                  <a:pt x="8172" y="4251"/>
                </a:cubicBezTo>
                <a:cubicBezTo>
                  <a:pt x="7874" y="4219"/>
                  <a:pt x="7568" y="4255"/>
                  <a:pt x="7278" y="4342"/>
                </a:cubicBezTo>
                <a:cubicBezTo>
                  <a:pt x="7278" y="3936"/>
                  <a:pt x="7103" y="3547"/>
                  <a:pt x="6808" y="3272"/>
                </a:cubicBezTo>
                <a:cubicBezTo>
                  <a:pt x="6836" y="3034"/>
                  <a:pt x="7023" y="2823"/>
                  <a:pt x="7170" y="2648"/>
                </a:cubicBezTo>
                <a:cubicBezTo>
                  <a:pt x="7325" y="2465"/>
                  <a:pt x="7480" y="2290"/>
                  <a:pt x="7612" y="2091"/>
                </a:cubicBezTo>
                <a:cubicBezTo>
                  <a:pt x="7639" y="2075"/>
                  <a:pt x="7667" y="2059"/>
                  <a:pt x="7699" y="2052"/>
                </a:cubicBezTo>
                <a:cubicBezTo>
                  <a:pt x="7810" y="2020"/>
                  <a:pt x="7934" y="2063"/>
                  <a:pt x="8033" y="2115"/>
                </a:cubicBezTo>
                <a:cubicBezTo>
                  <a:pt x="8224" y="2215"/>
                  <a:pt x="8359" y="2421"/>
                  <a:pt x="8248" y="2632"/>
                </a:cubicBezTo>
                <a:cubicBezTo>
                  <a:pt x="8244" y="2640"/>
                  <a:pt x="8248" y="2644"/>
                  <a:pt x="8252" y="2648"/>
                </a:cubicBezTo>
                <a:lnTo>
                  <a:pt x="8252" y="2648"/>
                </a:lnTo>
                <a:cubicBezTo>
                  <a:pt x="8240" y="2668"/>
                  <a:pt x="8268" y="2684"/>
                  <a:pt x="8284" y="2668"/>
                </a:cubicBezTo>
                <a:cubicBezTo>
                  <a:pt x="8435" y="2465"/>
                  <a:pt x="8355" y="2171"/>
                  <a:pt x="8156" y="2032"/>
                </a:cubicBezTo>
                <a:cubicBezTo>
                  <a:pt x="8053" y="1960"/>
                  <a:pt x="7926" y="1924"/>
                  <a:pt x="7799" y="1924"/>
                </a:cubicBezTo>
                <a:cubicBezTo>
                  <a:pt x="7771" y="1924"/>
                  <a:pt x="7739" y="1924"/>
                  <a:pt x="7707" y="1928"/>
                </a:cubicBezTo>
                <a:cubicBezTo>
                  <a:pt x="7926" y="1507"/>
                  <a:pt x="7958" y="998"/>
                  <a:pt x="7727" y="572"/>
                </a:cubicBezTo>
                <a:cubicBezTo>
                  <a:pt x="7791" y="465"/>
                  <a:pt x="7791" y="334"/>
                  <a:pt x="7751" y="218"/>
                </a:cubicBezTo>
                <a:cubicBezTo>
                  <a:pt x="7739" y="179"/>
                  <a:pt x="7719" y="139"/>
                  <a:pt x="7695" y="103"/>
                </a:cubicBezTo>
                <a:cubicBezTo>
                  <a:pt x="7683" y="87"/>
                  <a:pt x="7655" y="103"/>
                  <a:pt x="7667" y="119"/>
                </a:cubicBezTo>
                <a:cubicBezTo>
                  <a:pt x="7679" y="135"/>
                  <a:pt x="7691" y="155"/>
                  <a:pt x="7699" y="171"/>
                </a:cubicBezTo>
                <a:cubicBezTo>
                  <a:pt x="7747" y="274"/>
                  <a:pt x="7743" y="393"/>
                  <a:pt x="7683" y="493"/>
                </a:cubicBezTo>
                <a:cubicBezTo>
                  <a:pt x="7544" y="278"/>
                  <a:pt x="7349" y="107"/>
                  <a:pt x="7115" y="8"/>
                </a:cubicBezTo>
                <a:cubicBezTo>
                  <a:pt x="7103" y="0"/>
                  <a:pt x="7091" y="12"/>
                  <a:pt x="7091" y="20"/>
                </a:cubicBezTo>
                <a:cubicBezTo>
                  <a:pt x="7079" y="27"/>
                  <a:pt x="7071" y="43"/>
                  <a:pt x="7087" y="55"/>
                </a:cubicBezTo>
                <a:cubicBezTo>
                  <a:pt x="7544" y="290"/>
                  <a:pt x="7799" y="791"/>
                  <a:pt x="7715" y="1300"/>
                </a:cubicBezTo>
                <a:cubicBezTo>
                  <a:pt x="7624" y="1849"/>
                  <a:pt x="7150" y="2127"/>
                  <a:pt x="6812" y="2517"/>
                </a:cubicBezTo>
                <a:cubicBezTo>
                  <a:pt x="6677" y="2672"/>
                  <a:pt x="6558" y="2855"/>
                  <a:pt x="6518" y="3058"/>
                </a:cubicBezTo>
                <a:cubicBezTo>
                  <a:pt x="6216" y="2891"/>
                  <a:pt x="5878" y="2787"/>
                  <a:pt x="5564" y="2644"/>
                </a:cubicBezTo>
                <a:cubicBezTo>
                  <a:pt x="5500" y="2616"/>
                  <a:pt x="5436" y="2584"/>
                  <a:pt x="5373" y="2553"/>
                </a:cubicBezTo>
                <a:cubicBezTo>
                  <a:pt x="5222" y="2382"/>
                  <a:pt x="5110" y="2163"/>
                  <a:pt x="5098" y="1936"/>
                </a:cubicBezTo>
                <a:cubicBezTo>
                  <a:pt x="5082" y="1618"/>
                  <a:pt x="5381" y="1447"/>
                  <a:pt x="5659" y="1431"/>
                </a:cubicBezTo>
                <a:cubicBezTo>
                  <a:pt x="5671" y="1431"/>
                  <a:pt x="5675" y="1411"/>
                  <a:pt x="5663" y="1407"/>
                </a:cubicBezTo>
                <a:cubicBezTo>
                  <a:pt x="5385" y="1344"/>
                  <a:pt x="5094" y="1503"/>
                  <a:pt x="5011" y="1781"/>
                </a:cubicBezTo>
                <a:cubicBezTo>
                  <a:pt x="4955" y="1964"/>
                  <a:pt x="4975" y="2215"/>
                  <a:pt x="5079" y="2398"/>
                </a:cubicBezTo>
                <a:cubicBezTo>
                  <a:pt x="4943" y="2322"/>
                  <a:pt x="4812" y="2234"/>
                  <a:pt x="4689" y="2139"/>
                </a:cubicBezTo>
                <a:cubicBezTo>
                  <a:pt x="4458" y="1960"/>
                  <a:pt x="4231" y="1737"/>
                  <a:pt x="4112" y="1471"/>
                </a:cubicBezTo>
                <a:cubicBezTo>
                  <a:pt x="4080" y="1376"/>
                  <a:pt x="4057" y="1276"/>
                  <a:pt x="4041" y="1173"/>
                </a:cubicBezTo>
                <a:cubicBezTo>
                  <a:pt x="4041" y="1157"/>
                  <a:pt x="4017" y="1161"/>
                  <a:pt x="4017" y="1173"/>
                </a:cubicBezTo>
                <a:cubicBezTo>
                  <a:pt x="4017" y="1177"/>
                  <a:pt x="4017" y="1181"/>
                  <a:pt x="4017" y="1181"/>
                </a:cubicBezTo>
                <a:cubicBezTo>
                  <a:pt x="4017" y="1185"/>
                  <a:pt x="4017" y="1185"/>
                  <a:pt x="4017" y="1185"/>
                </a:cubicBezTo>
                <a:cubicBezTo>
                  <a:pt x="4017" y="1220"/>
                  <a:pt x="4021" y="1256"/>
                  <a:pt x="4029" y="1292"/>
                </a:cubicBezTo>
                <a:cubicBezTo>
                  <a:pt x="4064" y="1574"/>
                  <a:pt x="4204" y="1829"/>
                  <a:pt x="4395" y="2044"/>
                </a:cubicBezTo>
                <a:cubicBezTo>
                  <a:pt x="4275" y="2028"/>
                  <a:pt x="4148" y="2056"/>
                  <a:pt x="4033" y="2091"/>
                </a:cubicBezTo>
                <a:cubicBezTo>
                  <a:pt x="3901" y="2131"/>
                  <a:pt x="3762" y="2183"/>
                  <a:pt x="3619" y="2167"/>
                </a:cubicBezTo>
                <a:cubicBezTo>
                  <a:pt x="3480" y="2151"/>
                  <a:pt x="3369" y="2067"/>
                  <a:pt x="3333" y="1932"/>
                </a:cubicBezTo>
                <a:cubicBezTo>
                  <a:pt x="3329" y="1920"/>
                  <a:pt x="3313" y="1920"/>
                  <a:pt x="3313" y="1932"/>
                </a:cubicBezTo>
                <a:cubicBezTo>
                  <a:pt x="3313" y="1940"/>
                  <a:pt x="3313" y="1944"/>
                  <a:pt x="3313" y="1952"/>
                </a:cubicBezTo>
                <a:cubicBezTo>
                  <a:pt x="3293" y="2012"/>
                  <a:pt x="3361" y="2079"/>
                  <a:pt x="3404" y="2119"/>
                </a:cubicBezTo>
                <a:cubicBezTo>
                  <a:pt x="3488" y="2191"/>
                  <a:pt x="3599" y="2234"/>
                  <a:pt x="3711" y="2246"/>
                </a:cubicBezTo>
                <a:cubicBezTo>
                  <a:pt x="3842" y="2262"/>
                  <a:pt x="3977" y="2238"/>
                  <a:pt x="4108" y="2207"/>
                </a:cubicBezTo>
                <a:cubicBezTo>
                  <a:pt x="4235" y="2171"/>
                  <a:pt x="4375" y="2127"/>
                  <a:pt x="4506" y="2167"/>
                </a:cubicBezTo>
                <a:cubicBezTo>
                  <a:pt x="4693" y="2346"/>
                  <a:pt x="4908" y="2501"/>
                  <a:pt x="5122" y="2620"/>
                </a:cubicBezTo>
                <a:cubicBezTo>
                  <a:pt x="5409" y="2779"/>
                  <a:pt x="5715" y="2895"/>
                  <a:pt x="6009" y="3038"/>
                </a:cubicBezTo>
                <a:cubicBezTo>
                  <a:pt x="6299" y="3185"/>
                  <a:pt x="6582" y="3376"/>
                  <a:pt x="6737" y="3670"/>
                </a:cubicBezTo>
                <a:cubicBezTo>
                  <a:pt x="6876" y="3940"/>
                  <a:pt x="6904" y="4255"/>
                  <a:pt x="6828" y="4541"/>
                </a:cubicBezTo>
                <a:cubicBezTo>
                  <a:pt x="6745" y="4593"/>
                  <a:pt x="6661" y="4644"/>
                  <a:pt x="6586" y="4708"/>
                </a:cubicBezTo>
                <a:cubicBezTo>
                  <a:pt x="6180" y="5026"/>
                  <a:pt x="5878" y="5507"/>
                  <a:pt x="5778" y="6020"/>
                </a:cubicBezTo>
                <a:cubicBezTo>
                  <a:pt x="5667" y="5897"/>
                  <a:pt x="5552" y="5774"/>
                  <a:pt x="5428" y="5662"/>
                </a:cubicBezTo>
                <a:cubicBezTo>
                  <a:pt x="5094" y="5352"/>
                  <a:pt x="4709" y="5133"/>
                  <a:pt x="4303" y="4943"/>
                </a:cubicBezTo>
                <a:cubicBezTo>
                  <a:pt x="3989" y="4791"/>
                  <a:pt x="3675" y="4644"/>
                  <a:pt x="3357" y="4501"/>
                </a:cubicBezTo>
                <a:cubicBezTo>
                  <a:pt x="3086" y="4096"/>
                  <a:pt x="2959" y="3618"/>
                  <a:pt x="3015" y="3125"/>
                </a:cubicBezTo>
                <a:cubicBezTo>
                  <a:pt x="3019" y="3109"/>
                  <a:pt x="2995" y="3105"/>
                  <a:pt x="2991" y="3121"/>
                </a:cubicBezTo>
                <a:cubicBezTo>
                  <a:pt x="2903" y="3419"/>
                  <a:pt x="2927" y="3734"/>
                  <a:pt x="2999" y="4032"/>
                </a:cubicBezTo>
                <a:cubicBezTo>
                  <a:pt x="3027" y="4151"/>
                  <a:pt x="3066" y="4282"/>
                  <a:pt x="3130" y="4398"/>
                </a:cubicBezTo>
                <a:cubicBezTo>
                  <a:pt x="3078" y="4374"/>
                  <a:pt x="3023" y="4350"/>
                  <a:pt x="2967" y="4326"/>
                </a:cubicBezTo>
                <a:cubicBezTo>
                  <a:pt x="2541" y="4131"/>
                  <a:pt x="2108" y="3952"/>
                  <a:pt x="1682" y="3754"/>
                </a:cubicBezTo>
                <a:cubicBezTo>
                  <a:pt x="1293" y="3571"/>
                  <a:pt x="907" y="3348"/>
                  <a:pt x="613" y="3022"/>
                </a:cubicBezTo>
                <a:cubicBezTo>
                  <a:pt x="474" y="2871"/>
                  <a:pt x="358" y="2696"/>
                  <a:pt x="283" y="2505"/>
                </a:cubicBezTo>
                <a:cubicBezTo>
                  <a:pt x="279" y="2505"/>
                  <a:pt x="279" y="2501"/>
                  <a:pt x="279" y="2501"/>
                </a:cubicBezTo>
                <a:cubicBezTo>
                  <a:pt x="279" y="2497"/>
                  <a:pt x="279" y="2493"/>
                  <a:pt x="279" y="2489"/>
                </a:cubicBezTo>
                <a:cubicBezTo>
                  <a:pt x="279" y="2469"/>
                  <a:pt x="247" y="2469"/>
                  <a:pt x="247" y="2489"/>
                </a:cubicBezTo>
                <a:lnTo>
                  <a:pt x="247" y="2489"/>
                </a:lnTo>
                <a:cubicBezTo>
                  <a:pt x="243" y="2493"/>
                  <a:pt x="239" y="2497"/>
                  <a:pt x="235" y="2501"/>
                </a:cubicBezTo>
                <a:cubicBezTo>
                  <a:pt x="227" y="2501"/>
                  <a:pt x="223" y="2509"/>
                  <a:pt x="219" y="2521"/>
                </a:cubicBezTo>
                <a:cubicBezTo>
                  <a:pt x="203" y="2553"/>
                  <a:pt x="231" y="2628"/>
                  <a:pt x="239" y="2660"/>
                </a:cubicBezTo>
                <a:cubicBezTo>
                  <a:pt x="251" y="2716"/>
                  <a:pt x="267" y="2767"/>
                  <a:pt x="287" y="2815"/>
                </a:cubicBezTo>
                <a:cubicBezTo>
                  <a:pt x="322" y="2907"/>
                  <a:pt x="370" y="2998"/>
                  <a:pt x="426" y="3081"/>
                </a:cubicBezTo>
                <a:cubicBezTo>
                  <a:pt x="271" y="3113"/>
                  <a:pt x="112" y="3038"/>
                  <a:pt x="28" y="2891"/>
                </a:cubicBezTo>
                <a:cubicBezTo>
                  <a:pt x="24" y="2879"/>
                  <a:pt x="0" y="2887"/>
                  <a:pt x="8" y="2899"/>
                </a:cubicBezTo>
                <a:cubicBezTo>
                  <a:pt x="84" y="3109"/>
                  <a:pt x="299" y="3181"/>
                  <a:pt x="501" y="3181"/>
                </a:cubicBezTo>
                <a:cubicBezTo>
                  <a:pt x="525" y="3209"/>
                  <a:pt x="553" y="3237"/>
                  <a:pt x="581" y="3264"/>
                </a:cubicBezTo>
                <a:cubicBezTo>
                  <a:pt x="641" y="3336"/>
                  <a:pt x="704" y="3400"/>
                  <a:pt x="772" y="3463"/>
                </a:cubicBezTo>
                <a:cubicBezTo>
                  <a:pt x="987" y="3670"/>
                  <a:pt x="1229" y="3841"/>
                  <a:pt x="1488" y="3992"/>
                </a:cubicBezTo>
                <a:cubicBezTo>
                  <a:pt x="1368" y="4016"/>
                  <a:pt x="1249" y="4064"/>
                  <a:pt x="1154" y="4111"/>
                </a:cubicBezTo>
                <a:cubicBezTo>
                  <a:pt x="959" y="4215"/>
                  <a:pt x="796" y="4370"/>
                  <a:pt x="688" y="4565"/>
                </a:cubicBezTo>
                <a:cubicBezTo>
                  <a:pt x="660" y="4620"/>
                  <a:pt x="637" y="4680"/>
                  <a:pt x="617" y="4740"/>
                </a:cubicBezTo>
                <a:cubicBezTo>
                  <a:pt x="565" y="4772"/>
                  <a:pt x="513" y="4795"/>
                  <a:pt x="446" y="4803"/>
                </a:cubicBezTo>
                <a:cubicBezTo>
                  <a:pt x="334" y="4811"/>
                  <a:pt x="227" y="4768"/>
                  <a:pt x="148" y="4688"/>
                </a:cubicBezTo>
                <a:cubicBezTo>
                  <a:pt x="132" y="4676"/>
                  <a:pt x="112" y="4692"/>
                  <a:pt x="120" y="4712"/>
                </a:cubicBezTo>
                <a:cubicBezTo>
                  <a:pt x="175" y="4819"/>
                  <a:pt x="283" y="4887"/>
                  <a:pt x="402" y="4895"/>
                </a:cubicBezTo>
                <a:cubicBezTo>
                  <a:pt x="454" y="4899"/>
                  <a:pt x="521" y="4895"/>
                  <a:pt x="581" y="4879"/>
                </a:cubicBezTo>
                <a:cubicBezTo>
                  <a:pt x="557" y="4990"/>
                  <a:pt x="553" y="5102"/>
                  <a:pt x="565" y="5213"/>
                </a:cubicBezTo>
                <a:cubicBezTo>
                  <a:pt x="589" y="5424"/>
                  <a:pt x="668" y="5658"/>
                  <a:pt x="820" y="5813"/>
                </a:cubicBezTo>
                <a:cubicBezTo>
                  <a:pt x="831" y="5821"/>
                  <a:pt x="847" y="5809"/>
                  <a:pt x="839" y="5797"/>
                </a:cubicBezTo>
                <a:cubicBezTo>
                  <a:pt x="828" y="5774"/>
                  <a:pt x="812" y="5754"/>
                  <a:pt x="800" y="5730"/>
                </a:cubicBezTo>
                <a:cubicBezTo>
                  <a:pt x="672" y="5364"/>
                  <a:pt x="708" y="4943"/>
                  <a:pt x="935" y="4620"/>
                </a:cubicBezTo>
                <a:cubicBezTo>
                  <a:pt x="1126" y="4350"/>
                  <a:pt x="1432" y="4175"/>
                  <a:pt x="1758" y="4135"/>
                </a:cubicBezTo>
                <a:cubicBezTo>
                  <a:pt x="2347" y="4434"/>
                  <a:pt x="2979" y="4644"/>
                  <a:pt x="3579" y="4919"/>
                </a:cubicBezTo>
                <a:cubicBezTo>
                  <a:pt x="3989" y="5110"/>
                  <a:pt x="4375" y="5332"/>
                  <a:pt x="4705" y="5623"/>
                </a:cubicBezTo>
                <a:cubicBezTo>
                  <a:pt x="4605" y="5595"/>
                  <a:pt x="4506" y="5579"/>
                  <a:pt x="4410" y="5567"/>
                </a:cubicBezTo>
                <a:cubicBezTo>
                  <a:pt x="4092" y="5527"/>
                  <a:pt x="3758" y="5579"/>
                  <a:pt x="3508" y="5786"/>
                </a:cubicBezTo>
                <a:cubicBezTo>
                  <a:pt x="3492" y="5797"/>
                  <a:pt x="3512" y="5825"/>
                  <a:pt x="3528" y="5813"/>
                </a:cubicBezTo>
                <a:cubicBezTo>
                  <a:pt x="3659" y="5714"/>
                  <a:pt x="3826" y="5694"/>
                  <a:pt x="3985" y="5682"/>
                </a:cubicBezTo>
                <a:cubicBezTo>
                  <a:pt x="4128" y="5674"/>
                  <a:pt x="4275" y="5674"/>
                  <a:pt x="4418" y="5690"/>
                </a:cubicBezTo>
                <a:cubicBezTo>
                  <a:pt x="4597" y="5710"/>
                  <a:pt x="4768" y="5758"/>
                  <a:pt x="4927" y="5833"/>
                </a:cubicBezTo>
                <a:cubicBezTo>
                  <a:pt x="5067" y="5980"/>
                  <a:pt x="5194" y="6139"/>
                  <a:pt x="5305" y="6318"/>
                </a:cubicBezTo>
                <a:cubicBezTo>
                  <a:pt x="5778" y="7074"/>
                  <a:pt x="5930" y="7981"/>
                  <a:pt x="5846" y="8859"/>
                </a:cubicBezTo>
                <a:cubicBezTo>
                  <a:pt x="5822" y="9102"/>
                  <a:pt x="5782" y="9337"/>
                  <a:pt x="5727" y="9571"/>
                </a:cubicBezTo>
                <a:cubicBezTo>
                  <a:pt x="5675" y="9802"/>
                  <a:pt x="5595" y="10029"/>
                  <a:pt x="5548" y="10263"/>
                </a:cubicBezTo>
                <a:cubicBezTo>
                  <a:pt x="5484" y="10597"/>
                  <a:pt x="5512" y="11011"/>
                  <a:pt x="5822" y="11218"/>
                </a:cubicBezTo>
                <a:cubicBezTo>
                  <a:pt x="6097" y="11400"/>
                  <a:pt x="6474" y="11305"/>
                  <a:pt x="6705" y="11098"/>
                </a:cubicBezTo>
                <a:cubicBezTo>
                  <a:pt x="6999" y="10840"/>
                  <a:pt x="7091" y="10426"/>
                  <a:pt x="7126" y="10056"/>
                </a:cubicBezTo>
                <a:cubicBezTo>
                  <a:pt x="7258" y="8812"/>
                  <a:pt x="6876" y="7519"/>
                  <a:pt x="6152" y="6493"/>
                </a:cubicBezTo>
                <a:cubicBezTo>
                  <a:pt x="6212" y="6259"/>
                  <a:pt x="6275" y="6024"/>
                  <a:pt x="6371" y="5797"/>
                </a:cubicBezTo>
                <a:cubicBezTo>
                  <a:pt x="6482" y="5543"/>
                  <a:pt x="6625" y="5300"/>
                  <a:pt x="6820" y="5098"/>
                </a:cubicBezTo>
                <a:cubicBezTo>
                  <a:pt x="6828" y="5090"/>
                  <a:pt x="6836" y="5082"/>
                  <a:pt x="6844" y="5074"/>
                </a:cubicBezTo>
                <a:cubicBezTo>
                  <a:pt x="7015" y="5022"/>
                  <a:pt x="7206" y="5054"/>
                  <a:pt x="7353" y="5161"/>
                </a:cubicBezTo>
                <a:cubicBezTo>
                  <a:pt x="7536" y="5292"/>
                  <a:pt x="7628" y="5519"/>
                  <a:pt x="7631" y="5738"/>
                </a:cubicBezTo>
                <a:cubicBezTo>
                  <a:pt x="7631" y="5754"/>
                  <a:pt x="7651" y="5758"/>
                  <a:pt x="7659" y="5742"/>
                </a:cubicBezTo>
                <a:cubicBezTo>
                  <a:pt x="7739" y="5467"/>
                  <a:pt x="7612" y="5161"/>
                  <a:pt x="7361" y="5018"/>
                </a:cubicBezTo>
                <a:cubicBezTo>
                  <a:pt x="7254" y="4958"/>
                  <a:pt x="7122" y="4931"/>
                  <a:pt x="6999" y="4935"/>
                </a:cubicBezTo>
                <a:cubicBezTo>
                  <a:pt x="7142" y="4815"/>
                  <a:pt x="7305" y="4724"/>
                  <a:pt x="7480" y="4664"/>
                </a:cubicBezTo>
                <a:cubicBezTo>
                  <a:pt x="7779" y="4565"/>
                  <a:pt x="8097" y="4577"/>
                  <a:pt x="8395" y="4636"/>
                </a:cubicBezTo>
                <a:cubicBezTo>
                  <a:pt x="8988" y="4760"/>
                  <a:pt x="9508" y="5074"/>
                  <a:pt x="10081" y="5253"/>
                </a:cubicBezTo>
                <a:cubicBezTo>
                  <a:pt x="10359" y="5340"/>
                  <a:pt x="10654" y="5392"/>
                  <a:pt x="10944" y="5372"/>
                </a:cubicBezTo>
                <a:cubicBezTo>
                  <a:pt x="11151" y="5360"/>
                  <a:pt x="11358" y="5320"/>
                  <a:pt x="11560" y="5265"/>
                </a:cubicBezTo>
                <a:cubicBezTo>
                  <a:pt x="11608" y="5277"/>
                  <a:pt x="11656" y="5292"/>
                  <a:pt x="11700" y="5320"/>
                </a:cubicBezTo>
                <a:cubicBezTo>
                  <a:pt x="11795" y="5376"/>
                  <a:pt x="11871" y="5459"/>
                  <a:pt x="11914" y="5559"/>
                </a:cubicBezTo>
                <a:cubicBezTo>
                  <a:pt x="12010" y="5774"/>
                  <a:pt x="11946" y="6020"/>
                  <a:pt x="11803" y="6199"/>
                </a:cubicBezTo>
                <a:cubicBezTo>
                  <a:pt x="11787" y="6219"/>
                  <a:pt x="11811" y="6243"/>
                  <a:pt x="11835" y="6227"/>
                </a:cubicBezTo>
                <a:cubicBezTo>
                  <a:pt x="12010" y="6088"/>
                  <a:pt x="12038" y="5801"/>
                  <a:pt x="12006" y="5595"/>
                </a:cubicBezTo>
                <a:cubicBezTo>
                  <a:pt x="11990" y="5483"/>
                  <a:pt x="11954" y="5376"/>
                  <a:pt x="11883" y="5285"/>
                </a:cubicBezTo>
                <a:cubicBezTo>
                  <a:pt x="11863" y="5257"/>
                  <a:pt x="11831" y="5221"/>
                  <a:pt x="11795" y="5193"/>
                </a:cubicBezTo>
                <a:cubicBezTo>
                  <a:pt x="11799" y="5193"/>
                  <a:pt x="11803" y="5193"/>
                  <a:pt x="11807" y="5189"/>
                </a:cubicBezTo>
                <a:cubicBezTo>
                  <a:pt x="12077" y="5098"/>
                  <a:pt x="12320" y="4958"/>
                  <a:pt x="12487" y="4720"/>
                </a:cubicBezTo>
                <a:cubicBezTo>
                  <a:pt x="12515" y="4676"/>
                  <a:pt x="12543" y="4628"/>
                  <a:pt x="12566" y="4577"/>
                </a:cubicBezTo>
                <a:cubicBezTo>
                  <a:pt x="12765" y="4545"/>
                  <a:pt x="12948" y="4672"/>
                  <a:pt x="12964" y="4887"/>
                </a:cubicBezTo>
                <a:cubicBezTo>
                  <a:pt x="12968" y="4903"/>
                  <a:pt x="12988" y="4903"/>
                  <a:pt x="12988" y="4887"/>
                </a:cubicBezTo>
                <a:cubicBezTo>
                  <a:pt x="12992" y="4660"/>
                  <a:pt x="12813" y="4525"/>
                  <a:pt x="12618" y="4457"/>
                </a:cubicBezTo>
              </a:path>
            </a:pathLst>
          </a:custGeom>
          <a:solidFill>
            <a:schemeClr val="tx1"/>
          </a:solidFill>
          <a:ln>
            <a:noFill/>
          </a:ln>
          <a:effectLst/>
        </p:spPr>
        <p:txBody>
          <a:bodyPr wrap="none" lIns="243770" tIns="121885" rIns="243770" bIns="121885" anchor="ctr"/>
          <a:lstStyle/>
          <a:p>
            <a:endParaRPr lang="en-US" dirty="0"/>
          </a:p>
        </p:txBody>
      </p:sp>
      <p:sp>
        <p:nvSpPr>
          <p:cNvPr id="76" name="TextBox 75"/>
          <p:cNvSpPr txBox="1"/>
          <p:nvPr/>
        </p:nvSpPr>
        <p:spPr>
          <a:xfrm rot="19389">
            <a:off x="5781737" y="7121294"/>
            <a:ext cx="3221597" cy="584757"/>
          </a:xfrm>
          <a:prstGeom prst="rect">
            <a:avLst/>
          </a:prstGeom>
          <a:noFill/>
        </p:spPr>
        <p:txBody>
          <a:bodyPr wrap="square" lIns="91422" tIns="45711" rIns="91422" bIns="45711" rtlCol="0">
            <a:spAutoFit/>
          </a:bodyPr>
          <a:lstStyle/>
          <a:p>
            <a:pPr algn="ctr"/>
            <a:r>
              <a:rPr lang="en-US" sz="3200" b="1" dirty="0">
                <a:solidFill>
                  <a:schemeClr val="bg1"/>
                </a:solidFill>
                <a:cs typeface="Lato Regular"/>
              </a:rPr>
              <a:t>Good Ideas</a:t>
            </a:r>
            <a:endParaRPr lang="id-ID" sz="3200" b="1" dirty="0">
              <a:solidFill>
                <a:schemeClr val="bg1"/>
              </a:solidFill>
              <a:cs typeface="Lato Regular"/>
            </a:endParaRPr>
          </a:p>
        </p:txBody>
      </p:sp>
      <p:sp>
        <p:nvSpPr>
          <p:cNvPr id="145" name="TextBox 144"/>
          <p:cNvSpPr txBox="1"/>
          <p:nvPr/>
        </p:nvSpPr>
        <p:spPr>
          <a:xfrm>
            <a:off x="15285169" y="7198075"/>
            <a:ext cx="3221597" cy="584757"/>
          </a:xfrm>
          <a:prstGeom prst="rect">
            <a:avLst/>
          </a:prstGeom>
          <a:noFill/>
        </p:spPr>
        <p:txBody>
          <a:bodyPr wrap="square" lIns="91422" tIns="45711" rIns="91422" bIns="45711" rtlCol="0">
            <a:spAutoFit/>
          </a:bodyPr>
          <a:lstStyle/>
          <a:p>
            <a:pPr algn="ctr"/>
            <a:r>
              <a:rPr lang="en-US" sz="3200" b="1" dirty="0">
                <a:solidFill>
                  <a:schemeClr val="bg1"/>
                </a:solidFill>
                <a:cs typeface="Lato Regular"/>
              </a:rPr>
              <a:t>Education</a:t>
            </a:r>
            <a:endParaRPr lang="id-ID" sz="3200" b="1" dirty="0">
              <a:solidFill>
                <a:schemeClr val="bg1"/>
              </a:solidFill>
              <a:cs typeface="Lato Regular"/>
            </a:endParaRPr>
          </a:p>
        </p:txBody>
      </p:sp>
      <p:sp>
        <p:nvSpPr>
          <p:cNvPr id="146" name="TextBox 145"/>
          <p:cNvSpPr txBox="1"/>
          <p:nvPr/>
        </p:nvSpPr>
        <p:spPr>
          <a:xfrm>
            <a:off x="5457012" y="5316894"/>
            <a:ext cx="3221597" cy="400091"/>
          </a:xfrm>
          <a:prstGeom prst="rect">
            <a:avLst/>
          </a:prstGeom>
          <a:noFill/>
        </p:spPr>
        <p:txBody>
          <a:bodyPr wrap="square" lIns="91422" tIns="45711" rIns="91422" bIns="45711" rtlCol="0">
            <a:spAutoFit/>
          </a:bodyPr>
          <a:lstStyle/>
          <a:p>
            <a:r>
              <a:rPr lang="en-US" sz="2000" b="1" dirty="0">
                <a:solidFill>
                  <a:schemeClr val="tx2"/>
                </a:solidFill>
                <a:cs typeface="Lato Regular"/>
              </a:rPr>
              <a:t>Personality</a:t>
            </a:r>
            <a:endParaRPr lang="id-ID" sz="2000" b="1" dirty="0">
              <a:solidFill>
                <a:schemeClr val="tx2"/>
              </a:solidFill>
              <a:cs typeface="Lato Regular"/>
            </a:endParaRPr>
          </a:p>
        </p:txBody>
      </p:sp>
      <p:sp>
        <p:nvSpPr>
          <p:cNvPr id="147" name="Freeform 2"/>
          <p:cNvSpPr>
            <a:spLocks noChangeArrowheads="1"/>
          </p:cNvSpPr>
          <p:nvPr/>
        </p:nvSpPr>
        <p:spPr bwMode="auto">
          <a:xfrm>
            <a:off x="8857967" y="7559088"/>
            <a:ext cx="1882192" cy="1221211"/>
          </a:xfrm>
          <a:custGeom>
            <a:avLst/>
            <a:gdLst>
              <a:gd name="T0" fmla="*/ 1514 w 2315"/>
              <a:gd name="T1" fmla="*/ 1502 h 1503"/>
              <a:gd name="T2" fmla="*/ 1514 w 2315"/>
              <a:gd name="T3" fmla="*/ 1502 h 1503"/>
              <a:gd name="T4" fmla="*/ 543 w 2315"/>
              <a:gd name="T5" fmla="*/ 1189 h 1503"/>
              <a:gd name="T6" fmla="*/ 15 w 2315"/>
              <a:gd name="T7" fmla="*/ 472 h 1503"/>
              <a:gd name="T8" fmla="*/ 50 w 2315"/>
              <a:gd name="T9" fmla="*/ 353 h 1503"/>
              <a:gd name="T10" fmla="*/ 1024 w 2315"/>
              <a:gd name="T11" fmla="*/ 0 h 1503"/>
              <a:gd name="T12" fmla="*/ 1093 w 2315"/>
              <a:gd name="T13" fmla="*/ 0 h 1503"/>
              <a:gd name="T14" fmla="*/ 2277 w 2315"/>
              <a:gd name="T15" fmla="*/ 572 h 1503"/>
              <a:gd name="T16" fmla="*/ 2295 w 2315"/>
              <a:gd name="T17" fmla="*/ 689 h 1503"/>
              <a:gd name="T18" fmla="*/ 2142 w 2315"/>
              <a:gd name="T19" fmla="*/ 1338 h 1503"/>
              <a:gd name="T20" fmla="*/ 2062 w 2315"/>
              <a:gd name="T21" fmla="*/ 1433 h 1503"/>
              <a:gd name="T22" fmla="*/ 1514 w 2315"/>
              <a:gd name="T23" fmla="*/ 1502 h 1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15" h="1503">
                <a:moveTo>
                  <a:pt x="1514" y="1502"/>
                </a:moveTo>
                <a:lnTo>
                  <a:pt x="1514" y="1502"/>
                </a:lnTo>
                <a:cubicBezTo>
                  <a:pt x="1141" y="1502"/>
                  <a:pt x="812" y="1396"/>
                  <a:pt x="543" y="1189"/>
                </a:cubicBezTo>
                <a:cubicBezTo>
                  <a:pt x="312" y="1012"/>
                  <a:pt x="129" y="766"/>
                  <a:pt x="15" y="472"/>
                </a:cubicBezTo>
                <a:cubicBezTo>
                  <a:pt x="0" y="430"/>
                  <a:pt x="13" y="379"/>
                  <a:pt x="50" y="353"/>
                </a:cubicBezTo>
                <a:cubicBezTo>
                  <a:pt x="365" y="117"/>
                  <a:pt x="693" y="0"/>
                  <a:pt x="1024" y="0"/>
                </a:cubicBezTo>
                <a:cubicBezTo>
                  <a:pt x="1048" y="0"/>
                  <a:pt x="1072" y="0"/>
                  <a:pt x="1093" y="0"/>
                </a:cubicBezTo>
                <a:cubicBezTo>
                  <a:pt x="1729" y="32"/>
                  <a:pt x="2192" y="482"/>
                  <a:pt x="2277" y="572"/>
                </a:cubicBezTo>
                <a:cubicBezTo>
                  <a:pt x="2309" y="604"/>
                  <a:pt x="2314" y="649"/>
                  <a:pt x="2295" y="689"/>
                </a:cubicBezTo>
                <a:cubicBezTo>
                  <a:pt x="2182" y="922"/>
                  <a:pt x="2150" y="1168"/>
                  <a:pt x="2142" y="1338"/>
                </a:cubicBezTo>
                <a:cubicBezTo>
                  <a:pt x="2142" y="1383"/>
                  <a:pt x="2107" y="1423"/>
                  <a:pt x="2062" y="1433"/>
                </a:cubicBezTo>
                <a:cubicBezTo>
                  <a:pt x="1872" y="1478"/>
                  <a:pt x="1689" y="1502"/>
                  <a:pt x="1514" y="1502"/>
                </a:cubicBezTo>
              </a:path>
            </a:pathLst>
          </a:custGeom>
          <a:solidFill>
            <a:schemeClr val="accent2">
              <a:lumMod val="75000"/>
            </a:schemeClr>
          </a:solidFill>
          <a:ln>
            <a:noFill/>
          </a:ln>
          <a:effectLst/>
          <a:extLst/>
        </p:spPr>
        <p:txBody>
          <a:bodyPr wrap="none" anchor="ctr"/>
          <a:lstStyle/>
          <a:p>
            <a:endParaRPr lang="en-US" dirty="0"/>
          </a:p>
        </p:txBody>
      </p:sp>
      <p:sp>
        <p:nvSpPr>
          <p:cNvPr id="148" name="Freeform 3"/>
          <p:cNvSpPr>
            <a:spLocks noChangeArrowheads="1"/>
          </p:cNvSpPr>
          <p:nvPr/>
        </p:nvSpPr>
        <p:spPr bwMode="auto">
          <a:xfrm>
            <a:off x="8764575" y="7472885"/>
            <a:ext cx="2068975" cy="1390025"/>
          </a:xfrm>
          <a:custGeom>
            <a:avLst/>
            <a:gdLst>
              <a:gd name="T0" fmla="*/ 1139 w 2544"/>
              <a:gd name="T1" fmla="*/ 207 h 1709"/>
              <a:gd name="T2" fmla="*/ 1139 w 2544"/>
              <a:gd name="T3" fmla="*/ 207 h 1709"/>
              <a:gd name="T4" fmla="*/ 1203 w 2544"/>
              <a:gd name="T5" fmla="*/ 207 h 1709"/>
              <a:gd name="T6" fmla="*/ 2318 w 2544"/>
              <a:gd name="T7" fmla="*/ 747 h 1709"/>
              <a:gd name="T8" fmla="*/ 2153 w 2544"/>
              <a:gd name="T9" fmla="*/ 1436 h 1709"/>
              <a:gd name="T10" fmla="*/ 1629 w 2544"/>
              <a:gd name="T11" fmla="*/ 1501 h 1709"/>
              <a:gd name="T12" fmla="*/ 228 w 2544"/>
              <a:gd name="T13" fmla="*/ 538 h 1709"/>
              <a:gd name="T14" fmla="*/ 1139 w 2544"/>
              <a:gd name="T15" fmla="*/ 207 h 1709"/>
              <a:gd name="T16" fmla="*/ 1139 w 2544"/>
              <a:gd name="T17" fmla="*/ 0 h 1709"/>
              <a:gd name="T18" fmla="*/ 1139 w 2544"/>
              <a:gd name="T19" fmla="*/ 0 h 1709"/>
              <a:gd name="T20" fmla="*/ 104 w 2544"/>
              <a:gd name="T21" fmla="*/ 371 h 1709"/>
              <a:gd name="T22" fmla="*/ 35 w 2544"/>
              <a:gd name="T23" fmla="*/ 612 h 1709"/>
              <a:gd name="T24" fmla="*/ 594 w 2544"/>
              <a:gd name="T25" fmla="*/ 1375 h 1709"/>
              <a:gd name="T26" fmla="*/ 1629 w 2544"/>
              <a:gd name="T27" fmla="*/ 1708 h 1709"/>
              <a:gd name="T28" fmla="*/ 2204 w 2544"/>
              <a:gd name="T29" fmla="*/ 1637 h 1709"/>
              <a:gd name="T30" fmla="*/ 2360 w 2544"/>
              <a:gd name="T31" fmla="*/ 1444 h 1709"/>
              <a:gd name="T32" fmla="*/ 2503 w 2544"/>
              <a:gd name="T33" fmla="*/ 837 h 1709"/>
              <a:gd name="T34" fmla="*/ 2469 w 2544"/>
              <a:gd name="T35" fmla="*/ 604 h 1709"/>
              <a:gd name="T36" fmla="*/ 1214 w 2544"/>
              <a:gd name="T37" fmla="*/ 0 h 1709"/>
              <a:gd name="T38" fmla="*/ 1139 w 2544"/>
              <a:gd name="T39" fmla="*/ 0 h 1709"/>
              <a:gd name="T40" fmla="*/ 1139 w 2544"/>
              <a:gd name="T41" fmla="*/ 207 h 1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44" h="1709">
                <a:moveTo>
                  <a:pt x="1139" y="207"/>
                </a:moveTo>
                <a:lnTo>
                  <a:pt x="1139" y="207"/>
                </a:lnTo>
                <a:cubicBezTo>
                  <a:pt x="1160" y="207"/>
                  <a:pt x="1181" y="207"/>
                  <a:pt x="1203" y="207"/>
                </a:cubicBezTo>
                <a:cubicBezTo>
                  <a:pt x="1804" y="236"/>
                  <a:pt x="2246" y="673"/>
                  <a:pt x="2318" y="747"/>
                </a:cubicBezTo>
                <a:cubicBezTo>
                  <a:pt x="2196" y="993"/>
                  <a:pt x="2161" y="1258"/>
                  <a:pt x="2153" y="1436"/>
                </a:cubicBezTo>
                <a:cubicBezTo>
                  <a:pt x="1965" y="1480"/>
                  <a:pt x="1791" y="1501"/>
                  <a:pt x="1629" y="1501"/>
                </a:cubicBezTo>
                <a:cubicBezTo>
                  <a:pt x="877" y="1501"/>
                  <a:pt x="427" y="1046"/>
                  <a:pt x="228" y="538"/>
                </a:cubicBezTo>
                <a:cubicBezTo>
                  <a:pt x="522" y="318"/>
                  <a:pt x="829" y="207"/>
                  <a:pt x="1139" y="207"/>
                </a:cubicBezTo>
                <a:lnTo>
                  <a:pt x="1139" y="0"/>
                </a:lnTo>
                <a:lnTo>
                  <a:pt x="1139" y="0"/>
                </a:lnTo>
                <a:cubicBezTo>
                  <a:pt x="784" y="0"/>
                  <a:pt x="435" y="125"/>
                  <a:pt x="104" y="371"/>
                </a:cubicBezTo>
                <a:cubicBezTo>
                  <a:pt x="30" y="426"/>
                  <a:pt x="0" y="527"/>
                  <a:pt x="35" y="612"/>
                </a:cubicBezTo>
                <a:cubicBezTo>
                  <a:pt x="157" y="924"/>
                  <a:pt x="350" y="1187"/>
                  <a:pt x="594" y="1375"/>
                </a:cubicBezTo>
                <a:cubicBezTo>
                  <a:pt x="885" y="1597"/>
                  <a:pt x="1232" y="1708"/>
                  <a:pt x="1629" y="1708"/>
                </a:cubicBezTo>
                <a:cubicBezTo>
                  <a:pt x="1812" y="1708"/>
                  <a:pt x="2002" y="1684"/>
                  <a:pt x="2204" y="1637"/>
                </a:cubicBezTo>
                <a:cubicBezTo>
                  <a:pt x="2294" y="1616"/>
                  <a:pt x="2357" y="1536"/>
                  <a:pt x="2360" y="1444"/>
                </a:cubicBezTo>
                <a:cubicBezTo>
                  <a:pt x="2368" y="1287"/>
                  <a:pt x="2397" y="1054"/>
                  <a:pt x="2503" y="837"/>
                </a:cubicBezTo>
                <a:cubicBezTo>
                  <a:pt x="2543" y="760"/>
                  <a:pt x="2527" y="665"/>
                  <a:pt x="2469" y="604"/>
                </a:cubicBezTo>
                <a:cubicBezTo>
                  <a:pt x="2376" y="508"/>
                  <a:pt x="1889" y="32"/>
                  <a:pt x="1214" y="0"/>
                </a:cubicBezTo>
                <a:cubicBezTo>
                  <a:pt x="1189" y="0"/>
                  <a:pt x="1166" y="0"/>
                  <a:pt x="1139" y="0"/>
                </a:cubicBezTo>
                <a:lnTo>
                  <a:pt x="1139" y="207"/>
                </a:lnTo>
              </a:path>
            </a:pathLst>
          </a:custGeom>
          <a:solidFill>
            <a:srgbClr val="FFFFF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9" name="Freeform 4"/>
          <p:cNvSpPr>
            <a:spLocks noChangeArrowheads="1"/>
          </p:cNvSpPr>
          <p:nvPr/>
        </p:nvSpPr>
        <p:spPr bwMode="auto">
          <a:xfrm>
            <a:off x="8757391" y="5199277"/>
            <a:ext cx="4267261" cy="2801602"/>
          </a:xfrm>
          <a:custGeom>
            <a:avLst/>
            <a:gdLst>
              <a:gd name="T0" fmla="*/ 2449 w 5244"/>
              <a:gd name="T1" fmla="*/ 3443 h 3444"/>
              <a:gd name="T2" fmla="*/ 2449 w 5244"/>
              <a:gd name="T3" fmla="*/ 3443 h 3444"/>
              <a:gd name="T4" fmla="*/ 2378 w 5244"/>
              <a:gd name="T5" fmla="*/ 3414 h 3444"/>
              <a:gd name="T6" fmla="*/ 1221 w 5244"/>
              <a:gd name="T7" fmla="*/ 2876 h 3444"/>
              <a:gd name="T8" fmla="*/ 1149 w 5244"/>
              <a:gd name="T9" fmla="*/ 2876 h 3444"/>
              <a:gd name="T10" fmla="*/ 225 w 5244"/>
              <a:gd name="T11" fmla="*/ 3188 h 3444"/>
              <a:gd name="T12" fmla="*/ 167 w 5244"/>
              <a:gd name="T13" fmla="*/ 3207 h 3444"/>
              <a:gd name="T14" fmla="*/ 129 w 5244"/>
              <a:gd name="T15" fmla="*/ 3199 h 3444"/>
              <a:gd name="T16" fmla="*/ 66 w 5244"/>
              <a:gd name="T17" fmla="*/ 3128 h 3444"/>
              <a:gd name="T18" fmla="*/ 24 w 5244"/>
              <a:gd name="T19" fmla="*/ 2524 h 3444"/>
              <a:gd name="T20" fmla="*/ 678 w 5244"/>
              <a:gd name="T21" fmla="*/ 1366 h 3444"/>
              <a:gd name="T22" fmla="*/ 1194 w 5244"/>
              <a:gd name="T23" fmla="*/ 474 h 3444"/>
              <a:gd name="T24" fmla="*/ 2333 w 5244"/>
              <a:gd name="T25" fmla="*/ 0 h 3444"/>
              <a:gd name="T26" fmla="*/ 2336 w 5244"/>
              <a:gd name="T27" fmla="*/ 0 h 3444"/>
              <a:gd name="T28" fmla="*/ 2362 w 5244"/>
              <a:gd name="T29" fmla="*/ 5 h 3444"/>
              <a:gd name="T30" fmla="*/ 3377 w 5244"/>
              <a:gd name="T31" fmla="*/ 628 h 3444"/>
              <a:gd name="T32" fmla="*/ 3753 w 5244"/>
              <a:gd name="T33" fmla="*/ 1150 h 3444"/>
              <a:gd name="T34" fmla="*/ 3755 w 5244"/>
              <a:gd name="T35" fmla="*/ 1152 h 3444"/>
              <a:gd name="T36" fmla="*/ 3763 w 5244"/>
              <a:gd name="T37" fmla="*/ 1157 h 3444"/>
              <a:gd name="T38" fmla="*/ 3766 w 5244"/>
              <a:gd name="T39" fmla="*/ 1155 h 3444"/>
              <a:gd name="T40" fmla="*/ 4248 w 5244"/>
              <a:gd name="T41" fmla="*/ 1057 h 3444"/>
              <a:gd name="T42" fmla="*/ 4918 w 5244"/>
              <a:gd name="T43" fmla="*/ 1269 h 3444"/>
              <a:gd name="T44" fmla="*/ 5151 w 5244"/>
              <a:gd name="T45" fmla="*/ 2055 h 3444"/>
              <a:gd name="T46" fmla="*/ 4311 w 5244"/>
              <a:gd name="T47" fmla="*/ 2860 h 3444"/>
              <a:gd name="T48" fmla="*/ 3638 w 5244"/>
              <a:gd name="T49" fmla="*/ 2958 h 3444"/>
              <a:gd name="T50" fmla="*/ 3615 w 5244"/>
              <a:gd name="T51" fmla="*/ 2958 h 3444"/>
              <a:gd name="T52" fmla="*/ 3615 w 5244"/>
              <a:gd name="T53" fmla="*/ 2958 h 3444"/>
              <a:gd name="T54" fmla="*/ 3612 w 5244"/>
              <a:gd name="T55" fmla="*/ 2958 h 3444"/>
              <a:gd name="T56" fmla="*/ 3601 w 5244"/>
              <a:gd name="T57" fmla="*/ 2958 h 3444"/>
              <a:gd name="T58" fmla="*/ 3591 w 5244"/>
              <a:gd name="T59" fmla="*/ 2958 h 3444"/>
              <a:gd name="T60" fmla="*/ 3363 w 5244"/>
              <a:gd name="T61" fmla="*/ 2979 h 3444"/>
              <a:gd name="T62" fmla="*/ 3358 w 5244"/>
              <a:gd name="T63" fmla="*/ 2979 h 3444"/>
              <a:gd name="T64" fmla="*/ 2555 w 5244"/>
              <a:gd name="T65" fmla="*/ 3371 h 3444"/>
              <a:gd name="T66" fmla="*/ 2532 w 5244"/>
              <a:gd name="T67" fmla="*/ 3403 h 3444"/>
              <a:gd name="T68" fmla="*/ 2457 w 5244"/>
              <a:gd name="T69" fmla="*/ 3443 h 3444"/>
              <a:gd name="T70" fmla="*/ 2449 w 5244"/>
              <a:gd name="T71" fmla="*/ 3443 h 3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244" h="3444">
                <a:moveTo>
                  <a:pt x="2449" y="3443"/>
                </a:moveTo>
                <a:lnTo>
                  <a:pt x="2449" y="3443"/>
                </a:lnTo>
                <a:cubicBezTo>
                  <a:pt x="2423" y="3443"/>
                  <a:pt x="2397" y="3432"/>
                  <a:pt x="2378" y="3414"/>
                </a:cubicBezTo>
                <a:cubicBezTo>
                  <a:pt x="2222" y="3263"/>
                  <a:pt x="1795" y="2905"/>
                  <a:pt x="1221" y="2876"/>
                </a:cubicBezTo>
                <a:cubicBezTo>
                  <a:pt x="1197" y="2876"/>
                  <a:pt x="1173" y="2876"/>
                  <a:pt x="1149" y="2876"/>
                </a:cubicBezTo>
                <a:cubicBezTo>
                  <a:pt x="834" y="2876"/>
                  <a:pt x="522" y="2979"/>
                  <a:pt x="225" y="3188"/>
                </a:cubicBezTo>
                <a:cubicBezTo>
                  <a:pt x="206" y="3199"/>
                  <a:pt x="188" y="3207"/>
                  <a:pt x="167" y="3207"/>
                </a:cubicBezTo>
                <a:cubicBezTo>
                  <a:pt x="154" y="3207"/>
                  <a:pt x="140" y="3204"/>
                  <a:pt x="129" y="3199"/>
                </a:cubicBezTo>
                <a:cubicBezTo>
                  <a:pt x="98" y="3186"/>
                  <a:pt x="74" y="3159"/>
                  <a:pt x="66" y="3128"/>
                </a:cubicBezTo>
                <a:cubicBezTo>
                  <a:pt x="16" y="2921"/>
                  <a:pt x="0" y="2712"/>
                  <a:pt x="24" y="2524"/>
                </a:cubicBezTo>
                <a:cubicBezTo>
                  <a:pt x="111" y="1817"/>
                  <a:pt x="522" y="1472"/>
                  <a:pt x="678" y="1366"/>
                </a:cubicBezTo>
                <a:cubicBezTo>
                  <a:pt x="678" y="1224"/>
                  <a:pt x="739" y="906"/>
                  <a:pt x="1194" y="474"/>
                </a:cubicBezTo>
                <a:cubicBezTo>
                  <a:pt x="1610" y="82"/>
                  <a:pt x="2087" y="11"/>
                  <a:pt x="2333" y="0"/>
                </a:cubicBezTo>
                <a:cubicBezTo>
                  <a:pt x="2333" y="0"/>
                  <a:pt x="2333" y="0"/>
                  <a:pt x="2336" y="0"/>
                </a:cubicBezTo>
                <a:cubicBezTo>
                  <a:pt x="2344" y="0"/>
                  <a:pt x="2354" y="3"/>
                  <a:pt x="2362" y="5"/>
                </a:cubicBezTo>
                <a:cubicBezTo>
                  <a:pt x="2741" y="103"/>
                  <a:pt x="3082" y="313"/>
                  <a:pt x="3377" y="628"/>
                </a:cubicBezTo>
                <a:cubicBezTo>
                  <a:pt x="3609" y="877"/>
                  <a:pt x="3731" y="1104"/>
                  <a:pt x="3753" y="1150"/>
                </a:cubicBezTo>
                <a:cubicBezTo>
                  <a:pt x="3753" y="1150"/>
                  <a:pt x="3755" y="1150"/>
                  <a:pt x="3755" y="1152"/>
                </a:cubicBezTo>
                <a:cubicBezTo>
                  <a:pt x="3758" y="1157"/>
                  <a:pt x="3760" y="1157"/>
                  <a:pt x="3763" y="1157"/>
                </a:cubicBezTo>
                <a:cubicBezTo>
                  <a:pt x="3763" y="1157"/>
                  <a:pt x="3766" y="1157"/>
                  <a:pt x="3766" y="1155"/>
                </a:cubicBezTo>
                <a:cubicBezTo>
                  <a:pt x="3901" y="1091"/>
                  <a:pt x="4070" y="1057"/>
                  <a:pt x="4248" y="1057"/>
                </a:cubicBezTo>
                <a:cubicBezTo>
                  <a:pt x="4510" y="1057"/>
                  <a:pt x="4748" y="1134"/>
                  <a:pt x="4918" y="1269"/>
                </a:cubicBezTo>
                <a:cubicBezTo>
                  <a:pt x="5076" y="1393"/>
                  <a:pt x="5243" y="1631"/>
                  <a:pt x="5151" y="2055"/>
                </a:cubicBezTo>
                <a:cubicBezTo>
                  <a:pt x="5063" y="2444"/>
                  <a:pt x="4780" y="2714"/>
                  <a:pt x="4311" y="2860"/>
                </a:cubicBezTo>
                <a:cubicBezTo>
                  <a:pt x="4007" y="2950"/>
                  <a:pt x="3720" y="2958"/>
                  <a:pt x="3638" y="2958"/>
                </a:cubicBezTo>
                <a:cubicBezTo>
                  <a:pt x="3628" y="2958"/>
                  <a:pt x="3620" y="2958"/>
                  <a:pt x="3615" y="2958"/>
                </a:cubicBezTo>
                <a:lnTo>
                  <a:pt x="3615" y="2958"/>
                </a:lnTo>
                <a:lnTo>
                  <a:pt x="3612" y="2958"/>
                </a:lnTo>
                <a:cubicBezTo>
                  <a:pt x="3609" y="2958"/>
                  <a:pt x="3604" y="2958"/>
                  <a:pt x="3601" y="2958"/>
                </a:cubicBezTo>
                <a:cubicBezTo>
                  <a:pt x="3596" y="2958"/>
                  <a:pt x="3594" y="2958"/>
                  <a:pt x="3591" y="2958"/>
                </a:cubicBezTo>
                <a:cubicBezTo>
                  <a:pt x="3488" y="2961"/>
                  <a:pt x="3366" y="2979"/>
                  <a:pt x="3363" y="2979"/>
                </a:cubicBezTo>
                <a:cubicBezTo>
                  <a:pt x="3360" y="2979"/>
                  <a:pt x="3360" y="2979"/>
                  <a:pt x="3358" y="2979"/>
                </a:cubicBezTo>
                <a:cubicBezTo>
                  <a:pt x="3011" y="3011"/>
                  <a:pt x="2744" y="3144"/>
                  <a:pt x="2555" y="3371"/>
                </a:cubicBezTo>
                <a:cubicBezTo>
                  <a:pt x="2547" y="3382"/>
                  <a:pt x="2539" y="3392"/>
                  <a:pt x="2532" y="3403"/>
                </a:cubicBezTo>
                <a:cubicBezTo>
                  <a:pt x="2513" y="3427"/>
                  <a:pt x="2487" y="3440"/>
                  <a:pt x="2457" y="3443"/>
                </a:cubicBezTo>
                <a:cubicBezTo>
                  <a:pt x="2455" y="3443"/>
                  <a:pt x="2452" y="3443"/>
                  <a:pt x="2449" y="3443"/>
                </a:cubicBezTo>
              </a:path>
            </a:pathLst>
          </a:custGeom>
          <a:solidFill>
            <a:schemeClr val="tx2"/>
          </a:solidFill>
          <a:ln>
            <a:noFill/>
          </a:ln>
          <a:effectLst/>
          <a:extLst/>
        </p:spPr>
        <p:txBody>
          <a:bodyPr wrap="none" anchor="ctr"/>
          <a:lstStyle/>
          <a:p>
            <a:endParaRPr lang="en-US" dirty="0"/>
          </a:p>
        </p:txBody>
      </p:sp>
      <p:sp>
        <p:nvSpPr>
          <p:cNvPr id="150" name="Freeform 5"/>
          <p:cNvSpPr>
            <a:spLocks noChangeArrowheads="1"/>
          </p:cNvSpPr>
          <p:nvPr/>
        </p:nvSpPr>
        <p:spPr bwMode="auto">
          <a:xfrm>
            <a:off x="8671184" y="5116666"/>
            <a:ext cx="4443267" cy="2970416"/>
          </a:xfrm>
          <a:custGeom>
            <a:avLst/>
            <a:gdLst>
              <a:gd name="T0" fmla="*/ 2439 w 5461"/>
              <a:gd name="T1" fmla="*/ 209 h 3650"/>
              <a:gd name="T2" fmla="*/ 2439 w 5461"/>
              <a:gd name="T3" fmla="*/ 209 h 3650"/>
              <a:gd name="T4" fmla="*/ 3405 w 5461"/>
              <a:gd name="T5" fmla="*/ 800 h 3650"/>
              <a:gd name="T6" fmla="*/ 3763 w 5461"/>
              <a:gd name="T7" fmla="*/ 1300 h 3650"/>
              <a:gd name="T8" fmla="*/ 3866 w 5461"/>
              <a:gd name="T9" fmla="*/ 1364 h 3650"/>
              <a:gd name="T10" fmla="*/ 3914 w 5461"/>
              <a:gd name="T11" fmla="*/ 1353 h 3650"/>
              <a:gd name="T12" fmla="*/ 4351 w 5461"/>
              <a:gd name="T13" fmla="*/ 1263 h 3650"/>
              <a:gd name="T14" fmla="*/ 4957 w 5461"/>
              <a:gd name="T15" fmla="*/ 1451 h 3650"/>
              <a:gd name="T16" fmla="*/ 5153 w 5461"/>
              <a:gd name="T17" fmla="*/ 2137 h 3650"/>
              <a:gd name="T18" fmla="*/ 4383 w 5461"/>
              <a:gd name="T19" fmla="*/ 2862 h 3650"/>
              <a:gd name="T20" fmla="*/ 3741 w 5461"/>
              <a:gd name="T21" fmla="*/ 2958 h 3650"/>
              <a:gd name="T22" fmla="*/ 3720 w 5461"/>
              <a:gd name="T23" fmla="*/ 2958 h 3650"/>
              <a:gd name="T24" fmla="*/ 3718 w 5461"/>
              <a:gd name="T25" fmla="*/ 2958 h 3650"/>
              <a:gd name="T26" fmla="*/ 3704 w 5461"/>
              <a:gd name="T27" fmla="*/ 2958 h 3650"/>
              <a:gd name="T28" fmla="*/ 3704 w 5461"/>
              <a:gd name="T29" fmla="*/ 2958 h 3650"/>
              <a:gd name="T30" fmla="*/ 3450 w 5461"/>
              <a:gd name="T31" fmla="*/ 2979 h 3650"/>
              <a:gd name="T32" fmla="*/ 2579 w 5461"/>
              <a:gd name="T33" fmla="*/ 3408 h 3650"/>
              <a:gd name="T34" fmla="*/ 2552 w 5461"/>
              <a:gd name="T35" fmla="*/ 3442 h 3650"/>
              <a:gd name="T36" fmla="*/ 1329 w 5461"/>
              <a:gd name="T37" fmla="*/ 2876 h 3650"/>
              <a:gd name="T38" fmla="*/ 1252 w 5461"/>
              <a:gd name="T39" fmla="*/ 2876 h 3650"/>
              <a:gd name="T40" fmla="*/ 270 w 5461"/>
              <a:gd name="T41" fmla="*/ 3204 h 3650"/>
              <a:gd name="T42" fmla="*/ 230 w 5461"/>
              <a:gd name="T43" fmla="*/ 2640 h 3650"/>
              <a:gd name="T44" fmla="*/ 892 w 5461"/>
              <a:gd name="T45" fmla="*/ 1523 h 3650"/>
              <a:gd name="T46" fmla="*/ 1369 w 5461"/>
              <a:gd name="T47" fmla="*/ 654 h 3650"/>
              <a:gd name="T48" fmla="*/ 2439 w 5461"/>
              <a:gd name="T49" fmla="*/ 209 h 3650"/>
              <a:gd name="T50" fmla="*/ 2439 w 5461"/>
              <a:gd name="T51" fmla="*/ 0 h 3650"/>
              <a:gd name="T52" fmla="*/ 2439 w 5461"/>
              <a:gd name="T53" fmla="*/ 0 h 3650"/>
              <a:gd name="T54" fmla="*/ 2431 w 5461"/>
              <a:gd name="T55" fmla="*/ 0 h 3650"/>
              <a:gd name="T56" fmla="*/ 1226 w 5461"/>
              <a:gd name="T57" fmla="*/ 503 h 3650"/>
              <a:gd name="T58" fmla="*/ 720 w 5461"/>
              <a:gd name="T59" fmla="*/ 1226 h 3650"/>
              <a:gd name="T60" fmla="*/ 680 w 5461"/>
              <a:gd name="T61" fmla="*/ 1414 h 3650"/>
              <a:gd name="T62" fmla="*/ 23 w 5461"/>
              <a:gd name="T63" fmla="*/ 2614 h 3650"/>
              <a:gd name="T64" fmla="*/ 69 w 5461"/>
              <a:gd name="T65" fmla="*/ 3254 h 3650"/>
              <a:gd name="T66" fmla="*/ 196 w 5461"/>
              <a:gd name="T67" fmla="*/ 3400 h 3650"/>
              <a:gd name="T68" fmla="*/ 270 w 5461"/>
              <a:gd name="T69" fmla="*/ 3413 h 3650"/>
              <a:gd name="T70" fmla="*/ 386 w 5461"/>
              <a:gd name="T71" fmla="*/ 3376 h 3650"/>
              <a:gd name="T72" fmla="*/ 1252 w 5461"/>
              <a:gd name="T73" fmla="*/ 3082 h 3650"/>
              <a:gd name="T74" fmla="*/ 1321 w 5461"/>
              <a:gd name="T75" fmla="*/ 3082 h 3650"/>
              <a:gd name="T76" fmla="*/ 2407 w 5461"/>
              <a:gd name="T77" fmla="*/ 3590 h 3650"/>
              <a:gd name="T78" fmla="*/ 2552 w 5461"/>
              <a:gd name="T79" fmla="*/ 3649 h 3650"/>
              <a:gd name="T80" fmla="*/ 2569 w 5461"/>
              <a:gd name="T81" fmla="*/ 3649 h 3650"/>
              <a:gd name="T82" fmla="*/ 2717 w 5461"/>
              <a:gd name="T83" fmla="*/ 3567 h 3650"/>
              <a:gd name="T84" fmla="*/ 2740 w 5461"/>
              <a:gd name="T85" fmla="*/ 3540 h 3650"/>
              <a:gd name="T86" fmla="*/ 3469 w 5461"/>
              <a:gd name="T87" fmla="*/ 3185 h 3650"/>
              <a:gd name="T88" fmla="*/ 3482 w 5461"/>
              <a:gd name="T89" fmla="*/ 3183 h 3650"/>
              <a:gd name="T90" fmla="*/ 3691 w 5461"/>
              <a:gd name="T91" fmla="*/ 3164 h 3650"/>
              <a:gd name="T92" fmla="*/ 3704 w 5461"/>
              <a:gd name="T93" fmla="*/ 3164 h 3650"/>
              <a:gd name="T94" fmla="*/ 3720 w 5461"/>
              <a:gd name="T95" fmla="*/ 3164 h 3650"/>
              <a:gd name="T96" fmla="*/ 3741 w 5461"/>
              <a:gd name="T97" fmla="*/ 3164 h 3650"/>
              <a:gd name="T98" fmla="*/ 4443 w 5461"/>
              <a:gd name="T99" fmla="*/ 3061 h 3650"/>
              <a:gd name="T100" fmla="*/ 5042 w 5461"/>
              <a:gd name="T101" fmla="*/ 2733 h 3650"/>
              <a:gd name="T102" fmla="*/ 5355 w 5461"/>
              <a:gd name="T103" fmla="*/ 2182 h 3650"/>
              <a:gd name="T104" fmla="*/ 5087 w 5461"/>
              <a:gd name="T105" fmla="*/ 1289 h 3650"/>
              <a:gd name="T106" fmla="*/ 4351 w 5461"/>
              <a:gd name="T107" fmla="*/ 1057 h 3650"/>
              <a:gd name="T108" fmla="*/ 3908 w 5461"/>
              <a:gd name="T109" fmla="*/ 1130 h 3650"/>
              <a:gd name="T110" fmla="*/ 3556 w 5461"/>
              <a:gd name="T111" fmla="*/ 659 h 3650"/>
              <a:gd name="T112" fmla="*/ 2492 w 5461"/>
              <a:gd name="T113" fmla="*/ 8 h 3650"/>
              <a:gd name="T114" fmla="*/ 2439 w 5461"/>
              <a:gd name="T115" fmla="*/ 0 h 3650"/>
              <a:gd name="T116" fmla="*/ 2439 w 5461"/>
              <a:gd name="T117" fmla="*/ 209 h 3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61" h="3650">
                <a:moveTo>
                  <a:pt x="2439" y="209"/>
                </a:moveTo>
                <a:lnTo>
                  <a:pt x="2439" y="209"/>
                </a:lnTo>
                <a:cubicBezTo>
                  <a:pt x="2799" y="302"/>
                  <a:pt x="3122" y="500"/>
                  <a:pt x="3405" y="800"/>
                </a:cubicBezTo>
                <a:cubicBezTo>
                  <a:pt x="3646" y="1059"/>
                  <a:pt x="3763" y="1297"/>
                  <a:pt x="3763" y="1300"/>
                </a:cubicBezTo>
                <a:cubicBezTo>
                  <a:pt x="3784" y="1340"/>
                  <a:pt x="3823" y="1364"/>
                  <a:pt x="3866" y="1364"/>
                </a:cubicBezTo>
                <a:cubicBezTo>
                  <a:pt x="3882" y="1364"/>
                  <a:pt x="3898" y="1358"/>
                  <a:pt x="3914" y="1353"/>
                </a:cubicBezTo>
                <a:cubicBezTo>
                  <a:pt x="4033" y="1295"/>
                  <a:pt x="4189" y="1263"/>
                  <a:pt x="4351" y="1263"/>
                </a:cubicBezTo>
                <a:cubicBezTo>
                  <a:pt x="4565" y="1263"/>
                  <a:pt x="4793" y="1321"/>
                  <a:pt x="4957" y="1451"/>
                </a:cubicBezTo>
                <a:cubicBezTo>
                  <a:pt x="5153" y="1607"/>
                  <a:pt x="5219" y="1838"/>
                  <a:pt x="5153" y="2137"/>
                </a:cubicBezTo>
                <a:cubicBezTo>
                  <a:pt x="5073" y="2486"/>
                  <a:pt x="4817" y="2730"/>
                  <a:pt x="4383" y="2862"/>
                </a:cubicBezTo>
                <a:cubicBezTo>
                  <a:pt x="4094" y="2950"/>
                  <a:pt x="3818" y="2958"/>
                  <a:pt x="3741" y="2958"/>
                </a:cubicBezTo>
                <a:cubicBezTo>
                  <a:pt x="3728" y="2958"/>
                  <a:pt x="3720" y="2958"/>
                  <a:pt x="3720" y="2958"/>
                </a:cubicBezTo>
                <a:lnTo>
                  <a:pt x="3718" y="2958"/>
                </a:lnTo>
                <a:cubicBezTo>
                  <a:pt x="3712" y="2958"/>
                  <a:pt x="3710" y="2958"/>
                  <a:pt x="3704" y="2958"/>
                </a:cubicBezTo>
                <a:lnTo>
                  <a:pt x="3704" y="2958"/>
                </a:lnTo>
                <a:cubicBezTo>
                  <a:pt x="3591" y="2958"/>
                  <a:pt x="3450" y="2979"/>
                  <a:pt x="3450" y="2979"/>
                </a:cubicBezTo>
                <a:cubicBezTo>
                  <a:pt x="3077" y="3013"/>
                  <a:pt x="2783" y="3159"/>
                  <a:pt x="2579" y="3408"/>
                </a:cubicBezTo>
                <a:cubicBezTo>
                  <a:pt x="2571" y="3419"/>
                  <a:pt x="2560" y="3432"/>
                  <a:pt x="2552" y="3442"/>
                </a:cubicBezTo>
                <a:cubicBezTo>
                  <a:pt x="2399" y="3291"/>
                  <a:pt x="1946" y="2907"/>
                  <a:pt x="1329" y="2876"/>
                </a:cubicBezTo>
                <a:cubicBezTo>
                  <a:pt x="1305" y="2876"/>
                  <a:pt x="1279" y="2876"/>
                  <a:pt x="1252" y="2876"/>
                </a:cubicBezTo>
                <a:cubicBezTo>
                  <a:pt x="916" y="2876"/>
                  <a:pt x="585" y="2984"/>
                  <a:pt x="270" y="3204"/>
                </a:cubicBezTo>
                <a:cubicBezTo>
                  <a:pt x="219" y="3008"/>
                  <a:pt x="209" y="2812"/>
                  <a:pt x="230" y="2640"/>
                </a:cubicBezTo>
                <a:cubicBezTo>
                  <a:pt x="331" y="1822"/>
                  <a:pt x="892" y="1523"/>
                  <a:pt x="892" y="1523"/>
                </a:cubicBezTo>
                <a:cubicBezTo>
                  <a:pt x="892" y="1523"/>
                  <a:pt x="799" y="1191"/>
                  <a:pt x="1369" y="654"/>
                </a:cubicBezTo>
                <a:cubicBezTo>
                  <a:pt x="1755" y="286"/>
                  <a:pt x="2195" y="217"/>
                  <a:pt x="2439" y="209"/>
                </a:cubicBezTo>
                <a:lnTo>
                  <a:pt x="2439" y="0"/>
                </a:lnTo>
                <a:lnTo>
                  <a:pt x="2439" y="0"/>
                </a:lnTo>
                <a:cubicBezTo>
                  <a:pt x="2436" y="0"/>
                  <a:pt x="2433" y="0"/>
                  <a:pt x="2431" y="0"/>
                </a:cubicBezTo>
                <a:cubicBezTo>
                  <a:pt x="2171" y="10"/>
                  <a:pt x="1665" y="87"/>
                  <a:pt x="1226" y="503"/>
                </a:cubicBezTo>
                <a:cubicBezTo>
                  <a:pt x="964" y="749"/>
                  <a:pt x="794" y="993"/>
                  <a:pt x="720" y="1226"/>
                </a:cubicBezTo>
                <a:cubicBezTo>
                  <a:pt x="696" y="1300"/>
                  <a:pt x="686" y="1364"/>
                  <a:pt x="680" y="1414"/>
                </a:cubicBezTo>
                <a:cubicBezTo>
                  <a:pt x="487" y="1560"/>
                  <a:pt x="108" y="1925"/>
                  <a:pt x="23" y="2614"/>
                </a:cubicBezTo>
                <a:cubicBezTo>
                  <a:pt x="0" y="2815"/>
                  <a:pt x="16" y="3037"/>
                  <a:pt x="69" y="3254"/>
                </a:cubicBezTo>
                <a:cubicBezTo>
                  <a:pt x="84" y="3320"/>
                  <a:pt x="132" y="3373"/>
                  <a:pt x="196" y="3400"/>
                </a:cubicBezTo>
                <a:cubicBezTo>
                  <a:pt x="219" y="3408"/>
                  <a:pt x="243" y="3413"/>
                  <a:pt x="270" y="3413"/>
                </a:cubicBezTo>
                <a:cubicBezTo>
                  <a:pt x="309" y="3413"/>
                  <a:pt x="352" y="3400"/>
                  <a:pt x="386" y="3376"/>
                </a:cubicBezTo>
                <a:cubicBezTo>
                  <a:pt x="667" y="3180"/>
                  <a:pt x="958" y="3082"/>
                  <a:pt x="1252" y="3082"/>
                </a:cubicBezTo>
                <a:cubicBezTo>
                  <a:pt x="1276" y="3082"/>
                  <a:pt x="1297" y="3082"/>
                  <a:pt x="1321" y="3082"/>
                </a:cubicBezTo>
                <a:cubicBezTo>
                  <a:pt x="1859" y="3109"/>
                  <a:pt x="2261" y="3448"/>
                  <a:pt x="2407" y="3590"/>
                </a:cubicBezTo>
                <a:cubicBezTo>
                  <a:pt x="2447" y="3628"/>
                  <a:pt x="2500" y="3649"/>
                  <a:pt x="2552" y="3649"/>
                </a:cubicBezTo>
                <a:cubicBezTo>
                  <a:pt x="2558" y="3649"/>
                  <a:pt x="2563" y="3649"/>
                  <a:pt x="2569" y="3649"/>
                </a:cubicBezTo>
                <a:cubicBezTo>
                  <a:pt x="2627" y="3644"/>
                  <a:pt x="2682" y="3615"/>
                  <a:pt x="2717" y="3567"/>
                </a:cubicBezTo>
                <a:cubicBezTo>
                  <a:pt x="2725" y="3556"/>
                  <a:pt x="2732" y="3548"/>
                  <a:pt x="2740" y="3540"/>
                </a:cubicBezTo>
                <a:cubicBezTo>
                  <a:pt x="2907" y="3334"/>
                  <a:pt x="3154" y="3214"/>
                  <a:pt x="3469" y="3185"/>
                </a:cubicBezTo>
                <a:cubicBezTo>
                  <a:pt x="3474" y="3185"/>
                  <a:pt x="3477" y="3185"/>
                  <a:pt x="3482" y="3183"/>
                </a:cubicBezTo>
                <a:cubicBezTo>
                  <a:pt x="3482" y="3183"/>
                  <a:pt x="3599" y="3167"/>
                  <a:pt x="3691" y="3164"/>
                </a:cubicBezTo>
                <a:cubicBezTo>
                  <a:pt x="3694" y="3164"/>
                  <a:pt x="3699" y="3164"/>
                  <a:pt x="3704" y="3164"/>
                </a:cubicBezTo>
                <a:cubicBezTo>
                  <a:pt x="3710" y="3164"/>
                  <a:pt x="3715" y="3164"/>
                  <a:pt x="3720" y="3164"/>
                </a:cubicBezTo>
                <a:cubicBezTo>
                  <a:pt x="3728" y="3164"/>
                  <a:pt x="3736" y="3164"/>
                  <a:pt x="3741" y="3164"/>
                </a:cubicBezTo>
                <a:cubicBezTo>
                  <a:pt x="3826" y="3164"/>
                  <a:pt x="4128" y="3156"/>
                  <a:pt x="4443" y="3061"/>
                </a:cubicBezTo>
                <a:cubicBezTo>
                  <a:pt x="4690" y="2987"/>
                  <a:pt x="4891" y="2876"/>
                  <a:pt x="5042" y="2733"/>
                </a:cubicBezTo>
                <a:cubicBezTo>
                  <a:pt x="5201" y="2582"/>
                  <a:pt x="5307" y="2396"/>
                  <a:pt x="5355" y="2182"/>
                </a:cubicBezTo>
                <a:cubicBezTo>
                  <a:pt x="5460" y="1705"/>
                  <a:pt x="5267" y="1435"/>
                  <a:pt x="5087" y="1289"/>
                </a:cubicBezTo>
                <a:cubicBezTo>
                  <a:pt x="4896" y="1138"/>
                  <a:pt x="4637" y="1057"/>
                  <a:pt x="4351" y="1057"/>
                </a:cubicBezTo>
                <a:cubicBezTo>
                  <a:pt x="4195" y="1057"/>
                  <a:pt x="4038" y="1083"/>
                  <a:pt x="3908" y="1130"/>
                </a:cubicBezTo>
                <a:cubicBezTo>
                  <a:pt x="3850" y="1030"/>
                  <a:pt x="3734" y="850"/>
                  <a:pt x="3556" y="659"/>
                </a:cubicBezTo>
                <a:cubicBezTo>
                  <a:pt x="3246" y="331"/>
                  <a:pt x="2889" y="111"/>
                  <a:pt x="2492" y="8"/>
                </a:cubicBezTo>
                <a:cubicBezTo>
                  <a:pt x="2473" y="3"/>
                  <a:pt x="2457" y="0"/>
                  <a:pt x="2439" y="0"/>
                </a:cubicBezTo>
                <a:lnTo>
                  <a:pt x="2439" y="209"/>
                </a:lnTo>
              </a:path>
            </a:pathLst>
          </a:custGeom>
          <a:solidFill>
            <a:srgbClr val="FFFFF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1" name="Freeform 6"/>
          <p:cNvSpPr>
            <a:spLocks noChangeArrowheads="1"/>
          </p:cNvSpPr>
          <p:nvPr/>
        </p:nvSpPr>
        <p:spPr bwMode="auto">
          <a:xfrm>
            <a:off x="10621624" y="6718607"/>
            <a:ext cx="4856344" cy="3785754"/>
          </a:xfrm>
          <a:custGeom>
            <a:avLst/>
            <a:gdLst>
              <a:gd name="T0" fmla="*/ 4388 w 5967"/>
              <a:gd name="T1" fmla="*/ 4650 h 4651"/>
              <a:gd name="T2" fmla="*/ 4388 w 5967"/>
              <a:gd name="T3" fmla="*/ 4650 h 4651"/>
              <a:gd name="T4" fmla="*/ 4364 w 5967"/>
              <a:gd name="T5" fmla="*/ 4647 h 4651"/>
              <a:gd name="T6" fmla="*/ 2979 w 5967"/>
              <a:gd name="T7" fmla="*/ 3702 h 4651"/>
              <a:gd name="T8" fmla="*/ 2780 w 5967"/>
              <a:gd name="T9" fmla="*/ 3167 h 4651"/>
              <a:gd name="T10" fmla="*/ 2460 w 5967"/>
              <a:gd name="T11" fmla="*/ 3212 h 4651"/>
              <a:gd name="T12" fmla="*/ 1960 w 5967"/>
              <a:gd name="T13" fmla="*/ 3082 h 4651"/>
              <a:gd name="T14" fmla="*/ 1279 w 5967"/>
              <a:gd name="T15" fmla="*/ 3262 h 4651"/>
              <a:gd name="T16" fmla="*/ 392 w 5967"/>
              <a:gd name="T17" fmla="*/ 2883 h 4651"/>
              <a:gd name="T18" fmla="*/ 13 w 5967"/>
              <a:gd name="T19" fmla="*/ 2388 h 4651"/>
              <a:gd name="T20" fmla="*/ 0 w 5967"/>
              <a:gd name="T21" fmla="*/ 2333 h 4651"/>
              <a:gd name="T22" fmla="*/ 283 w 5967"/>
              <a:gd name="T23" fmla="*/ 1520 h 4651"/>
              <a:gd name="T24" fmla="*/ 1070 w 5967"/>
              <a:gd name="T25" fmla="*/ 1136 h 4651"/>
              <a:gd name="T26" fmla="*/ 1311 w 5967"/>
              <a:gd name="T27" fmla="*/ 1115 h 4651"/>
              <a:gd name="T28" fmla="*/ 1321 w 5967"/>
              <a:gd name="T29" fmla="*/ 1115 h 4651"/>
              <a:gd name="T30" fmla="*/ 1329 w 5967"/>
              <a:gd name="T31" fmla="*/ 1115 h 4651"/>
              <a:gd name="T32" fmla="*/ 1353 w 5967"/>
              <a:gd name="T33" fmla="*/ 1115 h 4651"/>
              <a:gd name="T34" fmla="*/ 2023 w 5967"/>
              <a:gd name="T35" fmla="*/ 1017 h 4651"/>
              <a:gd name="T36" fmla="*/ 2881 w 5967"/>
              <a:gd name="T37" fmla="*/ 198 h 4651"/>
              <a:gd name="T38" fmla="*/ 2892 w 5967"/>
              <a:gd name="T39" fmla="*/ 145 h 4651"/>
              <a:gd name="T40" fmla="*/ 2971 w 5967"/>
              <a:gd name="T41" fmla="*/ 61 h 4651"/>
              <a:gd name="T42" fmla="*/ 3501 w 5967"/>
              <a:gd name="T43" fmla="*/ 0 h 4651"/>
              <a:gd name="T44" fmla="*/ 4333 w 5967"/>
              <a:gd name="T45" fmla="*/ 254 h 4651"/>
              <a:gd name="T46" fmla="*/ 4860 w 5967"/>
              <a:gd name="T47" fmla="*/ 1271 h 4651"/>
              <a:gd name="T48" fmla="*/ 4788 w 5967"/>
              <a:gd name="T49" fmla="*/ 1382 h 4651"/>
              <a:gd name="T50" fmla="*/ 4441 w 5967"/>
              <a:gd name="T51" fmla="*/ 1625 h 4651"/>
              <a:gd name="T52" fmla="*/ 4359 w 5967"/>
              <a:gd name="T53" fmla="*/ 2235 h 4651"/>
              <a:gd name="T54" fmla="*/ 4367 w 5967"/>
              <a:gd name="T55" fmla="*/ 2240 h 4651"/>
              <a:gd name="T56" fmla="*/ 4372 w 5967"/>
              <a:gd name="T57" fmla="*/ 2240 h 4651"/>
              <a:gd name="T58" fmla="*/ 4375 w 5967"/>
              <a:gd name="T59" fmla="*/ 2227 h 4651"/>
              <a:gd name="T60" fmla="*/ 4454 w 5967"/>
              <a:gd name="T61" fmla="*/ 1636 h 4651"/>
              <a:gd name="T62" fmla="*/ 5034 w 5967"/>
              <a:gd name="T63" fmla="*/ 1364 h 4651"/>
              <a:gd name="T64" fmla="*/ 5108 w 5967"/>
              <a:gd name="T65" fmla="*/ 1366 h 4651"/>
              <a:gd name="T66" fmla="*/ 5884 w 5967"/>
              <a:gd name="T67" fmla="*/ 1753 h 4651"/>
              <a:gd name="T68" fmla="*/ 5911 w 5967"/>
              <a:gd name="T69" fmla="*/ 1814 h 4651"/>
              <a:gd name="T70" fmla="*/ 5132 w 5967"/>
              <a:gd name="T71" fmla="*/ 3246 h 4651"/>
              <a:gd name="T72" fmla="*/ 4333 w 5967"/>
              <a:gd name="T73" fmla="*/ 3585 h 4651"/>
              <a:gd name="T74" fmla="*/ 4356 w 5967"/>
              <a:gd name="T75" fmla="*/ 3948 h 4651"/>
              <a:gd name="T76" fmla="*/ 4714 w 5967"/>
              <a:gd name="T77" fmla="*/ 4247 h 4651"/>
              <a:gd name="T78" fmla="*/ 4783 w 5967"/>
              <a:gd name="T79" fmla="*/ 4332 h 4651"/>
              <a:gd name="T80" fmla="*/ 4740 w 5967"/>
              <a:gd name="T81" fmla="*/ 4430 h 4651"/>
              <a:gd name="T82" fmla="*/ 4446 w 5967"/>
              <a:gd name="T83" fmla="*/ 4631 h 4651"/>
              <a:gd name="T84" fmla="*/ 4388 w 5967"/>
              <a:gd name="T85" fmla="*/ 4650 h 4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967" h="4651">
                <a:moveTo>
                  <a:pt x="4388" y="4650"/>
                </a:moveTo>
                <a:lnTo>
                  <a:pt x="4388" y="4650"/>
                </a:lnTo>
                <a:cubicBezTo>
                  <a:pt x="4380" y="4650"/>
                  <a:pt x="4372" y="4647"/>
                  <a:pt x="4364" y="4647"/>
                </a:cubicBezTo>
                <a:cubicBezTo>
                  <a:pt x="3556" y="4446"/>
                  <a:pt x="3167" y="4022"/>
                  <a:pt x="2979" y="3702"/>
                </a:cubicBezTo>
                <a:cubicBezTo>
                  <a:pt x="2855" y="3487"/>
                  <a:pt x="2805" y="3291"/>
                  <a:pt x="2780" y="3167"/>
                </a:cubicBezTo>
                <a:cubicBezTo>
                  <a:pt x="2672" y="3196"/>
                  <a:pt x="2563" y="3212"/>
                  <a:pt x="2460" y="3212"/>
                </a:cubicBezTo>
                <a:cubicBezTo>
                  <a:pt x="2216" y="3212"/>
                  <a:pt x="2044" y="3132"/>
                  <a:pt x="1960" y="3082"/>
                </a:cubicBezTo>
                <a:cubicBezTo>
                  <a:pt x="1729" y="3201"/>
                  <a:pt x="1499" y="3262"/>
                  <a:pt x="1279" y="3262"/>
                </a:cubicBezTo>
                <a:cubicBezTo>
                  <a:pt x="956" y="3262"/>
                  <a:pt x="659" y="3135"/>
                  <a:pt x="392" y="2883"/>
                </a:cubicBezTo>
                <a:cubicBezTo>
                  <a:pt x="186" y="2690"/>
                  <a:pt x="58" y="2473"/>
                  <a:pt x="13" y="2388"/>
                </a:cubicBezTo>
                <a:cubicBezTo>
                  <a:pt x="3" y="2373"/>
                  <a:pt x="0" y="2354"/>
                  <a:pt x="0" y="2333"/>
                </a:cubicBezTo>
                <a:cubicBezTo>
                  <a:pt x="13" y="2105"/>
                  <a:pt x="74" y="1776"/>
                  <a:pt x="283" y="1520"/>
                </a:cubicBezTo>
                <a:cubicBezTo>
                  <a:pt x="466" y="1297"/>
                  <a:pt x="731" y="1167"/>
                  <a:pt x="1070" y="1136"/>
                </a:cubicBezTo>
                <a:cubicBezTo>
                  <a:pt x="1311" y="1115"/>
                  <a:pt x="1311" y="1115"/>
                  <a:pt x="1311" y="1115"/>
                </a:cubicBezTo>
                <a:cubicBezTo>
                  <a:pt x="1313" y="1115"/>
                  <a:pt x="1316" y="1115"/>
                  <a:pt x="1321" y="1115"/>
                </a:cubicBezTo>
                <a:cubicBezTo>
                  <a:pt x="1321" y="1115"/>
                  <a:pt x="1327" y="1115"/>
                  <a:pt x="1329" y="1115"/>
                </a:cubicBezTo>
                <a:cubicBezTo>
                  <a:pt x="1332" y="1115"/>
                  <a:pt x="1340" y="1115"/>
                  <a:pt x="1353" y="1115"/>
                </a:cubicBezTo>
                <a:cubicBezTo>
                  <a:pt x="1432" y="1115"/>
                  <a:pt x="1719" y="1107"/>
                  <a:pt x="2023" y="1017"/>
                </a:cubicBezTo>
                <a:cubicBezTo>
                  <a:pt x="2497" y="873"/>
                  <a:pt x="2794" y="590"/>
                  <a:pt x="2881" y="198"/>
                </a:cubicBezTo>
                <a:cubicBezTo>
                  <a:pt x="2884" y="180"/>
                  <a:pt x="2887" y="164"/>
                  <a:pt x="2892" y="145"/>
                </a:cubicBezTo>
                <a:cubicBezTo>
                  <a:pt x="2897" y="103"/>
                  <a:pt x="2929" y="71"/>
                  <a:pt x="2971" y="61"/>
                </a:cubicBezTo>
                <a:cubicBezTo>
                  <a:pt x="3159" y="21"/>
                  <a:pt x="3340" y="0"/>
                  <a:pt x="3501" y="0"/>
                </a:cubicBezTo>
                <a:cubicBezTo>
                  <a:pt x="3832" y="0"/>
                  <a:pt x="4113" y="84"/>
                  <a:pt x="4333" y="254"/>
                </a:cubicBezTo>
                <a:cubicBezTo>
                  <a:pt x="4735" y="561"/>
                  <a:pt x="4835" y="1067"/>
                  <a:pt x="4860" y="1271"/>
                </a:cubicBezTo>
                <a:cubicBezTo>
                  <a:pt x="4865" y="1318"/>
                  <a:pt x="4835" y="1366"/>
                  <a:pt x="4788" y="1382"/>
                </a:cubicBezTo>
                <a:cubicBezTo>
                  <a:pt x="4645" y="1424"/>
                  <a:pt x="4523" y="1509"/>
                  <a:pt x="4441" y="1625"/>
                </a:cubicBezTo>
                <a:cubicBezTo>
                  <a:pt x="4308" y="1803"/>
                  <a:pt x="4279" y="2036"/>
                  <a:pt x="4359" y="2235"/>
                </a:cubicBezTo>
                <a:cubicBezTo>
                  <a:pt x="4359" y="2240"/>
                  <a:pt x="4364" y="2240"/>
                  <a:pt x="4367" y="2240"/>
                </a:cubicBezTo>
                <a:cubicBezTo>
                  <a:pt x="4367" y="2240"/>
                  <a:pt x="4369" y="2240"/>
                  <a:pt x="4372" y="2240"/>
                </a:cubicBezTo>
                <a:cubicBezTo>
                  <a:pt x="4375" y="2237"/>
                  <a:pt x="4377" y="2232"/>
                  <a:pt x="4375" y="2227"/>
                </a:cubicBezTo>
                <a:cubicBezTo>
                  <a:pt x="4298" y="2036"/>
                  <a:pt x="4327" y="1808"/>
                  <a:pt x="4454" y="1636"/>
                </a:cubicBezTo>
                <a:cubicBezTo>
                  <a:pt x="4584" y="1462"/>
                  <a:pt x="4791" y="1364"/>
                  <a:pt x="5034" y="1364"/>
                </a:cubicBezTo>
                <a:cubicBezTo>
                  <a:pt x="5058" y="1364"/>
                  <a:pt x="5084" y="1364"/>
                  <a:pt x="5108" y="1366"/>
                </a:cubicBezTo>
                <a:cubicBezTo>
                  <a:pt x="5476" y="1395"/>
                  <a:pt x="5733" y="1591"/>
                  <a:pt x="5884" y="1753"/>
                </a:cubicBezTo>
                <a:cubicBezTo>
                  <a:pt x="5900" y="1769"/>
                  <a:pt x="5911" y="1790"/>
                  <a:pt x="5911" y="1814"/>
                </a:cubicBezTo>
                <a:cubicBezTo>
                  <a:pt x="5966" y="2399"/>
                  <a:pt x="5696" y="2894"/>
                  <a:pt x="5132" y="3246"/>
                </a:cubicBezTo>
                <a:cubicBezTo>
                  <a:pt x="4801" y="3453"/>
                  <a:pt x="4467" y="3551"/>
                  <a:pt x="4333" y="3585"/>
                </a:cubicBezTo>
                <a:cubicBezTo>
                  <a:pt x="4295" y="3720"/>
                  <a:pt x="4303" y="3842"/>
                  <a:pt x="4356" y="3948"/>
                </a:cubicBezTo>
                <a:cubicBezTo>
                  <a:pt x="4459" y="4157"/>
                  <a:pt x="4711" y="4247"/>
                  <a:pt x="4714" y="4247"/>
                </a:cubicBezTo>
                <a:cubicBezTo>
                  <a:pt x="4751" y="4260"/>
                  <a:pt x="4777" y="4292"/>
                  <a:pt x="4783" y="4332"/>
                </a:cubicBezTo>
                <a:cubicBezTo>
                  <a:pt x="4791" y="4369"/>
                  <a:pt x="4772" y="4409"/>
                  <a:pt x="4740" y="4430"/>
                </a:cubicBezTo>
                <a:cubicBezTo>
                  <a:pt x="4446" y="4631"/>
                  <a:pt x="4446" y="4631"/>
                  <a:pt x="4446" y="4631"/>
                </a:cubicBezTo>
                <a:cubicBezTo>
                  <a:pt x="4431" y="4642"/>
                  <a:pt x="4409" y="4650"/>
                  <a:pt x="4388" y="4650"/>
                </a:cubicBezTo>
              </a:path>
            </a:pathLst>
          </a:custGeom>
          <a:solidFill>
            <a:schemeClr val="accent2">
              <a:lumMod val="75000"/>
            </a:schemeClr>
          </a:solidFill>
          <a:ln>
            <a:solidFill>
              <a:schemeClr val="accent5"/>
            </a:solidFill>
          </a:ln>
          <a:effectLst/>
          <a:extLst/>
        </p:spPr>
        <p:txBody>
          <a:bodyPr wrap="none" anchor="ctr"/>
          <a:lstStyle/>
          <a:p>
            <a:endParaRPr lang="en-US" dirty="0"/>
          </a:p>
        </p:txBody>
      </p:sp>
      <p:sp>
        <p:nvSpPr>
          <p:cNvPr id="152" name="Freeform 7"/>
          <p:cNvSpPr>
            <a:spLocks noChangeArrowheads="1"/>
          </p:cNvSpPr>
          <p:nvPr/>
        </p:nvSpPr>
        <p:spPr bwMode="auto">
          <a:xfrm>
            <a:off x="10531825" y="6632404"/>
            <a:ext cx="5032350" cy="3954569"/>
          </a:xfrm>
          <a:custGeom>
            <a:avLst/>
            <a:gdLst>
              <a:gd name="T0" fmla="*/ 3607 w 6182"/>
              <a:gd name="T1" fmla="*/ 209 h 4860"/>
              <a:gd name="T2" fmla="*/ 4862 w 6182"/>
              <a:gd name="T3" fmla="*/ 1388 h 4860"/>
              <a:gd name="T4" fmla="*/ 4370 w 6182"/>
              <a:gd name="T5" fmla="*/ 2381 h 4860"/>
              <a:gd name="T6" fmla="*/ 4515 w 6182"/>
              <a:gd name="T7" fmla="*/ 2441 h 4860"/>
              <a:gd name="T8" fmla="*/ 4645 w 6182"/>
              <a:gd name="T9" fmla="*/ 1803 h 4860"/>
              <a:gd name="T10" fmla="*/ 5206 w 6182"/>
              <a:gd name="T11" fmla="*/ 1575 h 4860"/>
              <a:gd name="T12" fmla="*/ 4356 w 6182"/>
              <a:gd name="T13" fmla="*/ 3604 h 4860"/>
              <a:gd name="T14" fmla="*/ 4494 w 6182"/>
              <a:gd name="T15" fmla="*/ 4653 h 4860"/>
              <a:gd name="T16" fmla="*/ 2566 w 6182"/>
              <a:gd name="T17" fmla="*/ 3215 h 4860"/>
              <a:gd name="T18" fmla="*/ 1385 w 6182"/>
              <a:gd name="T19" fmla="*/ 3265 h 4860"/>
              <a:gd name="T20" fmla="*/ 469 w 6182"/>
              <a:gd name="T21" fmla="*/ 1692 h 4860"/>
              <a:gd name="T22" fmla="*/ 1427 w 6182"/>
              <a:gd name="T23" fmla="*/ 1324 h 4860"/>
              <a:gd name="T24" fmla="*/ 1459 w 6182"/>
              <a:gd name="T25" fmla="*/ 1324 h 4860"/>
              <a:gd name="T26" fmla="*/ 3088 w 6182"/>
              <a:gd name="T27" fmla="*/ 326 h 4860"/>
              <a:gd name="T28" fmla="*/ 3607 w 6182"/>
              <a:gd name="T29" fmla="*/ 209 h 4860"/>
              <a:gd name="T30" fmla="*/ 3607 w 6182"/>
              <a:gd name="T31" fmla="*/ 0 h 4860"/>
              <a:gd name="T32" fmla="*/ 3053 w 6182"/>
              <a:gd name="T33" fmla="*/ 66 h 4860"/>
              <a:gd name="T34" fmla="*/ 2886 w 6182"/>
              <a:gd name="T35" fmla="*/ 281 h 4860"/>
              <a:gd name="T36" fmla="*/ 1459 w 6182"/>
              <a:gd name="T37" fmla="*/ 1117 h 4860"/>
              <a:gd name="T38" fmla="*/ 1427 w 6182"/>
              <a:gd name="T39" fmla="*/ 1117 h 4860"/>
              <a:gd name="T40" fmla="*/ 1168 w 6182"/>
              <a:gd name="T41" fmla="*/ 1138 h 4860"/>
              <a:gd name="T42" fmla="*/ 307 w 6182"/>
              <a:gd name="T43" fmla="*/ 1562 h 4860"/>
              <a:gd name="T44" fmla="*/ 27 w 6182"/>
              <a:gd name="T45" fmla="*/ 2542 h 4860"/>
              <a:gd name="T46" fmla="*/ 1385 w 6182"/>
              <a:gd name="T47" fmla="*/ 3474 h 4860"/>
              <a:gd name="T48" fmla="*/ 2566 w 6182"/>
              <a:gd name="T49" fmla="*/ 3421 h 4860"/>
              <a:gd name="T50" fmla="*/ 2995 w 6182"/>
              <a:gd name="T51" fmla="*/ 3861 h 4860"/>
              <a:gd name="T52" fmla="*/ 4446 w 6182"/>
              <a:gd name="T53" fmla="*/ 4851 h 4860"/>
              <a:gd name="T54" fmla="*/ 4611 w 6182"/>
              <a:gd name="T55" fmla="*/ 4822 h 4860"/>
              <a:gd name="T56" fmla="*/ 4995 w 6182"/>
              <a:gd name="T57" fmla="*/ 4422 h 4860"/>
              <a:gd name="T58" fmla="*/ 4629 w 6182"/>
              <a:gd name="T59" fmla="*/ 4110 h 4860"/>
              <a:gd name="T60" fmla="*/ 5291 w 6182"/>
              <a:gd name="T61" fmla="*/ 3442 h 4860"/>
              <a:gd name="T62" fmla="*/ 6067 w 6182"/>
              <a:gd name="T63" fmla="*/ 1787 h 4860"/>
              <a:gd name="T64" fmla="*/ 5140 w 6182"/>
              <a:gd name="T65" fmla="*/ 1366 h 4860"/>
              <a:gd name="T66" fmla="*/ 5069 w 6182"/>
              <a:gd name="T67" fmla="*/ 1363 h 4860"/>
              <a:gd name="T68" fmla="*/ 3607 w 6182"/>
              <a:gd name="T69" fmla="*/ 0 h 4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182" h="4860">
                <a:moveTo>
                  <a:pt x="3607" y="209"/>
                </a:moveTo>
                <a:lnTo>
                  <a:pt x="3607" y="209"/>
                </a:lnTo>
                <a:cubicBezTo>
                  <a:pt x="3917" y="209"/>
                  <a:pt x="4174" y="286"/>
                  <a:pt x="4375" y="442"/>
                </a:cubicBezTo>
                <a:cubicBezTo>
                  <a:pt x="4751" y="728"/>
                  <a:pt x="4841" y="1210"/>
                  <a:pt x="4862" y="1388"/>
                </a:cubicBezTo>
                <a:cubicBezTo>
                  <a:pt x="4701" y="1440"/>
                  <a:pt x="4560" y="1536"/>
                  <a:pt x="4462" y="1671"/>
                </a:cubicBezTo>
                <a:cubicBezTo>
                  <a:pt x="4311" y="1877"/>
                  <a:pt x="4274" y="2150"/>
                  <a:pt x="4370" y="2381"/>
                </a:cubicBezTo>
                <a:cubicBezTo>
                  <a:pt x="4385" y="2423"/>
                  <a:pt x="4428" y="2449"/>
                  <a:pt x="4473" y="2449"/>
                </a:cubicBezTo>
                <a:cubicBezTo>
                  <a:pt x="4486" y="2449"/>
                  <a:pt x="4502" y="2446"/>
                  <a:pt x="4515" y="2441"/>
                </a:cubicBezTo>
                <a:cubicBezTo>
                  <a:pt x="4573" y="2420"/>
                  <a:pt x="4600" y="2354"/>
                  <a:pt x="4579" y="2296"/>
                </a:cubicBezTo>
                <a:cubicBezTo>
                  <a:pt x="4513" y="2137"/>
                  <a:pt x="4539" y="1949"/>
                  <a:pt x="4645" y="1803"/>
                </a:cubicBezTo>
                <a:cubicBezTo>
                  <a:pt x="4753" y="1652"/>
                  <a:pt x="4928" y="1573"/>
                  <a:pt x="5140" y="1573"/>
                </a:cubicBezTo>
                <a:cubicBezTo>
                  <a:pt x="5162" y="1573"/>
                  <a:pt x="5185" y="1573"/>
                  <a:pt x="5206" y="1575"/>
                </a:cubicBezTo>
                <a:cubicBezTo>
                  <a:pt x="5548" y="1602"/>
                  <a:pt x="5787" y="1790"/>
                  <a:pt x="5916" y="1928"/>
                </a:cubicBezTo>
                <a:cubicBezTo>
                  <a:pt x="6040" y="3259"/>
                  <a:pt x="4356" y="3604"/>
                  <a:pt x="4356" y="3604"/>
                </a:cubicBezTo>
                <a:cubicBezTo>
                  <a:pt x="4142" y="4237"/>
                  <a:pt x="4788" y="4451"/>
                  <a:pt x="4788" y="4451"/>
                </a:cubicBezTo>
                <a:cubicBezTo>
                  <a:pt x="4494" y="4653"/>
                  <a:pt x="4494" y="4653"/>
                  <a:pt x="4494" y="4653"/>
                </a:cubicBezTo>
                <a:cubicBezTo>
                  <a:pt x="3001" y="4282"/>
                  <a:pt x="2976" y="3138"/>
                  <a:pt x="2976" y="3138"/>
                </a:cubicBezTo>
                <a:cubicBezTo>
                  <a:pt x="2821" y="3194"/>
                  <a:pt x="2683" y="3215"/>
                  <a:pt x="2566" y="3215"/>
                </a:cubicBezTo>
                <a:cubicBezTo>
                  <a:pt x="2248" y="3215"/>
                  <a:pt x="2073" y="3066"/>
                  <a:pt x="2073" y="3066"/>
                </a:cubicBezTo>
                <a:cubicBezTo>
                  <a:pt x="1816" y="3209"/>
                  <a:pt x="1589" y="3265"/>
                  <a:pt x="1385" y="3265"/>
                </a:cubicBezTo>
                <a:cubicBezTo>
                  <a:pt x="691" y="3265"/>
                  <a:pt x="294" y="2603"/>
                  <a:pt x="209" y="2446"/>
                </a:cubicBezTo>
                <a:cubicBezTo>
                  <a:pt x="220" y="2240"/>
                  <a:pt x="273" y="1930"/>
                  <a:pt x="469" y="1692"/>
                </a:cubicBezTo>
                <a:cubicBezTo>
                  <a:pt x="633" y="1491"/>
                  <a:pt x="874" y="1374"/>
                  <a:pt x="1187" y="1345"/>
                </a:cubicBezTo>
                <a:cubicBezTo>
                  <a:pt x="1427" y="1324"/>
                  <a:pt x="1427" y="1324"/>
                  <a:pt x="1427" y="1324"/>
                </a:cubicBezTo>
                <a:cubicBezTo>
                  <a:pt x="1427" y="1324"/>
                  <a:pt x="1427" y="1324"/>
                  <a:pt x="1430" y="1324"/>
                </a:cubicBezTo>
                <a:cubicBezTo>
                  <a:pt x="1430" y="1324"/>
                  <a:pt x="1441" y="1324"/>
                  <a:pt x="1459" y="1324"/>
                </a:cubicBezTo>
                <a:cubicBezTo>
                  <a:pt x="1552" y="1324"/>
                  <a:pt x="1843" y="1316"/>
                  <a:pt x="2158" y="1221"/>
                </a:cubicBezTo>
                <a:cubicBezTo>
                  <a:pt x="2669" y="1067"/>
                  <a:pt x="2993" y="757"/>
                  <a:pt x="3088" y="326"/>
                </a:cubicBezTo>
                <a:cubicBezTo>
                  <a:pt x="3093" y="307"/>
                  <a:pt x="3096" y="289"/>
                  <a:pt x="3099" y="267"/>
                </a:cubicBezTo>
                <a:cubicBezTo>
                  <a:pt x="3281" y="228"/>
                  <a:pt x="3451" y="209"/>
                  <a:pt x="3607" y="209"/>
                </a:cubicBezTo>
                <a:lnTo>
                  <a:pt x="3607" y="0"/>
                </a:lnTo>
                <a:lnTo>
                  <a:pt x="3607" y="0"/>
                </a:lnTo>
                <a:lnTo>
                  <a:pt x="3607" y="0"/>
                </a:lnTo>
                <a:cubicBezTo>
                  <a:pt x="3437" y="0"/>
                  <a:pt x="3250" y="24"/>
                  <a:pt x="3053" y="66"/>
                </a:cubicBezTo>
                <a:cubicBezTo>
                  <a:pt x="2971" y="84"/>
                  <a:pt x="2911" y="151"/>
                  <a:pt x="2894" y="233"/>
                </a:cubicBezTo>
                <a:cubicBezTo>
                  <a:pt x="2892" y="249"/>
                  <a:pt x="2889" y="267"/>
                  <a:pt x="2886" y="281"/>
                </a:cubicBezTo>
                <a:cubicBezTo>
                  <a:pt x="2805" y="640"/>
                  <a:pt x="2540" y="889"/>
                  <a:pt x="2098" y="1022"/>
                </a:cubicBezTo>
                <a:cubicBezTo>
                  <a:pt x="1809" y="1109"/>
                  <a:pt x="1536" y="1117"/>
                  <a:pt x="1459" y="1117"/>
                </a:cubicBezTo>
                <a:cubicBezTo>
                  <a:pt x="1449" y="1117"/>
                  <a:pt x="1443" y="1117"/>
                  <a:pt x="1441" y="1117"/>
                </a:cubicBezTo>
                <a:cubicBezTo>
                  <a:pt x="1435" y="1117"/>
                  <a:pt x="1430" y="1117"/>
                  <a:pt x="1427" y="1117"/>
                </a:cubicBezTo>
                <a:cubicBezTo>
                  <a:pt x="1419" y="1117"/>
                  <a:pt x="1414" y="1117"/>
                  <a:pt x="1409" y="1117"/>
                </a:cubicBezTo>
                <a:cubicBezTo>
                  <a:pt x="1168" y="1138"/>
                  <a:pt x="1168" y="1138"/>
                  <a:pt x="1168" y="1138"/>
                </a:cubicBezTo>
                <a:lnTo>
                  <a:pt x="1168" y="1138"/>
                </a:lnTo>
                <a:cubicBezTo>
                  <a:pt x="800" y="1173"/>
                  <a:pt x="509" y="1316"/>
                  <a:pt x="307" y="1562"/>
                </a:cubicBezTo>
                <a:cubicBezTo>
                  <a:pt x="82" y="1840"/>
                  <a:pt x="16" y="2190"/>
                  <a:pt x="3" y="2433"/>
                </a:cubicBezTo>
                <a:cubicBezTo>
                  <a:pt x="0" y="2471"/>
                  <a:pt x="8" y="2510"/>
                  <a:pt x="27" y="2542"/>
                </a:cubicBezTo>
                <a:cubicBezTo>
                  <a:pt x="74" y="2632"/>
                  <a:pt x="209" y="2860"/>
                  <a:pt x="426" y="3066"/>
                </a:cubicBezTo>
                <a:cubicBezTo>
                  <a:pt x="710" y="3331"/>
                  <a:pt x="1041" y="3474"/>
                  <a:pt x="1385" y="3474"/>
                </a:cubicBezTo>
                <a:cubicBezTo>
                  <a:pt x="1605" y="3474"/>
                  <a:pt x="1833" y="3416"/>
                  <a:pt x="2063" y="3305"/>
                </a:cubicBezTo>
                <a:cubicBezTo>
                  <a:pt x="2169" y="3357"/>
                  <a:pt x="2338" y="3421"/>
                  <a:pt x="2566" y="3421"/>
                </a:cubicBezTo>
                <a:cubicBezTo>
                  <a:pt x="2646" y="3421"/>
                  <a:pt x="2728" y="3413"/>
                  <a:pt x="2810" y="3397"/>
                </a:cubicBezTo>
                <a:cubicBezTo>
                  <a:pt x="2839" y="3524"/>
                  <a:pt x="2897" y="3689"/>
                  <a:pt x="2995" y="3861"/>
                </a:cubicBezTo>
                <a:cubicBezTo>
                  <a:pt x="3122" y="4078"/>
                  <a:pt x="3292" y="4266"/>
                  <a:pt x="3503" y="4425"/>
                </a:cubicBezTo>
                <a:cubicBezTo>
                  <a:pt x="3760" y="4618"/>
                  <a:pt x="4078" y="4761"/>
                  <a:pt x="4446" y="4851"/>
                </a:cubicBezTo>
                <a:cubicBezTo>
                  <a:pt x="4462" y="4856"/>
                  <a:pt x="4478" y="4859"/>
                  <a:pt x="4494" y="4859"/>
                </a:cubicBezTo>
                <a:cubicBezTo>
                  <a:pt x="4537" y="4859"/>
                  <a:pt x="4576" y="4846"/>
                  <a:pt x="4611" y="4822"/>
                </a:cubicBezTo>
                <a:cubicBezTo>
                  <a:pt x="4905" y="4623"/>
                  <a:pt x="4905" y="4623"/>
                  <a:pt x="4905" y="4623"/>
                </a:cubicBezTo>
                <a:cubicBezTo>
                  <a:pt x="4971" y="4578"/>
                  <a:pt x="5005" y="4499"/>
                  <a:pt x="4995" y="4422"/>
                </a:cubicBezTo>
                <a:cubicBezTo>
                  <a:pt x="4981" y="4342"/>
                  <a:pt x="4928" y="4279"/>
                  <a:pt x="4854" y="4255"/>
                </a:cubicBezTo>
                <a:cubicBezTo>
                  <a:pt x="4844" y="4252"/>
                  <a:pt x="4722" y="4208"/>
                  <a:pt x="4629" y="4110"/>
                </a:cubicBezTo>
                <a:cubicBezTo>
                  <a:pt x="4537" y="4014"/>
                  <a:pt x="4504" y="3908"/>
                  <a:pt x="4526" y="3776"/>
                </a:cubicBezTo>
                <a:cubicBezTo>
                  <a:pt x="4690" y="3728"/>
                  <a:pt x="4995" y="3627"/>
                  <a:pt x="5291" y="3442"/>
                </a:cubicBezTo>
                <a:cubicBezTo>
                  <a:pt x="5892" y="3066"/>
                  <a:pt x="6181" y="2536"/>
                  <a:pt x="6120" y="1909"/>
                </a:cubicBezTo>
                <a:cubicBezTo>
                  <a:pt x="6117" y="1864"/>
                  <a:pt x="6096" y="1821"/>
                  <a:pt x="6067" y="1787"/>
                </a:cubicBezTo>
                <a:cubicBezTo>
                  <a:pt x="5903" y="1612"/>
                  <a:pt x="5625" y="1401"/>
                  <a:pt x="5222" y="1369"/>
                </a:cubicBezTo>
                <a:cubicBezTo>
                  <a:pt x="5196" y="1366"/>
                  <a:pt x="5167" y="1366"/>
                  <a:pt x="5140" y="1366"/>
                </a:cubicBezTo>
                <a:cubicBezTo>
                  <a:pt x="5116" y="1366"/>
                  <a:pt x="5093" y="1366"/>
                  <a:pt x="5069" y="1369"/>
                </a:cubicBezTo>
                <a:cubicBezTo>
                  <a:pt x="5069" y="1366"/>
                  <a:pt x="5069" y="1366"/>
                  <a:pt x="5069" y="1363"/>
                </a:cubicBezTo>
                <a:cubicBezTo>
                  <a:pt x="5042" y="1149"/>
                  <a:pt x="4936" y="609"/>
                  <a:pt x="4502" y="278"/>
                </a:cubicBezTo>
                <a:cubicBezTo>
                  <a:pt x="4264" y="92"/>
                  <a:pt x="3962" y="0"/>
                  <a:pt x="3607" y="0"/>
                </a:cubicBezTo>
                <a:lnTo>
                  <a:pt x="3607" y="209"/>
                </a:lnTo>
              </a:path>
            </a:pathLst>
          </a:custGeom>
          <a:solidFill>
            <a:srgbClr val="FFFFF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3" name="Freeform 8"/>
          <p:cNvSpPr>
            <a:spLocks noChangeArrowheads="1"/>
          </p:cNvSpPr>
          <p:nvPr/>
        </p:nvSpPr>
        <p:spPr bwMode="auto">
          <a:xfrm>
            <a:off x="13843621" y="5734455"/>
            <a:ext cx="2083343" cy="2323893"/>
          </a:xfrm>
          <a:custGeom>
            <a:avLst/>
            <a:gdLst>
              <a:gd name="T0" fmla="*/ 1891 w 2560"/>
              <a:gd name="T1" fmla="*/ 2858 h 2859"/>
              <a:gd name="T2" fmla="*/ 1891 w 2560"/>
              <a:gd name="T3" fmla="*/ 2858 h 2859"/>
              <a:gd name="T4" fmla="*/ 1825 w 2560"/>
              <a:gd name="T5" fmla="*/ 2833 h 2859"/>
              <a:gd name="T6" fmla="*/ 1155 w 2560"/>
              <a:gd name="T7" fmla="*/ 2555 h 2859"/>
              <a:gd name="T8" fmla="*/ 1081 w 2560"/>
              <a:gd name="T9" fmla="*/ 2553 h 2859"/>
              <a:gd name="T10" fmla="*/ 1028 w 2560"/>
              <a:gd name="T11" fmla="*/ 2553 h 2859"/>
              <a:gd name="T12" fmla="*/ 1023 w 2560"/>
              <a:gd name="T13" fmla="*/ 2555 h 2859"/>
              <a:gd name="T14" fmla="*/ 919 w 2560"/>
              <a:gd name="T15" fmla="*/ 2463 h 2859"/>
              <a:gd name="T16" fmla="*/ 390 w 2560"/>
              <a:gd name="T17" fmla="*/ 1446 h 2859"/>
              <a:gd name="T18" fmla="*/ 80 w 2560"/>
              <a:gd name="T19" fmla="*/ 1276 h 2859"/>
              <a:gd name="T20" fmla="*/ 16 w 2560"/>
              <a:gd name="T21" fmla="*/ 1147 h 2859"/>
              <a:gd name="T22" fmla="*/ 331 w 2560"/>
              <a:gd name="T23" fmla="*/ 845 h 2859"/>
              <a:gd name="T24" fmla="*/ 342 w 2560"/>
              <a:gd name="T25" fmla="*/ 842 h 2859"/>
              <a:gd name="T26" fmla="*/ 874 w 2560"/>
              <a:gd name="T27" fmla="*/ 488 h 2859"/>
              <a:gd name="T28" fmla="*/ 941 w 2560"/>
              <a:gd name="T29" fmla="*/ 112 h 2859"/>
              <a:gd name="T30" fmla="*/ 991 w 2560"/>
              <a:gd name="T31" fmla="*/ 16 h 2859"/>
              <a:gd name="T32" fmla="*/ 1044 w 2560"/>
              <a:gd name="T33" fmla="*/ 0 h 2859"/>
              <a:gd name="T34" fmla="*/ 1100 w 2560"/>
              <a:gd name="T35" fmla="*/ 16 h 2859"/>
              <a:gd name="T36" fmla="*/ 1989 w 2560"/>
              <a:gd name="T37" fmla="*/ 2791 h 2859"/>
              <a:gd name="T38" fmla="*/ 1918 w 2560"/>
              <a:gd name="T39" fmla="*/ 2855 h 2859"/>
              <a:gd name="T40" fmla="*/ 1891 w 2560"/>
              <a:gd name="T41" fmla="*/ 2858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60" h="2859">
                <a:moveTo>
                  <a:pt x="1891" y="2858"/>
                </a:moveTo>
                <a:lnTo>
                  <a:pt x="1891" y="2858"/>
                </a:lnTo>
                <a:cubicBezTo>
                  <a:pt x="1867" y="2858"/>
                  <a:pt x="1844" y="2850"/>
                  <a:pt x="1825" y="2833"/>
                </a:cubicBezTo>
                <a:cubicBezTo>
                  <a:pt x="1627" y="2670"/>
                  <a:pt x="1401" y="2574"/>
                  <a:pt x="1155" y="2555"/>
                </a:cubicBezTo>
                <a:cubicBezTo>
                  <a:pt x="1131" y="2553"/>
                  <a:pt x="1105" y="2553"/>
                  <a:pt x="1081" y="2553"/>
                </a:cubicBezTo>
                <a:cubicBezTo>
                  <a:pt x="1065" y="2553"/>
                  <a:pt x="1046" y="2553"/>
                  <a:pt x="1028" y="2553"/>
                </a:cubicBezTo>
                <a:cubicBezTo>
                  <a:pt x="1028" y="2553"/>
                  <a:pt x="1025" y="2555"/>
                  <a:pt x="1023" y="2555"/>
                </a:cubicBezTo>
                <a:cubicBezTo>
                  <a:pt x="972" y="2555"/>
                  <a:pt x="927" y="2516"/>
                  <a:pt x="919" y="2463"/>
                </a:cubicBezTo>
                <a:cubicBezTo>
                  <a:pt x="895" y="2262"/>
                  <a:pt x="795" y="1759"/>
                  <a:pt x="390" y="1446"/>
                </a:cubicBezTo>
                <a:cubicBezTo>
                  <a:pt x="297" y="1374"/>
                  <a:pt x="191" y="1319"/>
                  <a:pt x="80" y="1276"/>
                </a:cubicBezTo>
                <a:cubicBezTo>
                  <a:pt x="27" y="1258"/>
                  <a:pt x="0" y="1200"/>
                  <a:pt x="16" y="1147"/>
                </a:cubicBezTo>
                <a:cubicBezTo>
                  <a:pt x="66" y="1004"/>
                  <a:pt x="178" y="895"/>
                  <a:pt x="331" y="845"/>
                </a:cubicBezTo>
                <a:cubicBezTo>
                  <a:pt x="334" y="842"/>
                  <a:pt x="339" y="842"/>
                  <a:pt x="342" y="842"/>
                </a:cubicBezTo>
                <a:cubicBezTo>
                  <a:pt x="604" y="784"/>
                  <a:pt x="784" y="665"/>
                  <a:pt x="874" y="488"/>
                </a:cubicBezTo>
                <a:cubicBezTo>
                  <a:pt x="930" y="381"/>
                  <a:pt x="951" y="254"/>
                  <a:pt x="941" y="112"/>
                </a:cubicBezTo>
                <a:cubicBezTo>
                  <a:pt x="938" y="72"/>
                  <a:pt x="956" y="35"/>
                  <a:pt x="991" y="16"/>
                </a:cubicBezTo>
                <a:cubicBezTo>
                  <a:pt x="1007" y="5"/>
                  <a:pt x="1025" y="0"/>
                  <a:pt x="1044" y="0"/>
                </a:cubicBezTo>
                <a:cubicBezTo>
                  <a:pt x="1062" y="0"/>
                  <a:pt x="1081" y="5"/>
                  <a:pt x="1100" y="16"/>
                </a:cubicBezTo>
                <a:cubicBezTo>
                  <a:pt x="2559" y="940"/>
                  <a:pt x="2148" y="2375"/>
                  <a:pt x="1989" y="2791"/>
                </a:cubicBezTo>
                <a:cubicBezTo>
                  <a:pt x="1976" y="2823"/>
                  <a:pt x="1949" y="2847"/>
                  <a:pt x="1918" y="2855"/>
                </a:cubicBezTo>
                <a:cubicBezTo>
                  <a:pt x="1910" y="2858"/>
                  <a:pt x="1899" y="2858"/>
                  <a:pt x="1891" y="2858"/>
                </a:cubicBezTo>
              </a:path>
            </a:pathLst>
          </a:custGeom>
          <a:solidFill>
            <a:schemeClr val="tx2"/>
          </a:solidFill>
          <a:ln>
            <a:noFill/>
          </a:ln>
          <a:effectLst/>
          <a:extLst/>
        </p:spPr>
        <p:txBody>
          <a:bodyPr wrap="none" anchor="ctr"/>
          <a:lstStyle/>
          <a:p>
            <a:endParaRPr lang="en-US" dirty="0"/>
          </a:p>
        </p:txBody>
      </p:sp>
      <p:sp>
        <p:nvSpPr>
          <p:cNvPr id="154" name="Freeform 9"/>
          <p:cNvSpPr>
            <a:spLocks noChangeArrowheads="1"/>
          </p:cNvSpPr>
          <p:nvPr/>
        </p:nvSpPr>
        <p:spPr bwMode="auto">
          <a:xfrm>
            <a:off x="13746638" y="5648252"/>
            <a:ext cx="2068975" cy="2496299"/>
          </a:xfrm>
          <a:custGeom>
            <a:avLst/>
            <a:gdLst>
              <a:gd name="T0" fmla="*/ 1160 w 2546"/>
              <a:gd name="T1" fmla="*/ 206 h 3067"/>
              <a:gd name="T2" fmla="*/ 1160 w 2546"/>
              <a:gd name="T3" fmla="*/ 206 h 3067"/>
              <a:gd name="T4" fmla="*/ 2007 w 2546"/>
              <a:gd name="T5" fmla="*/ 2857 h 3067"/>
              <a:gd name="T6" fmla="*/ 1279 w 2546"/>
              <a:gd name="T7" fmla="*/ 2555 h 3067"/>
              <a:gd name="T8" fmla="*/ 1197 w 2546"/>
              <a:gd name="T9" fmla="*/ 2553 h 3067"/>
              <a:gd name="T10" fmla="*/ 1139 w 2546"/>
              <a:gd name="T11" fmla="*/ 2553 h 3067"/>
              <a:gd name="T12" fmla="*/ 569 w 2546"/>
              <a:gd name="T13" fmla="*/ 1467 h 3067"/>
              <a:gd name="T14" fmla="*/ 230 w 2546"/>
              <a:gd name="T15" fmla="*/ 1281 h 3067"/>
              <a:gd name="T16" fmla="*/ 479 w 2546"/>
              <a:gd name="T17" fmla="*/ 1046 h 3067"/>
              <a:gd name="T18" fmla="*/ 1083 w 2546"/>
              <a:gd name="T19" fmla="*/ 638 h 3067"/>
              <a:gd name="T20" fmla="*/ 1160 w 2546"/>
              <a:gd name="T21" fmla="*/ 206 h 3067"/>
              <a:gd name="T22" fmla="*/ 1160 w 2546"/>
              <a:gd name="T23" fmla="*/ 0 h 3067"/>
              <a:gd name="T24" fmla="*/ 1160 w 2546"/>
              <a:gd name="T25" fmla="*/ 0 h 3067"/>
              <a:gd name="T26" fmla="*/ 1051 w 2546"/>
              <a:gd name="T27" fmla="*/ 29 h 3067"/>
              <a:gd name="T28" fmla="*/ 953 w 2546"/>
              <a:gd name="T29" fmla="*/ 223 h 3067"/>
              <a:gd name="T30" fmla="*/ 898 w 2546"/>
              <a:gd name="T31" fmla="*/ 543 h 3067"/>
              <a:gd name="T32" fmla="*/ 437 w 2546"/>
              <a:gd name="T33" fmla="*/ 842 h 3067"/>
              <a:gd name="T34" fmla="*/ 416 w 2546"/>
              <a:gd name="T35" fmla="*/ 850 h 3067"/>
              <a:gd name="T36" fmla="*/ 34 w 2546"/>
              <a:gd name="T37" fmla="*/ 1215 h 3067"/>
              <a:gd name="T38" fmla="*/ 159 w 2546"/>
              <a:gd name="T39" fmla="*/ 1477 h 3067"/>
              <a:gd name="T40" fmla="*/ 442 w 2546"/>
              <a:gd name="T41" fmla="*/ 1631 h 3067"/>
              <a:gd name="T42" fmla="*/ 935 w 2546"/>
              <a:gd name="T43" fmla="*/ 2579 h 3067"/>
              <a:gd name="T44" fmla="*/ 1139 w 2546"/>
              <a:gd name="T45" fmla="*/ 2762 h 3067"/>
              <a:gd name="T46" fmla="*/ 1149 w 2546"/>
              <a:gd name="T47" fmla="*/ 2759 h 3067"/>
              <a:gd name="T48" fmla="*/ 1197 w 2546"/>
              <a:gd name="T49" fmla="*/ 2759 h 3067"/>
              <a:gd name="T50" fmla="*/ 1263 w 2546"/>
              <a:gd name="T51" fmla="*/ 2762 h 3067"/>
              <a:gd name="T52" fmla="*/ 1875 w 2546"/>
              <a:gd name="T53" fmla="*/ 3016 h 3067"/>
              <a:gd name="T54" fmla="*/ 2007 w 2546"/>
              <a:gd name="T55" fmla="*/ 3066 h 3067"/>
              <a:gd name="T56" fmla="*/ 2060 w 2546"/>
              <a:gd name="T57" fmla="*/ 3059 h 3067"/>
              <a:gd name="T58" fmla="*/ 2201 w 2546"/>
              <a:gd name="T59" fmla="*/ 2931 h 3067"/>
              <a:gd name="T60" fmla="*/ 2370 w 2546"/>
              <a:gd name="T61" fmla="*/ 1676 h 3067"/>
              <a:gd name="T62" fmla="*/ 2076 w 2546"/>
              <a:gd name="T63" fmla="*/ 823 h 3067"/>
              <a:gd name="T64" fmla="*/ 1271 w 2546"/>
              <a:gd name="T65" fmla="*/ 32 h 3067"/>
              <a:gd name="T66" fmla="*/ 1160 w 2546"/>
              <a:gd name="T67" fmla="*/ 0 h 3067"/>
              <a:gd name="T68" fmla="*/ 1160 w 2546"/>
              <a:gd name="T69" fmla="*/ 206 h 3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46" h="3067">
                <a:moveTo>
                  <a:pt x="1160" y="206"/>
                </a:moveTo>
                <a:lnTo>
                  <a:pt x="1160" y="206"/>
                </a:lnTo>
                <a:cubicBezTo>
                  <a:pt x="2545" y="1083"/>
                  <a:pt x="2171" y="2431"/>
                  <a:pt x="2007" y="2857"/>
                </a:cubicBezTo>
                <a:cubicBezTo>
                  <a:pt x="1843" y="2719"/>
                  <a:pt x="1599" y="2579"/>
                  <a:pt x="1279" y="2555"/>
                </a:cubicBezTo>
                <a:cubicBezTo>
                  <a:pt x="1252" y="2553"/>
                  <a:pt x="1223" y="2553"/>
                  <a:pt x="1197" y="2553"/>
                </a:cubicBezTo>
                <a:cubicBezTo>
                  <a:pt x="1178" y="2553"/>
                  <a:pt x="1157" y="2553"/>
                  <a:pt x="1139" y="2553"/>
                </a:cubicBezTo>
                <a:cubicBezTo>
                  <a:pt x="1112" y="2333"/>
                  <a:pt x="1003" y="1803"/>
                  <a:pt x="569" y="1467"/>
                </a:cubicBezTo>
                <a:cubicBezTo>
                  <a:pt x="466" y="1390"/>
                  <a:pt x="355" y="1327"/>
                  <a:pt x="230" y="1281"/>
                </a:cubicBezTo>
                <a:cubicBezTo>
                  <a:pt x="257" y="1205"/>
                  <a:pt x="320" y="1099"/>
                  <a:pt x="479" y="1046"/>
                </a:cubicBezTo>
                <a:cubicBezTo>
                  <a:pt x="773" y="982"/>
                  <a:pt x="977" y="844"/>
                  <a:pt x="1083" y="638"/>
                </a:cubicBezTo>
                <a:cubicBezTo>
                  <a:pt x="1157" y="495"/>
                  <a:pt x="1170" y="339"/>
                  <a:pt x="1160" y="206"/>
                </a:cubicBezTo>
                <a:lnTo>
                  <a:pt x="1160" y="0"/>
                </a:lnTo>
                <a:lnTo>
                  <a:pt x="1160" y="0"/>
                </a:lnTo>
                <a:cubicBezTo>
                  <a:pt x="1123" y="0"/>
                  <a:pt x="1085" y="10"/>
                  <a:pt x="1051" y="29"/>
                </a:cubicBezTo>
                <a:cubicBezTo>
                  <a:pt x="985" y="69"/>
                  <a:pt x="948" y="146"/>
                  <a:pt x="953" y="223"/>
                </a:cubicBezTo>
                <a:cubicBezTo>
                  <a:pt x="961" y="347"/>
                  <a:pt x="945" y="455"/>
                  <a:pt x="898" y="543"/>
                </a:cubicBezTo>
                <a:cubicBezTo>
                  <a:pt x="821" y="694"/>
                  <a:pt x="670" y="792"/>
                  <a:pt x="437" y="842"/>
                </a:cubicBezTo>
                <a:cubicBezTo>
                  <a:pt x="429" y="844"/>
                  <a:pt x="421" y="848"/>
                  <a:pt x="416" y="850"/>
                </a:cubicBezTo>
                <a:cubicBezTo>
                  <a:pt x="230" y="911"/>
                  <a:pt x="95" y="1041"/>
                  <a:pt x="34" y="1215"/>
                </a:cubicBezTo>
                <a:cubicBezTo>
                  <a:pt x="0" y="1321"/>
                  <a:pt x="56" y="1438"/>
                  <a:pt x="159" y="1477"/>
                </a:cubicBezTo>
                <a:cubicBezTo>
                  <a:pt x="262" y="1515"/>
                  <a:pt x="357" y="1567"/>
                  <a:pt x="442" y="1631"/>
                </a:cubicBezTo>
                <a:cubicBezTo>
                  <a:pt x="815" y="1920"/>
                  <a:pt x="911" y="2391"/>
                  <a:pt x="935" y="2579"/>
                </a:cubicBezTo>
                <a:cubicBezTo>
                  <a:pt x="945" y="2683"/>
                  <a:pt x="1035" y="2762"/>
                  <a:pt x="1139" y="2762"/>
                </a:cubicBezTo>
                <a:cubicBezTo>
                  <a:pt x="1144" y="2762"/>
                  <a:pt x="1147" y="2762"/>
                  <a:pt x="1149" y="2759"/>
                </a:cubicBezTo>
                <a:cubicBezTo>
                  <a:pt x="1165" y="2759"/>
                  <a:pt x="1181" y="2759"/>
                  <a:pt x="1197" y="2759"/>
                </a:cubicBezTo>
                <a:cubicBezTo>
                  <a:pt x="1218" y="2759"/>
                  <a:pt x="1242" y="2759"/>
                  <a:pt x="1263" y="2762"/>
                </a:cubicBezTo>
                <a:cubicBezTo>
                  <a:pt x="1488" y="2780"/>
                  <a:pt x="1695" y="2865"/>
                  <a:pt x="1875" y="3016"/>
                </a:cubicBezTo>
                <a:cubicBezTo>
                  <a:pt x="1912" y="3048"/>
                  <a:pt x="1960" y="3066"/>
                  <a:pt x="2007" y="3066"/>
                </a:cubicBezTo>
                <a:cubicBezTo>
                  <a:pt x="2026" y="3066"/>
                  <a:pt x="2042" y="3064"/>
                  <a:pt x="2060" y="3059"/>
                </a:cubicBezTo>
                <a:cubicBezTo>
                  <a:pt x="2124" y="3043"/>
                  <a:pt x="2176" y="2995"/>
                  <a:pt x="2201" y="2931"/>
                </a:cubicBezTo>
                <a:cubicBezTo>
                  <a:pt x="2291" y="2696"/>
                  <a:pt x="2433" y="2219"/>
                  <a:pt x="2370" y="1676"/>
                </a:cubicBezTo>
                <a:cubicBezTo>
                  <a:pt x="2333" y="1369"/>
                  <a:pt x="2235" y="1080"/>
                  <a:pt x="2076" y="823"/>
                </a:cubicBezTo>
                <a:cubicBezTo>
                  <a:pt x="1888" y="516"/>
                  <a:pt x="1618" y="252"/>
                  <a:pt x="1271" y="32"/>
                </a:cubicBezTo>
                <a:cubicBezTo>
                  <a:pt x="1237" y="10"/>
                  <a:pt x="1197" y="0"/>
                  <a:pt x="1160" y="0"/>
                </a:cubicBezTo>
                <a:lnTo>
                  <a:pt x="1160" y="206"/>
                </a:lnTo>
              </a:path>
            </a:pathLst>
          </a:custGeom>
          <a:solidFill>
            <a:srgbClr val="FFFFF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5" name="Freeform 10"/>
          <p:cNvSpPr>
            <a:spLocks noChangeArrowheads="1"/>
          </p:cNvSpPr>
          <p:nvPr/>
        </p:nvSpPr>
        <p:spPr bwMode="auto">
          <a:xfrm>
            <a:off x="10815590" y="4685650"/>
            <a:ext cx="3811080" cy="2054508"/>
          </a:xfrm>
          <a:custGeom>
            <a:avLst/>
            <a:gdLst>
              <a:gd name="T0" fmla="*/ 2770 w 4685"/>
              <a:gd name="T1" fmla="*/ 2524 h 2525"/>
              <a:gd name="T2" fmla="*/ 2770 w 4685"/>
              <a:gd name="T3" fmla="*/ 2524 h 2525"/>
              <a:gd name="T4" fmla="*/ 2704 w 4685"/>
              <a:gd name="T5" fmla="*/ 2502 h 2525"/>
              <a:gd name="T6" fmla="*/ 2667 w 4685"/>
              <a:gd name="T7" fmla="*/ 2423 h 2525"/>
              <a:gd name="T8" fmla="*/ 2402 w 4685"/>
              <a:gd name="T9" fmla="*/ 1883 h 2525"/>
              <a:gd name="T10" fmla="*/ 1719 w 4685"/>
              <a:gd name="T11" fmla="*/ 1668 h 2525"/>
              <a:gd name="T12" fmla="*/ 1319 w 4685"/>
              <a:gd name="T13" fmla="*/ 1732 h 2525"/>
              <a:gd name="T14" fmla="*/ 1284 w 4685"/>
              <a:gd name="T15" fmla="*/ 1740 h 2525"/>
              <a:gd name="T16" fmla="*/ 1194 w 4685"/>
              <a:gd name="T17" fmla="*/ 1687 h 2525"/>
              <a:gd name="T18" fmla="*/ 866 w 4685"/>
              <a:gd name="T19" fmla="*/ 1250 h 2525"/>
              <a:gd name="T20" fmla="*/ 69 w 4685"/>
              <a:gd name="T21" fmla="*/ 694 h 2525"/>
              <a:gd name="T22" fmla="*/ 8 w 4685"/>
              <a:gd name="T23" fmla="*/ 620 h 2525"/>
              <a:gd name="T24" fmla="*/ 32 w 4685"/>
              <a:gd name="T25" fmla="*/ 527 h 2525"/>
              <a:gd name="T26" fmla="*/ 884 w 4685"/>
              <a:gd name="T27" fmla="*/ 40 h 2525"/>
              <a:gd name="T28" fmla="*/ 887 w 4685"/>
              <a:gd name="T29" fmla="*/ 40 h 2525"/>
              <a:gd name="T30" fmla="*/ 1319 w 4685"/>
              <a:gd name="T31" fmla="*/ 0 h 2525"/>
              <a:gd name="T32" fmla="*/ 2201 w 4685"/>
              <a:gd name="T33" fmla="*/ 201 h 2525"/>
              <a:gd name="T34" fmla="*/ 2884 w 4685"/>
              <a:gd name="T35" fmla="*/ 114 h 2525"/>
              <a:gd name="T36" fmla="*/ 4581 w 4685"/>
              <a:gd name="T37" fmla="*/ 1136 h 2525"/>
              <a:gd name="T38" fmla="*/ 4587 w 4685"/>
              <a:gd name="T39" fmla="*/ 1149 h 2525"/>
              <a:gd name="T40" fmla="*/ 4573 w 4685"/>
              <a:gd name="T41" fmla="*/ 1764 h 2525"/>
              <a:gd name="T42" fmla="*/ 4075 w 4685"/>
              <a:gd name="T43" fmla="*/ 2102 h 2525"/>
              <a:gd name="T44" fmla="*/ 4054 w 4685"/>
              <a:gd name="T45" fmla="*/ 2105 h 2525"/>
              <a:gd name="T46" fmla="*/ 3662 w 4685"/>
              <a:gd name="T47" fmla="*/ 2274 h 2525"/>
              <a:gd name="T48" fmla="*/ 3623 w 4685"/>
              <a:gd name="T49" fmla="*/ 2386 h 2525"/>
              <a:gd name="T50" fmla="*/ 3588 w 4685"/>
              <a:gd name="T51" fmla="*/ 2465 h 2525"/>
              <a:gd name="T52" fmla="*/ 3519 w 4685"/>
              <a:gd name="T53" fmla="*/ 2489 h 2525"/>
              <a:gd name="T54" fmla="*/ 3506 w 4685"/>
              <a:gd name="T55" fmla="*/ 2489 h 2525"/>
              <a:gd name="T56" fmla="*/ 3263 w 4685"/>
              <a:gd name="T57" fmla="*/ 2470 h 2525"/>
              <a:gd name="T58" fmla="*/ 2788 w 4685"/>
              <a:gd name="T59" fmla="*/ 2521 h 2525"/>
              <a:gd name="T60" fmla="*/ 2770 w 4685"/>
              <a:gd name="T61" fmla="*/ 2524 h 2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85" h="2525">
                <a:moveTo>
                  <a:pt x="2770" y="2524"/>
                </a:moveTo>
                <a:lnTo>
                  <a:pt x="2770" y="2524"/>
                </a:lnTo>
                <a:cubicBezTo>
                  <a:pt x="2746" y="2524"/>
                  <a:pt x="2723" y="2516"/>
                  <a:pt x="2704" y="2502"/>
                </a:cubicBezTo>
                <a:cubicBezTo>
                  <a:pt x="2680" y="2481"/>
                  <a:pt x="2667" y="2455"/>
                  <a:pt x="2667" y="2423"/>
                </a:cubicBezTo>
                <a:cubicBezTo>
                  <a:pt x="2659" y="2203"/>
                  <a:pt x="2566" y="2015"/>
                  <a:pt x="2402" y="1883"/>
                </a:cubicBezTo>
                <a:cubicBezTo>
                  <a:pt x="2227" y="1745"/>
                  <a:pt x="1986" y="1668"/>
                  <a:pt x="1719" y="1668"/>
                </a:cubicBezTo>
                <a:cubicBezTo>
                  <a:pt x="1576" y="1668"/>
                  <a:pt x="1438" y="1692"/>
                  <a:pt x="1319" y="1732"/>
                </a:cubicBezTo>
                <a:cubicBezTo>
                  <a:pt x="1308" y="1737"/>
                  <a:pt x="1295" y="1740"/>
                  <a:pt x="1284" y="1740"/>
                </a:cubicBezTo>
                <a:cubicBezTo>
                  <a:pt x="1247" y="1740"/>
                  <a:pt x="1213" y="1721"/>
                  <a:pt x="1194" y="1687"/>
                </a:cubicBezTo>
                <a:cubicBezTo>
                  <a:pt x="1133" y="1584"/>
                  <a:pt x="1028" y="1422"/>
                  <a:pt x="866" y="1250"/>
                </a:cubicBezTo>
                <a:cubicBezTo>
                  <a:pt x="633" y="998"/>
                  <a:pt x="365" y="813"/>
                  <a:pt x="69" y="694"/>
                </a:cubicBezTo>
                <a:cubicBezTo>
                  <a:pt x="37" y="681"/>
                  <a:pt x="13" y="654"/>
                  <a:pt x="8" y="620"/>
                </a:cubicBezTo>
                <a:cubicBezTo>
                  <a:pt x="0" y="588"/>
                  <a:pt x="8" y="551"/>
                  <a:pt x="32" y="527"/>
                </a:cubicBezTo>
                <a:cubicBezTo>
                  <a:pt x="193" y="355"/>
                  <a:pt x="471" y="132"/>
                  <a:pt x="884" y="40"/>
                </a:cubicBezTo>
                <a:cubicBezTo>
                  <a:pt x="887" y="40"/>
                  <a:pt x="887" y="40"/>
                  <a:pt x="887" y="40"/>
                </a:cubicBezTo>
                <a:cubicBezTo>
                  <a:pt x="1033" y="13"/>
                  <a:pt x="1176" y="0"/>
                  <a:pt x="1319" y="0"/>
                </a:cubicBezTo>
                <a:cubicBezTo>
                  <a:pt x="1780" y="0"/>
                  <a:pt x="2092" y="143"/>
                  <a:pt x="2201" y="201"/>
                </a:cubicBezTo>
                <a:cubicBezTo>
                  <a:pt x="2439" y="143"/>
                  <a:pt x="2669" y="114"/>
                  <a:pt x="2884" y="114"/>
                </a:cubicBezTo>
                <a:cubicBezTo>
                  <a:pt x="4007" y="114"/>
                  <a:pt x="4468" y="895"/>
                  <a:pt x="4581" y="1136"/>
                </a:cubicBezTo>
                <a:cubicBezTo>
                  <a:pt x="4584" y="1141"/>
                  <a:pt x="4584" y="1144"/>
                  <a:pt x="4587" y="1149"/>
                </a:cubicBezTo>
                <a:cubicBezTo>
                  <a:pt x="4629" y="1284"/>
                  <a:pt x="4684" y="1544"/>
                  <a:pt x="4573" y="1764"/>
                </a:cubicBezTo>
                <a:cubicBezTo>
                  <a:pt x="4489" y="1930"/>
                  <a:pt x="4319" y="2044"/>
                  <a:pt x="4075" y="2102"/>
                </a:cubicBezTo>
                <a:cubicBezTo>
                  <a:pt x="4067" y="2102"/>
                  <a:pt x="4062" y="2105"/>
                  <a:pt x="4054" y="2105"/>
                </a:cubicBezTo>
                <a:cubicBezTo>
                  <a:pt x="3938" y="2108"/>
                  <a:pt x="3724" y="2145"/>
                  <a:pt x="3662" y="2274"/>
                </a:cubicBezTo>
                <a:cubicBezTo>
                  <a:pt x="3628" y="2346"/>
                  <a:pt x="3623" y="2378"/>
                  <a:pt x="3623" y="2386"/>
                </a:cubicBezTo>
                <a:cubicBezTo>
                  <a:pt x="3623" y="2415"/>
                  <a:pt x="3612" y="2444"/>
                  <a:pt x="3588" y="2465"/>
                </a:cubicBezTo>
                <a:cubicBezTo>
                  <a:pt x="3570" y="2481"/>
                  <a:pt x="3546" y="2489"/>
                  <a:pt x="3519" y="2489"/>
                </a:cubicBezTo>
                <a:cubicBezTo>
                  <a:pt x="3517" y="2489"/>
                  <a:pt x="3511" y="2489"/>
                  <a:pt x="3506" y="2489"/>
                </a:cubicBezTo>
                <a:cubicBezTo>
                  <a:pt x="3429" y="2478"/>
                  <a:pt x="3347" y="2470"/>
                  <a:pt x="3263" y="2470"/>
                </a:cubicBezTo>
                <a:cubicBezTo>
                  <a:pt x="3114" y="2470"/>
                  <a:pt x="2955" y="2489"/>
                  <a:pt x="2788" y="2521"/>
                </a:cubicBezTo>
                <a:cubicBezTo>
                  <a:pt x="2783" y="2524"/>
                  <a:pt x="2775" y="2524"/>
                  <a:pt x="2770" y="2524"/>
                </a:cubicBezTo>
              </a:path>
            </a:pathLst>
          </a:custGeom>
          <a:solidFill>
            <a:schemeClr val="accent2">
              <a:lumMod val="75000"/>
            </a:schemeClr>
          </a:solidFill>
          <a:ln>
            <a:noFill/>
          </a:ln>
          <a:effectLst/>
          <a:extLst/>
        </p:spPr>
        <p:txBody>
          <a:bodyPr wrap="none" anchor="ctr"/>
          <a:lstStyle/>
          <a:p>
            <a:endParaRPr lang="en-US" dirty="0"/>
          </a:p>
        </p:txBody>
      </p:sp>
      <p:sp>
        <p:nvSpPr>
          <p:cNvPr id="156" name="Freeform 11"/>
          <p:cNvSpPr>
            <a:spLocks noChangeArrowheads="1"/>
          </p:cNvSpPr>
          <p:nvPr/>
        </p:nvSpPr>
        <p:spPr bwMode="auto">
          <a:xfrm>
            <a:off x="10725791" y="4599447"/>
            <a:ext cx="3994271" cy="2223322"/>
          </a:xfrm>
          <a:custGeom>
            <a:avLst/>
            <a:gdLst>
              <a:gd name="T0" fmla="*/ 1428 w 4906"/>
              <a:gd name="T1" fmla="*/ 209 h 2734"/>
              <a:gd name="T2" fmla="*/ 1428 w 4906"/>
              <a:gd name="T3" fmla="*/ 209 h 2734"/>
              <a:gd name="T4" fmla="*/ 2294 w 4906"/>
              <a:gd name="T5" fmla="*/ 416 h 2734"/>
              <a:gd name="T6" fmla="*/ 2993 w 4906"/>
              <a:gd name="T7" fmla="*/ 323 h 2734"/>
              <a:gd name="T8" fmla="*/ 4598 w 4906"/>
              <a:gd name="T9" fmla="*/ 1287 h 2734"/>
              <a:gd name="T10" fmla="*/ 4590 w 4906"/>
              <a:gd name="T11" fmla="*/ 1822 h 2734"/>
              <a:gd name="T12" fmla="*/ 4161 w 4906"/>
              <a:gd name="T13" fmla="*/ 2108 h 2734"/>
              <a:gd name="T14" fmla="*/ 3676 w 4906"/>
              <a:gd name="T15" fmla="*/ 2336 h 2734"/>
              <a:gd name="T16" fmla="*/ 3628 w 4906"/>
              <a:gd name="T17" fmla="*/ 2492 h 2734"/>
              <a:gd name="T18" fmla="*/ 3372 w 4906"/>
              <a:gd name="T19" fmla="*/ 2473 h 2734"/>
              <a:gd name="T20" fmla="*/ 2879 w 4906"/>
              <a:gd name="T21" fmla="*/ 2526 h 2734"/>
              <a:gd name="T22" fmla="*/ 2575 w 4906"/>
              <a:gd name="T23" fmla="*/ 1909 h 2734"/>
              <a:gd name="T24" fmla="*/ 1828 w 4906"/>
              <a:gd name="T25" fmla="*/ 1671 h 2734"/>
              <a:gd name="T26" fmla="*/ 1393 w 4906"/>
              <a:gd name="T27" fmla="*/ 1740 h 2734"/>
              <a:gd name="T28" fmla="*/ 1052 w 4906"/>
              <a:gd name="T29" fmla="*/ 1284 h 2734"/>
              <a:gd name="T30" fmla="*/ 217 w 4906"/>
              <a:gd name="T31" fmla="*/ 704 h 2734"/>
              <a:gd name="T32" fmla="*/ 1017 w 4906"/>
              <a:gd name="T33" fmla="*/ 246 h 2734"/>
              <a:gd name="T34" fmla="*/ 1428 w 4906"/>
              <a:gd name="T35" fmla="*/ 209 h 2734"/>
              <a:gd name="T36" fmla="*/ 1428 w 4906"/>
              <a:gd name="T37" fmla="*/ 0 h 2734"/>
              <a:gd name="T38" fmla="*/ 1428 w 4906"/>
              <a:gd name="T39" fmla="*/ 0 h 2734"/>
              <a:gd name="T40" fmla="*/ 978 w 4906"/>
              <a:gd name="T41" fmla="*/ 42 h 2734"/>
              <a:gd name="T42" fmla="*/ 972 w 4906"/>
              <a:gd name="T43" fmla="*/ 45 h 2734"/>
              <a:gd name="T44" fmla="*/ 67 w 4906"/>
              <a:gd name="T45" fmla="*/ 561 h 2734"/>
              <a:gd name="T46" fmla="*/ 14 w 4906"/>
              <a:gd name="T47" fmla="*/ 749 h 2734"/>
              <a:gd name="T48" fmla="*/ 141 w 4906"/>
              <a:gd name="T49" fmla="*/ 895 h 2734"/>
              <a:gd name="T50" fmla="*/ 901 w 4906"/>
              <a:gd name="T51" fmla="*/ 1427 h 2734"/>
              <a:gd name="T52" fmla="*/ 1216 w 4906"/>
              <a:gd name="T53" fmla="*/ 1846 h 2734"/>
              <a:gd name="T54" fmla="*/ 1393 w 4906"/>
              <a:gd name="T55" fmla="*/ 1949 h 2734"/>
              <a:gd name="T56" fmla="*/ 1462 w 4906"/>
              <a:gd name="T57" fmla="*/ 1936 h 2734"/>
              <a:gd name="T58" fmla="*/ 1828 w 4906"/>
              <a:gd name="T59" fmla="*/ 1880 h 2734"/>
              <a:gd name="T60" fmla="*/ 2445 w 4906"/>
              <a:gd name="T61" fmla="*/ 2071 h 2734"/>
              <a:gd name="T62" fmla="*/ 2673 w 4906"/>
              <a:gd name="T63" fmla="*/ 2534 h 2734"/>
              <a:gd name="T64" fmla="*/ 2749 w 4906"/>
              <a:gd name="T65" fmla="*/ 2688 h 2734"/>
              <a:gd name="T66" fmla="*/ 2879 w 4906"/>
              <a:gd name="T67" fmla="*/ 2733 h 2734"/>
              <a:gd name="T68" fmla="*/ 2919 w 4906"/>
              <a:gd name="T69" fmla="*/ 2730 h 2734"/>
              <a:gd name="T70" fmla="*/ 3372 w 4906"/>
              <a:gd name="T71" fmla="*/ 2682 h 2734"/>
              <a:gd name="T72" fmla="*/ 3599 w 4906"/>
              <a:gd name="T73" fmla="*/ 2696 h 2734"/>
              <a:gd name="T74" fmla="*/ 3628 w 4906"/>
              <a:gd name="T75" fmla="*/ 2698 h 2734"/>
              <a:gd name="T76" fmla="*/ 3766 w 4906"/>
              <a:gd name="T77" fmla="*/ 2648 h 2734"/>
              <a:gd name="T78" fmla="*/ 3838 w 4906"/>
              <a:gd name="T79" fmla="*/ 2495 h 2734"/>
              <a:gd name="T80" fmla="*/ 3864 w 4906"/>
              <a:gd name="T81" fmla="*/ 2426 h 2734"/>
              <a:gd name="T82" fmla="*/ 4166 w 4906"/>
              <a:gd name="T83" fmla="*/ 2315 h 2734"/>
              <a:gd name="T84" fmla="*/ 4208 w 4906"/>
              <a:gd name="T85" fmla="*/ 2309 h 2734"/>
              <a:gd name="T86" fmla="*/ 4775 w 4906"/>
              <a:gd name="T87" fmla="*/ 1917 h 2734"/>
              <a:gd name="T88" fmla="*/ 4793 w 4906"/>
              <a:gd name="T89" fmla="*/ 1224 h 2734"/>
              <a:gd name="T90" fmla="*/ 4783 w 4906"/>
              <a:gd name="T91" fmla="*/ 1197 h 2734"/>
              <a:gd name="T92" fmla="*/ 2993 w 4906"/>
              <a:gd name="T93" fmla="*/ 116 h 2734"/>
              <a:gd name="T94" fmla="*/ 2323 w 4906"/>
              <a:gd name="T95" fmla="*/ 196 h 2734"/>
              <a:gd name="T96" fmla="*/ 1428 w 4906"/>
              <a:gd name="T97" fmla="*/ 0 h 2734"/>
              <a:gd name="T98" fmla="*/ 1428 w 4906"/>
              <a:gd name="T99" fmla="*/ 209 h 2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06" h="2734">
                <a:moveTo>
                  <a:pt x="1428" y="209"/>
                </a:moveTo>
                <a:lnTo>
                  <a:pt x="1428" y="209"/>
                </a:lnTo>
                <a:cubicBezTo>
                  <a:pt x="1968" y="209"/>
                  <a:pt x="2294" y="416"/>
                  <a:pt x="2294" y="416"/>
                </a:cubicBezTo>
                <a:cubicBezTo>
                  <a:pt x="2553" y="352"/>
                  <a:pt x="2784" y="323"/>
                  <a:pt x="2993" y="323"/>
                </a:cubicBezTo>
                <a:cubicBezTo>
                  <a:pt x="4055" y="323"/>
                  <a:pt x="4486" y="1057"/>
                  <a:pt x="4598" y="1287"/>
                </a:cubicBezTo>
                <a:cubicBezTo>
                  <a:pt x="4629" y="1393"/>
                  <a:pt x="4688" y="1631"/>
                  <a:pt x="4590" y="1822"/>
                </a:cubicBezTo>
                <a:cubicBezTo>
                  <a:pt x="4518" y="1962"/>
                  <a:pt x="4375" y="2058"/>
                  <a:pt x="4161" y="2108"/>
                </a:cubicBezTo>
                <a:cubicBezTo>
                  <a:pt x="4111" y="2108"/>
                  <a:pt x="3779" y="2124"/>
                  <a:pt x="3676" y="2336"/>
                </a:cubicBezTo>
                <a:cubicBezTo>
                  <a:pt x="3641" y="2407"/>
                  <a:pt x="3628" y="2457"/>
                  <a:pt x="3628" y="2492"/>
                </a:cubicBezTo>
                <a:cubicBezTo>
                  <a:pt x="3546" y="2481"/>
                  <a:pt x="3461" y="2473"/>
                  <a:pt x="3372" y="2473"/>
                </a:cubicBezTo>
                <a:cubicBezTo>
                  <a:pt x="3215" y="2473"/>
                  <a:pt x="3051" y="2492"/>
                  <a:pt x="2879" y="2526"/>
                </a:cubicBezTo>
                <a:cubicBezTo>
                  <a:pt x="2868" y="2275"/>
                  <a:pt x="2765" y="2060"/>
                  <a:pt x="2575" y="1909"/>
                </a:cubicBezTo>
                <a:cubicBezTo>
                  <a:pt x="2368" y="1742"/>
                  <a:pt x="2090" y="1671"/>
                  <a:pt x="1828" y="1671"/>
                </a:cubicBezTo>
                <a:cubicBezTo>
                  <a:pt x="1672" y="1671"/>
                  <a:pt x="1523" y="1698"/>
                  <a:pt x="1393" y="1740"/>
                </a:cubicBezTo>
                <a:cubicBezTo>
                  <a:pt x="1335" y="1639"/>
                  <a:pt x="1221" y="1467"/>
                  <a:pt x="1052" y="1284"/>
                </a:cubicBezTo>
                <a:cubicBezTo>
                  <a:pt x="808" y="1022"/>
                  <a:pt x="525" y="826"/>
                  <a:pt x="217" y="704"/>
                </a:cubicBezTo>
                <a:cubicBezTo>
                  <a:pt x="355" y="556"/>
                  <a:pt x="617" y="336"/>
                  <a:pt x="1017" y="246"/>
                </a:cubicBezTo>
                <a:cubicBezTo>
                  <a:pt x="1163" y="220"/>
                  <a:pt x="1300" y="209"/>
                  <a:pt x="1428" y="209"/>
                </a:cubicBezTo>
                <a:lnTo>
                  <a:pt x="1428" y="0"/>
                </a:lnTo>
                <a:lnTo>
                  <a:pt x="1428" y="0"/>
                </a:lnTo>
                <a:cubicBezTo>
                  <a:pt x="1279" y="0"/>
                  <a:pt x="1129" y="16"/>
                  <a:pt x="978" y="42"/>
                </a:cubicBezTo>
                <a:cubicBezTo>
                  <a:pt x="975" y="45"/>
                  <a:pt x="975" y="45"/>
                  <a:pt x="972" y="45"/>
                </a:cubicBezTo>
                <a:cubicBezTo>
                  <a:pt x="530" y="143"/>
                  <a:pt x="236" y="381"/>
                  <a:pt x="67" y="561"/>
                </a:cubicBezTo>
                <a:cubicBezTo>
                  <a:pt x="19" y="612"/>
                  <a:pt x="0" y="680"/>
                  <a:pt x="14" y="749"/>
                </a:cubicBezTo>
                <a:cubicBezTo>
                  <a:pt x="29" y="816"/>
                  <a:pt x="77" y="871"/>
                  <a:pt x="141" y="895"/>
                </a:cubicBezTo>
                <a:cubicBezTo>
                  <a:pt x="422" y="1009"/>
                  <a:pt x="675" y="1186"/>
                  <a:pt x="901" y="1427"/>
                </a:cubicBezTo>
                <a:cubicBezTo>
                  <a:pt x="1055" y="1591"/>
                  <a:pt x="1155" y="1745"/>
                  <a:pt x="1216" y="1846"/>
                </a:cubicBezTo>
                <a:cubicBezTo>
                  <a:pt x="1253" y="1912"/>
                  <a:pt x="1322" y="1949"/>
                  <a:pt x="1393" y="1949"/>
                </a:cubicBezTo>
                <a:cubicBezTo>
                  <a:pt x="1417" y="1949"/>
                  <a:pt x="1438" y="1943"/>
                  <a:pt x="1462" y="1936"/>
                </a:cubicBezTo>
                <a:cubicBezTo>
                  <a:pt x="1571" y="1899"/>
                  <a:pt x="1698" y="1880"/>
                  <a:pt x="1828" y="1880"/>
                </a:cubicBezTo>
                <a:cubicBezTo>
                  <a:pt x="2071" y="1880"/>
                  <a:pt x="2291" y="1946"/>
                  <a:pt x="2445" y="2071"/>
                </a:cubicBezTo>
                <a:cubicBezTo>
                  <a:pt x="2588" y="2185"/>
                  <a:pt x="2665" y="2341"/>
                  <a:pt x="2673" y="2534"/>
                </a:cubicBezTo>
                <a:cubicBezTo>
                  <a:pt x="2673" y="2595"/>
                  <a:pt x="2702" y="2651"/>
                  <a:pt x="2749" y="2688"/>
                </a:cubicBezTo>
                <a:cubicBezTo>
                  <a:pt x="2786" y="2717"/>
                  <a:pt x="2832" y="2733"/>
                  <a:pt x="2879" y="2733"/>
                </a:cubicBezTo>
                <a:cubicBezTo>
                  <a:pt x="2892" y="2733"/>
                  <a:pt x="2905" y="2733"/>
                  <a:pt x="2919" y="2730"/>
                </a:cubicBezTo>
                <a:cubicBezTo>
                  <a:pt x="3078" y="2698"/>
                  <a:pt x="3231" y="2682"/>
                  <a:pt x="3372" y="2682"/>
                </a:cubicBezTo>
                <a:cubicBezTo>
                  <a:pt x="3451" y="2682"/>
                  <a:pt x="3528" y="2688"/>
                  <a:pt x="3599" y="2696"/>
                </a:cubicBezTo>
                <a:cubicBezTo>
                  <a:pt x="3610" y="2698"/>
                  <a:pt x="3620" y="2698"/>
                  <a:pt x="3628" y="2698"/>
                </a:cubicBezTo>
                <a:cubicBezTo>
                  <a:pt x="3679" y="2698"/>
                  <a:pt x="3726" y="2680"/>
                  <a:pt x="3766" y="2648"/>
                </a:cubicBezTo>
                <a:cubicBezTo>
                  <a:pt x="3808" y="2611"/>
                  <a:pt x="3835" y="2555"/>
                  <a:pt x="3838" y="2495"/>
                </a:cubicBezTo>
                <a:cubicBezTo>
                  <a:pt x="3838" y="2492"/>
                  <a:pt x="3843" y="2471"/>
                  <a:pt x="3864" y="2426"/>
                </a:cubicBezTo>
                <a:cubicBezTo>
                  <a:pt x="3896" y="2359"/>
                  <a:pt x="4044" y="2317"/>
                  <a:pt x="4166" y="2315"/>
                </a:cubicBezTo>
                <a:cubicBezTo>
                  <a:pt x="4179" y="2315"/>
                  <a:pt x="4195" y="2312"/>
                  <a:pt x="4208" y="2309"/>
                </a:cubicBezTo>
                <a:cubicBezTo>
                  <a:pt x="4484" y="2246"/>
                  <a:pt x="4674" y="2113"/>
                  <a:pt x="4775" y="1917"/>
                </a:cubicBezTo>
                <a:cubicBezTo>
                  <a:pt x="4905" y="1663"/>
                  <a:pt x="4841" y="1374"/>
                  <a:pt x="4793" y="1224"/>
                </a:cubicBezTo>
                <a:cubicBezTo>
                  <a:pt x="4791" y="1215"/>
                  <a:pt x="4788" y="1205"/>
                  <a:pt x="4783" y="1197"/>
                </a:cubicBezTo>
                <a:cubicBezTo>
                  <a:pt x="4661" y="943"/>
                  <a:pt x="4176" y="116"/>
                  <a:pt x="2993" y="116"/>
                </a:cubicBezTo>
                <a:cubicBezTo>
                  <a:pt x="2781" y="116"/>
                  <a:pt x="2556" y="143"/>
                  <a:pt x="2323" y="196"/>
                </a:cubicBezTo>
                <a:cubicBezTo>
                  <a:pt x="2180" y="127"/>
                  <a:pt x="1865" y="0"/>
                  <a:pt x="1428" y="0"/>
                </a:cubicBezTo>
                <a:lnTo>
                  <a:pt x="1428" y="209"/>
                </a:lnTo>
              </a:path>
            </a:pathLst>
          </a:custGeom>
          <a:solidFill>
            <a:srgbClr val="FFFFF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7" name="TextBox 156"/>
          <p:cNvSpPr txBox="1"/>
          <p:nvPr/>
        </p:nvSpPr>
        <p:spPr>
          <a:xfrm>
            <a:off x="5501572" y="3660734"/>
            <a:ext cx="3221597" cy="400091"/>
          </a:xfrm>
          <a:prstGeom prst="rect">
            <a:avLst/>
          </a:prstGeom>
          <a:noFill/>
        </p:spPr>
        <p:txBody>
          <a:bodyPr wrap="square" lIns="91422" tIns="45711" rIns="91422" bIns="45711" rtlCol="0">
            <a:spAutoFit/>
          </a:bodyPr>
          <a:lstStyle/>
          <a:p>
            <a:r>
              <a:rPr lang="en-US" sz="2000" b="1" dirty="0">
                <a:solidFill>
                  <a:schemeClr val="tx2"/>
                </a:solidFill>
                <a:cs typeface="Lato Regular"/>
              </a:rPr>
              <a:t>Motivation</a:t>
            </a:r>
            <a:endParaRPr lang="id-ID" sz="2000" b="1" dirty="0">
              <a:solidFill>
                <a:schemeClr val="tx2"/>
              </a:solidFill>
              <a:cs typeface="Lato Regular"/>
            </a:endParaRPr>
          </a:p>
        </p:txBody>
      </p:sp>
      <p:sp>
        <p:nvSpPr>
          <p:cNvPr id="158" name="TextBox 157"/>
          <p:cNvSpPr txBox="1"/>
          <p:nvPr/>
        </p:nvSpPr>
        <p:spPr>
          <a:xfrm>
            <a:off x="5412452" y="10236252"/>
            <a:ext cx="3221597" cy="400091"/>
          </a:xfrm>
          <a:prstGeom prst="rect">
            <a:avLst/>
          </a:prstGeom>
          <a:noFill/>
        </p:spPr>
        <p:txBody>
          <a:bodyPr wrap="square" lIns="91422" tIns="45711" rIns="91422" bIns="45711" rtlCol="0">
            <a:spAutoFit/>
          </a:bodyPr>
          <a:lstStyle/>
          <a:p>
            <a:r>
              <a:rPr lang="en-US" sz="2000" b="1" dirty="0">
                <a:solidFill>
                  <a:schemeClr val="tx2"/>
                </a:solidFill>
                <a:cs typeface="Lato Regular"/>
              </a:rPr>
              <a:t>Vision</a:t>
            </a:r>
            <a:endParaRPr lang="id-ID" sz="2000" b="1" dirty="0">
              <a:solidFill>
                <a:schemeClr val="tx2"/>
              </a:solidFill>
              <a:cs typeface="Lato Regular"/>
            </a:endParaRPr>
          </a:p>
        </p:txBody>
      </p:sp>
      <p:sp>
        <p:nvSpPr>
          <p:cNvPr id="161" name="TextBox 160"/>
          <p:cNvSpPr txBox="1"/>
          <p:nvPr/>
        </p:nvSpPr>
        <p:spPr>
          <a:xfrm>
            <a:off x="1651843" y="8546262"/>
            <a:ext cx="3221597" cy="400091"/>
          </a:xfrm>
          <a:prstGeom prst="rect">
            <a:avLst/>
          </a:prstGeom>
          <a:noFill/>
        </p:spPr>
        <p:txBody>
          <a:bodyPr wrap="square" lIns="91422" tIns="45711" rIns="91422" bIns="45711" rtlCol="0">
            <a:spAutoFit/>
          </a:bodyPr>
          <a:lstStyle/>
          <a:p>
            <a:pPr algn="ctr"/>
            <a:r>
              <a:rPr lang="en-US" sz="2000" b="1" dirty="0">
                <a:solidFill>
                  <a:schemeClr val="tx2"/>
                </a:solidFill>
                <a:cs typeface="Lato Regular"/>
              </a:rPr>
              <a:t>Travel</a:t>
            </a:r>
            <a:endParaRPr lang="id-ID" sz="2000" b="1" dirty="0">
              <a:solidFill>
                <a:schemeClr val="tx2"/>
              </a:solidFill>
              <a:cs typeface="Lato Regular"/>
            </a:endParaRPr>
          </a:p>
        </p:txBody>
      </p:sp>
      <p:sp>
        <p:nvSpPr>
          <p:cNvPr id="162" name="TextBox 161"/>
          <p:cNvSpPr txBox="1"/>
          <p:nvPr/>
        </p:nvSpPr>
        <p:spPr>
          <a:xfrm rot="19348483">
            <a:off x="1050269" y="5043791"/>
            <a:ext cx="3221597" cy="400091"/>
          </a:xfrm>
          <a:prstGeom prst="rect">
            <a:avLst/>
          </a:prstGeom>
          <a:noFill/>
        </p:spPr>
        <p:txBody>
          <a:bodyPr wrap="square" lIns="91422" tIns="45711" rIns="91422" bIns="45711" rtlCol="0">
            <a:spAutoFit/>
          </a:bodyPr>
          <a:lstStyle/>
          <a:p>
            <a:pPr algn="ctr"/>
            <a:r>
              <a:rPr lang="en-US" sz="2000" b="1" dirty="0">
                <a:solidFill>
                  <a:schemeClr val="tx2"/>
                </a:solidFill>
                <a:cs typeface="Lato Regular"/>
              </a:rPr>
              <a:t>Health</a:t>
            </a:r>
            <a:endParaRPr lang="id-ID" sz="2000" b="1" dirty="0">
              <a:solidFill>
                <a:schemeClr val="tx2"/>
              </a:solidFill>
              <a:cs typeface="Lato Regular"/>
            </a:endParaRPr>
          </a:p>
        </p:txBody>
      </p:sp>
      <p:sp>
        <p:nvSpPr>
          <p:cNvPr id="165" name="TextBox 164"/>
          <p:cNvSpPr txBox="1"/>
          <p:nvPr/>
        </p:nvSpPr>
        <p:spPr>
          <a:xfrm>
            <a:off x="15678135" y="5475614"/>
            <a:ext cx="3221597" cy="400091"/>
          </a:xfrm>
          <a:prstGeom prst="rect">
            <a:avLst/>
          </a:prstGeom>
          <a:noFill/>
        </p:spPr>
        <p:txBody>
          <a:bodyPr wrap="square" lIns="91422" tIns="45711" rIns="91422" bIns="45711" rtlCol="0">
            <a:spAutoFit/>
          </a:bodyPr>
          <a:lstStyle/>
          <a:p>
            <a:pPr algn="r"/>
            <a:r>
              <a:rPr lang="en-US" sz="2000" b="1" dirty="0">
                <a:solidFill>
                  <a:schemeClr val="tx2"/>
                </a:solidFill>
                <a:cs typeface="Lato Regular"/>
              </a:rPr>
              <a:t>Insurance</a:t>
            </a:r>
            <a:endParaRPr lang="id-ID" sz="2000" b="1" dirty="0">
              <a:solidFill>
                <a:schemeClr val="tx2"/>
              </a:solidFill>
              <a:cs typeface="Lato Regular"/>
            </a:endParaRPr>
          </a:p>
        </p:txBody>
      </p:sp>
      <p:sp>
        <p:nvSpPr>
          <p:cNvPr id="166" name="TextBox 165"/>
          <p:cNvSpPr txBox="1"/>
          <p:nvPr/>
        </p:nvSpPr>
        <p:spPr>
          <a:xfrm>
            <a:off x="15722695" y="3819454"/>
            <a:ext cx="3221597" cy="400091"/>
          </a:xfrm>
          <a:prstGeom prst="rect">
            <a:avLst/>
          </a:prstGeom>
          <a:noFill/>
        </p:spPr>
        <p:txBody>
          <a:bodyPr wrap="square" lIns="91422" tIns="45711" rIns="91422" bIns="45711" rtlCol="0">
            <a:spAutoFit/>
          </a:bodyPr>
          <a:lstStyle/>
          <a:p>
            <a:pPr algn="r"/>
            <a:r>
              <a:rPr lang="en-US" sz="2000" b="1" dirty="0">
                <a:solidFill>
                  <a:schemeClr val="tx2"/>
                </a:solidFill>
                <a:cs typeface="Lato Regular"/>
              </a:rPr>
              <a:t>Solution</a:t>
            </a:r>
            <a:endParaRPr lang="id-ID" sz="2000" b="1" dirty="0">
              <a:solidFill>
                <a:schemeClr val="tx2"/>
              </a:solidFill>
              <a:cs typeface="Lato Regular"/>
            </a:endParaRPr>
          </a:p>
        </p:txBody>
      </p:sp>
      <p:sp>
        <p:nvSpPr>
          <p:cNvPr id="167" name="TextBox 166"/>
          <p:cNvSpPr txBox="1"/>
          <p:nvPr/>
        </p:nvSpPr>
        <p:spPr>
          <a:xfrm rot="2420416">
            <a:off x="20233785" y="5359544"/>
            <a:ext cx="3221597" cy="400091"/>
          </a:xfrm>
          <a:prstGeom prst="rect">
            <a:avLst/>
          </a:prstGeom>
          <a:noFill/>
        </p:spPr>
        <p:txBody>
          <a:bodyPr wrap="square" lIns="91422" tIns="45711" rIns="91422" bIns="45711" rtlCol="0">
            <a:spAutoFit/>
          </a:bodyPr>
          <a:lstStyle/>
          <a:p>
            <a:pPr algn="ctr"/>
            <a:r>
              <a:rPr lang="en-US" sz="2000" b="1" dirty="0">
                <a:solidFill>
                  <a:schemeClr val="tx2"/>
                </a:solidFill>
                <a:cs typeface="Lato Regular"/>
              </a:rPr>
              <a:t>Health</a:t>
            </a:r>
            <a:endParaRPr lang="id-ID" sz="2000" b="1" dirty="0">
              <a:solidFill>
                <a:schemeClr val="tx2"/>
              </a:solidFill>
              <a:cs typeface="Lato Regular"/>
            </a:endParaRPr>
          </a:p>
        </p:txBody>
      </p:sp>
      <p:sp>
        <p:nvSpPr>
          <p:cNvPr id="168" name="TextBox 167"/>
          <p:cNvSpPr txBox="1"/>
          <p:nvPr/>
        </p:nvSpPr>
        <p:spPr>
          <a:xfrm>
            <a:off x="19363546" y="8809369"/>
            <a:ext cx="3221597" cy="400091"/>
          </a:xfrm>
          <a:prstGeom prst="rect">
            <a:avLst/>
          </a:prstGeom>
          <a:noFill/>
        </p:spPr>
        <p:txBody>
          <a:bodyPr wrap="square" lIns="91422" tIns="45711" rIns="91422" bIns="45711" rtlCol="0">
            <a:spAutoFit/>
          </a:bodyPr>
          <a:lstStyle/>
          <a:p>
            <a:pPr algn="ctr"/>
            <a:r>
              <a:rPr lang="en-US" sz="2000" b="1" dirty="0">
                <a:solidFill>
                  <a:schemeClr val="tx2"/>
                </a:solidFill>
                <a:cs typeface="Lato Regular"/>
              </a:rPr>
              <a:t>Home</a:t>
            </a:r>
            <a:endParaRPr lang="id-ID" sz="2000" b="1" dirty="0">
              <a:solidFill>
                <a:schemeClr val="tx2"/>
              </a:solidFill>
              <a:cs typeface="Lato Regular"/>
            </a:endParaRPr>
          </a:p>
        </p:txBody>
      </p:sp>
      <p:sp>
        <p:nvSpPr>
          <p:cNvPr id="169" name="TextBox 168"/>
          <p:cNvSpPr txBox="1"/>
          <p:nvPr/>
        </p:nvSpPr>
        <p:spPr>
          <a:xfrm>
            <a:off x="15398450" y="10370681"/>
            <a:ext cx="3221597" cy="400091"/>
          </a:xfrm>
          <a:prstGeom prst="rect">
            <a:avLst/>
          </a:prstGeom>
          <a:noFill/>
        </p:spPr>
        <p:txBody>
          <a:bodyPr wrap="square" lIns="91422" tIns="45711" rIns="91422" bIns="45711" rtlCol="0">
            <a:spAutoFit/>
          </a:bodyPr>
          <a:lstStyle/>
          <a:p>
            <a:pPr algn="r"/>
            <a:r>
              <a:rPr lang="en-US" sz="2000" b="1" dirty="0">
                <a:solidFill>
                  <a:schemeClr val="tx2"/>
                </a:solidFill>
                <a:cs typeface="Lato Regular"/>
              </a:rPr>
              <a:t>Vision</a:t>
            </a:r>
            <a:endParaRPr lang="id-ID" sz="2000" b="1" dirty="0">
              <a:solidFill>
                <a:schemeClr val="tx2"/>
              </a:solidFill>
              <a:cs typeface="Lato Regular"/>
            </a:endParaRPr>
          </a:p>
        </p:txBody>
      </p:sp>
      <p:sp>
        <p:nvSpPr>
          <p:cNvPr id="170" name="Freeform 22"/>
          <p:cNvSpPr>
            <a:spLocks noChangeArrowheads="1"/>
          </p:cNvSpPr>
          <p:nvPr/>
        </p:nvSpPr>
        <p:spPr bwMode="auto">
          <a:xfrm>
            <a:off x="12618879" y="7938599"/>
            <a:ext cx="812904" cy="812911"/>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a:extLst/>
        </p:spPr>
        <p:txBody>
          <a:bodyPr wrap="none" anchor="ctr"/>
          <a:lstStyle/>
          <a:p>
            <a:endParaRPr lang="en-US" dirty="0"/>
          </a:p>
        </p:txBody>
      </p:sp>
      <p:sp>
        <p:nvSpPr>
          <p:cNvPr id="171" name="Freeform 70"/>
          <p:cNvSpPr>
            <a:spLocks noChangeArrowheads="1"/>
          </p:cNvSpPr>
          <p:nvPr/>
        </p:nvSpPr>
        <p:spPr bwMode="auto">
          <a:xfrm>
            <a:off x="14507791" y="6524484"/>
            <a:ext cx="874846" cy="781942"/>
          </a:xfrm>
          <a:custGeom>
            <a:avLst/>
            <a:gdLst>
              <a:gd name="T0" fmla="*/ 142 w 497"/>
              <a:gd name="T1" fmla="*/ 275 h 445"/>
              <a:gd name="T2" fmla="*/ 142 w 497"/>
              <a:gd name="T3" fmla="*/ 275 h 445"/>
              <a:gd name="T4" fmla="*/ 142 w 497"/>
              <a:gd name="T5" fmla="*/ 125 h 445"/>
              <a:gd name="T6" fmla="*/ 53 w 497"/>
              <a:gd name="T7" fmla="*/ 125 h 445"/>
              <a:gd name="T8" fmla="*/ 0 w 497"/>
              <a:gd name="T9" fmla="*/ 178 h 445"/>
              <a:gd name="T10" fmla="*/ 0 w 497"/>
              <a:gd name="T11" fmla="*/ 319 h 445"/>
              <a:gd name="T12" fmla="*/ 53 w 497"/>
              <a:gd name="T13" fmla="*/ 373 h 445"/>
              <a:gd name="T14" fmla="*/ 71 w 497"/>
              <a:gd name="T15" fmla="*/ 373 h 445"/>
              <a:gd name="T16" fmla="*/ 71 w 497"/>
              <a:gd name="T17" fmla="*/ 444 h 445"/>
              <a:gd name="T18" fmla="*/ 151 w 497"/>
              <a:gd name="T19" fmla="*/ 373 h 445"/>
              <a:gd name="T20" fmla="*/ 274 w 497"/>
              <a:gd name="T21" fmla="*/ 373 h 445"/>
              <a:gd name="T22" fmla="*/ 319 w 497"/>
              <a:gd name="T23" fmla="*/ 319 h 445"/>
              <a:gd name="T24" fmla="*/ 319 w 497"/>
              <a:gd name="T25" fmla="*/ 275 h 445"/>
              <a:gd name="T26" fmla="*/ 319 w 497"/>
              <a:gd name="T27" fmla="*/ 275 h 445"/>
              <a:gd name="T28" fmla="*/ 142 w 497"/>
              <a:gd name="T29" fmla="*/ 275 h 445"/>
              <a:gd name="T30" fmla="*/ 443 w 497"/>
              <a:gd name="T31" fmla="*/ 0 h 445"/>
              <a:gd name="T32" fmla="*/ 443 w 497"/>
              <a:gd name="T33" fmla="*/ 0 h 445"/>
              <a:gd name="T34" fmla="*/ 221 w 497"/>
              <a:gd name="T35" fmla="*/ 0 h 445"/>
              <a:gd name="T36" fmla="*/ 177 w 497"/>
              <a:gd name="T37" fmla="*/ 54 h 445"/>
              <a:gd name="T38" fmla="*/ 177 w 497"/>
              <a:gd name="T39" fmla="*/ 248 h 445"/>
              <a:gd name="T40" fmla="*/ 346 w 497"/>
              <a:gd name="T41" fmla="*/ 248 h 445"/>
              <a:gd name="T42" fmla="*/ 425 w 497"/>
              <a:gd name="T43" fmla="*/ 319 h 445"/>
              <a:gd name="T44" fmla="*/ 425 w 497"/>
              <a:gd name="T45" fmla="*/ 248 h 445"/>
              <a:gd name="T46" fmla="*/ 443 w 497"/>
              <a:gd name="T47" fmla="*/ 248 h 445"/>
              <a:gd name="T48" fmla="*/ 496 w 497"/>
              <a:gd name="T49" fmla="*/ 195 h 445"/>
              <a:gd name="T50" fmla="*/ 496 w 497"/>
              <a:gd name="T51" fmla="*/ 54 h 445"/>
              <a:gd name="T52" fmla="*/ 443 w 497"/>
              <a:gd name="T53"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445">
                <a:moveTo>
                  <a:pt x="142" y="275"/>
                </a:moveTo>
                <a:lnTo>
                  <a:pt x="142" y="275"/>
                </a:lnTo>
                <a:cubicBezTo>
                  <a:pt x="142" y="125"/>
                  <a:pt x="142" y="125"/>
                  <a:pt x="142" y="125"/>
                </a:cubicBezTo>
                <a:cubicBezTo>
                  <a:pt x="53" y="125"/>
                  <a:pt x="53" y="125"/>
                  <a:pt x="53" y="125"/>
                </a:cubicBezTo>
                <a:cubicBezTo>
                  <a:pt x="18" y="125"/>
                  <a:pt x="0" y="151"/>
                  <a:pt x="0" y="178"/>
                </a:cubicBezTo>
                <a:cubicBezTo>
                  <a:pt x="0" y="319"/>
                  <a:pt x="0" y="319"/>
                  <a:pt x="0" y="319"/>
                </a:cubicBezTo>
                <a:cubicBezTo>
                  <a:pt x="0" y="354"/>
                  <a:pt x="18" y="373"/>
                  <a:pt x="53" y="373"/>
                </a:cubicBezTo>
                <a:cubicBezTo>
                  <a:pt x="71" y="373"/>
                  <a:pt x="71" y="373"/>
                  <a:pt x="71" y="373"/>
                </a:cubicBezTo>
                <a:cubicBezTo>
                  <a:pt x="71" y="444"/>
                  <a:pt x="71" y="444"/>
                  <a:pt x="71" y="444"/>
                </a:cubicBezTo>
                <a:cubicBezTo>
                  <a:pt x="151" y="373"/>
                  <a:pt x="151" y="373"/>
                  <a:pt x="151" y="373"/>
                </a:cubicBezTo>
                <a:cubicBezTo>
                  <a:pt x="274" y="373"/>
                  <a:pt x="274" y="373"/>
                  <a:pt x="274" y="373"/>
                </a:cubicBezTo>
                <a:cubicBezTo>
                  <a:pt x="302" y="373"/>
                  <a:pt x="319" y="354"/>
                  <a:pt x="319" y="319"/>
                </a:cubicBezTo>
                <a:cubicBezTo>
                  <a:pt x="319" y="275"/>
                  <a:pt x="319" y="275"/>
                  <a:pt x="319" y="275"/>
                </a:cubicBezTo>
                <a:lnTo>
                  <a:pt x="319" y="275"/>
                </a:lnTo>
                <a:lnTo>
                  <a:pt x="142" y="275"/>
                </a:lnTo>
                <a:close/>
                <a:moveTo>
                  <a:pt x="443" y="0"/>
                </a:moveTo>
                <a:lnTo>
                  <a:pt x="443" y="0"/>
                </a:lnTo>
                <a:cubicBezTo>
                  <a:pt x="221" y="0"/>
                  <a:pt x="221" y="0"/>
                  <a:pt x="221" y="0"/>
                </a:cubicBezTo>
                <a:cubicBezTo>
                  <a:pt x="195" y="0"/>
                  <a:pt x="177" y="27"/>
                  <a:pt x="177" y="54"/>
                </a:cubicBezTo>
                <a:cubicBezTo>
                  <a:pt x="177" y="248"/>
                  <a:pt x="177" y="248"/>
                  <a:pt x="177" y="248"/>
                </a:cubicBezTo>
                <a:cubicBezTo>
                  <a:pt x="346" y="248"/>
                  <a:pt x="346" y="248"/>
                  <a:pt x="346" y="248"/>
                </a:cubicBezTo>
                <a:cubicBezTo>
                  <a:pt x="425" y="319"/>
                  <a:pt x="425" y="319"/>
                  <a:pt x="425" y="319"/>
                </a:cubicBezTo>
                <a:cubicBezTo>
                  <a:pt x="425" y="248"/>
                  <a:pt x="425" y="248"/>
                  <a:pt x="425" y="248"/>
                </a:cubicBezTo>
                <a:cubicBezTo>
                  <a:pt x="443" y="248"/>
                  <a:pt x="443" y="248"/>
                  <a:pt x="443" y="248"/>
                </a:cubicBezTo>
                <a:cubicBezTo>
                  <a:pt x="470" y="248"/>
                  <a:pt x="496" y="231"/>
                  <a:pt x="496" y="195"/>
                </a:cubicBezTo>
                <a:cubicBezTo>
                  <a:pt x="496" y="54"/>
                  <a:pt x="496" y="54"/>
                  <a:pt x="496" y="54"/>
                </a:cubicBezTo>
                <a:cubicBezTo>
                  <a:pt x="496" y="27"/>
                  <a:pt x="470" y="0"/>
                  <a:pt x="443" y="0"/>
                </a:cubicBezTo>
                <a:close/>
              </a:path>
            </a:pathLst>
          </a:custGeom>
          <a:solidFill>
            <a:schemeClr val="bg1"/>
          </a:solidFill>
          <a:ln>
            <a:noFill/>
          </a:ln>
          <a:effectLst/>
          <a:extLst/>
        </p:spPr>
        <p:txBody>
          <a:bodyPr wrap="none" anchor="ctr"/>
          <a:lstStyle/>
          <a:p>
            <a:endParaRPr lang="en-US" dirty="0"/>
          </a:p>
        </p:txBody>
      </p:sp>
      <p:sp>
        <p:nvSpPr>
          <p:cNvPr id="172" name="Freeform 110"/>
          <p:cNvSpPr>
            <a:spLocks noChangeArrowheads="1"/>
          </p:cNvSpPr>
          <p:nvPr/>
        </p:nvSpPr>
        <p:spPr bwMode="auto">
          <a:xfrm>
            <a:off x="12616197" y="5288051"/>
            <a:ext cx="812904" cy="658070"/>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bg1"/>
          </a:solidFill>
          <a:ln>
            <a:noFill/>
          </a:ln>
          <a:effectLst/>
          <a:extLst/>
        </p:spPr>
        <p:txBody>
          <a:bodyPr wrap="none" anchor="ctr"/>
          <a:lstStyle/>
          <a:p>
            <a:endParaRPr lang="en-US" dirty="0"/>
          </a:p>
        </p:txBody>
      </p:sp>
      <p:sp>
        <p:nvSpPr>
          <p:cNvPr id="173" name="Freeform 119"/>
          <p:cNvSpPr>
            <a:spLocks noChangeArrowheads="1"/>
          </p:cNvSpPr>
          <p:nvPr/>
        </p:nvSpPr>
        <p:spPr bwMode="auto">
          <a:xfrm>
            <a:off x="10442244" y="6280514"/>
            <a:ext cx="874840" cy="781936"/>
          </a:xfrm>
          <a:custGeom>
            <a:avLst/>
            <a:gdLst>
              <a:gd name="T0" fmla="*/ 443 w 497"/>
              <a:gd name="T1" fmla="*/ 70 h 444"/>
              <a:gd name="T2" fmla="*/ 443 w 497"/>
              <a:gd name="T3" fmla="*/ 70 h 444"/>
              <a:gd name="T4" fmla="*/ 426 w 497"/>
              <a:gd name="T5" fmla="*/ 70 h 444"/>
              <a:gd name="T6" fmla="*/ 426 w 497"/>
              <a:gd name="T7" fmla="*/ 443 h 444"/>
              <a:gd name="T8" fmla="*/ 443 w 497"/>
              <a:gd name="T9" fmla="*/ 443 h 444"/>
              <a:gd name="T10" fmla="*/ 496 w 497"/>
              <a:gd name="T11" fmla="*/ 398 h 444"/>
              <a:gd name="T12" fmla="*/ 496 w 497"/>
              <a:gd name="T13" fmla="*/ 124 h 444"/>
              <a:gd name="T14" fmla="*/ 443 w 497"/>
              <a:gd name="T15" fmla="*/ 70 h 444"/>
              <a:gd name="T16" fmla="*/ 0 w 497"/>
              <a:gd name="T17" fmla="*/ 124 h 444"/>
              <a:gd name="T18" fmla="*/ 0 w 497"/>
              <a:gd name="T19" fmla="*/ 124 h 444"/>
              <a:gd name="T20" fmla="*/ 0 w 497"/>
              <a:gd name="T21" fmla="*/ 398 h 444"/>
              <a:gd name="T22" fmla="*/ 53 w 497"/>
              <a:gd name="T23" fmla="*/ 443 h 444"/>
              <a:gd name="T24" fmla="*/ 71 w 497"/>
              <a:gd name="T25" fmla="*/ 443 h 444"/>
              <a:gd name="T26" fmla="*/ 71 w 497"/>
              <a:gd name="T27" fmla="*/ 70 h 444"/>
              <a:gd name="T28" fmla="*/ 53 w 497"/>
              <a:gd name="T29" fmla="*/ 70 h 444"/>
              <a:gd name="T30" fmla="*/ 0 w 497"/>
              <a:gd name="T31" fmla="*/ 124 h 444"/>
              <a:gd name="T32" fmla="*/ 337 w 497"/>
              <a:gd name="T33" fmla="*/ 26 h 444"/>
              <a:gd name="T34" fmla="*/ 337 w 497"/>
              <a:gd name="T35" fmla="*/ 26 h 444"/>
              <a:gd name="T36" fmla="*/ 248 w 497"/>
              <a:gd name="T37" fmla="*/ 0 h 444"/>
              <a:gd name="T38" fmla="*/ 160 w 497"/>
              <a:gd name="T39" fmla="*/ 26 h 444"/>
              <a:gd name="T40" fmla="*/ 160 w 497"/>
              <a:gd name="T41" fmla="*/ 70 h 444"/>
              <a:gd name="T42" fmla="*/ 107 w 497"/>
              <a:gd name="T43" fmla="*/ 70 h 444"/>
              <a:gd name="T44" fmla="*/ 107 w 497"/>
              <a:gd name="T45" fmla="*/ 443 h 444"/>
              <a:gd name="T46" fmla="*/ 390 w 497"/>
              <a:gd name="T47" fmla="*/ 443 h 444"/>
              <a:gd name="T48" fmla="*/ 390 w 497"/>
              <a:gd name="T49" fmla="*/ 70 h 444"/>
              <a:gd name="T50" fmla="*/ 337 w 497"/>
              <a:gd name="T51" fmla="*/ 70 h 444"/>
              <a:gd name="T52" fmla="*/ 337 w 497"/>
              <a:gd name="T53" fmla="*/ 26 h 444"/>
              <a:gd name="T54" fmla="*/ 301 w 497"/>
              <a:gd name="T55" fmla="*/ 70 h 444"/>
              <a:gd name="T56" fmla="*/ 301 w 497"/>
              <a:gd name="T57" fmla="*/ 70 h 444"/>
              <a:gd name="T58" fmla="*/ 195 w 497"/>
              <a:gd name="T59" fmla="*/ 70 h 444"/>
              <a:gd name="T60" fmla="*/ 195 w 497"/>
              <a:gd name="T61" fmla="*/ 44 h 444"/>
              <a:gd name="T62" fmla="*/ 248 w 497"/>
              <a:gd name="T63" fmla="*/ 26 h 444"/>
              <a:gd name="T64" fmla="*/ 301 w 497"/>
              <a:gd name="T65" fmla="*/ 44 h 444"/>
              <a:gd name="T66" fmla="*/ 301 w 497"/>
              <a:gd name="T67" fmla="*/ 7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bg1"/>
          </a:solidFill>
          <a:ln>
            <a:noFill/>
          </a:ln>
          <a:effectLst/>
          <a:extLst/>
        </p:spPr>
        <p:txBody>
          <a:bodyPr wrap="none" anchor="ctr"/>
          <a:lstStyle/>
          <a:p>
            <a:endParaRPr lang="en-US" dirty="0"/>
          </a:p>
        </p:txBody>
      </p:sp>
      <p:sp>
        <p:nvSpPr>
          <p:cNvPr id="174" name="Freeform 158"/>
          <p:cNvSpPr>
            <a:spLocks noChangeArrowheads="1"/>
          </p:cNvSpPr>
          <p:nvPr/>
        </p:nvSpPr>
        <p:spPr bwMode="auto">
          <a:xfrm>
            <a:off x="9411438" y="7948761"/>
            <a:ext cx="874846" cy="410322"/>
          </a:xfrm>
          <a:custGeom>
            <a:avLst/>
            <a:gdLst>
              <a:gd name="T0" fmla="*/ 380 w 497"/>
              <a:gd name="T1" fmla="*/ 0 h 232"/>
              <a:gd name="T2" fmla="*/ 380 w 497"/>
              <a:gd name="T3" fmla="*/ 0 h 232"/>
              <a:gd name="T4" fmla="*/ 266 w 497"/>
              <a:gd name="T5" fmla="*/ 115 h 232"/>
              <a:gd name="T6" fmla="*/ 283 w 497"/>
              <a:gd name="T7" fmla="*/ 186 h 232"/>
              <a:gd name="T8" fmla="*/ 203 w 497"/>
              <a:gd name="T9" fmla="*/ 186 h 232"/>
              <a:gd name="T10" fmla="*/ 230 w 497"/>
              <a:gd name="T11" fmla="*/ 115 h 232"/>
              <a:gd name="T12" fmla="*/ 114 w 497"/>
              <a:gd name="T13" fmla="*/ 0 h 232"/>
              <a:gd name="T14" fmla="*/ 0 w 497"/>
              <a:gd name="T15" fmla="*/ 115 h 232"/>
              <a:gd name="T16" fmla="*/ 114 w 497"/>
              <a:gd name="T17" fmla="*/ 231 h 232"/>
              <a:gd name="T18" fmla="*/ 380 w 497"/>
              <a:gd name="T19" fmla="*/ 231 h 232"/>
              <a:gd name="T20" fmla="*/ 496 w 497"/>
              <a:gd name="T21" fmla="*/ 115 h 232"/>
              <a:gd name="T22" fmla="*/ 380 w 497"/>
              <a:gd name="T23" fmla="*/ 0 h 232"/>
              <a:gd name="T24" fmla="*/ 53 w 497"/>
              <a:gd name="T25" fmla="*/ 115 h 232"/>
              <a:gd name="T26" fmla="*/ 53 w 497"/>
              <a:gd name="T27" fmla="*/ 115 h 232"/>
              <a:gd name="T28" fmla="*/ 114 w 497"/>
              <a:gd name="T29" fmla="*/ 53 h 232"/>
              <a:gd name="T30" fmla="*/ 177 w 497"/>
              <a:gd name="T31" fmla="*/ 115 h 232"/>
              <a:gd name="T32" fmla="*/ 114 w 497"/>
              <a:gd name="T33" fmla="*/ 186 h 232"/>
              <a:gd name="T34" fmla="*/ 53 w 497"/>
              <a:gd name="T35" fmla="*/ 115 h 232"/>
              <a:gd name="T36" fmla="*/ 380 w 497"/>
              <a:gd name="T37" fmla="*/ 186 h 232"/>
              <a:gd name="T38" fmla="*/ 380 w 497"/>
              <a:gd name="T39" fmla="*/ 186 h 232"/>
              <a:gd name="T40" fmla="*/ 319 w 497"/>
              <a:gd name="T41" fmla="*/ 115 h 232"/>
              <a:gd name="T42" fmla="*/ 380 w 497"/>
              <a:gd name="T43" fmla="*/ 53 h 232"/>
              <a:gd name="T44" fmla="*/ 442 w 497"/>
              <a:gd name="T45" fmla="*/ 115 h 232"/>
              <a:gd name="T46" fmla="*/ 380 w 497"/>
              <a:gd name="T47" fmla="*/ 186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97" h="232">
                <a:moveTo>
                  <a:pt x="380" y="0"/>
                </a:moveTo>
                <a:lnTo>
                  <a:pt x="380" y="0"/>
                </a:lnTo>
                <a:cubicBezTo>
                  <a:pt x="319" y="0"/>
                  <a:pt x="266" y="53"/>
                  <a:pt x="266" y="115"/>
                </a:cubicBezTo>
                <a:cubicBezTo>
                  <a:pt x="266" y="141"/>
                  <a:pt x="274" y="168"/>
                  <a:pt x="283" y="186"/>
                </a:cubicBezTo>
                <a:cubicBezTo>
                  <a:pt x="203" y="186"/>
                  <a:pt x="203" y="186"/>
                  <a:pt x="203" y="186"/>
                </a:cubicBezTo>
                <a:cubicBezTo>
                  <a:pt x="221" y="168"/>
                  <a:pt x="230" y="141"/>
                  <a:pt x="230" y="115"/>
                </a:cubicBezTo>
                <a:cubicBezTo>
                  <a:pt x="230" y="53"/>
                  <a:pt x="177" y="0"/>
                  <a:pt x="114" y="0"/>
                </a:cubicBezTo>
                <a:cubicBezTo>
                  <a:pt x="53" y="0"/>
                  <a:pt x="0" y="53"/>
                  <a:pt x="0" y="115"/>
                </a:cubicBezTo>
                <a:cubicBezTo>
                  <a:pt x="0" y="177"/>
                  <a:pt x="53" y="231"/>
                  <a:pt x="114" y="231"/>
                </a:cubicBezTo>
                <a:cubicBezTo>
                  <a:pt x="380" y="231"/>
                  <a:pt x="380" y="231"/>
                  <a:pt x="380" y="231"/>
                </a:cubicBezTo>
                <a:cubicBezTo>
                  <a:pt x="442" y="231"/>
                  <a:pt x="496" y="177"/>
                  <a:pt x="496" y="115"/>
                </a:cubicBezTo>
                <a:cubicBezTo>
                  <a:pt x="496" y="53"/>
                  <a:pt x="442" y="0"/>
                  <a:pt x="380" y="0"/>
                </a:cubicBezTo>
                <a:close/>
                <a:moveTo>
                  <a:pt x="53" y="115"/>
                </a:moveTo>
                <a:lnTo>
                  <a:pt x="53" y="115"/>
                </a:lnTo>
                <a:cubicBezTo>
                  <a:pt x="53" y="80"/>
                  <a:pt x="79" y="53"/>
                  <a:pt x="114" y="53"/>
                </a:cubicBezTo>
                <a:cubicBezTo>
                  <a:pt x="150" y="53"/>
                  <a:pt x="177" y="80"/>
                  <a:pt x="177" y="115"/>
                </a:cubicBezTo>
                <a:cubicBezTo>
                  <a:pt x="177" y="150"/>
                  <a:pt x="150" y="186"/>
                  <a:pt x="114" y="186"/>
                </a:cubicBezTo>
                <a:cubicBezTo>
                  <a:pt x="79" y="186"/>
                  <a:pt x="53" y="150"/>
                  <a:pt x="53" y="115"/>
                </a:cubicBezTo>
                <a:close/>
                <a:moveTo>
                  <a:pt x="380" y="186"/>
                </a:moveTo>
                <a:lnTo>
                  <a:pt x="380" y="186"/>
                </a:lnTo>
                <a:cubicBezTo>
                  <a:pt x="345" y="186"/>
                  <a:pt x="319" y="150"/>
                  <a:pt x="319" y="115"/>
                </a:cubicBezTo>
                <a:cubicBezTo>
                  <a:pt x="319" y="80"/>
                  <a:pt x="345" y="53"/>
                  <a:pt x="380" y="53"/>
                </a:cubicBezTo>
                <a:cubicBezTo>
                  <a:pt x="416" y="53"/>
                  <a:pt x="442" y="80"/>
                  <a:pt x="442" y="115"/>
                </a:cubicBezTo>
                <a:cubicBezTo>
                  <a:pt x="442" y="150"/>
                  <a:pt x="416" y="186"/>
                  <a:pt x="380" y="186"/>
                </a:cubicBezTo>
                <a:close/>
              </a:path>
            </a:pathLst>
          </a:custGeom>
          <a:solidFill>
            <a:schemeClr val="bg1"/>
          </a:solidFill>
          <a:ln>
            <a:noFill/>
          </a:ln>
          <a:effectLst/>
          <a:extLst/>
        </p:spPr>
        <p:txBody>
          <a:bodyPr wrap="none" anchor="ctr"/>
          <a:lstStyle/>
          <a:p>
            <a:endParaRPr lang="en-US" dirty="0"/>
          </a:p>
        </p:txBody>
      </p:sp>
      <p:sp>
        <p:nvSpPr>
          <p:cNvPr id="36" name="Text Placeholder 3"/>
          <p:cNvSpPr txBox="1">
            <a:spLocks/>
          </p:cNvSpPr>
          <p:nvPr/>
        </p:nvSpPr>
        <p:spPr>
          <a:xfrm>
            <a:off x="7008218" y="10800074"/>
            <a:ext cx="10369152" cy="1308931"/>
          </a:xfrm>
          <a:prstGeom prst="rect">
            <a:avLst/>
          </a:prstGeom>
        </p:spPr>
        <p:txBody>
          <a:bodyP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gn="ctr">
              <a:lnSpc>
                <a:spcPct val="100000"/>
              </a:lnSpc>
              <a:buNone/>
            </a:pPr>
            <a:r>
              <a:rPr lang="en-GB" sz="2100" dirty="0">
                <a:solidFill>
                  <a:schemeClr val="bg1">
                    <a:lumMod val="65000"/>
                  </a:schemeClr>
                </a:solidFill>
              </a:rPr>
              <a:t>or randomised words which don't look even slightly believable. If you are going to use a passage of Lorem Ipsum.</a:t>
            </a:r>
          </a:p>
        </p:txBody>
      </p:sp>
      <p:sp>
        <p:nvSpPr>
          <p:cNvPr id="6" name="Slide Number Placeholder 5"/>
          <p:cNvSpPr>
            <a:spLocks noGrp="1"/>
          </p:cNvSpPr>
          <p:nvPr>
            <p:ph type="sldNum" sz="quarter" idx="11"/>
          </p:nvPr>
        </p:nvSpPr>
        <p:spPr/>
        <p:txBody>
          <a:bodyPr/>
          <a:lstStyle/>
          <a:p>
            <a:fld id="{8C48FCF8-25E9-4F94-BC2B-FA1B572C1FF3}" type="slidenum">
              <a:rPr lang="en-US" smtClean="0"/>
              <a:pPr/>
              <a:t>13</a:t>
            </a:fld>
            <a:endParaRPr lang="en-US" dirty="0"/>
          </a:p>
        </p:txBody>
      </p:sp>
    </p:spTree>
    <p:extLst>
      <p:ext uri="{BB962C8B-B14F-4D97-AF65-F5344CB8AC3E}">
        <p14:creationId xmlns:p14="http://schemas.microsoft.com/office/powerpoint/2010/main" val="39676888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3643410" y="3884414"/>
            <a:ext cx="7502918" cy="7504452"/>
            <a:chOff x="7870626" y="2948401"/>
            <a:chExt cx="9031215" cy="9033062"/>
          </a:xfrm>
        </p:grpSpPr>
        <p:sp>
          <p:nvSpPr>
            <p:cNvPr id="68" name="Freeform 3"/>
            <p:cNvSpPr>
              <a:spLocks noChangeArrowheads="1"/>
            </p:cNvSpPr>
            <p:nvPr/>
          </p:nvSpPr>
          <p:spPr bwMode="auto">
            <a:xfrm rot="19397468">
              <a:off x="9000026" y="2948401"/>
              <a:ext cx="4612900" cy="4680728"/>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2">
                <a:lumMod val="75000"/>
              </a:schemeClr>
            </a:solidFill>
            <a:ln>
              <a:noFill/>
            </a:ln>
            <a:effectLst/>
          </p:spPr>
          <p:txBody>
            <a:bodyPr wrap="none" lIns="243797" tIns="121899" rIns="243797" bIns="121899" anchor="ctr"/>
            <a:lstStyle/>
            <a:p>
              <a:endParaRPr lang="en-US" dirty="0">
                <a:latin typeface="Lato Light"/>
              </a:endParaRPr>
            </a:p>
          </p:txBody>
        </p:sp>
        <p:sp>
          <p:nvSpPr>
            <p:cNvPr id="70" name="Freeform 3"/>
            <p:cNvSpPr>
              <a:spLocks noChangeArrowheads="1"/>
            </p:cNvSpPr>
            <p:nvPr/>
          </p:nvSpPr>
          <p:spPr bwMode="auto">
            <a:xfrm rot="3202081">
              <a:off x="12255036" y="4039640"/>
              <a:ext cx="4614101" cy="4679509"/>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tx2"/>
            </a:solidFill>
            <a:ln>
              <a:noFill/>
            </a:ln>
            <a:effectLst/>
          </p:spPr>
          <p:txBody>
            <a:bodyPr wrap="none" lIns="243797" tIns="121899" rIns="243797" bIns="121899" anchor="ctr"/>
            <a:lstStyle/>
            <a:p>
              <a:endParaRPr lang="en-US" dirty="0">
                <a:latin typeface="Lato Light"/>
              </a:endParaRPr>
            </a:p>
          </p:txBody>
        </p:sp>
        <p:sp>
          <p:nvSpPr>
            <p:cNvPr id="71" name="Freeform 3"/>
            <p:cNvSpPr>
              <a:spLocks noChangeArrowheads="1"/>
            </p:cNvSpPr>
            <p:nvPr/>
          </p:nvSpPr>
          <p:spPr bwMode="auto">
            <a:xfrm rot="8579122">
              <a:off x="11157827" y="7300735"/>
              <a:ext cx="4612900" cy="4680728"/>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2">
                <a:lumMod val="75000"/>
              </a:schemeClr>
            </a:solidFill>
            <a:ln>
              <a:noFill/>
            </a:ln>
            <a:effectLst/>
          </p:spPr>
          <p:txBody>
            <a:bodyPr wrap="none" lIns="243797" tIns="121899" rIns="243797" bIns="121899" anchor="ctr"/>
            <a:lstStyle/>
            <a:p>
              <a:endParaRPr lang="en-US" dirty="0">
                <a:latin typeface="Lato Light"/>
              </a:endParaRPr>
            </a:p>
          </p:txBody>
        </p:sp>
        <p:sp>
          <p:nvSpPr>
            <p:cNvPr id="72" name="Freeform 3"/>
            <p:cNvSpPr>
              <a:spLocks noChangeArrowheads="1"/>
            </p:cNvSpPr>
            <p:nvPr/>
          </p:nvSpPr>
          <p:spPr bwMode="auto">
            <a:xfrm rot="13978264">
              <a:off x="7903330" y="6233611"/>
              <a:ext cx="4614101" cy="4679509"/>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tx2"/>
            </a:solidFill>
            <a:ln>
              <a:noFill/>
            </a:ln>
            <a:effectLst/>
          </p:spPr>
          <p:txBody>
            <a:bodyPr wrap="none" lIns="243797" tIns="121899" rIns="243797" bIns="121899" anchor="ctr"/>
            <a:lstStyle/>
            <a:p>
              <a:endParaRPr lang="en-US" dirty="0">
                <a:latin typeface="Lato Light"/>
              </a:endParaRPr>
            </a:p>
          </p:txBody>
        </p:sp>
        <p:sp>
          <p:nvSpPr>
            <p:cNvPr id="73" name="TextBox 72"/>
            <p:cNvSpPr txBox="1"/>
            <p:nvPr/>
          </p:nvSpPr>
          <p:spPr>
            <a:xfrm>
              <a:off x="9841414" y="3516812"/>
              <a:ext cx="2916614" cy="2963626"/>
            </a:xfrm>
            <a:prstGeom prst="rect">
              <a:avLst/>
            </a:prstGeom>
            <a:noFill/>
          </p:spPr>
          <p:txBody>
            <a:bodyPr wrap="square" lIns="243744" tIns="121869" rIns="243744" bIns="121869" rtlCol="0">
              <a:spAutoFit/>
            </a:bodyPr>
            <a:lstStyle/>
            <a:p>
              <a:pPr algn="ctr"/>
              <a:r>
                <a:rPr lang="en-US" sz="14400" b="1" dirty="0">
                  <a:solidFill>
                    <a:schemeClr val="bg1"/>
                  </a:solidFill>
                  <a:latin typeface="Lato Black"/>
                  <a:cs typeface="Lato Black"/>
                </a:rPr>
                <a:t>S</a:t>
              </a:r>
              <a:endParaRPr lang="ru-RU" sz="14400" b="1" dirty="0">
                <a:solidFill>
                  <a:schemeClr val="bg1"/>
                </a:solidFill>
                <a:latin typeface="Lato Black"/>
                <a:cs typeface="Lato Black"/>
              </a:endParaRPr>
            </a:p>
          </p:txBody>
        </p:sp>
        <p:sp>
          <p:nvSpPr>
            <p:cNvPr id="74" name="TextBox 73"/>
            <p:cNvSpPr txBox="1"/>
            <p:nvPr/>
          </p:nvSpPr>
          <p:spPr>
            <a:xfrm>
              <a:off x="13251875" y="4810899"/>
              <a:ext cx="2916614" cy="2963626"/>
            </a:xfrm>
            <a:prstGeom prst="rect">
              <a:avLst/>
            </a:prstGeom>
            <a:noFill/>
          </p:spPr>
          <p:txBody>
            <a:bodyPr wrap="square" lIns="243744" tIns="121869" rIns="243744" bIns="121869" rtlCol="0">
              <a:spAutoFit/>
            </a:bodyPr>
            <a:lstStyle/>
            <a:p>
              <a:pPr algn="ctr"/>
              <a:r>
                <a:rPr lang="en-US" sz="14400" b="1" dirty="0">
                  <a:solidFill>
                    <a:schemeClr val="bg1"/>
                  </a:solidFill>
                  <a:latin typeface="Lato Black"/>
                  <a:cs typeface="Lato Black"/>
                </a:rPr>
                <a:t>W</a:t>
              </a:r>
              <a:endParaRPr lang="ru-RU" sz="14400" b="1" dirty="0">
                <a:solidFill>
                  <a:schemeClr val="bg1"/>
                </a:solidFill>
                <a:latin typeface="Lato Black"/>
                <a:cs typeface="Lato Black"/>
              </a:endParaRPr>
            </a:p>
          </p:txBody>
        </p:sp>
        <p:sp>
          <p:nvSpPr>
            <p:cNvPr id="75" name="TextBox 74"/>
            <p:cNvSpPr txBox="1"/>
            <p:nvPr/>
          </p:nvSpPr>
          <p:spPr>
            <a:xfrm>
              <a:off x="11964099" y="8359756"/>
              <a:ext cx="2916614" cy="2963626"/>
            </a:xfrm>
            <a:prstGeom prst="rect">
              <a:avLst/>
            </a:prstGeom>
            <a:noFill/>
          </p:spPr>
          <p:txBody>
            <a:bodyPr wrap="square" lIns="243744" tIns="121869" rIns="243744" bIns="121869" rtlCol="0">
              <a:spAutoFit/>
            </a:bodyPr>
            <a:lstStyle/>
            <a:p>
              <a:pPr algn="ctr"/>
              <a:r>
                <a:rPr lang="en-US" sz="14400" b="1" dirty="0">
                  <a:solidFill>
                    <a:schemeClr val="bg1"/>
                  </a:solidFill>
                  <a:latin typeface="Lato Black"/>
                  <a:cs typeface="Lato Black"/>
                </a:rPr>
                <a:t>T</a:t>
              </a:r>
              <a:endParaRPr lang="ru-RU" sz="14400" b="1" dirty="0">
                <a:solidFill>
                  <a:schemeClr val="bg1"/>
                </a:solidFill>
                <a:latin typeface="Lato Black"/>
                <a:cs typeface="Lato Black"/>
              </a:endParaRPr>
            </a:p>
          </p:txBody>
        </p:sp>
        <p:sp>
          <p:nvSpPr>
            <p:cNvPr id="76" name="TextBox 75"/>
            <p:cNvSpPr txBox="1"/>
            <p:nvPr/>
          </p:nvSpPr>
          <p:spPr>
            <a:xfrm>
              <a:off x="8613884" y="7071280"/>
              <a:ext cx="2916614" cy="2963626"/>
            </a:xfrm>
            <a:prstGeom prst="rect">
              <a:avLst/>
            </a:prstGeom>
            <a:noFill/>
          </p:spPr>
          <p:txBody>
            <a:bodyPr wrap="square" lIns="243744" tIns="121869" rIns="243744" bIns="121869" rtlCol="0">
              <a:spAutoFit/>
            </a:bodyPr>
            <a:lstStyle/>
            <a:p>
              <a:pPr algn="ctr"/>
              <a:r>
                <a:rPr lang="en-US" sz="14400" b="1" dirty="0">
                  <a:solidFill>
                    <a:schemeClr val="bg1"/>
                  </a:solidFill>
                  <a:latin typeface="Lato Black"/>
                  <a:cs typeface="Lato Black"/>
                </a:rPr>
                <a:t>O</a:t>
              </a:r>
              <a:endParaRPr lang="ru-RU" sz="14400" b="1" dirty="0">
                <a:solidFill>
                  <a:schemeClr val="bg1"/>
                </a:solidFill>
                <a:latin typeface="Lato Black"/>
                <a:cs typeface="Lato Black"/>
              </a:endParaRPr>
            </a:p>
          </p:txBody>
        </p:sp>
      </p:grpSp>
      <p:sp>
        <p:nvSpPr>
          <p:cNvPr id="80" name="TextBox 79"/>
          <p:cNvSpPr txBox="1"/>
          <p:nvPr/>
        </p:nvSpPr>
        <p:spPr>
          <a:xfrm>
            <a:off x="3554140" y="3943430"/>
            <a:ext cx="8450522" cy="1191059"/>
          </a:xfrm>
          <a:prstGeom prst="rect">
            <a:avLst/>
          </a:prstGeom>
        </p:spPr>
        <p:txBody>
          <a:bodyPr wrap="square" lIns="219419" tIns="109710" rIns="219419" bIns="109710" rtlCol="0">
            <a:spAutoFit/>
          </a:bodyPr>
          <a:lstStyle/>
          <a:p>
            <a:r>
              <a:rPr lang="en-US" sz="2100" dirty="0">
                <a:solidFill>
                  <a:schemeClr val="bg1">
                    <a:lumMod val="50000"/>
                  </a:schemeClr>
                </a:solidFill>
                <a:ea typeface="Open Sans Light" panose="020B0306030504020204" pitchFamily="34" charset="0"/>
                <a:cs typeface="Lato Light"/>
              </a:rPr>
              <a:t>Lorem Ipsum has two main data statistical this methodologies ne used in data analysis which hase summarizes data. </a:t>
            </a:r>
            <a:r>
              <a:rPr lang="pt-BR" sz="2100" dirty="0">
                <a:solidFill>
                  <a:schemeClr val="bg1">
                    <a:lumMod val="50000"/>
                  </a:schemeClr>
                </a:solidFill>
                <a:cs typeface="Lato Light"/>
              </a:rPr>
              <a:t>sed an graecie prompta invenire. </a:t>
            </a:r>
            <a:endParaRPr lang="en-US" sz="2100" dirty="0">
              <a:solidFill>
                <a:schemeClr val="bg1">
                  <a:lumMod val="50000"/>
                </a:schemeClr>
              </a:solidFill>
              <a:ea typeface="Open Sans Light" panose="020B0306030504020204" pitchFamily="34" charset="0"/>
              <a:cs typeface="Lato Light"/>
            </a:endParaRPr>
          </a:p>
        </p:txBody>
      </p:sp>
      <p:sp>
        <p:nvSpPr>
          <p:cNvPr id="84" name="TextBox 83"/>
          <p:cNvSpPr txBox="1"/>
          <p:nvPr/>
        </p:nvSpPr>
        <p:spPr>
          <a:xfrm>
            <a:off x="3554142" y="6098989"/>
            <a:ext cx="8450520" cy="1191059"/>
          </a:xfrm>
          <a:prstGeom prst="rect">
            <a:avLst/>
          </a:prstGeom>
        </p:spPr>
        <p:txBody>
          <a:bodyPr wrap="square" lIns="219419" tIns="109710" rIns="219419" bIns="109710" rtlCol="0">
            <a:spAutoFit/>
          </a:bodyPr>
          <a:lstStyle/>
          <a:p>
            <a:r>
              <a:rPr lang="en-US" sz="2100" dirty="0">
                <a:solidFill>
                  <a:schemeClr val="bg1">
                    <a:lumMod val="50000"/>
                  </a:schemeClr>
                </a:solidFill>
                <a:ea typeface="Open Sans Light" panose="020B0306030504020204" pitchFamily="34" charset="0"/>
                <a:cs typeface="Lato Light"/>
              </a:rPr>
              <a:t>Lorem Ipsum has two main data statistical this methodologies ne used in data analysis which hase summarizes data. </a:t>
            </a:r>
            <a:r>
              <a:rPr lang="pt-BR" sz="2100" dirty="0">
                <a:solidFill>
                  <a:schemeClr val="bg1">
                    <a:lumMod val="50000"/>
                  </a:schemeClr>
                </a:solidFill>
                <a:cs typeface="Lato Light"/>
              </a:rPr>
              <a:t>sed an graecie prompta invenire. </a:t>
            </a:r>
            <a:endParaRPr lang="en-US" sz="2100" dirty="0">
              <a:solidFill>
                <a:schemeClr val="bg1">
                  <a:lumMod val="50000"/>
                </a:schemeClr>
              </a:solidFill>
              <a:ea typeface="Open Sans Light" panose="020B0306030504020204" pitchFamily="34" charset="0"/>
              <a:cs typeface="Lato Light"/>
            </a:endParaRPr>
          </a:p>
        </p:txBody>
      </p:sp>
      <p:sp>
        <p:nvSpPr>
          <p:cNvPr id="88" name="TextBox 87"/>
          <p:cNvSpPr txBox="1"/>
          <p:nvPr/>
        </p:nvSpPr>
        <p:spPr>
          <a:xfrm>
            <a:off x="3596275" y="8403245"/>
            <a:ext cx="8291655" cy="1191059"/>
          </a:xfrm>
          <a:prstGeom prst="rect">
            <a:avLst/>
          </a:prstGeom>
        </p:spPr>
        <p:txBody>
          <a:bodyPr wrap="square" lIns="219419" tIns="109710" rIns="219419" bIns="109710" rtlCol="0">
            <a:spAutoFit/>
          </a:bodyPr>
          <a:lstStyle/>
          <a:p>
            <a:r>
              <a:rPr lang="en-US" sz="2100" dirty="0">
                <a:solidFill>
                  <a:schemeClr val="bg1">
                    <a:lumMod val="50000"/>
                  </a:schemeClr>
                </a:solidFill>
                <a:ea typeface="Open Sans Light" panose="020B0306030504020204" pitchFamily="34" charset="0"/>
                <a:cs typeface="Lato Light"/>
              </a:rPr>
              <a:t>Lorem Ipsum has two main data statistical this methodologies ne used in data analysis which hase summarizes data. </a:t>
            </a:r>
            <a:r>
              <a:rPr lang="pt-BR" sz="2100" dirty="0">
                <a:solidFill>
                  <a:schemeClr val="bg1">
                    <a:lumMod val="50000"/>
                  </a:schemeClr>
                </a:solidFill>
                <a:cs typeface="Lato Light"/>
              </a:rPr>
              <a:t>sed an graecie prompta invenire. </a:t>
            </a:r>
            <a:endParaRPr lang="en-US" sz="2100" dirty="0">
              <a:solidFill>
                <a:schemeClr val="bg1">
                  <a:lumMod val="50000"/>
                </a:schemeClr>
              </a:solidFill>
              <a:ea typeface="Open Sans Light" panose="020B0306030504020204" pitchFamily="34" charset="0"/>
              <a:cs typeface="Lato Light"/>
            </a:endParaRPr>
          </a:p>
        </p:txBody>
      </p:sp>
      <p:sp>
        <p:nvSpPr>
          <p:cNvPr id="98" name="TextBox 97"/>
          <p:cNvSpPr txBox="1"/>
          <p:nvPr/>
        </p:nvSpPr>
        <p:spPr>
          <a:xfrm>
            <a:off x="3658823" y="10619725"/>
            <a:ext cx="8366571" cy="1191059"/>
          </a:xfrm>
          <a:prstGeom prst="rect">
            <a:avLst/>
          </a:prstGeom>
        </p:spPr>
        <p:txBody>
          <a:bodyPr wrap="square" lIns="219419" tIns="109710" rIns="219419" bIns="109710" rtlCol="0">
            <a:spAutoFit/>
          </a:bodyPr>
          <a:lstStyle/>
          <a:p>
            <a:r>
              <a:rPr lang="en-US" sz="2100" dirty="0">
                <a:solidFill>
                  <a:schemeClr val="bg1">
                    <a:lumMod val="50000"/>
                  </a:schemeClr>
                </a:solidFill>
                <a:ea typeface="Open Sans Light" panose="020B0306030504020204" pitchFamily="34" charset="0"/>
                <a:cs typeface="Lato Light"/>
              </a:rPr>
              <a:t>Lorem Ipsum has two main data statistical this methodologies ne used in data analysis which hase summarizes data. </a:t>
            </a:r>
            <a:r>
              <a:rPr lang="pt-BR" sz="2100" dirty="0">
                <a:solidFill>
                  <a:schemeClr val="bg1">
                    <a:lumMod val="50000"/>
                  </a:schemeClr>
                </a:solidFill>
                <a:cs typeface="Lato Light"/>
              </a:rPr>
              <a:t>sed an graecie prompta invenire. </a:t>
            </a:r>
            <a:endParaRPr lang="en-US" sz="2100" dirty="0">
              <a:solidFill>
                <a:schemeClr val="bg1">
                  <a:lumMod val="50000"/>
                </a:schemeClr>
              </a:solidFill>
              <a:ea typeface="Open Sans Light" panose="020B0306030504020204" pitchFamily="34" charset="0"/>
              <a:cs typeface="Lato Light"/>
            </a:endParaRPr>
          </a:p>
        </p:txBody>
      </p:sp>
      <p:sp>
        <p:nvSpPr>
          <p:cNvPr id="79" name="Rectangle 78"/>
          <p:cNvSpPr/>
          <p:nvPr/>
        </p:nvSpPr>
        <p:spPr>
          <a:xfrm>
            <a:off x="3637166" y="3295299"/>
            <a:ext cx="2271958" cy="714005"/>
          </a:xfrm>
          <a:prstGeom prst="rect">
            <a:avLst/>
          </a:prstGeom>
        </p:spPr>
        <p:txBody>
          <a:bodyPr wrap="none" lIns="219419" tIns="109710" rIns="219419" bIns="109710">
            <a:spAutoFit/>
          </a:bodyPr>
          <a:lstStyle/>
          <a:p>
            <a:r>
              <a:rPr lang="en-US" sz="3200" dirty="0">
                <a:ea typeface="Open Sans Light" panose="020B0306030504020204" pitchFamily="34" charset="0"/>
                <a:cs typeface="Lato Regular"/>
              </a:rPr>
              <a:t>Strengths</a:t>
            </a:r>
            <a:endParaRPr lang="bg-BG" sz="3200" dirty="0">
              <a:cs typeface="Lato Regular"/>
            </a:endParaRPr>
          </a:p>
        </p:txBody>
      </p:sp>
      <p:sp>
        <p:nvSpPr>
          <p:cNvPr id="100" name="Freeform 2"/>
          <p:cNvSpPr>
            <a:spLocks noChangeArrowheads="1"/>
          </p:cNvSpPr>
          <p:nvPr/>
        </p:nvSpPr>
        <p:spPr bwMode="auto">
          <a:xfrm>
            <a:off x="2807417" y="3329608"/>
            <a:ext cx="770764" cy="770966"/>
          </a:xfrm>
          <a:custGeom>
            <a:avLst/>
            <a:gdLst>
              <a:gd name="T0" fmla="*/ 3437 w 6844"/>
              <a:gd name="T1" fmla="*/ 1719 h 6844"/>
              <a:gd name="T2" fmla="*/ 3437 w 6844"/>
              <a:gd name="T3" fmla="*/ 2875 h 6844"/>
              <a:gd name="T4" fmla="*/ 3437 w 6844"/>
              <a:gd name="T5" fmla="*/ 1719 h 6844"/>
              <a:gd name="T6" fmla="*/ 6843 w 6844"/>
              <a:gd name="T7" fmla="*/ 188 h 6844"/>
              <a:gd name="T8" fmla="*/ 5437 w 6844"/>
              <a:gd name="T9" fmla="*/ 2375 h 6844"/>
              <a:gd name="T10" fmla="*/ 5124 w 6844"/>
              <a:gd name="T11" fmla="*/ 1250 h 6844"/>
              <a:gd name="T12" fmla="*/ 5093 w 6844"/>
              <a:gd name="T13" fmla="*/ 2719 h 6844"/>
              <a:gd name="T14" fmla="*/ 4437 w 6844"/>
              <a:gd name="T15" fmla="*/ 3749 h 6844"/>
              <a:gd name="T16" fmla="*/ 5218 w 6844"/>
              <a:gd name="T17" fmla="*/ 4562 h 6844"/>
              <a:gd name="T18" fmla="*/ 5218 w 6844"/>
              <a:gd name="T19" fmla="*/ 4593 h 6844"/>
              <a:gd name="T20" fmla="*/ 5124 w 6844"/>
              <a:gd name="T21" fmla="*/ 6624 h 6844"/>
              <a:gd name="T22" fmla="*/ 4812 w 6844"/>
              <a:gd name="T23" fmla="*/ 6843 h 6844"/>
              <a:gd name="T24" fmla="*/ 4812 w 6844"/>
              <a:gd name="T25" fmla="*/ 5093 h 6844"/>
              <a:gd name="T26" fmla="*/ 2594 w 6844"/>
              <a:gd name="T27" fmla="*/ 5812 h 6844"/>
              <a:gd name="T28" fmla="*/ 2438 w 6844"/>
              <a:gd name="T29" fmla="*/ 5968 h 6844"/>
              <a:gd name="T30" fmla="*/ 875 w 6844"/>
              <a:gd name="T31" fmla="*/ 6843 h 6844"/>
              <a:gd name="T32" fmla="*/ 719 w 6844"/>
              <a:gd name="T33" fmla="*/ 6312 h 6844"/>
              <a:gd name="T34" fmla="*/ 2844 w 6844"/>
              <a:gd name="T35" fmla="*/ 4562 h 6844"/>
              <a:gd name="T36" fmla="*/ 1782 w 6844"/>
              <a:gd name="T37" fmla="*/ 2750 h 6844"/>
              <a:gd name="T38" fmla="*/ 1719 w 6844"/>
              <a:gd name="T39" fmla="*/ 2594 h 6844"/>
              <a:gd name="T40" fmla="*/ 1250 w 6844"/>
              <a:gd name="T41" fmla="*/ 1313 h 6844"/>
              <a:gd name="T42" fmla="*/ 407 w 6844"/>
              <a:gd name="T43" fmla="*/ 2563 h 6844"/>
              <a:gd name="T44" fmla="*/ 1032 w 6844"/>
              <a:gd name="T45" fmla="*/ 32 h 6844"/>
              <a:gd name="T46" fmla="*/ 1813 w 6844"/>
              <a:gd name="T47" fmla="*/ 938 h 6844"/>
              <a:gd name="T48" fmla="*/ 2157 w 6844"/>
              <a:gd name="T49" fmla="*/ 907 h 6844"/>
              <a:gd name="T50" fmla="*/ 4718 w 6844"/>
              <a:gd name="T51" fmla="*/ 907 h 6844"/>
              <a:gd name="T52" fmla="*/ 5031 w 6844"/>
              <a:gd name="T53" fmla="*/ 938 h 6844"/>
              <a:gd name="T54" fmla="*/ 5812 w 6844"/>
              <a:gd name="T55" fmla="*/ 0 h 6844"/>
              <a:gd name="T56" fmla="*/ 4562 w 6844"/>
              <a:gd name="T57" fmla="*/ 1188 h 6844"/>
              <a:gd name="T58" fmla="*/ 3437 w 6844"/>
              <a:gd name="T59" fmla="*/ 1157 h 6844"/>
              <a:gd name="T60" fmla="*/ 2282 w 6844"/>
              <a:gd name="T61" fmla="*/ 2469 h 6844"/>
              <a:gd name="T62" fmla="*/ 3718 w 6844"/>
              <a:gd name="T63" fmla="*/ 3157 h 6844"/>
              <a:gd name="T64" fmla="*/ 4562 w 6844"/>
              <a:gd name="T65" fmla="*/ 1188 h 6844"/>
              <a:gd name="T66" fmla="*/ 4562 w 6844"/>
              <a:gd name="T67" fmla="*/ 1188 h 6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4" h="6844">
                <a:moveTo>
                  <a:pt x="3437" y="1719"/>
                </a:moveTo>
                <a:lnTo>
                  <a:pt x="3437" y="1719"/>
                </a:lnTo>
                <a:cubicBezTo>
                  <a:pt x="3749" y="1719"/>
                  <a:pt x="3999" y="2000"/>
                  <a:pt x="3999" y="2313"/>
                </a:cubicBezTo>
                <a:cubicBezTo>
                  <a:pt x="3999" y="2625"/>
                  <a:pt x="3749" y="2875"/>
                  <a:pt x="3437" y="2875"/>
                </a:cubicBezTo>
                <a:cubicBezTo>
                  <a:pt x="3125" y="2875"/>
                  <a:pt x="2844" y="2625"/>
                  <a:pt x="2844" y="2313"/>
                </a:cubicBezTo>
                <a:cubicBezTo>
                  <a:pt x="2844" y="2000"/>
                  <a:pt x="3125" y="1719"/>
                  <a:pt x="3437" y="1719"/>
                </a:cubicBezTo>
                <a:close/>
                <a:moveTo>
                  <a:pt x="6843" y="188"/>
                </a:moveTo>
                <a:lnTo>
                  <a:pt x="6843" y="188"/>
                </a:lnTo>
                <a:cubicBezTo>
                  <a:pt x="6437" y="2532"/>
                  <a:pt x="6437" y="2532"/>
                  <a:pt x="6437" y="2532"/>
                </a:cubicBezTo>
                <a:cubicBezTo>
                  <a:pt x="5437" y="2375"/>
                  <a:pt x="5437" y="2375"/>
                  <a:pt x="5437" y="2375"/>
                </a:cubicBezTo>
                <a:cubicBezTo>
                  <a:pt x="5593" y="1282"/>
                  <a:pt x="5593" y="1282"/>
                  <a:pt x="5593" y="1282"/>
                </a:cubicBezTo>
                <a:cubicBezTo>
                  <a:pt x="5468" y="1282"/>
                  <a:pt x="5312" y="1250"/>
                  <a:pt x="5124" y="1250"/>
                </a:cubicBezTo>
                <a:cubicBezTo>
                  <a:pt x="5124" y="2594"/>
                  <a:pt x="5124" y="2594"/>
                  <a:pt x="5124" y="2594"/>
                </a:cubicBezTo>
                <a:cubicBezTo>
                  <a:pt x="5124" y="2625"/>
                  <a:pt x="5124" y="2688"/>
                  <a:pt x="5093" y="2719"/>
                </a:cubicBezTo>
                <a:lnTo>
                  <a:pt x="5093" y="2750"/>
                </a:lnTo>
                <a:cubicBezTo>
                  <a:pt x="4437" y="3749"/>
                  <a:pt x="4437" y="3749"/>
                  <a:pt x="4437" y="3749"/>
                </a:cubicBezTo>
                <a:cubicBezTo>
                  <a:pt x="4249" y="4281"/>
                  <a:pt x="4249" y="4281"/>
                  <a:pt x="4249" y="4281"/>
                </a:cubicBezTo>
                <a:cubicBezTo>
                  <a:pt x="5218" y="4562"/>
                  <a:pt x="5218" y="4562"/>
                  <a:pt x="5218" y="4562"/>
                </a:cubicBezTo>
                <a:cubicBezTo>
                  <a:pt x="5218" y="4562"/>
                  <a:pt x="5218" y="4562"/>
                  <a:pt x="5187" y="4593"/>
                </a:cubicBezTo>
                <a:cubicBezTo>
                  <a:pt x="5218" y="4593"/>
                  <a:pt x="5218" y="4593"/>
                  <a:pt x="5218" y="4593"/>
                </a:cubicBezTo>
                <a:cubicBezTo>
                  <a:pt x="5343" y="4624"/>
                  <a:pt x="5437" y="4749"/>
                  <a:pt x="5406" y="4906"/>
                </a:cubicBezTo>
                <a:cubicBezTo>
                  <a:pt x="5124" y="6624"/>
                  <a:pt x="5124" y="6624"/>
                  <a:pt x="5124" y="6624"/>
                </a:cubicBezTo>
                <a:cubicBezTo>
                  <a:pt x="5093" y="6749"/>
                  <a:pt x="4999" y="6843"/>
                  <a:pt x="4843" y="6843"/>
                </a:cubicBezTo>
                <a:lnTo>
                  <a:pt x="4812" y="6843"/>
                </a:lnTo>
                <a:cubicBezTo>
                  <a:pt x="4656" y="6812"/>
                  <a:pt x="4531" y="6687"/>
                  <a:pt x="4562" y="6531"/>
                </a:cubicBezTo>
                <a:cubicBezTo>
                  <a:pt x="4812" y="5093"/>
                  <a:pt x="4812" y="5093"/>
                  <a:pt x="4812" y="5093"/>
                </a:cubicBezTo>
                <a:cubicBezTo>
                  <a:pt x="3531" y="5124"/>
                  <a:pt x="3531" y="5124"/>
                  <a:pt x="3531" y="5124"/>
                </a:cubicBezTo>
                <a:cubicBezTo>
                  <a:pt x="2594" y="5812"/>
                  <a:pt x="2594" y="5812"/>
                  <a:pt x="2594" y="5812"/>
                </a:cubicBezTo>
                <a:cubicBezTo>
                  <a:pt x="2500" y="5906"/>
                  <a:pt x="2500" y="5906"/>
                  <a:pt x="2500" y="5906"/>
                </a:cubicBezTo>
                <a:cubicBezTo>
                  <a:pt x="2469" y="5937"/>
                  <a:pt x="2469" y="5937"/>
                  <a:pt x="2438" y="5968"/>
                </a:cubicBezTo>
                <a:cubicBezTo>
                  <a:pt x="1000" y="6812"/>
                  <a:pt x="1000" y="6812"/>
                  <a:pt x="1000" y="6812"/>
                </a:cubicBezTo>
                <a:cubicBezTo>
                  <a:pt x="969" y="6843"/>
                  <a:pt x="907" y="6843"/>
                  <a:pt x="875" y="6843"/>
                </a:cubicBezTo>
                <a:cubicBezTo>
                  <a:pt x="782" y="6843"/>
                  <a:pt x="688" y="6812"/>
                  <a:pt x="625" y="6718"/>
                </a:cubicBezTo>
                <a:cubicBezTo>
                  <a:pt x="532" y="6562"/>
                  <a:pt x="594" y="6406"/>
                  <a:pt x="719" y="6312"/>
                </a:cubicBezTo>
                <a:cubicBezTo>
                  <a:pt x="1969" y="5562"/>
                  <a:pt x="1969" y="5562"/>
                  <a:pt x="1969" y="5562"/>
                </a:cubicBezTo>
                <a:cubicBezTo>
                  <a:pt x="2844" y="4562"/>
                  <a:pt x="2844" y="4562"/>
                  <a:pt x="2844" y="4562"/>
                </a:cubicBezTo>
                <a:cubicBezTo>
                  <a:pt x="2563" y="3718"/>
                  <a:pt x="2563" y="3718"/>
                  <a:pt x="2563" y="3718"/>
                </a:cubicBezTo>
                <a:cubicBezTo>
                  <a:pt x="1782" y="2750"/>
                  <a:pt x="1782" y="2750"/>
                  <a:pt x="1782" y="2750"/>
                </a:cubicBezTo>
                <a:lnTo>
                  <a:pt x="1782" y="2750"/>
                </a:lnTo>
                <a:cubicBezTo>
                  <a:pt x="1750" y="2688"/>
                  <a:pt x="1719" y="2657"/>
                  <a:pt x="1719" y="2594"/>
                </a:cubicBezTo>
                <a:cubicBezTo>
                  <a:pt x="1719" y="1250"/>
                  <a:pt x="1719" y="1250"/>
                  <a:pt x="1719" y="1250"/>
                </a:cubicBezTo>
                <a:cubicBezTo>
                  <a:pt x="1532" y="1250"/>
                  <a:pt x="1375" y="1282"/>
                  <a:pt x="1250" y="1313"/>
                </a:cubicBezTo>
                <a:cubicBezTo>
                  <a:pt x="1407" y="2375"/>
                  <a:pt x="1407" y="2375"/>
                  <a:pt x="1407" y="2375"/>
                </a:cubicBezTo>
                <a:cubicBezTo>
                  <a:pt x="407" y="2563"/>
                  <a:pt x="407" y="2563"/>
                  <a:pt x="407" y="2563"/>
                </a:cubicBezTo>
                <a:cubicBezTo>
                  <a:pt x="0" y="188"/>
                  <a:pt x="0" y="188"/>
                  <a:pt x="0" y="188"/>
                </a:cubicBezTo>
                <a:cubicBezTo>
                  <a:pt x="1032" y="32"/>
                  <a:pt x="1032" y="32"/>
                  <a:pt x="1032" y="32"/>
                </a:cubicBezTo>
                <a:cubicBezTo>
                  <a:pt x="1188" y="1032"/>
                  <a:pt x="1188" y="1032"/>
                  <a:pt x="1188" y="1032"/>
                </a:cubicBezTo>
                <a:cubicBezTo>
                  <a:pt x="1375" y="1000"/>
                  <a:pt x="1594" y="969"/>
                  <a:pt x="1813" y="938"/>
                </a:cubicBezTo>
                <a:cubicBezTo>
                  <a:pt x="1875" y="907"/>
                  <a:pt x="1938" y="875"/>
                  <a:pt x="2000" y="875"/>
                </a:cubicBezTo>
                <a:cubicBezTo>
                  <a:pt x="2063" y="875"/>
                  <a:pt x="2094" y="907"/>
                  <a:pt x="2157" y="907"/>
                </a:cubicBezTo>
                <a:cubicBezTo>
                  <a:pt x="2532" y="907"/>
                  <a:pt x="2938" y="875"/>
                  <a:pt x="3437" y="875"/>
                </a:cubicBezTo>
                <a:cubicBezTo>
                  <a:pt x="3906" y="875"/>
                  <a:pt x="4343" y="907"/>
                  <a:pt x="4718" y="907"/>
                </a:cubicBezTo>
                <a:cubicBezTo>
                  <a:pt x="4749" y="907"/>
                  <a:pt x="4781" y="875"/>
                  <a:pt x="4843" y="875"/>
                </a:cubicBezTo>
                <a:cubicBezTo>
                  <a:pt x="4906" y="875"/>
                  <a:pt x="4968" y="907"/>
                  <a:pt x="5031" y="938"/>
                </a:cubicBezTo>
                <a:cubicBezTo>
                  <a:pt x="5281" y="969"/>
                  <a:pt x="5468" y="1000"/>
                  <a:pt x="5656" y="1000"/>
                </a:cubicBezTo>
                <a:cubicBezTo>
                  <a:pt x="5812" y="0"/>
                  <a:pt x="5812" y="0"/>
                  <a:pt x="5812" y="0"/>
                </a:cubicBezTo>
                <a:lnTo>
                  <a:pt x="6843" y="188"/>
                </a:lnTo>
                <a:close/>
                <a:moveTo>
                  <a:pt x="4562" y="1188"/>
                </a:moveTo>
                <a:lnTo>
                  <a:pt x="4562" y="1188"/>
                </a:lnTo>
                <a:cubicBezTo>
                  <a:pt x="4218" y="1188"/>
                  <a:pt x="3843" y="1157"/>
                  <a:pt x="3437" y="1157"/>
                </a:cubicBezTo>
                <a:cubicBezTo>
                  <a:pt x="3000" y="1157"/>
                  <a:pt x="2625" y="1188"/>
                  <a:pt x="2282" y="1188"/>
                </a:cubicBezTo>
                <a:cubicBezTo>
                  <a:pt x="2282" y="2469"/>
                  <a:pt x="2282" y="2469"/>
                  <a:pt x="2282" y="2469"/>
                </a:cubicBezTo>
                <a:cubicBezTo>
                  <a:pt x="3157" y="3157"/>
                  <a:pt x="3157" y="3157"/>
                  <a:pt x="3157" y="3157"/>
                </a:cubicBezTo>
                <a:cubicBezTo>
                  <a:pt x="3718" y="3157"/>
                  <a:pt x="3718" y="3157"/>
                  <a:pt x="3718" y="3157"/>
                </a:cubicBezTo>
                <a:cubicBezTo>
                  <a:pt x="4562" y="2469"/>
                  <a:pt x="4562" y="2469"/>
                  <a:pt x="4562" y="2469"/>
                </a:cubicBezTo>
                <a:lnTo>
                  <a:pt x="4562" y="1188"/>
                </a:lnTo>
                <a:close/>
                <a:moveTo>
                  <a:pt x="4562" y="1188"/>
                </a:moveTo>
                <a:lnTo>
                  <a:pt x="4562" y="1188"/>
                </a:lnTo>
                <a:close/>
              </a:path>
            </a:pathLst>
          </a:custGeom>
          <a:solidFill>
            <a:schemeClr val="accent2">
              <a:lumMod val="75000"/>
            </a:schemeClr>
          </a:solidFill>
          <a:ln>
            <a:noFill/>
          </a:ln>
          <a:effectLst/>
        </p:spPr>
        <p:txBody>
          <a:bodyPr wrap="none" lIns="243797" tIns="121899" rIns="243797" bIns="121899" anchor="ctr"/>
          <a:lstStyle/>
          <a:p>
            <a:endParaRPr lang="en-US" sz="2800" b="1" dirty="0"/>
          </a:p>
        </p:txBody>
      </p:sp>
      <p:sp>
        <p:nvSpPr>
          <p:cNvPr id="83" name="Rectangle 82"/>
          <p:cNvSpPr/>
          <p:nvPr/>
        </p:nvSpPr>
        <p:spPr>
          <a:xfrm>
            <a:off x="3637174" y="5450857"/>
            <a:ext cx="2361726" cy="714005"/>
          </a:xfrm>
          <a:prstGeom prst="rect">
            <a:avLst/>
          </a:prstGeom>
        </p:spPr>
        <p:txBody>
          <a:bodyPr wrap="none" lIns="219419" tIns="109710" rIns="219419" bIns="109710">
            <a:spAutoFit/>
          </a:bodyPr>
          <a:lstStyle/>
          <a:p>
            <a:r>
              <a:rPr lang="en-US" sz="3200" dirty="0">
                <a:ea typeface="Open Sans Light" panose="020B0306030504020204" pitchFamily="34" charset="0"/>
                <a:cs typeface="Lato Regular"/>
              </a:rPr>
              <a:t>Weakness</a:t>
            </a:r>
            <a:endParaRPr lang="bg-BG" sz="3200" dirty="0">
              <a:cs typeface="Lato Regular"/>
            </a:endParaRPr>
          </a:p>
        </p:txBody>
      </p:sp>
      <p:sp>
        <p:nvSpPr>
          <p:cNvPr id="101" name="Freeform 3"/>
          <p:cNvSpPr>
            <a:spLocks noChangeArrowheads="1"/>
          </p:cNvSpPr>
          <p:nvPr/>
        </p:nvSpPr>
        <p:spPr bwMode="auto">
          <a:xfrm>
            <a:off x="2813979" y="5549439"/>
            <a:ext cx="760990" cy="584278"/>
          </a:xfrm>
          <a:custGeom>
            <a:avLst/>
            <a:gdLst>
              <a:gd name="T0" fmla="*/ 3034 w 6392"/>
              <a:gd name="T1" fmla="*/ 2260 h 4907"/>
              <a:gd name="T2" fmla="*/ 2582 w 6392"/>
              <a:gd name="T3" fmla="*/ 1937 h 4907"/>
              <a:gd name="T4" fmla="*/ 1421 w 6392"/>
              <a:gd name="T5" fmla="*/ 2196 h 4907"/>
              <a:gd name="T6" fmla="*/ 388 w 6392"/>
              <a:gd name="T7" fmla="*/ 4583 h 4907"/>
              <a:gd name="T8" fmla="*/ 2712 w 6392"/>
              <a:gd name="T9" fmla="*/ 3551 h 4907"/>
              <a:gd name="T10" fmla="*/ 3034 w 6392"/>
              <a:gd name="T11" fmla="*/ 2260 h 4907"/>
              <a:gd name="T12" fmla="*/ 2454 w 6392"/>
              <a:gd name="T13" fmla="*/ 3228 h 4907"/>
              <a:gd name="T14" fmla="*/ 711 w 6392"/>
              <a:gd name="T15" fmla="*/ 4261 h 4907"/>
              <a:gd name="T16" fmla="*/ 1679 w 6392"/>
              <a:gd name="T17" fmla="*/ 2518 h 4907"/>
              <a:gd name="T18" fmla="*/ 1874 w 6392"/>
              <a:gd name="T19" fmla="*/ 2648 h 4907"/>
              <a:gd name="T20" fmla="*/ 2260 w 6392"/>
              <a:gd name="T21" fmla="*/ 3034 h 4907"/>
              <a:gd name="T22" fmla="*/ 2454 w 6392"/>
              <a:gd name="T23" fmla="*/ 3228 h 4907"/>
              <a:gd name="T24" fmla="*/ 6197 w 6392"/>
              <a:gd name="T25" fmla="*/ 710 h 4907"/>
              <a:gd name="T26" fmla="*/ 3615 w 6392"/>
              <a:gd name="T27" fmla="*/ 646 h 4907"/>
              <a:gd name="T28" fmla="*/ 2776 w 6392"/>
              <a:gd name="T29" fmla="*/ 1679 h 4907"/>
              <a:gd name="T30" fmla="*/ 3034 w 6392"/>
              <a:gd name="T31" fmla="*/ 2196 h 4907"/>
              <a:gd name="T32" fmla="*/ 4326 w 6392"/>
              <a:gd name="T33" fmla="*/ 2454 h 4907"/>
              <a:gd name="T34" fmla="*/ 6197 w 6392"/>
              <a:gd name="T35" fmla="*/ 710 h 4907"/>
              <a:gd name="T36" fmla="*/ 5489 w 6392"/>
              <a:gd name="T37" fmla="*/ 1549 h 4907"/>
              <a:gd name="T38" fmla="*/ 3681 w 6392"/>
              <a:gd name="T39" fmla="*/ 1937 h 4907"/>
              <a:gd name="T40" fmla="*/ 4067 w 6392"/>
              <a:gd name="T41" fmla="*/ 1485 h 4907"/>
              <a:gd name="T42" fmla="*/ 3487 w 6392"/>
              <a:gd name="T43" fmla="*/ 1421 h 4907"/>
              <a:gd name="T44" fmla="*/ 5164 w 6392"/>
              <a:gd name="T45" fmla="*/ 582 h 4907"/>
              <a:gd name="T46" fmla="*/ 5489 w 6392"/>
              <a:gd name="T47" fmla="*/ 1549 h 4907"/>
              <a:gd name="T48" fmla="*/ 3165 w 6392"/>
              <a:gd name="T49" fmla="*/ 2260 h 4907"/>
              <a:gd name="T50" fmla="*/ 3423 w 6392"/>
              <a:gd name="T51" fmla="*/ 3098 h 4907"/>
              <a:gd name="T52" fmla="*/ 3423 w 6392"/>
              <a:gd name="T53" fmla="*/ 2582 h 4907"/>
              <a:gd name="T54" fmla="*/ 3165 w 6392"/>
              <a:gd name="T55" fmla="*/ 2260 h 4907"/>
              <a:gd name="T56" fmla="*/ 2196 w 6392"/>
              <a:gd name="T57" fmla="*/ 1615 h 4907"/>
              <a:gd name="T58" fmla="*/ 2066 w 6392"/>
              <a:gd name="T59" fmla="*/ 1163 h 4907"/>
              <a:gd name="T60" fmla="*/ 2518 w 6392"/>
              <a:gd name="T61" fmla="*/ 1549 h 4907"/>
              <a:gd name="T62" fmla="*/ 2582 w 6392"/>
              <a:gd name="T63" fmla="*/ 1873 h 4907"/>
              <a:gd name="T64" fmla="*/ 2196 w 6392"/>
              <a:gd name="T65" fmla="*/ 1615 h 4907"/>
              <a:gd name="T66" fmla="*/ 2196 w 6392"/>
              <a:gd name="T67" fmla="*/ 1615 h 4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92" h="4907">
                <a:moveTo>
                  <a:pt x="3034" y="2260"/>
                </a:moveTo>
                <a:lnTo>
                  <a:pt x="3034" y="2260"/>
                </a:lnTo>
                <a:cubicBezTo>
                  <a:pt x="2776" y="2196"/>
                  <a:pt x="2776" y="2196"/>
                  <a:pt x="2776" y="2196"/>
                </a:cubicBezTo>
                <a:cubicBezTo>
                  <a:pt x="2582" y="1937"/>
                  <a:pt x="2582" y="1937"/>
                  <a:pt x="2582" y="1937"/>
                </a:cubicBezTo>
                <a:cubicBezTo>
                  <a:pt x="2454" y="2001"/>
                  <a:pt x="2454" y="2001"/>
                  <a:pt x="2454" y="2001"/>
                </a:cubicBezTo>
                <a:cubicBezTo>
                  <a:pt x="2132" y="1873"/>
                  <a:pt x="1679" y="1937"/>
                  <a:pt x="1421" y="2196"/>
                </a:cubicBezTo>
                <a:cubicBezTo>
                  <a:pt x="388" y="3228"/>
                  <a:pt x="388" y="3228"/>
                  <a:pt x="388" y="3228"/>
                </a:cubicBezTo>
                <a:cubicBezTo>
                  <a:pt x="0" y="3615"/>
                  <a:pt x="0" y="4197"/>
                  <a:pt x="388" y="4583"/>
                </a:cubicBezTo>
                <a:cubicBezTo>
                  <a:pt x="775" y="4906"/>
                  <a:pt x="1357" y="4906"/>
                  <a:pt x="1743" y="4583"/>
                </a:cubicBezTo>
                <a:cubicBezTo>
                  <a:pt x="2712" y="3551"/>
                  <a:pt x="2712" y="3551"/>
                  <a:pt x="2712" y="3551"/>
                </a:cubicBezTo>
                <a:cubicBezTo>
                  <a:pt x="3034" y="3228"/>
                  <a:pt x="3099" y="2776"/>
                  <a:pt x="2906" y="2454"/>
                </a:cubicBezTo>
                <a:lnTo>
                  <a:pt x="3034" y="2260"/>
                </a:lnTo>
                <a:close/>
                <a:moveTo>
                  <a:pt x="2454" y="3228"/>
                </a:moveTo>
                <a:lnTo>
                  <a:pt x="2454" y="3228"/>
                </a:lnTo>
                <a:cubicBezTo>
                  <a:pt x="1421" y="4261"/>
                  <a:pt x="1421" y="4261"/>
                  <a:pt x="1421" y="4261"/>
                </a:cubicBezTo>
                <a:cubicBezTo>
                  <a:pt x="1227" y="4455"/>
                  <a:pt x="905" y="4455"/>
                  <a:pt x="711" y="4261"/>
                </a:cubicBezTo>
                <a:cubicBezTo>
                  <a:pt x="516" y="4067"/>
                  <a:pt x="516" y="3745"/>
                  <a:pt x="711" y="3551"/>
                </a:cubicBezTo>
                <a:cubicBezTo>
                  <a:pt x="1679" y="2518"/>
                  <a:pt x="1679" y="2518"/>
                  <a:pt x="1679" y="2518"/>
                </a:cubicBezTo>
                <a:cubicBezTo>
                  <a:pt x="1807" y="2390"/>
                  <a:pt x="2002" y="2324"/>
                  <a:pt x="2132" y="2390"/>
                </a:cubicBezTo>
                <a:cubicBezTo>
                  <a:pt x="1874" y="2648"/>
                  <a:pt x="1874" y="2648"/>
                  <a:pt x="1874" y="2648"/>
                </a:cubicBezTo>
                <a:cubicBezTo>
                  <a:pt x="1743" y="2776"/>
                  <a:pt x="1743" y="2970"/>
                  <a:pt x="1874" y="3034"/>
                </a:cubicBezTo>
                <a:cubicBezTo>
                  <a:pt x="1938" y="3164"/>
                  <a:pt x="2132" y="3164"/>
                  <a:pt x="2260" y="3034"/>
                </a:cubicBezTo>
                <a:cubicBezTo>
                  <a:pt x="2582" y="2776"/>
                  <a:pt x="2582" y="2776"/>
                  <a:pt x="2582" y="2776"/>
                </a:cubicBezTo>
                <a:cubicBezTo>
                  <a:pt x="2582" y="2906"/>
                  <a:pt x="2582" y="3098"/>
                  <a:pt x="2454" y="3228"/>
                </a:cubicBezTo>
                <a:close/>
                <a:moveTo>
                  <a:pt x="6197" y="710"/>
                </a:moveTo>
                <a:lnTo>
                  <a:pt x="6197" y="710"/>
                </a:lnTo>
                <a:cubicBezTo>
                  <a:pt x="6005" y="258"/>
                  <a:pt x="5489" y="0"/>
                  <a:pt x="4972" y="194"/>
                </a:cubicBezTo>
                <a:cubicBezTo>
                  <a:pt x="3615" y="646"/>
                  <a:pt x="3615" y="646"/>
                  <a:pt x="3615" y="646"/>
                </a:cubicBezTo>
                <a:cubicBezTo>
                  <a:pt x="3229" y="841"/>
                  <a:pt x="3034" y="1163"/>
                  <a:pt x="3034" y="1549"/>
                </a:cubicBezTo>
                <a:cubicBezTo>
                  <a:pt x="2776" y="1679"/>
                  <a:pt x="2776" y="1679"/>
                  <a:pt x="2776" y="1679"/>
                </a:cubicBezTo>
                <a:cubicBezTo>
                  <a:pt x="2840" y="2001"/>
                  <a:pt x="2840" y="2001"/>
                  <a:pt x="2840" y="2001"/>
                </a:cubicBezTo>
                <a:cubicBezTo>
                  <a:pt x="3034" y="2196"/>
                  <a:pt x="3034" y="2196"/>
                  <a:pt x="3034" y="2196"/>
                </a:cubicBezTo>
                <a:cubicBezTo>
                  <a:pt x="3229" y="2132"/>
                  <a:pt x="3229" y="2132"/>
                  <a:pt x="3229" y="2132"/>
                </a:cubicBezTo>
                <a:cubicBezTo>
                  <a:pt x="3487" y="2454"/>
                  <a:pt x="3939" y="2582"/>
                  <a:pt x="4326" y="2454"/>
                </a:cubicBezTo>
                <a:cubicBezTo>
                  <a:pt x="5681" y="1937"/>
                  <a:pt x="5681" y="1937"/>
                  <a:pt x="5681" y="1937"/>
                </a:cubicBezTo>
                <a:cubicBezTo>
                  <a:pt x="6133" y="1743"/>
                  <a:pt x="6391" y="1227"/>
                  <a:pt x="6197" y="710"/>
                </a:cubicBezTo>
                <a:close/>
                <a:moveTo>
                  <a:pt x="5489" y="1549"/>
                </a:moveTo>
                <a:lnTo>
                  <a:pt x="5489" y="1549"/>
                </a:lnTo>
                <a:cubicBezTo>
                  <a:pt x="4131" y="2065"/>
                  <a:pt x="4131" y="2065"/>
                  <a:pt x="4131" y="2065"/>
                </a:cubicBezTo>
                <a:cubicBezTo>
                  <a:pt x="4003" y="2132"/>
                  <a:pt x="3809" y="2065"/>
                  <a:pt x="3681" y="1937"/>
                </a:cubicBezTo>
                <a:cubicBezTo>
                  <a:pt x="3939" y="1873"/>
                  <a:pt x="3939" y="1873"/>
                  <a:pt x="3939" y="1873"/>
                </a:cubicBezTo>
                <a:cubicBezTo>
                  <a:pt x="4067" y="1807"/>
                  <a:pt x="4131" y="1679"/>
                  <a:pt x="4067" y="1485"/>
                </a:cubicBezTo>
                <a:cubicBezTo>
                  <a:pt x="4003" y="1357"/>
                  <a:pt x="3873" y="1291"/>
                  <a:pt x="3681" y="1291"/>
                </a:cubicBezTo>
                <a:cubicBezTo>
                  <a:pt x="3487" y="1421"/>
                  <a:pt x="3487" y="1421"/>
                  <a:pt x="3487" y="1421"/>
                </a:cubicBezTo>
                <a:cubicBezTo>
                  <a:pt x="3551" y="1227"/>
                  <a:pt x="3615" y="1163"/>
                  <a:pt x="3809" y="1099"/>
                </a:cubicBezTo>
                <a:cubicBezTo>
                  <a:pt x="5164" y="582"/>
                  <a:pt x="5164" y="582"/>
                  <a:pt x="5164" y="582"/>
                </a:cubicBezTo>
                <a:cubicBezTo>
                  <a:pt x="5422" y="452"/>
                  <a:pt x="5681" y="646"/>
                  <a:pt x="5811" y="905"/>
                </a:cubicBezTo>
                <a:cubicBezTo>
                  <a:pt x="5875" y="1163"/>
                  <a:pt x="5747" y="1421"/>
                  <a:pt x="5489" y="1549"/>
                </a:cubicBezTo>
                <a:close/>
                <a:moveTo>
                  <a:pt x="3165" y="2260"/>
                </a:moveTo>
                <a:lnTo>
                  <a:pt x="3165" y="2260"/>
                </a:lnTo>
                <a:cubicBezTo>
                  <a:pt x="3551" y="2518"/>
                  <a:pt x="3551" y="2518"/>
                  <a:pt x="3551" y="2518"/>
                </a:cubicBezTo>
                <a:cubicBezTo>
                  <a:pt x="3423" y="3098"/>
                  <a:pt x="3423" y="3098"/>
                  <a:pt x="3423" y="3098"/>
                </a:cubicBezTo>
                <a:cubicBezTo>
                  <a:pt x="3293" y="3098"/>
                  <a:pt x="3293" y="3098"/>
                  <a:pt x="3293" y="3098"/>
                </a:cubicBezTo>
                <a:cubicBezTo>
                  <a:pt x="3423" y="2582"/>
                  <a:pt x="3423" y="2582"/>
                  <a:pt x="3423" y="2582"/>
                </a:cubicBezTo>
                <a:cubicBezTo>
                  <a:pt x="3034" y="2324"/>
                  <a:pt x="3034" y="2324"/>
                  <a:pt x="3034" y="2324"/>
                </a:cubicBezTo>
                <a:lnTo>
                  <a:pt x="3165" y="2260"/>
                </a:lnTo>
                <a:close/>
                <a:moveTo>
                  <a:pt x="2196" y="1615"/>
                </a:moveTo>
                <a:lnTo>
                  <a:pt x="2196" y="1615"/>
                </a:lnTo>
                <a:cubicBezTo>
                  <a:pt x="1938" y="1163"/>
                  <a:pt x="1938" y="1163"/>
                  <a:pt x="1938" y="1163"/>
                </a:cubicBezTo>
                <a:cubicBezTo>
                  <a:pt x="2066" y="1163"/>
                  <a:pt x="2066" y="1163"/>
                  <a:pt x="2066" y="1163"/>
                </a:cubicBezTo>
                <a:cubicBezTo>
                  <a:pt x="2260" y="1549"/>
                  <a:pt x="2260" y="1549"/>
                  <a:pt x="2260" y="1549"/>
                </a:cubicBezTo>
                <a:cubicBezTo>
                  <a:pt x="2518" y="1549"/>
                  <a:pt x="2518" y="1549"/>
                  <a:pt x="2518" y="1549"/>
                </a:cubicBezTo>
                <a:cubicBezTo>
                  <a:pt x="2648" y="1807"/>
                  <a:pt x="2648" y="1807"/>
                  <a:pt x="2648" y="1807"/>
                </a:cubicBezTo>
                <a:cubicBezTo>
                  <a:pt x="2582" y="1873"/>
                  <a:pt x="2582" y="1873"/>
                  <a:pt x="2582" y="1873"/>
                </a:cubicBezTo>
                <a:cubicBezTo>
                  <a:pt x="2454" y="1679"/>
                  <a:pt x="2454" y="1679"/>
                  <a:pt x="2454" y="1679"/>
                </a:cubicBezTo>
                <a:lnTo>
                  <a:pt x="2196" y="1615"/>
                </a:lnTo>
                <a:close/>
                <a:moveTo>
                  <a:pt x="2196" y="1615"/>
                </a:moveTo>
                <a:lnTo>
                  <a:pt x="2196" y="1615"/>
                </a:lnTo>
                <a:close/>
              </a:path>
            </a:pathLst>
          </a:custGeom>
          <a:solidFill>
            <a:schemeClr val="accent2">
              <a:lumMod val="75000"/>
            </a:schemeClr>
          </a:solidFill>
          <a:ln>
            <a:noFill/>
          </a:ln>
          <a:effectLst/>
        </p:spPr>
        <p:txBody>
          <a:bodyPr wrap="none" lIns="243797" tIns="121899" rIns="243797" bIns="121899" anchor="ctr"/>
          <a:lstStyle/>
          <a:p>
            <a:endParaRPr lang="en-US" sz="2800" b="1" dirty="0"/>
          </a:p>
        </p:txBody>
      </p:sp>
      <p:sp>
        <p:nvSpPr>
          <p:cNvPr id="87" name="Rectangle 86"/>
          <p:cNvSpPr/>
          <p:nvPr/>
        </p:nvSpPr>
        <p:spPr>
          <a:xfrm>
            <a:off x="3679307" y="7755114"/>
            <a:ext cx="3108918" cy="714005"/>
          </a:xfrm>
          <a:prstGeom prst="rect">
            <a:avLst/>
          </a:prstGeom>
        </p:spPr>
        <p:txBody>
          <a:bodyPr wrap="none" lIns="219419" tIns="109710" rIns="219419" bIns="109710">
            <a:spAutoFit/>
          </a:bodyPr>
          <a:lstStyle/>
          <a:p>
            <a:r>
              <a:rPr lang="en-US" sz="3200" dirty="0">
                <a:ea typeface="Open Sans Light" panose="020B0306030504020204" pitchFamily="34" charset="0"/>
                <a:cs typeface="Lato Regular"/>
              </a:rPr>
              <a:t>Opportunities</a:t>
            </a:r>
            <a:endParaRPr lang="bg-BG" sz="3200" dirty="0">
              <a:cs typeface="Lato Regular"/>
            </a:endParaRPr>
          </a:p>
        </p:txBody>
      </p:sp>
      <p:sp>
        <p:nvSpPr>
          <p:cNvPr id="102" name="Freeform 1"/>
          <p:cNvSpPr>
            <a:spLocks noChangeArrowheads="1"/>
          </p:cNvSpPr>
          <p:nvPr/>
        </p:nvSpPr>
        <p:spPr bwMode="auto">
          <a:xfrm>
            <a:off x="2917458" y="7874302"/>
            <a:ext cx="642922" cy="643090"/>
          </a:xfrm>
          <a:custGeom>
            <a:avLst/>
            <a:gdLst>
              <a:gd name="T0" fmla="*/ 4905 w 5031"/>
              <a:gd name="T1" fmla="*/ 0 h 5031"/>
              <a:gd name="T2" fmla="*/ 4905 w 5031"/>
              <a:gd name="T3" fmla="*/ 0 h 5031"/>
              <a:gd name="T4" fmla="*/ 125 w 5031"/>
              <a:gd name="T5" fmla="*/ 0 h 5031"/>
              <a:gd name="T6" fmla="*/ 0 w 5031"/>
              <a:gd name="T7" fmla="*/ 125 h 5031"/>
              <a:gd name="T8" fmla="*/ 0 w 5031"/>
              <a:gd name="T9" fmla="*/ 4905 h 5031"/>
              <a:gd name="T10" fmla="*/ 125 w 5031"/>
              <a:gd name="T11" fmla="*/ 5030 h 5031"/>
              <a:gd name="T12" fmla="*/ 4905 w 5031"/>
              <a:gd name="T13" fmla="*/ 5030 h 5031"/>
              <a:gd name="T14" fmla="*/ 5030 w 5031"/>
              <a:gd name="T15" fmla="*/ 4905 h 5031"/>
              <a:gd name="T16" fmla="*/ 5030 w 5031"/>
              <a:gd name="T17" fmla="*/ 125 h 5031"/>
              <a:gd name="T18" fmla="*/ 4905 w 5031"/>
              <a:gd name="T19" fmla="*/ 0 h 5031"/>
              <a:gd name="T20" fmla="*/ 3687 w 5031"/>
              <a:gd name="T21" fmla="*/ 2624 h 5031"/>
              <a:gd name="T22" fmla="*/ 3687 w 5031"/>
              <a:gd name="T23" fmla="*/ 2624 h 5031"/>
              <a:gd name="T24" fmla="*/ 3624 w 5031"/>
              <a:gd name="T25" fmla="*/ 2687 h 5031"/>
              <a:gd name="T26" fmla="*/ 3562 w 5031"/>
              <a:gd name="T27" fmla="*/ 2687 h 5031"/>
              <a:gd name="T28" fmla="*/ 3187 w 5031"/>
              <a:gd name="T29" fmla="*/ 2313 h 5031"/>
              <a:gd name="T30" fmla="*/ 1688 w 5031"/>
              <a:gd name="T31" fmla="*/ 3812 h 5031"/>
              <a:gd name="T32" fmla="*/ 1625 w 5031"/>
              <a:gd name="T33" fmla="*/ 3843 h 5031"/>
              <a:gd name="T34" fmla="*/ 1563 w 5031"/>
              <a:gd name="T35" fmla="*/ 3812 h 5031"/>
              <a:gd name="T36" fmla="*/ 1219 w 5031"/>
              <a:gd name="T37" fmla="*/ 3468 h 5031"/>
              <a:gd name="T38" fmla="*/ 1188 w 5031"/>
              <a:gd name="T39" fmla="*/ 3405 h 5031"/>
              <a:gd name="T40" fmla="*/ 1219 w 5031"/>
              <a:gd name="T41" fmla="*/ 3343 h 5031"/>
              <a:gd name="T42" fmla="*/ 2718 w 5031"/>
              <a:gd name="T43" fmla="*/ 1844 h 5031"/>
              <a:gd name="T44" fmla="*/ 2344 w 5031"/>
              <a:gd name="T45" fmla="*/ 1469 h 5031"/>
              <a:gd name="T46" fmla="*/ 2344 w 5031"/>
              <a:gd name="T47" fmla="*/ 1406 h 5031"/>
              <a:gd name="T48" fmla="*/ 2406 w 5031"/>
              <a:gd name="T49" fmla="*/ 1344 h 5031"/>
              <a:gd name="T50" fmla="*/ 3749 w 5031"/>
              <a:gd name="T51" fmla="*/ 1188 h 5031"/>
              <a:gd name="T52" fmla="*/ 3812 w 5031"/>
              <a:gd name="T53" fmla="*/ 1219 h 5031"/>
              <a:gd name="T54" fmla="*/ 3843 w 5031"/>
              <a:gd name="T55" fmla="*/ 1281 h 5031"/>
              <a:gd name="T56" fmla="*/ 3687 w 5031"/>
              <a:gd name="T57" fmla="*/ 2624 h 5031"/>
              <a:gd name="T58" fmla="*/ 3687 w 5031"/>
              <a:gd name="T59" fmla="*/ 2624 h 5031"/>
              <a:gd name="T60" fmla="*/ 3687 w 5031"/>
              <a:gd name="T61" fmla="*/ 2624 h 5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31" h="5031">
                <a:moveTo>
                  <a:pt x="4905" y="0"/>
                </a:moveTo>
                <a:lnTo>
                  <a:pt x="4905" y="0"/>
                </a:lnTo>
                <a:cubicBezTo>
                  <a:pt x="125" y="0"/>
                  <a:pt x="125" y="0"/>
                  <a:pt x="125" y="0"/>
                </a:cubicBezTo>
                <a:cubicBezTo>
                  <a:pt x="62" y="0"/>
                  <a:pt x="0" y="62"/>
                  <a:pt x="0" y="125"/>
                </a:cubicBezTo>
                <a:cubicBezTo>
                  <a:pt x="0" y="4905"/>
                  <a:pt x="0" y="4905"/>
                  <a:pt x="0" y="4905"/>
                </a:cubicBezTo>
                <a:cubicBezTo>
                  <a:pt x="0" y="4968"/>
                  <a:pt x="62" y="5030"/>
                  <a:pt x="125" y="5030"/>
                </a:cubicBezTo>
                <a:cubicBezTo>
                  <a:pt x="4905" y="5030"/>
                  <a:pt x="4905" y="5030"/>
                  <a:pt x="4905" y="5030"/>
                </a:cubicBezTo>
                <a:cubicBezTo>
                  <a:pt x="4968" y="5030"/>
                  <a:pt x="5030" y="4968"/>
                  <a:pt x="5030" y="4905"/>
                </a:cubicBezTo>
                <a:cubicBezTo>
                  <a:pt x="5030" y="125"/>
                  <a:pt x="5030" y="125"/>
                  <a:pt x="5030" y="125"/>
                </a:cubicBezTo>
                <a:cubicBezTo>
                  <a:pt x="5030" y="62"/>
                  <a:pt x="4968" y="0"/>
                  <a:pt x="4905" y="0"/>
                </a:cubicBezTo>
                <a:close/>
                <a:moveTo>
                  <a:pt x="3687" y="2624"/>
                </a:moveTo>
                <a:lnTo>
                  <a:pt x="3687" y="2624"/>
                </a:lnTo>
                <a:cubicBezTo>
                  <a:pt x="3687" y="2655"/>
                  <a:pt x="3655" y="2687"/>
                  <a:pt x="3624" y="2687"/>
                </a:cubicBezTo>
                <a:cubicBezTo>
                  <a:pt x="3593" y="2687"/>
                  <a:pt x="3562" y="2687"/>
                  <a:pt x="3562" y="2687"/>
                </a:cubicBezTo>
                <a:cubicBezTo>
                  <a:pt x="3187" y="2313"/>
                  <a:pt x="3187" y="2313"/>
                  <a:pt x="3187" y="2313"/>
                </a:cubicBezTo>
                <a:cubicBezTo>
                  <a:pt x="1688" y="3812"/>
                  <a:pt x="1688" y="3812"/>
                  <a:pt x="1688" y="3812"/>
                </a:cubicBezTo>
                <a:cubicBezTo>
                  <a:pt x="1656" y="3812"/>
                  <a:pt x="1625" y="3843"/>
                  <a:pt x="1625" y="3843"/>
                </a:cubicBezTo>
                <a:cubicBezTo>
                  <a:pt x="1594" y="3843"/>
                  <a:pt x="1594" y="3812"/>
                  <a:pt x="1563" y="3812"/>
                </a:cubicBezTo>
                <a:cubicBezTo>
                  <a:pt x="1219" y="3468"/>
                  <a:pt x="1219" y="3468"/>
                  <a:pt x="1219" y="3468"/>
                </a:cubicBezTo>
                <a:cubicBezTo>
                  <a:pt x="1219" y="3437"/>
                  <a:pt x="1188" y="3437"/>
                  <a:pt x="1188" y="3405"/>
                </a:cubicBezTo>
                <a:cubicBezTo>
                  <a:pt x="1188" y="3374"/>
                  <a:pt x="1219" y="3374"/>
                  <a:pt x="1219" y="3343"/>
                </a:cubicBezTo>
                <a:cubicBezTo>
                  <a:pt x="2718" y="1844"/>
                  <a:pt x="2718" y="1844"/>
                  <a:pt x="2718" y="1844"/>
                </a:cubicBezTo>
                <a:cubicBezTo>
                  <a:pt x="2344" y="1469"/>
                  <a:pt x="2344" y="1469"/>
                  <a:pt x="2344" y="1469"/>
                </a:cubicBezTo>
                <a:cubicBezTo>
                  <a:pt x="2344" y="1469"/>
                  <a:pt x="2313" y="1438"/>
                  <a:pt x="2344" y="1406"/>
                </a:cubicBezTo>
                <a:cubicBezTo>
                  <a:pt x="2344" y="1375"/>
                  <a:pt x="2375" y="1344"/>
                  <a:pt x="2406" y="1344"/>
                </a:cubicBezTo>
                <a:cubicBezTo>
                  <a:pt x="3749" y="1188"/>
                  <a:pt x="3749" y="1188"/>
                  <a:pt x="3749" y="1188"/>
                </a:cubicBezTo>
                <a:cubicBezTo>
                  <a:pt x="3780" y="1188"/>
                  <a:pt x="3780" y="1188"/>
                  <a:pt x="3812" y="1219"/>
                </a:cubicBezTo>
                <a:cubicBezTo>
                  <a:pt x="3812" y="1250"/>
                  <a:pt x="3843" y="1250"/>
                  <a:pt x="3843" y="1281"/>
                </a:cubicBezTo>
                <a:lnTo>
                  <a:pt x="3687" y="2624"/>
                </a:lnTo>
                <a:close/>
                <a:moveTo>
                  <a:pt x="3687" y="2624"/>
                </a:moveTo>
                <a:lnTo>
                  <a:pt x="3687" y="2624"/>
                </a:lnTo>
                <a:close/>
              </a:path>
            </a:pathLst>
          </a:custGeom>
          <a:solidFill>
            <a:schemeClr val="accent2">
              <a:lumMod val="75000"/>
            </a:schemeClr>
          </a:solidFill>
          <a:ln>
            <a:noFill/>
          </a:ln>
          <a:effectLst/>
        </p:spPr>
        <p:txBody>
          <a:bodyPr wrap="none" lIns="243797" tIns="121899" rIns="243797" bIns="121899" anchor="ctr"/>
          <a:lstStyle/>
          <a:p>
            <a:endParaRPr lang="en-US" sz="2800" b="1" dirty="0"/>
          </a:p>
        </p:txBody>
      </p:sp>
      <p:sp>
        <p:nvSpPr>
          <p:cNvPr id="97" name="Rectangle 96"/>
          <p:cNvSpPr/>
          <p:nvPr/>
        </p:nvSpPr>
        <p:spPr>
          <a:xfrm>
            <a:off x="3741855" y="9971594"/>
            <a:ext cx="1880825" cy="714005"/>
          </a:xfrm>
          <a:prstGeom prst="rect">
            <a:avLst/>
          </a:prstGeom>
        </p:spPr>
        <p:txBody>
          <a:bodyPr wrap="none" lIns="219419" tIns="109710" rIns="219419" bIns="109710">
            <a:spAutoFit/>
          </a:bodyPr>
          <a:lstStyle/>
          <a:p>
            <a:r>
              <a:rPr lang="en-US" sz="3200" dirty="0">
                <a:ea typeface="Open Sans Light" panose="020B0306030504020204" pitchFamily="34" charset="0"/>
                <a:cs typeface="Lato Regular"/>
              </a:rPr>
              <a:t>Threats</a:t>
            </a:r>
            <a:endParaRPr lang="bg-BG" sz="3200" dirty="0">
              <a:cs typeface="Lato Regular"/>
            </a:endParaRPr>
          </a:p>
        </p:txBody>
      </p:sp>
      <p:sp>
        <p:nvSpPr>
          <p:cNvPr id="103" name="Freeform 4"/>
          <p:cNvSpPr>
            <a:spLocks noChangeArrowheads="1"/>
          </p:cNvSpPr>
          <p:nvPr/>
        </p:nvSpPr>
        <p:spPr bwMode="auto">
          <a:xfrm>
            <a:off x="2966446" y="10063216"/>
            <a:ext cx="641206" cy="641374"/>
          </a:xfrm>
          <a:custGeom>
            <a:avLst/>
            <a:gdLst>
              <a:gd name="T0" fmla="*/ 2374 w 2594"/>
              <a:gd name="T1" fmla="*/ 0 h 2594"/>
              <a:gd name="T2" fmla="*/ 2374 w 2594"/>
              <a:gd name="T3" fmla="*/ 0 h 2594"/>
              <a:gd name="T4" fmla="*/ 219 w 2594"/>
              <a:gd name="T5" fmla="*/ 0 h 2594"/>
              <a:gd name="T6" fmla="*/ 0 w 2594"/>
              <a:gd name="T7" fmla="*/ 219 h 2594"/>
              <a:gd name="T8" fmla="*/ 0 w 2594"/>
              <a:gd name="T9" fmla="*/ 2374 h 2594"/>
              <a:gd name="T10" fmla="*/ 219 w 2594"/>
              <a:gd name="T11" fmla="*/ 2593 h 2594"/>
              <a:gd name="T12" fmla="*/ 2374 w 2594"/>
              <a:gd name="T13" fmla="*/ 2593 h 2594"/>
              <a:gd name="T14" fmla="*/ 2593 w 2594"/>
              <a:gd name="T15" fmla="*/ 2374 h 2594"/>
              <a:gd name="T16" fmla="*/ 2593 w 2594"/>
              <a:gd name="T17" fmla="*/ 219 h 2594"/>
              <a:gd name="T18" fmla="*/ 2374 w 2594"/>
              <a:gd name="T19" fmla="*/ 0 h 2594"/>
              <a:gd name="T20" fmla="*/ 2249 w 2594"/>
              <a:gd name="T21" fmla="*/ 250 h 2594"/>
              <a:gd name="T22" fmla="*/ 2249 w 2594"/>
              <a:gd name="T23" fmla="*/ 250 h 2594"/>
              <a:gd name="T24" fmla="*/ 2343 w 2594"/>
              <a:gd name="T25" fmla="*/ 313 h 2594"/>
              <a:gd name="T26" fmla="*/ 2249 w 2594"/>
              <a:gd name="T27" fmla="*/ 407 h 2594"/>
              <a:gd name="T28" fmla="*/ 2156 w 2594"/>
              <a:gd name="T29" fmla="*/ 313 h 2594"/>
              <a:gd name="T30" fmla="*/ 2249 w 2594"/>
              <a:gd name="T31" fmla="*/ 250 h 2594"/>
              <a:gd name="T32" fmla="*/ 1937 w 2594"/>
              <a:gd name="T33" fmla="*/ 250 h 2594"/>
              <a:gd name="T34" fmla="*/ 1937 w 2594"/>
              <a:gd name="T35" fmla="*/ 250 h 2594"/>
              <a:gd name="T36" fmla="*/ 2031 w 2594"/>
              <a:gd name="T37" fmla="*/ 313 h 2594"/>
              <a:gd name="T38" fmla="*/ 1937 w 2594"/>
              <a:gd name="T39" fmla="*/ 407 h 2594"/>
              <a:gd name="T40" fmla="*/ 1843 w 2594"/>
              <a:gd name="T41" fmla="*/ 313 h 2594"/>
              <a:gd name="T42" fmla="*/ 1937 w 2594"/>
              <a:gd name="T43" fmla="*/ 250 h 2594"/>
              <a:gd name="T44" fmla="*/ 2343 w 2594"/>
              <a:gd name="T45" fmla="*/ 2343 h 2594"/>
              <a:gd name="T46" fmla="*/ 2343 w 2594"/>
              <a:gd name="T47" fmla="*/ 2343 h 2594"/>
              <a:gd name="T48" fmla="*/ 250 w 2594"/>
              <a:gd name="T49" fmla="*/ 2343 h 2594"/>
              <a:gd name="T50" fmla="*/ 250 w 2594"/>
              <a:gd name="T51" fmla="*/ 625 h 2594"/>
              <a:gd name="T52" fmla="*/ 2343 w 2594"/>
              <a:gd name="T53" fmla="*/ 625 h 2594"/>
              <a:gd name="T54" fmla="*/ 2343 w 2594"/>
              <a:gd name="T55" fmla="*/ 2343 h 2594"/>
              <a:gd name="T56" fmla="*/ 594 w 2594"/>
              <a:gd name="T57" fmla="*/ 2093 h 2594"/>
              <a:gd name="T58" fmla="*/ 594 w 2594"/>
              <a:gd name="T59" fmla="*/ 2093 h 2594"/>
              <a:gd name="T60" fmla="*/ 1999 w 2594"/>
              <a:gd name="T61" fmla="*/ 2093 h 2594"/>
              <a:gd name="T62" fmla="*/ 2031 w 2594"/>
              <a:gd name="T63" fmla="*/ 2062 h 2594"/>
              <a:gd name="T64" fmla="*/ 2031 w 2594"/>
              <a:gd name="T65" fmla="*/ 2031 h 2594"/>
              <a:gd name="T66" fmla="*/ 1343 w 2594"/>
              <a:gd name="T67" fmla="*/ 844 h 2594"/>
              <a:gd name="T68" fmla="*/ 1312 w 2594"/>
              <a:gd name="T69" fmla="*/ 813 h 2594"/>
              <a:gd name="T70" fmla="*/ 1250 w 2594"/>
              <a:gd name="T71" fmla="*/ 844 h 2594"/>
              <a:gd name="T72" fmla="*/ 563 w 2594"/>
              <a:gd name="T73" fmla="*/ 2031 h 2594"/>
              <a:gd name="T74" fmla="*/ 563 w 2594"/>
              <a:gd name="T75" fmla="*/ 2093 h 2594"/>
              <a:gd name="T76" fmla="*/ 594 w 2594"/>
              <a:gd name="T77" fmla="*/ 2093 h 2594"/>
              <a:gd name="T78" fmla="*/ 1374 w 2594"/>
              <a:gd name="T79" fmla="*/ 1937 h 2594"/>
              <a:gd name="T80" fmla="*/ 1374 w 2594"/>
              <a:gd name="T81" fmla="*/ 1937 h 2594"/>
              <a:gd name="T82" fmla="*/ 1343 w 2594"/>
              <a:gd name="T83" fmla="*/ 1968 h 2594"/>
              <a:gd name="T84" fmla="*/ 1250 w 2594"/>
              <a:gd name="T85" fmla="*/ 1968 h 2594"/>
              <a:gd name="T86" fmla="*/ 1219 w 2594"/>
              <a:gd name="T87" fmla="*/ 1937 h 2594"/>
              <a:gd name="T88" fmla="*/ 1219 w 2594"/>
              <a:gd name="T89" fmla="*/ 1843 h 2594"/>
              <a:gd name="T90" fmla="*/ 1250 w 2594"/>
              <a:gd name="T91" fmla="*/ 1812 h 2594"/>
              <a:gd name="T92" fmla="*/ 1343 w 2594"/>
              <a:gd name="T93" fmla="*/ 1812 h 2594"/>
              <a:gd name="T94" fmla="*/ 1374 w 2594"/>
              <a:gd name="T95" fmla="*/ 1843 h 2594"/>
              <a:gd name="T96" fmla="*/ 1374 w 2594"/>
              <a:gd name="T97" fmla="*/ 1937 h 2594"/>
              <a:gd name="T98" fmla="*/ 1219 w 2594"/>
              <a:gd name="T99" fmla="*/ 1125 h 2594"/>
              <a:gd name="T100" fmla="*/ 1219 w 2594"/>
              <a:gd name="T101" fmla="*/ 1125 h 2594"/>
              <a:gd name="T102" fmla="*/ 1374 w 2594"/>
              <a:gd name="T103" fmla="*/ 1125 h 2594"/>
              <a:gd name="T104" fmla="*/ 1406 w 2594"/>
              <a:gd name="T105" fmla="*/ 1157 h 2594"/>
              <a:gd name="T106" fmla="*/ 1374 w 2594"/>
              <a:gd name="T107" fmla="*/ 1718 h 2594"/>
              <a:gd name="T108" fmla="*/ 1343 w 2594"/>
              <a:gd name="T109" fmla="*/ 1749 h 2594"/>
              <a:gd name="T110" fmla="*/ 1250 w 2594"/>
              <a:gd name="T111" fmla="*/ 1749 h 2594"/>
              <a:gd name="T112" fmla="*/ 1219 w 2594"/>
              <a:gd name="T113" fmla="*/ 1718 h 2594"/>
              <a:gd name="T114" fmla="*/ 1219 w 2594"/>
              <a:gd name="T115" fmla="*/ 1157 h 2594"/>
              <a:gd name="T116" fmla="*/ 1219 w 2594"/>
              <a:gd name="T117" fmla="*/ 1125 h 2594"/>
              <a:gd name="T118" fmla="*/ 1219 w 2594"/>
              <a:gd name="T119" fmla="*/ 1125 h 2594"/>
              <a:gd name="T120" fmla="*/ 1219 w 2594"/>
              <a:gd name="T121" fmla="*/ 112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94" h="2594">
                <a:moveTo>
                  <a:pt x="2374" y="0"/>
                </a:moveTo>
                <a:lnTo>
                  <a:pt x="2374" y="0"/>
                </a:lnTo>
                <a:cubicBezTo>
                  <a:pt x="219" y="0"/>
                  <a:pt x="219" y="0"/>
                  <a:pt x="219" y="0"/>
                </a:cubicBezTo>
                <a:cubicBezTo>
                  <a:pt x="94" y="0"/>
                  <a:pt x="0" y="94"/>
                  <a:pt x="0" y="219"/>
                </a:cubicBezTo>
                <a:cubicBezTo>
                  <a:pt x="0" y="2374"/>
                  <a:pt x="0" y="2374"/>
                  <a:pt x="0" y="2374"/>
                </a:cubicBezTo>
                <a:cubicBezTo>
                  <a:pt x="0" y="2499"/>
                  <a:pt x="94" y="2593"/>
                  <a:pt x="219" y="2593"/>
                </a:cubicBezTo>
                <a:cubicBezTo>
                  <a:pt x="2374" y="2593"/>
                  <a:pt x="2374" y="2593"/>
                  <a:pt x="2374" y="2593"/>
                </a:cubicBezTo>
                <a:cubicBezTo>
                  <a:pt x="2499" y="2593"/>
                  <a:pt x="2593" y="2499"/>
                  <a:pt x="2593" y="2374"/>
                </a:cubicBezTo>
                <a:cubicBezTo>
                  <a:pt x="2593" y="219"/>
                  <a:pt x="2593" y="219"/>
                  <a:pt x="2593" y="219"/>
                </a:cubicBezTo>
                <a:cubicBezTo>
                  <a:pt x="2593" y="94"/>
                  <a:pt x="2499" y="0"/>
                  <a:pt x="2374" y="0"/>
                </a:cubicBezTo>
                <a:close/>
                <a:moveTo>
                  <a:pt x="2249" y="250"/>
                </a:moveTo>
                <a:lnTo>
                  <a:pt x="2249" y="250"/>
                </a:lnTo>
                <a:cubicBezTo>
                  <a:pt x="2312" y="250"/>
                  <a:pt x="2343" y="282"/>
                  <a:pt x="2343" y="313"/>
                </a:cubicBezTo>
                <a:cubicBezTo>
                  <a:pt x="2343" y="375"/>
                  <a:pt x="2312" y="407"/>
                  <a:pt x="2249" y="407"/>
                </a:cubicBezTo>
                <a:cubicBezTo>
                  <a:pt x="2187" y="407"/>
                  <a:pt x="2156" y="375"/>
                  <a:pt x="2156" y="313"/>
                </a:cubicBezTo>
                <a:cubicBezTo>
                  <a:pt x="2156" y="282"/>
                  <a:pt x="2187" y="250"/>
                  <a:pt x="2249" y="250"/>
                </a:cubicBezTo>
                <a:close/>
                <a:moveTo>
                  <a:pt x="1937" y="250"/>
                </a:moveTo>
                <a:lnTo>
                  <a:pt x="1937" y="250"/>
                </a:lnTo>
                <a:cubicBezTo>
                  <a:pt x="1999" y="250"/>
                  <a:pt x="2031" y="282"/>
                  <a:pt x="2031" y="313"/>
                </a:cubicBezTo>
                <a:cubicBezTo>
                  <a:pt x="2031" y="375"/>
                  <a:pt x="1999" y="407"/>
                  <a:pt x="1937" y="407"/>
                </a:cubicBezTo>
                <a:cubicBezTo>
                  <a:pt x="1906" y="407"/>
                  <a:pt x="1843" y="375"/>
                  <a:pt x="1843" y="313"/>
                </a:cubicBezTo>
                <a:cubicBezTo>
                  <a:pt x="1843" y="282"/>
                  <a:pt x="1906" y="250"/>
                  <a:pt x="1937" y="250"/>
                </a:cubicBezTo>
                <a:close/>
                <a:moveTo>
                  <a:pt x="2343" y="2343"/>
                </a:moveTo>
                <a:lnTo>
                  <a:pt x="2343" y="2343"/>
                </a:lnTo>
                <a:cubicBezTo>
                  <a:pt x="250" y="2343"/>
                  <a:pt x="250" y="2343"/>
                  <a:pt x="250" y="2343"/>
                </a:cubicBezTo>
                <a:cubicBezTo>
                  <a:pt x="250" y="625"/>
                  <a:pt x="250" y="625"/>
                  <a:pt x="250" y="625"/>
                </a:cubicBezTo>
                <a:cubicBezTo>
                  <a:pt x="2343" y="625"/>
                  <a:pt x="2343" y="625"/>
                  <a:pt x="2343" y="625"/>
                </a:cubicBezTo>
                <a:lnTo>
                  <a:pt x="2343" y="2343"/>
                </a:lnTo>
                <a:close/>
                <a:moveTo>
                  <a:pt x="594" y="2093"/>
                </a:moveTo>
                <a:lnTo>
                  <a:pt x="594" y="2093"/>
                </a:lnTo>
                <a:cubicBezTo>
                  <a:pt x="1999" y="2093"/>
                  <a:pt x="1999" y="2093"/>
                  <a:pt x="1999" y="2093"/>
                </a:cubicBezTo>
                <a:cubicBezTo>
                  <a:pt x="2031" y="2093"/>
                  <a:pt x="2031" y="2093"/>
                  <a:pt x="2031" y="2062"/>
                </a:cubicBezTo>
                <a:lnTo>
                  <a:pt x="2031" y="2031"/>
                </a:lnTo>
                <a:cubicBezTo>
                  <a:pt x="1343" y="844"/>
                  <a:pt x="1343" y="844"/>
                  <a:pt x="1343" y="844"/>
                </a:cubicBezTo>
                <a:cubicBezTo>
                  <a:pt x="1343" y="813"/>
                  <a:pt x="1312" y="813"/>
                  <a:pt x="1312" y="813"/>
                </a:cubicBezTo>
                <a:cubicBezTo>
                  <a:pt x="1281" y="813"/>
                  <a:pt x="1281" y="813"/>
                  <a:pt x="1250" y="844"/>
                </a:cubicBezTo>
                <a:cubicBezTo>
                  <a:pt x="563" y="2031"/>
                  <a:pt x="563" y="2031"/>
                  <a:pt x="563" y="2031"/>
                </a:cubicBezTo>
                <a:cubicBezTo>
                  <a:pt x="563" y="2062"/>
                  <a:pt x="563" y="2062"/>
                  <a:pt x="563" y="2093"/>
                </a:cubicBezTo>
                <a:lnTo>
                  <a:pt x="594" y="2093"/>
                </a:lnTo>
                <a:close/>
                <a:moveTo>
                  <a:pt x="1374" y="1937"/>
                </a:moveTo>
                <a:lnTo>
                  <a:pt x="1374" y="1937"/>
                </a:lnTo>
                <a:cubicBezTo>
                  <a:pt x="1374" y="1968"/>
                  <a:pt x="1374" y="1968"/>
                  <a:pt x="1343" y="1968"/>
                </a:cubicBezTo>
                <a:cubicBezTo>
                  <a:pt x="1250" y="1968"/>
                  <a:pt x="1250" y="1968"/>
                  <a:pt x="1250" y="1968"/>
                </a:cubicBezTo>
                <a:cubicBezTo>
                  <a:pt x="1219" y="1968"/>
                  <a:pt x="1219" y="1968"/>
                  <a:pt x="1219" y="1937"/>
                </a:cubicBezTo>
                <a:cubicBezTo>
                  <a:pt x="1219" y="1843"/>
                  <a:pt x="1219" y="1843"/>
                  <a:pt x="1219" y="1843"/>
                </a:cubicBezTo>
                <a:cubicBezTo>
                  <a:pt x="1219" y="1812"/>
                  <a:pt x="1219" y="1812"/>
                  <a:pt x="1250" y="1812"/>
                </a:cubicBezTo>
                <a:cubicBezTo>
                  <a:pt x="1343" y="1812"/>
                  <a:pt x="1343" y="1812"/>
                  <a:pt x="1343" y="1812"/>
                </a:cubicBezTo>
                <a:cubicBezTo>
                  <a:pt x="1374" y="1812"/>
                  <a:pt x="1374" y="1812"/>
                  <a:pt x="1374" y="1843"/>
                </a:cubicBezTo>
                <a:lnTo>
                  <a:pt x="1374" y="1937"/>
                </a:lnTo>
                <a:close/>
                <a:moveTo>
                  <a:pt x="1219" y="1125"/>
                </a:moveTo>
                <a:lnTo>
                  <a:pt x="1219" y="1125"/>
                </a:lnTo>
                <a:cubicBezTo>
                  <a:pt x="1374" y="1125"/>
                  <a:pt x="1374" y="1125"/>
                  <a:pt x="1374" y="1125"/>
                </a:cubicBezTo>
                <a:lnTo>
                  <a:pt x="1406" y="1157"/>
                </a:lnTo>
                <a:cubicBezTo>
                  <a:pt x="1374" y="1718"/>
                  <a:pt x="1374" y="1718"/>
                  <a:pt x="1374" y="1718"/>
                </a:cubicBezTo>
                <a:cubicBezTo>
                  <a:pt x="1374" y="1749"/>
                  <a:pt x="1374" y="1749"/>
                  <a:pt x="1343" y="1749"/>
                </a:cubicBezTo>
                <a:cubicBezTo>
                  <a:pt x="1250" y="1749"/>
                  <a:pt x="1250" y="1749"/>
                  <a:pt x="1250" y="1749"/>
                </a:cubicBezTo>
                <a:cubicBezTo>
                  <a:pt x="1219" y="1749"/>
                  <a:pt x="1219" y="1749"/>
                  <a:pt x="1219" y="1718"/>
                </a:cubicBezTo>
                <a:cubicBezTo>
                  <a:pt x="1219" y="1157"/>
                  <a:pt x="1219" y="1157"/>
                  <a:pt x="1219" y="1157"/>
                </a:cubicBezTo>
                <a:lnTo>
                  <a:pt x="1219" y="1125"/>
                </a:lnTo>
                <a:close/>
                <a:moveTo>
                  <a:pt x="1219" y="1125"/>
                </a:moveTo>
                <a:lnTo>
                  <a:pt x="1219" y="1125"/>
                </a:lnTo>
                <a:close/>
              </a:path>
            </a:pathLst>
          </a:custGeom>
          <a:solidFill>
            <a:schemeClr val="accent2">
              <a:lumMod val="75000"/>
            </a:schemeClr>
          </a:solidFill>
          <a:ln>
            <a:noFill/>
          </a:ln>
          <a:effectLst/>
        </p:spPr>
        <p:txBody>
          <a:bodyPr wrap="none" lIns="243797" tIns="121899" rIns="243797" bIns="121899" anchor="ctr"/>
          <a:lstStyle/>
          <a:p>
            <a:endParaRPr lang="en-US" sz="2800" b="1" dirty="0"/>
          </a:p>
        </p:txBody>
      </p:sp>
      <p:grpSp>
        <p:nvGrpSpPr>
          <p:cNvPr id="45" name="Group 44"/>
          <p:cNvGrpSpPr/>
          <p:nvPr/>
        </p:nvGrpSpPr>
        <p:grpSpPr>
          <a:xfrm>
            <a:off x="1717674" y="394526"/>
            <a:ext cx="20934363" cy="1990933"/>
            <a:chOff x="5988388" y="483017"/>
            <a:chExt cx="12359700" cy="1990933"/>
          </a:xfrm>
        </p:grpSpPr>
        <p:sp>
          <p:nvSpPr>
            <p:cNvPr id="49" name="TextBox 48"/>
            <p:cNvSpPr txBox="1"/>
            <p:nvPr/>
          </p:nvSpPr>
          <p:spPr>
            <a:xfrm>
              <a:off x="5988388" y="483017"/>
              <a:ext cx="12359700" cy="1200310"/>
            </a:xfrm>
            <a:prstGeom prst="rect">
              <a:avLst/>
            </a:prstGeom>
            <a:noFill/>
          </p:spPr>
          <p:txBody>
            <a:bodyPr wrap="square" lIns="91422" tIns="45711" rIns="91422" bIns="45711" rtlCol="0">
              <a:spAutoFit/>
            </a:bodyPr>
            <a:lstStyle/>
            <a:p>
              <a:pPr algn="ctr"/>
              <a:r>
                <a:rPr lang="en-GB" sz="7200" dirty="0">
                  <a:latin typeface="Open Sans Extrabold" panose="020B0906030804020204" pitchFamily="34" charset="0"/>
                  <a:ea typeface="Open Sans Extrabold" panose="020B0906030804020204" pitchFamily="34" charset="0"/>
                  <a:cs typeface="Open Sans Extrabold" panose="020B0906030804020204" pitchFamily="34" charset="0"/>
                </a:rPr>
                <a:t>Goals And </a:t>
              </a:r>
              <a:r>
                <a:rPr lang="en-GB" sz="7200" dirty="0">
                  <a:latin typeface="Open Sans" panose="020B0606030504020204" pitchFamily="34" charset="0"/>
                  <a:ea typeface="Open Sans" panose="020B0606030504020204" pitchFamily="34" charset="0"/>
                  <a:cs typeface="Open Sans" panose="020B0606030504020204" pitchFamily="34" charset="0"/>
                </a:rPr>
                <a:t>Objectives</a:t>
              </a:r>
              <a:endParaRPr lang="id-ID" sz="7200" b="1" dirty="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4" name="Subtitle 2"/>
            <p:cNvSpPr txBox="1">
              <a:spLocks/>
            </p:cNvSpPr>
            <p:nvPr/>
          </p:nvSpPr>
          <p:spPr>
            <a:xfrm>
              <a:off x="6361236" y="1634834"/>
              <a:ext cx="11655185"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600" dirty="0">
                  <a:solidFill>
                    <a:schemeClr val="bg1">
                      <a:lumMod val="50000"/>
                    </a:schemeClr>
                  </a:solidFill>
                  <a:latin typeface="+mn-lt"/>
                  <a:cs typeface="Lato Light"/>
                </a:rPr>
                <a:t>Your great subtitle in this line</a:t>
              </a:r>
            </a:p>
          </p:txBody>
        </p:sp>
      </p:grpSp>
      <p:sp>
        <p:nvSpPr>
          <p:cNvPr id="6" name="Slide Number Placeholder 5"/>
          <p:cNvSpPr>
            <a:spLocks noGrp="1"/>
          </p:cNvSpPr>
          <p:nvPr>
            <p:ph type="sldNum" sz="quarter" idx="11"/>
          </p:nvPr>
        </p:nvSpPr>
        <p:spPr/>
        <p:txBody>
          <a:bodyPr/>
          <a:lstStyle/>
          <a:p>
            <a:fld id="{8C48FCF8-25E9-4F94-BC2B-FA1B572C1FF3}" type="slidenum">
              <a:rPr lang="en-US" smtClean="0"/>
              <a:pPr/>
              <a:t>14</a:t>
            </a:fld>
            <a:endParaRPr lang="en-US" dirty="0"/>
          </a:p>
        </p:txBody>
      </p:sp>
    </p:spTree>
    <p:extLst>
      <p:ext uri="{BB962C8B-B14F-4D97-AF65-F5344CB8AC3E}">
        <p14:creationId xmlns:p14="http://schemas.microsoft.com/office/powerpoint/2010/main" val="11019243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2" name="TextBox 1921"/>
          <p:cNvSpPr txBox="1"/>
          <p:nvPr/>
        </p:nvSpPr>
        <p:spPr>
          <a:xfrm>
            <a:off x="17289328" y="5050811"/>
            <a:ext cx="5294221" cy="738664"/>
          </a:xfrm>
          <a:prstGeom prst="rect">
            <a:avLst/>
          </a:prstGeom>
          <a:noFill/>
        </p:spPr>
        <p:txBody>
          <a:bodyPr wrap="square" rtlCol="0">
            <a:spAutoFit/>
          </a:bodyPr>
          <a:lstStyle/>
          <a:p>
            <a:r>
              <a:rPr lang="en-GB" sz="2100" b="1" dirty="0"/>
              <a:t>Lorem Ipsum</a:t>
            </a:r>
            <a:r>
              <a:rPr lang="en-GB" sz="2100" dirty="0"/>
              <a:t> is simply dummy text of the printing and typesetting industry. </a:t>
            </a:r>
          </a:p>
        </p:txBody>
      </p:sp>
      <p:grpSp>
        <p:nvGrpSpPr>
          <p:cNvPr id="40" name="Group 39"/>
          <p:cNvGrpSpPr/>
          <p:nvPr/>
        </p:nvGrpSpPr>
        <p:grpSpPr>
          <a:xfrm>
            <a:off x="6787118" y="4567795"/>
            <a:ext cx="10803415" cy="7836073"/>
            <a:chOff x="9436597" y="5401332"/>
            <a:chExt cx="5473605" cy="3970186"/>
          </a:xfrm>
        </p:grpSpPr>
        <p:sp>
          <p:nvSpPr>
            <p:cNvPr id="42" name="Freeform 46"/>
            <p:cNvSpPr>
              <a:spLocks noChangeArrowheads="1"/>
            </p:cNvSpPr>
            <p:nvPr/>
          </p:nvSpPr>
          <p:spPr bwMode="auto">
            <a:xfrm>
              <a:off x="11500439" y="8784290"/>
              <a:ext cx="654897" cy="587228"/>
            </a:xfrm>
            <a:custGeom>
              <a:avLst/>
              <a:gdLst>
                <a:gd name="T0" fmla="*/ 864 w 1222"/>
                <a:gd name="T1" fmla="*/ 1091 h 1092"/>
                <a:gd name="T2" fmla="*/ 0 w 1222"/>
                <a:gd name="T3" fmla="*/ 331 h 1092"/>
                <a:gd name="T4" fmla="*/ 331 w 1222"/>
                <a:gd name="T5" fmla="*/ 0 h 1092"/>
                <a:gd name="T6" fmla="*/ 1221 w 1222"/>
                <a:gd name="T7" fmla="*/ 517 h 1092"/>
                <a:gd name="T8" fmla="*/ 864 w 1222"/>
                <a:gd name="T9" fmla="*/ 1091 h 1092"/>
              </a:gdLst>
              <a:ahLst/>
              <a:cxnLst>
                <a:cxn ang="0">
                  <a:pos x="T0" y="T1"/>
                </a:cxn>
                <a:cxn ang="0">
                  <a:pos x="T2" y="T3"/>
                </a:cxn>
                <a:cxn ang="0">
                  <a:pos x="T4" y="T5"/>
                </a:cxn>
                <a:cxn ang="0">
                  <a:pos x="T6" y="T7"/>
                </a:cxn>
                <a:cxn ang="0">
                  <a:pos x="T8" y="T9"/>
                </a:cxn>
              </a:cxnLst>
              <a:rect l="0" t="0" r="r" b="b"/>
              <a:pathLst>
                <a:path w="1222" h="1092">
                  <a:moveTo>
                    <a:pt x="864" y="1091"/>
                  </a:moveTo>
                  <a:lnTo>
                    <a:pt x="0" y="331"/>
                  </a:lnTo>
                  <a:lnTo>
                    <a:pt x="331" y="0"/>
                  </a:lnTo>
                  <a:lnTo>
                    <a:pt x="1221" y="517"/>
                  </a:lnTo>
                  <a:lnTo>
                    <a:pt x="864" y="1091"/>
                  </a:lnTo>
                </a:path>
              </a:pathLst>
            </a:custGeom>
            <a:solidFill>
              <a:srgbClr val="FFFFFF"/>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3" name="Freeform 47"/>
            <p:cNvSpPr>
              <a:spLocks noChangeArrowheads="1"/>
            </p:cNvSpPr>
            <p:nvPr/>
          </p:nvSpPr>
          <p:spPr bwMode="auto">
            <a:xfrm>
              <a:off x="12155336" y="8784290"/>
              <a:ext cx="651824" cy="587228"/>
            </a:xfrm>
            <a:custGeom>
              <a:avLst/>
              <a:gdLst>
                <a:gd name="T0" fmla="*/ 352 w 1217"/>
                <a:gd name="T1" fmla="*/ 1091 h 1092"/>
                <a:gd name="T2" fmla="*/ 1216 w 1217"/>
                <a:gd name="T3" fmla="*/ 331 h 1092"/>
                <a:gd name="T4" fmla="*/ 890 w 1217"/>
                <a:gd name="T5" fmla="*/ 0 h 1092"/>
                <a:gd name="T6" fmla="*/ 0 w 1217"/>
                <a:gd name="T7" fmla="*/ 517 h 1092"/>
                <a:gd name="T8" fmla="*/ 352 w 1217"/>
                <a:gd name="T9" fmla="*/ 1091 h 1092"/>
              </a:gdLst>
              <a:ahLst/>
              <a:cxnLst>
                <a:cxn ang="0">
                  <a:pos x="T0" y="T1"/>
                </a:cxn>
                <a:cxn ang="0">
                  <a:pos x="T2" y="T3"/>
                </a:cxn>
                <a:cxn ang="0">
                  <a:pos x="T4" y="T5"/>
                </a:cxn>
                <a:cxn ang="0">
                  <a:pos x="T6" y="T7"/>
                </a:cxn>
                <a:cxn ang="0">
                  <a:pos x="T8" y="T9"/>
                </a:cxn>
              </a:cxnLst>
              <a:rect l="0" t="0" r="r" b="b"/>
              <a:pathLst>
                <a:path w="1217" h="1092">
                  <a:moveTo>
                    <a:pt x="352" y="1091"/>
                  </a:moveTo>
                  <a:lnTo>
                    <a:pt x="1216" y="331"/>
                  </a:lnTo>
                  <a:lnTo>
                    <a:pt x="890" y="0"/>
                  </a:lnTo>
                  <a:lnTo>
                    <a:pt x="0" y="517"/>
                  </a:lnTo>
                  <a:lnTo>
                    <a:pt x="352" y="1091"/>
                  </a:lnTo>
                </a:path>
              </a:pathLst>
            </a:custGeom>
            <a:solidFill>
              <a:srgbClr val="FDFEFF"/>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4" name="Freeform 60"/>
            <p:cNvSpPr>
              <a:spLocks noChangeArrowheads="1"/>
            </p:cNvSpPr>
            <p:nvPr/>
          </p:nvSpPr>
          <p:spPr bwMode="auto">
            <a:xfrm>
              <a:off x="11315960" y="6607552"/>
              <a:ext cx="1684902" cy="2053759"/>
            </a:xfrm>
            <a:custGeom>
              <a:avLst/>
              <a:gdLst>
                <a:gd name="T0" fmla="*/ 2950 w 3142"/>
                <a:gd name="T1" fmla="*/ 1748 h 3829"/>
                <a:gd name="T2" fmla="*/ 2950 w 3142"/>
                <a:gd name="T3" fmla="*/ 1748 h 3829"/>
                <a:gd name="T4" fmla="*/ 1568 w 3142"/>
                <a:gd name="T5" fmla="*/ 0 h 3829"/>
                <a:gd name="T6" fmla="*/ 192 w 3142"/>
                <a:gd name="T7" fmla="*/ 1748 h 3829"/>
                <a:gd name="T8" fmla="*/ 560 w 3142"/>
                <a:gd name="T9" fmla="*/ 2437 h 3829"/>
                <a:gd name="T10" fmla="*/ 1191 w 3142"/>
                <a:gd name="T11" fmla="*/ 3823 h 3829"/>
                <a:gd name="T12" fmla="*/ 1951 w 3142"/>
                <a:gd name="T13" fmla="*/ 3828 h 3829"/>
                <a:gd name="T14" fmla="*/ 2531 w 3142"/>
                <a:gd name="T15" fmla="*/ 2488 h 3829"/>
                <a:gd name="T16" fmla="*/ 2950 w 3142"/>
                <a:gd name="T17" fmla="*/ 1748 h 3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42" h="3829">
                  <a:moveTo>
                    <a:pt x="2950" y="1748"/>
                  </a:moveTo>
                  <a:lnTo>
                    <a:pt x="2950" y="1748"/>
                  </a:lnTo>
                  <a:cubicBezTo>
                    <a:pt x="3141" y="890"/>
                    <a:pt x="2546" y="0"/>
                    <a:pt x="1568" y="0"/>
                  </a:cubicBezTo>
                  <a:cubicBezTo>
                    <a:pt x="596" y="0"/>
                    <a:pt x="0" y="890"/>
                    <a:pt x="192" y="1748"/>
                  </a:cubicBezTo>
                  <a:cubicBezTo>
                    <a:pt x="249" y="2023"/>
                    <a:pt x="389" y="2256"/>
                    <a:pt x="560" y="2437"/>
                  </a:cubicBezTo>
                  <a:cubicBezTo>
                    <a:pt x="1077" y="2980"/>
                    <a:pt x="1191" y="3823"/>
                    <a:pt x="1191" y="3823"/>
                  </a:cubicBezTo>
                  <a:cubicBezTo>
                    <a:pt x="1951" y="3828"/>
                    <a:pt x="1951" y="3828"/>
                    <a:pt x="1951" y="3828"/>
                  </a:cubicBezTo>
                  <a:cubicBezTo>
                    <a:pt x="1951" y="3828"/>
                    <a:pt x="1982" y="3057"/>
                    <a:pt x="2531" y="2488"/>
                  </a:cubicBezTo>
                  <a:cubicBezTo>
                    <a:pt x="2717" y="2291"/>
                    <a:pt x="2883" y="2048"/>
                    <a:pt x="2950" y="1748"/>
                  </a:cubicBezTo>
                </a:path>
              </a:pathLst>
            </a:custGeom>
            <a:solidFill>
              <a:srgbClr val="FDB81C"/>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5" name="Freeform 61"/>
            <p:cNvSpPr>
              <a:spLocks noChangeArrowheads="1"/>
            </p:cNvSpPr>
            <p:nvPr/>
          </p:nvSpPr>
          <p:spPr bwMode="auto">
            <a:xfrm>
              <a:off x="11315960" y="6607552"/>
              <a:ext cx="842450" cy="2053759"/>
            </a:xfrm>
            <a:custGeom>
              <a:avLst/>
              <a:gdLst>
                <a:gd name="T0" fmla="*/ 1568 w 1569"/>
                <a:gd name="T1" fmla="*/ 0 h 3824"/>
                <a:gd name="T2" fmla="*/ 1568 w 1569"/>
                <a:gd name="T3" fmla="*/ 0 h 3824"/>
                <a:gd name="T4" fmla="*/ 192 w 1569"/>
                <a:gd name="T5" fmla="*/ 1748 h 3824"/>
                <a:gd name="T6" fmla="*/ 560 w 1569"/>
                <a:gd name="T7" fmla="*/ 2437 h 3824"/>
                <a:gd name="T8" fmla="*/ 1191 w 1569"/>
                <a:gd name="T9" fmla="*/ 3823 h 3824"/>
                <a:gd name="T10" fmla="*/ 1568 w 1569"/>
                <a:gd name="T11" fmla="*/ 3823 h 3824"/>
                <a:gd name="T12" fmla="*/ 1568 w 1569"/>
                <a:gd name="T13" fmla="*/ 0 h 3824"/>
              </a:gdLst>
              <a:ahLst/>
              <a:cxnLst>
                <a:cxn ang="0">
                  <a:pos x="T0" y="T1"/>
                </a:cxn>
                <a:cxn ang="0">
                  <a:pos x="T2" y="T3"/>
                </a:cxn>
                <a:cxn ang="0">
                  <a:pos x="T4" y="T5"/>
                </a:cxn>
                <a:cxn ang="0">
                  <a:pos x="T6" y="T7"/>
                </a:cxn>
                <a:cxn ang="0">
                  <a:pos x="T8" y="T9"/>
                </a:cxn>
                <a:cxn ang="0">
                  <a:pos x="T10" y="T11"/>
                </a:cxn>
                <a:cxn ang="0">
                  <a:pos x="T12" y="T13"/>
                </a:cxn>
              </a:cxnLst>
              <a:rect l="0" t="0" r="r" b="b"/>
              <a:pathLst>
                <a:path w="1569" h="3824">
                  <a:moveTo>
                    <a:pt x="1568" y="0"/>
                  </a:moveTo>
                  <a:lnTo>
                    <a:pt x="1568" y="0"/>
                  </a:lnTo>
                  <a:cubicBezTo>
                    <a:pt x="596" y="0"/>
                    <a:pt x="0" y="890"/>
                    <a:pt x="192" y="1748"/>
                  </a:cubicBezTo>
                  <a:cubicBezTo>
                    <a:pt x="249" y="2023"/>
                    <a:pt x="389" y="2256"/>
                    <a:pt x="560" y="2437"/>
                  </a:cubicBezTo>
                  <a:cubicBezTo>
                    <a:pt x="1082" y="2980"/>
                    <a:pt x="1191" y="3823"/>
                    <a:pt x="1191" y="3823"/>
                  </a:cubicBezTo>
                  <a:cubicBezTo>
                    <a:pt x="1568" y="3823"/>
                    <a:pt x="1568" y="3823"/>
                    <a:pt x="1568" y="3823"/>
                  </a:cubicBezTo>
                  <a:lnTo>
                    <a:pt x="1568" y="0"/>
                  </a:lnTo>
                </a:path>
              </a:pathLst>
            </a:custGeom>
            <a:solidFill>
              <a:srgbClr val="FEDE3B"/>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6" name="Freeform 62"/>
            <p:cNvSpPr>
              <a:spLocks noChangeArrowheads="1"/>
            </p:cNvSpPr>
            <p:nvPr/>
          </p:nvSpPr>
          <p:spPr bwMode="auto">
            <a:xfrm>
              <a:off x="11531185" y="6752054"/>
              <a:ext cx="1257527" cy="614897"/>
            </a:xfrm>
            <a:custGeom>
              <a:avLst/>
              <a:gdLst>
                <a:gd name="T0" fmla="*/ 201 w 2345"/>
                <a:gd name="T1" fmla="*/ 958 h 1145"/>
                <a:gd name="T2" fmla="*/ 201 w 2345"/>
                <a:gd name="T3" fmla="*/ 958 h 1145"/>
                <a:gd name="T4" fmla="*/ 1169 w 2345"/>
                <a:gd name="T5" fmla="*/ 606 h 1145"/>
                <a:gd name="T6" fmla="*/ 2142 w 2345"/>
                <a:gd name="T7" fmla="*/ 958 h 1145"/>
                <a:gd name="T8" fmla="*/ 2292 w 2345"/>
                <a:gd name="T9" fmla="*/ 1144 h 1145"/>
                <a:gd name="T10" fmla="*/ 2054 w 2345"/>
                <a:gd name="T11" fmla="*/ 352 h 1145"/>
                <a:gd name="T12" fmla="*/ 1169 w 2345"/>
                <a:gd name="T13" fmla="*/ 0 h 1145"/>
                <a:gd name="T14" fmla="*/ 290 w 2345"/>
                <a:gd name="T15" fmla="*/ 352 h 1145"/>
                <a:gd name="T16" fmla="*/ 51 w 2345"/>
                <a:gd name="T17" fmla="*/ 1144 h 1145"/>
                <a:gd name="T18" fmla="*/ 201 w 2345"/>
                <a:gd name="T19" fmla="*/ 958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5" h="1145">
                  <a:moveTo>
                    <a:pt x="201" y="958"/>
                  </a:moveTo>
                  <a:lnTo>
                    <a:pt x="201" y="958"/>
                  </a:lnTo>
                  <a:cubicBezTo>
                    <a:pt x="434" y="730"/>
                    <a:pt x="781" y="606"/>
                    <a:pt x="1169" y="606"/>
                  </a:cubicBezTo>
                  <a:cubicBezTo>
                    <a:pt x="1562" y="606"/>
                    <a:pt x="1904" y="730"/>
                    <a:pt x="2142" y="958"/>
                  </a:cubicBezTo>
                  <a:cubicBezTo>
                    <a:pt x="2199" y="1015"/>
                    <a:pt x="2251" y="1076"/>
                    <a:pt x="2292" y="1144"/>
                  </a:cubicBezTo>
                  <a:cubicBezTo>
                    <a:pt x="2344" y="864"/>
                    <a:pt x="2255" y="575"/>
                    <a:pt x="2054" y="352"/>
                  </a:cubicBezTo>
                  <a:cubicBezTo>
                    <a:pt x="1837" y="125"/>
                    <a:pt x="1526" y="0"/>
                    <a:pt x="1169" y="0"/>
                  </a:cubicBezTo>
                  <a:cubicBezTo>
                    <a:pt x="817" y="0"/>
                    <a:pt x="502" y="125"/>
                    <a:pt x="290" y="352"/>
                  </a:cubicBezTo>
                  <a:cubicBezTo>
                    <a:pt x="88" y="570"/>
                    <a:pt x="0" y="864"/>
                    <a:pt x="51" y="1144"/>
                  </a:cubicBezTo>
                  <a:cubicBezTo>
                    <a:pt x="93" y="1076"/>
                    <a:pt x="145" y="1015"/>
                    <a:pt x="201" y="958"/>
                  </a:cubicBezTo>
                </a:path>
              </a:pathLst>
            </a:custGeom>
            <a:solidFill>
              <a:srgbClr val="FEDE3B"/>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7" name="Freeform 63"/>
            <p:cNvSpPr>
              <a:spLocks noChangeArrowheads="1"/>
            </p:cNvSpPr>
            <p:nvPr/>
          </p:nvSpPr>
          <p:spPr bwMode="auto">
            <a:xfrm>
              <a:off x="11531185" y="6752054"/>
              <a:ext cx="627225" cy="614897"/>
            </a:xfrm>
            <a:custGeom>
              <a:avLst/>
              <a:gdLst>
                <a:gd name="T0" fmla="*/ 1169 w 1170"/>
                <a:gd name="T1" fmla="*/ 0 h 1145"/>
                <a:gd name="T2" fmla="*/ 1169 w 1170"/>
                <a:gd name="T3" fmla="*/ 0 h 1145"/>
                <a:gd name="T4" fmla="*/ 290 w 1170"/>
                <a:gd name="T5" fmla="*/ 358 h 1145"/>
                <a:gd name="T6" fmla="*/ 51 w 1170"/>
                <a:gd name="T7" fmla="*/ 1144 h 1145"/>
                <a:gd name="T8" fmla="*/ 201 w 1170"/>
                <a:gd name="T9" fmla="*/ 958 h 1145"/>
                <a:gd name="T10" fmla="*/ 1169 w 1170"/>
                <a:gd name="T11" fmla="*/ 606 h 1145"/>
                <a:gd name="T12" fmla="*/ 1169 w 1170"/>
                <a:gd name="T13" fmla="*/ 0 h 1145"/>
              </a:gdLst>
              <a:ahLst/>
              <a:cxnLst>
                <a:cxn ang="0">
                  <a:pos x="T0" y="T1"/>
                </a:cxn>
                <a:cxn ang="0">
                  <a:pos x="T2" y="T3"/>
                </a:cxn>
                <a:cxn ang="0">
                  <a:pos x="T4" y="T5"/>
                </a:cxn>
                <a:cxn ang="0">
                  <a:pos x="T6" y="T7"/>
                </a:cxn>
                <a:cxn ang="0">
                  <a:pos x="T8" y="T9"/>
                </a:cxn>
                <a:cxn ang="0">
                  <a:pos x="T10" y="T11"/>
                </a:cxn>
                <a:cxn ang="0">
                  <a:pos x="T12" y="T13"/>
                </a:cxn>
              </a:cxnLst>
              <a:rect l="0" t="0" r="r" b="b"/>
              <a:pathLst>
                <a:path w="1170" h="1145">
                  <a:moveTo>
                    <a:pt x="1169" y="0"/>
                  </a:moveTo>
                  <a:lnTo>
                    <a:pt x="1169" y="0"/>
                  </a:lnTo>
                  <a:cubicBezTo>
                    <a:pt x="812" y="0"/>
                    <a:pt x="502" y="129"/>
                    <a:pt x="290" y="358"/>
                  </a:cubicBezTo>
                  <a:cubicBezTo>
                    <a:pt x="88" y="575"/>
                    <a:pt x="0" y="864"/>
                    <a:pt x="51" y="1144"/>
                  </a:cubicBezTo>
                  <a:cubicBezTo>
                    <a:pt x="93" y="1076"/>
                    <a:pt x="140" y="1015"/>
                    <a:pt x="201" y="958"/>
                  </a:cubicBezTo>
                  <a:cubicBezTo>
                    <a:pt x="434" y="735"/>
                    <a:pt x="776" y="606"/>
                    <a:pt x="1169" y="606"/>
                  </a:cubicBezTo>
                  <a:lnTo>
                    <a:pt x="1169" y="0"/>
                  </a:lnTo>
                </a:path>
              </a:pathLst>
            </a:custGeom>
            <a:solidFill>
              <a:srgbClr val="F8F0B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8" name="Freeform 64"/>
            <p:cNvSpPr>
              <a:spLocks noChangeArrowheads="1"/>
            </p:cNvSpPr>
            <p:nvPr/>
          </p:nvSpPr>
          <p:spPr bwMode="auto">
            <a:xfrm>
              <a:off x="11644944" y="7373101"/>
              <a:ext cx="1030004" cy="1288210"/>
            </a:xfrm>
            <a:custGeom>
              <a:avLst/>
              <a:gdLst>
                <a:gd name="T0" fmla="*/ 709 w 1921"/>
                <a:gd name="T1" fmla="*/ 2396 h 2397"/>
                <a:gd name="T2" fmla="*/ 709 w 1921"/>
                <a:gd name="T3" fmla="*/ 2396 h 2397"/>
                <a:gd name="T4" fmla="*/ 1196 w 1921"/>
                <a:gd name="T5" fmla="*/ 2396 h 2397"/>
                <a:gd name="T6" fmla="*/ 1273 w 1921"/>
                <a:gd name="T7" fmla="*/ 1977 h 2397"/>
                <a:gd name="T8" fmla="*/ 1718 w 1921"/>
                <a:gd name="T9" fmla="*/ 668 h 2397"/>
                <a:gd name="T10" fmla="*/ 1904 w 1921"/>
                <a:gd name="T11" fmla="*/ 280 h 2397"/>
                <a:gd name="T12" fmla="*/ 1200 w 1921"/>
                <a:gd name="T13" fmla="*/ 0 h 2397"/>
                <a:gd name="T14" fmla="*/ 957 w 1921"/>
                <a:gd name="T15" fmla="*/ 6 h 2397"/>
                <a:gd name="T16" fmla="*/ 719 w 1921"/>
                <a:gd name="T17" fmla="*/ 0 h 2397"/>
                <a:gd name="T18" fmla="*/ 16 w 1921"/>
                <a:gd name="T19" fmla="*/ 280 h 2397"/>
                <a:gd name="T20" fmla="*/ 155 w 1921"/>
                <a:gd name="T21" fmla="*/ 627 h 2397"/>
                <a:gd name="T22" fmla="*/ 632 w 1921"/>
                <a:gd name="T23" fmla="*/ 1956 h 2397"/>
                <a:gd name="T24" fmla="*/ 709 w 1921"/>
                <a:gd name="T25" fmla="*/ 2396 h 2397"/>
                <a:gd name="T26" fmla="*/ 93 w 1921"/>
                <a:gd name="T27" fmla="*/ 300 h 2397"/>
                <a:gd name="T28" fmla="*/ 93 w 1921"/>
                <a:gd name="T29" fmla="*/ 300 h 2397"/>
                <a:gd name="T30" fmla="*/ 719 w 1921"/>
                <a:gd name="T31" fmla="*/ 88 h 2397"/>
                <a:gd name="T32" fmla="*/ 957 w 1921"/>
                <a:gd name="T33" fmla="*/ 88 h 2397"/>
                <a:gd name="T34" fmla="*/ 1196 w 1921"/>
                <a:gd name="T35" fmla="*/ 88 h 2397"/>
                <a:gd name="T36" fmla="*/ 1821 w 1921"/>
                <a:gd name="T37" fmla="*/ 300 h 2397"/>
                <a:gd name="T38" fmla="*/ 1666 w 1921"/>
                <a:gd name="T39" fmla="*/ 621 h 2397"/>
                <a:gd name="T40" fmla="*/ 1231 w 1921"/>
                <a:gd name="T41" fmla="*/ 1838 h 2397"/>
                <a:gd name="T42" fmla="*/ 1206 w 1921"/>
                <a:gd name="T43" fmla="*/ 1397 h 2397"/>
                <a:gd name="T44" fmla="*/ 947 w 1921"/>
                <a:gd name="T45" fmla="*/ 590 h 2397"/>
                <a:gd name="T46" fmla="*/ 694 w 1921"/>
                <a:gd name="T47" fmla="*/ 1382 h 2397"/>
                <a:gd name="T48" fmla="*/ 673 w 1921"/>
                <a:gd name="T49" fmla="*/ 1842 h 2397"/>
                <a:gd name="T50" fmla="*/ 207 w 1921"/>
                <a:gd name="T51" fmla="*/ 580 h 2397"/>
                <a:gd name="T52" fmla="*/ 93 w 1921"/>
                <a:gd name="T53" fmla="*/ 300 h 2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1" h="2397">
                  <a:moveTo>
                    <a:pt x="709" y="2396"/>
                  </a:moveTo>
                  <a:lnTo>
                    <a:pt x="709" y="2396"/>
                  </a:lnTo>
                  <a:cubicBezTo>
                    <a:pt x="1196" y="2396"/>
                    <a:pt x="1196" y="2396"/>
                    <a:pt x="1196" y="2396"/>
                  </a:cubicBezTo>
                  <a:cubicBezTo>
                    <a:pt x="1273" y="1977"/>
                    <a:pt x="1273" y="1977"/>
                    <a:pt x="1273" y="1977"/>
                  </a:cubicBezTo>
                  <a:cubicBezTo>
                    <a:pt x="1314" y="1672"/>
                    <a:pt x="1418" y="962"/>
                    <a:pt x="1718" y="668"/>
                  </a:cubicBezTo>
                  <a:cubicBezTo>
                    <a:pt x="1858" y="529"/>
                    <a:pt x="1920" y="404"/>
                    <a:pt x="1904" y="280"/>
                  </a:cubicBezTo>
                  <a:cubicBezTo>
                    <a:pt x="1868" y="21"/>
                    <a:pt x="1547" y="0"/>
                    <a:pt x="1200" y="0"/>
                  </a:cubicBezTo>
                  <a:cubicBezTo>
                    <a:pt x="957" y="6"/>
                    <a:pt x="957" y="6"/>
                    <a:pt x="957" y="6"/>
                  </a:cubicBezTo>
                  <a:cubicBezTo>
                    <a:pt x="719" y="0"/>
                    <a:pt x="719" y="0"/>
                    <a:pt x="719" y="0"/>
                  </a:cubicBezTo>
                  <a:cubicBezTo>
                    <a:pt x="367" y="0"/>
                    <a:pt x="52" y="21"/>
                    <a:pt x="16" y="280"/>
                  </a:cubicBezTo>
                  <a:cubicBezTo>
                    <a:pt x="0" y="399"/>
                    <a:pt x="47" y="523"/>
                    <a:pt x="155" y="627"/>
                  </a:cubicBezTo>
                  <a:cubicBezTo>
                    <a:pt x="461" y="932"/>
                    <a:pt x="580" y="1641"/>
                    <a:pt x="632" y="1956"/>
                  </a:cubicBezTo>
                  <a:lnTo>
                    <a:pt x="709" y="2396"/>
                  </a:lnTo>
                  <a:close/>
                  <a:moveTo>
                    <a:pt x="93" y="300"/>
                  </a:moveTo>
                  <a:lnTo>
                    <a:pt x="93" y="300"/>
                  </a:lnTo>
                  <a:cubicBezTo>
                    <a:pt x="124" y="125"/>
                    <a:pt x="336" y="88"/>
                    <a:pt x="719" y="88"/>
                  </a:cubicBezTo>
                  <a:cubicBezTo>
                    <a:pt x="957" y="88"/>
                    <a:pt x="957" y="88"/>
                    <a:pt x="957" y="88"/>
                  </a:cubicBezTo>
                  <a:cubicBezTo>
                    <a:pt x="1196" y="88"/>
                    <a:pt x="1196" y="88"/>
                    <a:pt x="1196" y="88"/>
                  </a:cubicBezTo>
                  <a:cubicBezTo>
                    <a:pt x="1583" y="88"/>
                    <a:pt x="1795" y="125"/>
                    <a:pt x="1821" y="300"/>
                  </a:cubicBezTo>
                  <a:cubicBezTo>
                    <a:pt x="1837" y="399"/>
                    <a:pt x="1785" y="502"/>
                    <a:pt x="1666" y="621"/>
                  </a:cubicBezTo>
                  <a:cubicBezTo>
                    <a:pt x="1392" y="895"/>
                    <a:pt x="1283" y="1486"/>
                    <a:pt x="1231" y="1838"/>
                  </a:cubicBezTo>
                  <a:cubicBezTo>
                    <a:pt x="1216" y="1744"/>
                    <a:pt x="1196" y="1599"/>
                    <a:pt x="1206" y="1397"/>
                  </a:cubicBezTo>
                  <a:cubicBezTo>
                    <a:pt x="1242" y="694"/>
                    <a:pt x="1087" y="590"/>
                    <a:pt x="947" y="590"/>
                  </a:cubicBezTo>
                  <a:cubicBezTo>
                    <a:pt x="797" y="590"/>
                    <a:pt x="663" y="699"/>
                    <a:pt x="694" y="1382"/>
                  </a:cubicBezTo>
                  <a:cubicBezTo>
                    <a:pt x="704" y="1599"/>
                    <a:pt x="688" y="1749"/>
                    <a:pt x="673" y="1842"/>
                  </a:cubicBezTo>
                  <a:cubicBezTo>
                    <a:pt x="616" y="1480"/>
                    <a:pt x="497" y="875"/>
                    <a:pt x="207" y="580"/>
                  </a:cubicBezTo>
                  <a:cubicBezTo>
                    <a:pt x="119" y="492"/>
                    <a:pt x="78" y="399"/>
                    <a:pt x="93" y="300"/>
                  </a:cubicBezTo>
                  <a:close/>
                </a:path>
              </a:pathLst>
            </a:custGeom>
            <a:solidFill>
              <a:srgbClr val="F78D1E"/>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9" name="Freeform 65"/>
            <p:cNvSpPr>
              <a:spLocks noChangeArrowheads="1"/>
            </p:cNvSpPr>
            <p:nvPr/>
          </p:nvSpPr>
          <p:spPr bwMode="auto">
            <a:xfrm>
              <a:off x="11315960" y="6607552"/>
              <a:ext cx="1684902" cy="2053759"/>
            </a:xfrm>
            <a:custGeom>
              <a:avLst/>
              <a:gdLst>
                <a:gd name="T0" fmla="*/ 1568 w 3142"/>
                <a:gd name="T1" fmla="*/ 0 h 3829"/>
                <a:gd name="T2" fmla="*/ 1568 w 3142"/>
                <a:gd name="T3" fmla="*/ 0 h 3829"/>
                <a:gd name="T4" fmla="*/ 192 w 3142"/>
                <a:gd name="T5" fmla="*/ 1748 h 3829"/>
                <a:gd name="T6" fmla="*/ 560 w 3142"/>
                <a:gd name="T7" fmla="*/ 2437 h 3829"/>
                <a:gd name="T8" fmla="*/ 1191 w 3142"/>
                <a:gd name="T9" fmla="*/ 3818 h 3829"/>
                <a:gd name="T10" fmla="*/ 1951 w 3142"/>
                <a:gd name="T11" fmla="*/ 3828 h 3829"/>
                <a:gd name="T12" fmla="*/ 2531 w 3142"/>
                <a:gd name="T13" fmla="*/ 2488 h 3829"/>
                <a:gd name="T14" fmla="*/ 2950 w 3142"/>
                <a:gd name="T15" fmla="*/ 1748 h 3829"/>
                <a:gd name="T16" fmla="*/ 1568 w 3142"/>
                <a:gd name="T17" fmla="*/ 0 h 3829"/>
                <a:gd name="T18" fmla="*/ 2877 w 3142"/>
                <a:gd name="T19" fmla="*/ 1733 h 3829"/>
                <a:gd name="T20" fmla="*/ 2877 w 3142"/>
                <a:gd name="T21" fmla="*/ 1733 h 3829"/>
                <a:gd name="T22" fmla="*/ 2479 w 3142"/>
                <a:gd name="T23" fmla="*/ 2437 h 3829"/>
                <a:gd name="T24" fmla="*/ 1894 w 3142"/>
                <a:gd name="T25" fmla="*/ 3771 h 3829"/>
                <a:gd name="T26" fmla="*/ 1243 w 3142"/>
                <a:gd name="T27" fmla="*/ 3766 h 3829"/>
                <a:gd name="T28" fmla="*/ 611 w 3142"/>
                <a:gd name="T29" fmla="*/ 2389 h 3829"/>
                <a:gd name="T30" fmla="*/ 259 w 3142"/>
                <a:gd name="T31" fmla="*/ 1733 h 3829"/>
                <a:gd name="T32" fmla="*/ 529 w 3142"/>
                <a:gd name="T33" fmla="*/ 558 h 3829"/>
                <a:gd name="T34" fmla="*/ 1568 w 3142"/>
                <a:gd name="T35" fmla="*/ 72 h 3829"/>
                <a:gd name="T36" fmla="*/ 2608 w 3142"/>
                <a:gd name="T37" fmla="*/ 558 h 3829"/>
                <a:gd name="T38" fmla="*/ 2877 w 3142"/>
                <a:gd name="T39" fmla="*/ 1733 h 3829"/>
                <a:gd name="T40" fmla="*/ 1568 w 3142"/>
                <a:gd name="T41" fmla="*/ 0 h 3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142" h="3829">
                  <a:moveTo>
                    <a:pt x="1568" y="0"/>
                  </a:moveTo>
                  <a:lnTo>
                    <a:pt x="1568" y="0"/>
                  </a:lnTo>
                  <a:cubicBezTo>
                    <a:pt x="596" y="0"/>
                    <a:pt x="0" y="890"/>
                    <a:pt x="192" y="1748"/>
                  </a:cubicBezTo>
                  <a:cubicBezTo>
                    <a:pt x="249" y="2023"/>
                    <a:pt x="389" y="2256"/>
                    <a:pt x="560" y="2437"/>
                  </a:cubicBezTo>
                  <a:cubicBezTo>
                    <a:pt x="1082" y="2980"/>
                    <a:pt x="1191" y="3818"/>
                    <a:pt x="1191" y="3818"/>
                  </a:cubicBezTo>
                  <a:cubicBezTo>
                    <a:pt x="1951" y="3828"/>
                    <a:pt x="1951" y="3828"/>
                    <a:pt x="1951" y="3828"/>
                  </a:cubicBezTo>
                  <a:cubicBezTo>
                    <a:pt x="1951" y="3828"/>
                    <a:pt x="1982" y="3057"/>
                    <a:pt x="2531" y="2488"/>
                  </a:cubicBezTo>
                  <a:cubicBezTo>
                    <a:pt x="2717" y="2291"/>
                    <a:pt x="2883" y="2048"/>
                    <a:pt x="2950" y="1748"/>
                  </a:cubicBezTo>
                  <a:cubicBezTo>
                    <a:pt x="3141" y="890"/>
                    <a:pt x="2546" y="0"/>
                    <a:pt x="1568" y="0"/>
                  </a:cubicBezTo>
                  <a:lnTo>
                    <a:pt x="2877" y="1733"/>
                  </a:lnTo>
                  <a:lnTo>
                    <a:pt x="2877" y="1733"/>
                  </a:lnTo>
                  <a:cubicBezTo>
                    <a:pt x="2825" y="1987"/>
                    <a:pt x="2691" y="2214"/>
                    <a:pt x="2479" y="2437"/>
                  </a:cubicBezTo>
                  <a:cubicBezTo>
                    <a:pt x="2003" y="2928"/>
                    <a:pt x="1884" y="3590"/>
                    <a:pt x="1894" y="3771"/>
                  </a:cubicBezTo>
                  <a:cubicBezTo>
                    <a:pt x="1243" y="3766"/>
                    <a:pt x="1243" y="3766"/>
                    <a:pt x="1243" y="3766"/>
                  </a:cubicBezTo>
                  <a:cubicBezTo>
                    <a:pt x="1237" y="3585"/>
                    <a:pt x="1066" y="2861"/>
                    <a:pt x="611" y="2389"/>
                  </a:cubicBezTo>
                  <a:cubicBezTo>
                    <a:pt x="435" y="2204"/>
                    <a:pt x="316" y="1981"/>
                    <a:pt x="259" y="1733"/>
                  </a:cubicBezTo>
                  <a:cubicBezTo>
                    <a:pt x="171" y="1319"/>
                    <a:pt x="269" y="884"/>
                    <a:pt x="529" y="558"/>
                  </a:cubicBezTo>
                  <a:cubicBezTo>
                    <a:pt x="782" y="248"/>
                    <a:pt x="1149" y="72"/>
                    <a:pt x="1568" y="72"/>
                  </a:cubicBezTo>
                  <a:cubicBezTo>
                    <a:pt x="1988" y="72"/>
                    <a:pt x="2360" y="248"/>
                    <a:pt x="2608" y="558"/>
                  </a:cubicBezTo>
                  <a:cubicBezTo>
                    <a:pt x="2867" y="884"/>
                    <a:pt x="2970" y="1319"/>
                    <a:pt x="2877" y="1733"/>
                  </a:cubicBezTo>
                  <a:lnTo>
                    <a:pt x="1568" y="0"/>
                  </a:lnTo>
                </a:path>
              </a:pathLst>
            </a:custGeom>
            <a:solidFill>
              <a:srgbClr val="F0F0F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0" name="Freeform 66"/>
            <p:cNvSpPr>
              <a:spLocks noChangeArrowheads="1"/>
            </p:cNvSpPr>
            <p:nvPr/>
          </p:nvSpPr>
          <p:spPr bwMode="auto">
            <a:xfrm>
              <a:off x="11933960" y="8621344"/>
              <a:ext cx="442748" cy="365863"/>
            </a:xfrm>
            <a:custGeom>
              <a:avLst/>
              <a:gdLst>
                <a:gd name="T0" fmla="*/ 823 w 824"/>
                <a:gd name="T1" fmla="*/ 249 h 684"/>
                <a:gd name="T2" fmla="*/ 823 w 824"/>
                <a:gd name="T3" fmla="*/ 249 h 684"/>
                <a:gd name="T4" fmla="*/ 792 w 824"/>
                <a:gd name="T5" fmla="*/ 171 h 684"/>
                <a:gd name="T6" fmla="*/ 823 w 824"/>
                <a:gd name="T7" fmla="*/ 104 h 684"/>
                <a:gd name="T8" fmla="*/ 725 w 824"/>
                <a:gd name="T9" fmla="*/ 0 h 684"/>
                <a:gd name="T10" fmla="*/ 104 w 824"/>
                <a:gd name="T11" fmla="*/ 0 h 684"/>
                <a:gd name="T12" fmla="*/ 0 w 824"/>
                <a:gd name="T13" fmla="*/ 104 h 684"/>
                <a:gd name="T14" fmla="*/ 31 w 824"/>
                <a:gd name="T15" fmla="*/ 171 h 684"/>
                <a:gd name="T16" fmla="*/ 0 w 824"/>
                <a:gd name="T17" fmla="*/ 249 h 684"/>
                <a:gd name="T18" fmla="*/ 31 w 824"/>
                <a:gd name="T19" fmla="*/ 321 h 684"/>
                <a:gd name="T20" fmla="*/ 0 w 824"/>
                <a:gd name="T21" fmla="*/ 394 h 684"/>
                <a:gd name="T22" fmla="*/ 104 w 824"/>
                <a:gd name="T23" fmla="*/ 492 h 684"/>
                <a:gd name="T24" fmla="*/ 120 w 824"/>
                <a:gd name="T25" fmla="*/ 492 h 684"/>
                <a:gd name="T26" fmla="*/ 414 w 824"/>
                <a:gd name="T27" fmla="*/ 683 h 684"/>
                <a:gd name="T28" fmla="*/ 704 w 824"/>
                <a:gd name="T29" fmla="*/ 492 h 684"/>
                <a:gd name="T30" fmla="*/ 725 w 824"/>
                <a:gd name="T31" fmla="*/ 492 h 684"/>
                <a:gd name="T32" fmla="*/ 823 w 824"/>
                <a:gd name="T33" fmla="*/ 394 h 684"/>
                <a:gd name="T34" fmla="*/ 792 w 824"/>
                <a:gd name="T35" fmla="*/ 321 h 684"/>
                <a:gd name="T36" fmla="*/ 823 w 824"/>
                <a:gd name="T37" fmla="*/ 24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4" h="684">
                  <a:moveTo>
                    <a:pt x="823" y="249"/>
                  </a:moveTo>
                  <a:lnTo>
                    <a:pt x="823" y="249"/>
                  </a:lnTo>
                  <a:cubicBezTo>
                    <a:pt x="823" y="218"/>
                    <a:pt x="813" y="192"/>
                    <a:pt x="792" y="171"/>
                  </a:cubicBezTo>
                  <a:cubicBezTo>
                    <a:pt x="813" y="156"/>
                    <a:pt x="823" y="129"/>
                    <a:pt x="823" y="104"/>
                  </a:cubicBezTo>
                  <a:cubicBezTo>
                    <a:pt x="823" y="47"/>
                    <a:pt x="782" y="0"/>
                    <a:pt x="725" y="0"/>
                  </a:cubicBezTo>
                  <a:cubicBezTo>
                    <a:pt x="104" y="0"/>
                    <a:pt x="104" y="0"/>
                    <a:pt x="104" y="0"/>
                  </a:cubicBezTo>
                  <a:cubicBezTo>
                    <a:pt x="47" y="0"/>
                    <a:pt x="0" y="47"/>
                    <a:pt x="0" y="104"/>
                  </a:cubicBezTo>
                  <a:cubicBezTo>
                    <a:pt x="0" y="129"/>
                    <a:pt x="10" y="156"/>
                    <a:pt x="31" y="171"/>
                  </a:cubicBezTo>
                  <a:cubicBezTo>
                    <a:pt x="10" y="192"/>
                    <a:pt x="0" y="218"/>
                    <a:pt x="0" y="249"/>
                  </a:cubicBezTo>
                  <a:cubicBezTo>
                    <a:pt x="0" y="275"/>
                    <a:pt x="10" y="300"/>
                    <a:pt x="31" y="321"/>
                  </a:cubicBezTo>
                  <a:cubicBezTo>
                    <a:pt x="10" y="337"/>
                    <a:pt x="0" y="363"/>
                    <a:pt x="0" y="394"/>
                  </a:cubicBezTo>
                  <a:cubicBezTo>
                    <a:pt x="0" y="446"/>
                    <a:pt x="47" y="492"/>
                    <a:pt x="104" y="492"/>
                  </a:cubicBezTo>
                  <a:cubicBezTo>
                    <a:pt x="120" y="492"/>
                    <a:pt x="120" y="492"/>
                    <a:pt x="120" y="492"/>
                  </a:cubicBezTo>
                  <a:cubicBezTo>
                    <a:pt x="171" y="606"/>
                    <a:pt x="280" y="683"/>
                    <a:pt x="414" y="683"/>
                  </a:cubicBezTo>
                  <a:cubicBezTo>
                    <a:pt x="544" y="683"/>
                    <a:pt x="653" y="606"/>
                    <a:pt x="704" y="492"/>
                  </a:cubicBezTo>
                  <a:cubicBezTo>
                    <a:pt x="725" y="492"/>
                    <a:pt x="725" y="492"/>
                    <a:pt x="725" y="492"/>
                  </a:cubicBezTo>
                  <a:cubicBezTo>
                    <a:pt x="782" y="492"/>
                    <a:pt x="823" y="446"/>
                    <a:pt x="823" y="394"/>
                  </a:cubicBezTo>
                  <a:cubicBezTo>
                    <a:pt x="823" y="363"/>
                    <a:pt x="813" y="337"/>
                    <a:pt x="792" y="321"/>
                  </a:cubicBezTo>
                  <a:cubicBezTo>
                    <a:pt x="813" y="300"/>
                    <a:pt x="823" y="275"/>
                    <a:pt x="823" y="249"/>
                  </a:cubicBezTo>
                </a:path>
              </a:pathLst>
            </a:custGeom>
            <a:solidFill>
              <a:srgbClr val="DEEBF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1" name="Freeform 67"/>
            <p:cNvSpPr>
              <a:spLocks noChangeArrowheads="1"/>
            </p:cNvSpPr>
            <p:nvPr/>
          </p:nvSpPr>
          <p:spPr bwMode="auto">
            <a:xfrm>
              <a:off x="11964707" y="8630566"/>
              <a:ext cx="381256" cy="86085"/>
            </a:xfrm>
            <a:custGeom>
              <a:avLst/>
              <a:gdLst>
                <a:gd name="T0" fmla="*/ 709 w 715"/>
                <a:gd name="T1" fmla="*/ 37 h 157"/>
                <a:gd name="T2" fmla="*/ 709 w 715"/>
                <a:gd name="T3" fmla="*/ 37 h 157"/>
                <a:gd name="T4" fmla="*/ 678 w 715"/>
                <a:gd name="T5" fmla="*/ 73 h 157"/>
                <a:gd name="T6" fmla="*/ 41 w 715"/>
                <a:gd name="T7" fmla="*/ 156 h 157"/>
                <a:gd name="T8" fmla="*/ 5 w 715"/>
                <a:gd name="T9" fmla="*/ 125 h 157"/>
                <a:gd name="T10" fmla="*/ 37 w 715"/>
                <a:gd name="T11" fmla="*/ 83 h 157"/>
                <a:gd name="T12" fmla="*/ 673 w 715"/>
                <a:gd name="T13" fmla="*/ 6 h 157"/>
                <a:gd name="T14" fmla="*/ 709 w 715"/>
                <a:gd name="T15" fmla="*/ 37 h 1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5" h="157">
                  <a:moveTo>
                    <a:pt x="709" y="37"/>
                  </a:moveTo>
                  <a:lnTo>
                    <a:pt x="709" y="37"/>
                  </a:lnTo>
                  <a:cubicBezTo>
                    <a:pt x="714" y="52"/>
                    <a:pt x="699" y="73"/>
                    <a:pt x="678" y="73"/>
                  </a:cubicBezTo>
                  <a:cubicBezTo>
                    <a:pt x="41" y="156"/>
                    <a:pt x="41" y="156"/>
                    <a:pt x="41" y="156"/>
                  </a:cubicBezTo>
                  <a:cubicBezTo>
                    <a:pt x="26" y="156"/>
                    <a:pt x="5" y="145"/>
                    <a:pt x="5" y="125"/>
                  </a:cubicBezTo>
                  <a:cubicBezTo>
                    <a:pt x="0" y="104"/>
                    <a:pt x="16" y="88"/>
                    <a:pt x="37" y="83"/>
                  </a:cubicBezTo>
                  <a:cubicBezTo>
                    <a:pt x="673" y="6"/>
                    <a:pt x="673" y="6"/>
                    <a:pt x="673" y="6"/>
                  </a:cubicBezTo>
                  <a:cubicBezTo>
                    <a:pt x="688" y="0"/>
                    <a:pt x="709" y="16"/>
                    <a:pt x="709" y="37"/>
                  </a:cubicBezTo>
                </a:path>
              </a:pathLst>
            </a:custGeom>
            <a:solidFill>
              <a:srgbClr val="58717D"/>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2" name="Freeform 68"/>
            <p:cNvSpPr>
              <a:spLocks noChangeArrowheads="1"/>
            </p:cNvSpPr>
            <p:nvPr/>
          </p:nvSpPr>
          <p:spPr bwMode="auto">
            <a:xfrm>
              <a:off x="11964707" y="8710503"/>
              <a:ext cx="381256" cy="83012"/>
            </a:xfrm>
            <a:custGeom>
              <a:avLst/>
              <a:gdLst>
                <a:gd name="T0" fmla="*/ 709 w 715"/>
                <a:gd name="T1" fmla="*/ 32 h 156"/>
                <a:gd name="T2" fmla="*/ 709 w 715"/>
                <a:gd name="T3" fmla="*/ 32 h 156"/>
                <a:gd name="T4" fmla="*/ 678 w 715"/>
                <a:gd name="T5" fmla="*/ 73 h 156"/>
                <a:gd name="T6" fmla="*/ 41 w 715"/>
                <a:gd name="T7" fmla="*/ 155 h 156"/>
                <a:gd name="T8" fmla="*/ 5 w 715"/>
                <a:gd name="T9" fmla="*/ 124 h 156"/>
                <a:gd name="T10" fmla="*/ 37 w 715"/>
                <a:gd name="T11" fmla="*/ 88 h 156"/>
                <a:gd name="T12" fmla="*/ 673 w 715"/>
                <a:gd name="T13" fmla="*/ 0 h 156"/>
                <a:gd name="T14" fmla="*/ 709 w 715"/>
                <a:gd name="T15" fmla="*/ 32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5" h="156">
                  <a:moveTo>
                    <a:pt x="709" y="32"/>
                  </a:moveTo>
                  <a:lnTo>
                    <a:pt x="709" y="32"/>
                  </a:lnTo>
                  <a:cubicBezTo>
                    <a:pt x="714" y="52"/>
                    <a:pt x="699" y="73"/>
                    <a:pt x="678" y="73"/>
                  </a:cubicBezTo>
                  <a:cubicBezTo>
                    <a:pt x="41" y="155"/>
                    <a:pt x="41" y="155"/>
                    <a:pt x="41" y="155"/>
                  </a:cubicBezTo>
                  <a:cubicBezTo>
                    <a:pt x="26" y="155"/>
                    <a:pt x="5" y="145"/>
                    <a:pt x="5" y="124"/>
                  </a:cubicBezTo>
                  <a:cubicBezTo>
                    <a:pt x="0" y="109"/>
                    <a:pt x="16" y="88"/>
                    <a:pt x="37" y="88"/>
                  </a:cubicBezTo>
                  <a:cubicBezTo>
                    <a:pt x="673" y="0"/>
                    <a:pt x="673" y="0"/>
                    <a:pt x="673" y="0"/>
                  </a:cubicBezTo>
                  <a:cubicBezTo>
                    <a:pt x="688" y="0"/>
                    <a:pt x="709" y="15"/>
                    <a:pt x="709" y="32"/>
                  </a:cubicBezTo>
                </a:path>
              </a:pathLst>
            </a:custGeom>
            <a:solidFill>
              <a:srgbClr val="58717D"/>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3" name="Freeform 69"/>
            <p:cNvSpPr>
              <a:spLocks noChangeArrowheads="1"/>
            </p:cNvSpPr>
            <p:nvPr/>
          </p:nvSpPr>
          <p:spPr bwMode="auto">
            <a:xfrm>
              <a:off x="11964707" y="8784290"/>
              <a:ext cx="381256" cy="83012"/>
            </a:xfrm>
            <a:custGeom>
              <a:avLst/>
              <a:gdLst>
                <a:gd name="T0" fmla="*/ 709 w 715"/>
                <a:gd name="T1" fmla="*/ 36 h 156"/>
                <a:gd name="T2" fmla="*/ 709 w 715"/>
                <a:gd name="T3" fmla="*/ 36 h 156"/>
                <a:gd name="T4" fmla="*/ 678 w 715"/>
                <a:gd name="T5" fmla="*/ 72 h 156"/>
                <a:gd name="T6" fmla="*/ 41 w 715"/>
                <a:gd name="T7" fmla="*/ 155 h 156"/>
                <a:gd name="T8" fmla="*/ 5 w 715"/>
                <a:gd name="T9" fmla="*/ 124 h 156"/>
                <a:gd name="T10" fmla="*/ 37 w 715"/>
                <a:gd name="T11" fmla="*/ 83 h 156"/>
                <a:gd name="T12" fmla="*/ 673 w 715"/>
                <a:gd name="T13" fmla="*/ 5 h 156"/>
                <a:gd name="T14" fmla="*/ 709 w 715"/>
                <a:gd name="T15" fmla="*/ 36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5" h="156">
                  <a:moveTo>
                    <a:pt x="709" y="36"/>
                  </a:moveTo>
                  <a:lnTo>
                    <a:pt x="709" y="36"/>
                  </a:lnTo>
                  <a:cubicBezTo>
                    <a:pt x="714" y="52"/>
                    <a:pt x="699" y="72"/>
                    <a:pt x="678" y="72"/>
                  </a:cubicBezTo>
                  <a:cubicBezTo>
                    <a:pt x="41" y="155"/>
                    <a:pt x="41" y="155"/>
                    <a:pt x="41" y="155"/>
                  </a:cubicBezTo>
                  <a:cubicBezTo>
                    <a:pt x="26" y="155"/>
                    <a:pt x="5" y="145"/>
                    <a:pt x="5" y="124"/>
                  </a:cubicBezTo>
                  <a:cubicBezTo>
                    <a:pt x="0" y="103"/>
                    <a:pt x="16" y="88"/>
                    <a:pt x="37" y="83"/>
                  </a:cubicBezTo>
                  <a:cubicBezTo>
                    <a:pt x="673" y="5"/>
                    <a:pt x="673" y="5"/>
                    <a:pt x="673" y="5"/>
                  </a:cubicBezTo>
                  <a:cubicBezTo>
                    <a:pt x="688" y="0"/>
                    <a:pt x="709" y="16"/>
                    <a:pt x="709" y="36"/>
                  </a:cubicBezTo>
                </a:path>
              </a:pathLst>
            </a:custGeom>
            <a:solidFill>
              <a:srgbClr val="58717D"/>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4" name="Freeform 70"/>
            <p:cNvSpPr>
              <a:spLocks noChangeArrowheads="1"/>
            </p:cNvSpPr>
            <p:nvPr/>
          </p:nvSpPr>
          <p:spPr bwMode="auto">
            <a:xfrm>
              <a:off x="10633390" y="5863525"/>
              <a:ext cx="3074639" cy="2816233"/>
            </a:xfrm>
            <a:custGeom>
              <a:avLst/>
              <a:gdLst>
                <a:gd name="T0" fmla="*/ 5728 w 5729"/>
                <a:gd name="T1" fmla="*/ 2856 h 5247"/>
                <a:gd name="T2" fmla="*/ 5728 w 5729"/>
                <a:gd name="T3" fmla="*/ 2856 h 5247"/>
                <a:gd name="T4" fmla="*/ 5138 w 5729"/>
                <a:gd name="T5" fmla="*/ 2256 h 5247"/>
                <a:gd name="T6" fmla="*/ 5376 w 5729"/>
                <a:gd name="T7" fmla="*/ 1453 h 5247"/>
                <a:gd name="T8" fmla="*/ 4558 w 5729"/>
                <a:gd name="T9" fmla="*/ 1216 h 5247"/>
                <a:gd name="T10" fmla="*/ 4351 w 5729"/>
                <a:gd name="T11" fmla="*/ 404 h 5247"/>
                <a:gd name="T12" fmla="*/ 3523 w 5729"/>
                <a:gd name="T13" fmla="*/ 600 h 5247"/>
                <a:gd name="T14" fmla="*/ 2929 w 5729"/>
                <a:gd name="T15" fmla="*/ 0 h 5247"/>
                <a:gd name="T16" fmla="*/ 2313 w 5729"/>
                <a:gd name="T17" fmla="*/ 575 h 5247"/>
                <a:gd name="T18" fmla="*/ 1490 w 5729"/>
                <a:gd name="T19" fmla="*/ 341 h 5247"/>
                <a:gd name="T20" fmla="*/ 1247 w 5729"/>
                <a:gd name="T21" fmla="*/ 1139 h 5247"/>
                <a:gd name="T22" fmla="*/ 413 w 5729"/>
                <a:gd name="T23" fmla="*/ 1340 h 5247"/>
                <a:gd name="T24" fmla="*/ 615 w 5729"/>
                <a:gd name="T25" fmla="*/ 2152 h 5247"/>
                <a:gd name="T26" fmla="*/ 0 w 5729"/>
                <a:gd name="T27" fmla="*/ 2731 h 5247"/>
                <a:gd name="T28" fmla="*/ 590 w 5729"/>
                <a:gd name="T29" fmla="*/ 3332 h 5247"/>
                <a:gd name="T30" fmla="*/ 352 w 5729"/>
                <a:gd name="T31" fmla="*/ 4139 h 5247"/>
                <a:gd name="T32" fmla="*/ 1169 w 5729"/>
                <a:gd name="T33" fmla="*/ 4372 h 5247"/>
                <a:gd name="T34" fmla="*/ 1376 w 5729"/>
                <a:gd name="T35" fmla="*/ 5184 h 5247"/>
                <a:gd name="T36" fmla="*/ 2204 w 5729"/>
                <a:gd name="T37" fmla="*/ 4987 h 5247"/>
                <a:gd name="T38" fmla="*/ 2204 w 5729"/>
                <a:gd name="T39" fmla="*/ 4993 h 5247"/>
                <a:gd name="T40" fmla="*/ 1759 w 5729"/>
                <a:gd name="T41" fmla="*/ 3859 h 5247"/>
                <a:gd name="T42" fmla="*/ 1360 w 5729"/>
                <a:gd name="T43" fmla="*/ 3141 h 5247"/>
                <a:gd name="T44" fmla="*/ 1661 w 5729"/>
                <a:gd name="T45" fmla="*/ 1852 h 5247"/>
                <a:gd name="T46" fmla="*/ 2840 w 5729"/>
                <a:gd name="T47" fmla="*/ 1309 h 5247"/>
                <a:gd name="T48" fmla="*/ 4015 w 5729"/>
                <a:gd name="T49" fmla="*/ 1852 h 5247"/>
                <a:gd name="T50" fmla="*/ 4320 w 5729"/>
                <a:gd name="T51" fmla="*/ 3141 h 5247"/>
                <a:gd name="T52" fmla="*/ 3876 w 5729"/>
                <a:gd name="T53" fmla="*/ 3907 h 5247"/>
                <a:gd name="T54" fmla="*/ 3456 w 5729"/>
                <a:gd name="T55" fmla="*/ 5008 h 5247"/>
                <a:gd name="T56" fmla="*/ 4238 w 5729"/>
                <a:gd name="T57" fmla="*/ 5246 h 5247"/>
                <a:gd name="T58" fmla="*/ 4480 w 5729"/>
                <a:gd name="T59" fmla="*/ 4450 h 5247"/>
                <a:gd name="T60" fmla="*/ 5308 w 5729"/>
                <a:gd name="T61" fmla="*/ 4248 h 5247"/>
                <a:gd name="T62" fmla="*/ 5112 w 5729"/>
                <a:gd name="T63" fmla="*/ 3441 h 5247"/>
                <a:gd name="T64" fmla="*/ 5728 w 5729"/>
                <a:gd name="T65" fmla="*/ 2856 h 5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9" h="5247">
                  <a:moveTo>
                    <a:pt x="5728" y="2856"/>
                  </a:moveTo>
                  <a:lnTo>
                    <a:pt x="5728" y="2856"/>
                  </a:lnTo>
                  <a:cubicBezTo>
                    <a:pt x="5448" y="2773"/>
                    <a:pt x="5215" y="2556"/>
                    <a:pt x="5138" y="2256"/>
                  </a:cubicBezTo>
                  <a:cubicBezTo>
                    <a:pt x="5065" y="1955"/>
                    <a:pt x="5164" y="1651"/>
                    <a:pt x="5376" y="1453"/>
                  </a:cubicBezTo>
                  <a:cubicBezTo>
                    <a:pt x="5091" y="1516"/>
                    <a:pt x="4775" y="1438"/>
                    <a:pt x="4558" y="1216"/>
                  </a:cubicBezTo>
                  <a:cubicBezTo>
                    <a:pt x="4336" y="993"/>
                    <a:pt x="4268" y="683"/>
                    <a:pt x="4351" y="404"/>
                  </a:cubicBezTo>
                  <a:cubicBezTo>
                    <a:pt x="4139" y="600"/>
                    <a:pt x="3824" y="688"/>
                    <a:pt x="3523" y="600"/>
                  </a:cubicBezTo>
                  <a:cubicBezTo>
                    <a:pt x="3218" y="517"/>
                    <a:pt x="3000" y="279"/>
                    <a:pt x="2929" y="0"/>
                  </a:cubicBezTo>
                  <a:cubicBezTo>
                    <a:pt x="2846" y="274"/>
                    <a:pt x="2617" y="502"/>
                    <a:pt x="2313" y="575"/>
                  </a:cubicBezTo>
                  <a:cubicBezTo>
                    <a:pt x="2002" y="647"/>
                    <a:pt x="1691" y="548"/>
                    <a:pt x="1490" y="341"/>
                  </a:cubicBezTo>
                  <a:cubicBezTo>
                    <a:pt x="1557" y="621"/>
                    <a:pt x="1474" y="926"/>
                    <a:pt x="1247" y="1139"/>
                  </a:cubicBezTo>
                  <a:cubicBezTo>
                    <a:pt x="1019" y="1355"/>
                    <a:pt x="698" y="1422"/>
                    <a:pt x="413" y="1340"/>
                  </a:cubicBezTo>
                  <a:cubicBezTo>
                    <a:pt x="615" y="1552"/>
                    <a:pt x="704" y="1857"/>
                    <a:pt x="615" y="2152"/>
                  </a:cubicBezTo>
                  <a:cubicBezTo>
                    <a:pt x="527" y="2448"/>
                    <a:pt x="284" y="2659"/>
                    <a:pt x="0" y="2731"/>
                  </a:cubicBezTo>
                  <a:cubicBezTo>
                    <a:pt x="279" y="2814"/>
                    <a:pt x="512" y="3037"/>
                    <a:pt x="590" y="3332"/>
                  </a:cubicBezTo>
                  <a:cubicBezTo>
                    <a:pt x="662" y="3632"/>
                    <a:pt x="564" y="3937"/>
                    <a:pt x="352" y="4139"/>
                  </a:cubicBezTo>
                  <a:cubicBezTo>
                    <a:pt x="636" y="4072"/>
                    <a:pt x="952" y="4149"/>
                    <a:pt x="1169" y="4372"/>
                  </a:cubicBezTo>
                  <a:cubicBezTo>
                    <a:pt x="1387" y="4594"/>
                    <a:pt x="1454" y="4910"/>
                    <a:pt x="1376" y="5184"/>
                  </a:cubicBezTo>
                  <a:cubicBezTo>
                    <a:pt x="1588" y="4987"/>
                    <a:pt x="1899" y="4904"/>
                    <a:pt x="2204" y="4987"/>
                  </a:cubicBezTo>
                  <a:lnTo>
                    <a:pt x="2204" y="4993"/>
                  </a:lnTo>
                  <a:cubicBezTo>
                    <a:pt x="2178" y="4713"/>
                    <a:pt x="2084" y="4196"/>
                    <a:pt x="1759" y="3859"/>
                  </a:cubicBezTo>
                  <a:cubicBezTo>
                    <a:pt x="1557" y="3658"/>
                    <a:pt x="1422" y="3410"/>
                    <a:pt x="1360" y="3141"/>
                  </a:cubicBezTo>
                  <a:cubicBezTo>
                    <a:pt x="1257" y="2685"/>
                    <a:pt x="1371" y="2204"/>
                    <a:pt x="1661" y="1852"/>
                  </a:cubicBezTo>
                  <a:cubicBezTo>
                    <a:pt x="1951" y="1505"/>
                    <a:pt x="2365" y="1309"/>
                    <a:pt x="2840" y="1309"/>
                  </a:cubicBezTo>
                  <a:cubicBezTo>
                    <a:pt x="3311" y="1309"/>
                    <a:pt x="3730" y="1505"/>
                    <a:pt x="4015" y="1852"/>
                  </a:cubicBezTo>
                  <a:cubicBezTo>
                    <a:pt x="4309" y="2204"/>
                    <a:pt x="4423" y="2685"/>
                    <a:pt x="4320" y="3141"/>
                  </a:cubicBezTo>
                  <a:cubicBezTo>
                    <a:pt x="4258" y="3410"/>
                    <a:pt x="4108" y="3668"/>
                    <a:pt x="3876" y="3907"/>
                  </a:cubicBezTo>
                  <a:cubicBezTo>
                    <a:pt x="3523" y="4258"/>
                    <a:pt x="3466" y="4755"/>
                    <a:pt x="3456" y="5008"/>
                  </a:cubicBezTo>
                  <a:cubicBezTo>
                    <a:pt x="3751" y="4952"/>
                    <a:pt x="4041" y="5050"/>
                    <a:pt x="4238" y="5246"/>
                  </a:cubicBezTo>
                  <a:cubicBezTo>
                    <a:pt x="4170" y="4972"/>
                    <a:pt x="4253" y="4662"/>
                    <a:pt x="4480" y="4450"/>
                  </a:cubicBezTo>
                  <a:cubicBezTo>
                    <a:pt x="4708" y="4238"/>
                    <a:pt x="5023" y="4170"/>
                    <a:pt x="5308" y="4248"/>
                  </a:cubicBezTo>
                  <a:cubicBezTo>
                    <a:pt x="5106" y="4040"/>
                    <a:pt x="5023" y="3736"/>
                    <a:pt x="5112" y="3441"/>
                  </a:cubicBezTo>
                  <a:cubicBezTo>
                    <a:pt x="5200" y="3141"/>
                    <a:pt x="5437" y="2928"/>
                    <a:pt x="5728" y="2856"/>
                  </a:cubicBezTo>
                </a:path>
              </a:pathLst>
            </a:custGeom>
            <a:solidFill>
              <a:schemeClr val="accent5">
                <a:lumMod val="7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5" name="Freeform 71"/>
            <p:cNvSpPr>
              <a:spLocks noChangeArrowheads="1"/>
            </p:cNvSpPr>
            <p:nvPr/>
          </p:nvSpPr>
          <p:spPr bwMode="auto">
            <a:xfrm>
              <a:off x="10633390" y="5860452"/>
              <a:ext cx="3074639" cy="2822382"/>
            </a:xfrm>
            <a:custGeom>
              <a:avLst/>
              <a:gdLst>
                <a:gd name="T0" fmla="*/ 5728 w 5729"/>
                <a:gd name="T1" fmla="*/ 2862 h 5259"/>
                <a:gd name="T2" fmla="*/ 5376 w 5729"/>
                <a:gd name="T3" fmla="*/ 1459 h 5259"/>
                <a:gd name="T4" fmla="*/ 5179 w 5729"/>
                <a:gd name="T5" fmla="*/ 1480 h 5259"/>
                <a:gd name="T6" fmla="*/ 4351 w 5729"/>
                <a:gd name="T7" fmla="*/ 410 h 5259"/>
                <a:gd name="T8" fmla="*/ 3761 w 5729"/>
                <a:gd name="T9" fmla="*/ 637 h 5259"/>
                <a:gd name="T10" fmla="*/ 2929 w 5729"/>
                <a:gd name="T11" fmla="*/ 0 h 5259"/>
                <a:gd name="T12" fmla="*/ 2105 w 5729"/>
                <a:gd name="T13" fmla="*/ 601 h 5259"/>
                <a:gd name="T14" fmla="*/ 1485 w 5729"/>
                <a:gd name="T15" fmla="*/ 347 h 5259"/>
                <a:gd name="T16" fmla="*/ 652 w 5729"/>
                <a:gd name="T17" fmla="*/ 1377 h 5259"/>
                <a:gd name="T18" fmla="*/ 413 w 5729"/>
                <a:gd name="T19" fmla="*/ 1346 h 5259"/>
                <a:gd name="T20" fmla="*/ 0 w 5729"/>
                <a:gd name="T21" fmla="*/ 2737 h 5259"/>
                <a:gd name="T22" fmla="*/ 590 w 5729"/>
                <a:gd name="T23" fmla="*/ 3338 h 5259"/>
                <a:gd name="T24" fmla="*/ 346 w 5729"/>
                <a:gd name="T25" fmla="*/ 4145 h 5259"/>
                <a:gd name="T26" fmla="*/ 1169 w 5729"/>
                <a:gd name="T27" fmla="*/ 4378 h 5259"/>
                <a:gd name="T28" fmla="*/ 1376 w 5729"/>
                <a:gd name="T29" fmla="*/ 5190 h 5259"/>
                <a:gd name="T30" fmla="*/ 2204 w 5729"/>
                <a:gd name="T31" fmla="*/ 4993 h 5259"/>
                <a:gd name="T32" fmla="*/ 2204 w 5729"/>
                <a:gd name="T33" fmla="*/ 4999 h 5259"/>
                <a:gd name="T34" fmla="*/ 2209 w 5729"/>
                <a:gd name="T35" fmla="*/ 4999 h 5259"/>
                <a:gd name="T36" fmla="*/ 1324 w 5729"/>
                <a:gd name="T37" fmla="*/ 2810 h 5259"/>
                <a:gd name="T38" fmla="*/ 4015 w 5729"/>
                <a:gd name="T39" fmla="*/ 1858 h 5259"/>
                <a:gd name="T40" fmla="*/ 3876 w 5729"/>
                <a:gd name="T41" fmla="*/ 3913 h 5259"/>
                <a:gd name="T42" fmla="*/ 3456 w 5729"/>
                <a:gd name="T43" fmla="*/ 5014 h 5259"/>
                <a:gd name="T44" fmla="*/ 4238 w 5729"/>
                <a:gd name="T45" fmla="*/ 5258 h 5259"/>
                <a:gd name="T46" fmla="*/ 4480 w 5729"/>
                <a:gd name="T47" fmla="*/ 4456 h 5259"/>
                <a:gd name="T48" fmla="*/ 5314 w 5729"/>
                <a:gd name="T49" fmla="*/ 4254 h 5259"/>
                <a:gd name="T50" fmla="*/ 5112 w 5729"/>
                <a:gd name="T51" fmla="*/ 3447 h 5259"/>
                <a:gd name="T52" fmla="*/ 5728 w 5729"/>
                <a:gd name="T53" fmla="*/ 2862 h 5259"/>
                <a:gd name="T54" fmla="*/ 5112 w 5729"/>
                <a:gd name="T55" fmla="*/ 3447 h 5259"/>
                <a:gd name="T56" fmla="*/ 5308 w 5729"/>
                <a:gd name="T57" fmla="*/ 4254 h 5259"/>
                <a:gd name="T58" fmla="*/ 4480 w 5729"/>
                <a:gd name="T59" fmla="*/ 4456 h 5259"/>
                <a:gd name="T60" fmla="*/ 4238 w 5729"/>
                <a:gd name="T61" fmla="*/ 5252 h 5259"/>
                <a:gd name="T62" fmla="*/ 3456 w 5729"/>
                <a:gd name="T63" fmla="*/ 5014 h 5259"/>
                <a:gd name="T64" fmla="*/ 3876 w 5729"/>
                <a:gd name="T65" fmla="*/ 3913 h 5259"/>
                <a:gd name="T66" fmla="*/ 4015 w 5729"/>
                <a:gd name="T67" fmla="*/ 1858 h 5259"/>
                <a:gd name="T68" fmla="*/ 1324 w 5729"/>
                <a:gd name="T69" fmla="*/ 2810 h 5259"/>
                <a:gd name="T70" fmla="*/ 2204 w 5729"/>
                <a:gd name="T71" fmla="*/ 4999 h 5259"/>
                <a:gd name="T72" fmla="*/ 2204 w 5729"/>
                <a:gd name="T73" fmla="*/ 4993 h 5259"/>
                <a:gd name="T74" fmla="*/ 2204 w 5729"/>
                <a:gd name="T75" fmla="*/ 4993 h 5259"/>
                <a:gd name="T76" fmla="*/ 1376 w 5729"/>
                <a:gd name="T77" fmla="*/ 5190 h 5259"/>
                <a:gd name="T78" fmla="*/ 1169 w 5729"/>
                <a:gd name="T79" fmla="*/ 4378 h 5259"/>
                <a:gd name="T80" fmla="*/ 352 w 5729"/>
                <a:gd name="T81" fmla="*/ 4145 h 5259"/>
                <a:gd name="T82" fmla="*/ 590 w 5729"/>
                <a:gd name="T83" fmla="*/ 3338 h 5259"/>
                <a:gd name="T84" fmla="*/ 0 w 5729"/>
                <a:gd name="T85" fmla="*/ 2737 h 5259"/>
                <a:gd name="T86" fmla="*/ 419 w 5729"/>
                <a:gd name="T87" fmla="*/ 1346 h 5259"/>
                <a:gd name="T88" fmla="*/ 652 w 5729"/>
                <a:gd name="T89" fmla="*/ 1382 h 5259"/>
                <a:gd name="T90" fmla="*/ 1490 w 5729"/>
                <a:gd name="T91" fmla="*/ 347 h 5259"/>
                <a:gd name="T92" fmla="*/ 2105 w 5729"/>
                <a:gd name="T93" fmla="*/ 606 h 5259"/>
                <a:gd name="T94" fmla="*/ 2929 w 5729"/>
                <a:gd name="T95" fmla="*/ 6 h 5259"/>
                <a:gd name="T96" fmla="*/ 3761 w 5729"/>
                <a:gd name="T97" fmla="*/ 643 h 5259"/>
                <a:gd name="T98" fmla="*/ 4351 w 5729"/>
                <a:gd name="T99" fmla="*/ 410 h 5259"/>
                <a:gd name="T100" fmla="*/ 5179 w 5729"/>
                <a:gd name="T101" fmla="*/ 1480 h 5259"/>
                <a:gd name="T102" fmla="*/ 5376 w 5729"/>
                <a:gd name="T103" fmla="*/ 1455 h 5259"/>
                <a:gd name="T104" fmla="*/ 5728 w 5729"/>
                <a:gd name="T105" fmla="*/ 2867 h 5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729" h="5259">
                  <a:moveTo>
                    <a:pt x="5728" y="2862"/>
                  </a:moveTo>
                  <a:lnTo>
                    <a:pt x="5728" y="2862"/>
                  </a:lnTo>
                  <a:lnTo>
                    <a:pt x="5728" y="2862"/>
                  </a:lnTo>
                  <a:cubicBezTo>
                    <a:pt x="5448" y="2779"/>
                    <a:pt x="5215" y="2562"/>
                    <a:pt x="5138" y="2262"/>
                  </a:cubicBezTo>
                  <a:cubicBezTo>
                    <a:pt x="5122" y="2194"/>
                    <a:pt x="5112" y="2127"/>
                    <a:pt x="5112" y="2060"/>
                  </a:cubicBezTo>
                  <a:cubicBezTo>
                    <a:pt x="5112" y="1832"/>
                    <a:pt x="5210" y="1615"/>
                    <a:pt x="5376" y="1459"/>
                  </a:cubicBezTo>
                  <a:cubicBezTo>
                    <a:pt x="5376" y="1455"/>
                    <a:pt x="5376" y="1455"/>
                    <a:pt x="5376" y="1455"/>
                  </a:cubicBezTo>
                  <a:lnTo>
                    <a:pt x="5376" y="1455"/>
                  </a:lnTo>
                  <a:cubicBezTo>
                    <a:pt x="5308" y="1470"/>
                    <a:pt x="5241" y="1480"/>
                    <a:pt x="5179" y="1480"/>
                  </a:cubicBezTo>
                  <a:cubicBezTo>
                    <a:pt x="4952" y="1480"/>
                    <a:pt x="4729" y="1393"/>
                    <a:pt x="4558" y="1222"/>
                  </a:cubicBezTo>
                  <a:cubicBezTo>
                    <a:pt x="4398" y="1062"/>
                    <a:pt x="4320" y="849"/>
                    <a:pt x="4320" y="643"/>
                  </a:cubicBezTo>
                  <a:cubicBezTo>
                    <a:pt x="4320" y="564"/>
                    <a:pt x="4330" y="487"/>
                    <a:pt x="4351" y="410"/>
                  </a:cubicBezTo>
                  <a:lnTo>
                    <a:pt x="4351" y="410"/>
                  </a:lnTo>
                  <a:lnTo>
                    <a:pt x="4351" y="410"/>
                  </a:lnTo>
                  <a:cubicBezTo>
                    <a:pt x="4191" y="554"/>
                    <a:pt x="3984" y="637"/>
                    <a:pt x="3761" y="637"/>
                  </a:cubicBezTo>
                  <a:cubicBezTo>
                    <a:pt x="3684" y="637"/>
                    <a:pt x="3601" y="627"/>
                    <a:pt x="3523" y="606"/>
                  </a:cubicBezTo>
                  <a:cubicBezTo>
                    <a:pt x="3218" y="523"/>
                    <a:pt x="3000" y="285"/>
                    <a:pt x="2929" y="6"/>
                  </a:cubicBezTo>
                  <a:cubicBezTo>
                    <a:pt x="2929" y="0"/>
                    <a:pt x="2929" y="0"/>
                    <a:pt x="2929" y="0"/>
                  </a:cubicBezTo>
                  <a:cubicBezTo>
                    <a:pt x="2929" y="6"/>
                    <a:pt x="2929" y="6"/>
                    <a:pt x="2929" y="6"/>
                  </a:cubicBezTo>
                  <a:cubicBezTo>
                    <a:pt x="2840" y="280"/>
                    <a:pt x="2617" y="502"/>
                    <a:pt x="2313" y="581"/>
                  </a:cubicBezTo>
                  <a:cubicBezTo>
                    <a:pt x="2240" y="595"/>
                    <a:pt x="2173" y="601"/>
                    <a:pt x="2105" y="601"/>
                  </a:cubicBezTo>
                  <a:cubicBezTo>
                    <a:pt x="1868" y="601"/>
                    <a:pt x="1651" y="508"/>
                    <a:pt x="1490" y="347"/>
                  </a:cubicBezTo>
                  <a:cubicBezTo>
                    <a:pt x="1485" y="342"/>
                    <a:pt x="1485" y="342"/>
                    <a:pt x="1485" y="342"/>
                  </a:cubicBezTo>
                  <a:cubicBezTo>
                    <a:pt x="1485" y="347"/>
                    <a:pt x="1485" y="347"/>
                    <a:pt x="1485" y="347"/>
                  </a:cubicBezTo>
                  <a:cubicBezTo>
                    <a:pt x="1500" y="410"/>
                    <a:pt x="1510" y="477"/>
                    <a:pt x="1510" y="539"/>
                  </a:cubicBezTo>
                  <a:cubicBezTo>
                    <a:pt x="1510" y="762"/>
                    <a:pt x="1422" y="978"/>
                    <a:pt x="1247" y="1145"/>
                  </a:cubicBezTo>
                  <a:cubicBezTo>
                    <a:pt x="1081" y="1299"/>
                    <a:pt x="869" y="1377"/>
                    <a:pt x="652" y="1377"/>
                  </a:cubicBezTo>
                  <a:cubicBezTo>
                    <a:pt x="574" y="1377"/>
                    <a:pt x="496" y="1367"/>
                    <a:pt x="419" y="1346"/>
                  </a:cubicBezTo>
                  <a:cubicBezTo>
                    <a:pt x="413" y="1346"/>
                    <a:pt x="413" y="1346"/>
                    <a:pt x="413" y="1346"/>
                  </a:cubicBezTo>
                  <a:lnTo>
                    <a:pt x="413" y="1346"/>
                  </a:lnTo>
                  <a:cubicBezTo>
                    <a:pt x="564" y="1501"/>
                    <a:pt x="652" y="1708"/>
                    <a:pt x="652" y="1925"/>
                  </a:cubicBezTo>
                  <a:cubicBezTo>
                    <a:pt x="652" y="1998"/>
                    <a:pt x="641" y="2081"/>
                    <a:pt x="615" y="2158"/>
                  </a:cubicBezTo>
                  <a:cubicBezTo>
                    <a:pt x="527" y="2454"/>
                    <a:pt x="284" y="2665"/>
                    <a:pt x="0" y="2737"/>
                  </a:cubicBezTo>
                  <a:lnTo>
                    <a:pt x="0" y="2737"/>
                  </a:lnTo>
                  <a:lnTo>
                    <a:pt x="0" y="2737"/>
                  </a:lnTo>
                  <a:cubicBezTo>
                    <a:pt x="279" y="2820"/>
                    <a:pt x="512" y="3043"/>
                    <a:pt x="590" y="3338"/>
                  </a:cubicBezTo>
                  <a:cubicBezTo>
                    <a:pt x="605" y="3405"/>
                    <a:pt x="610" y="3472"/>
                    <a:pt x="610" y="3540"/>
                  </a:cubicBezTo>
                  <a:cubicBezTo>
                    <a:pt x="610" y="3772"/>
                    <a:pt x="517" y="3990"/>
                    <a:pt x="352" y="4145"/>
                  </a:cubicBezTo>
                  <a:cubicBezTo>
                    <a:pt x="346" y="4145"/>
                    <a:pt x="346" y="4145"/>
                    <a:pt x="346" y="4145"/>
                  </a:cubicBezTo>
                  <a:cubicBezTo>
                    <a:pt x="352" y="4145"/>
                    <a:pt x="352" y="4145"/>
                    <a:pt x="352" y="4145"/>
                  </a:cubicBezTo>
                  <a:cubicBezTo>
                    <a:pt x="419" y="4129"/>
                    <a:pt x="486" y="4125"/>
                    <a:pt x="554" y="4125"/>
                  </a:cubicBezTo>
                  <a:cubicBezTo>
                    <a:pt x="775" y="4125"/>
                    <a:pt x="998" y="4207"/>
                    <a:pt x="1169" y="4378"/>
                  </a:cubicBezTo>
                  <a:cubicBezTo>
                    <a:pt x="1329" y="4544"/>
                    <a:pt x="1407" y="4750"/>
                    <a:pt x="1407" y="4962"/>
                  </a:cubicBezTo>
                  <a:cubicBezTo>
                    <a:pt x="1407" y="5040"/>
                    <a:pt x="1397" y="5118"/>
                    <a:pt x="1376" y="5190"/>
                  </a:cubicBezTo>
                  <a:lnTo>
                    <a:pt x="1376" y="5190"/>
                  </a:lnTo>
                  <a:lnTo>
                    <a:pt x="1376" y="5190"/>
                  </a:lnTo>
                  <a:cubicBezTo>
                    <a:pt x="1531" y="5045"/>
                    <a:pt x="1743" y="4962"/>
                    <a:pt x="1966" y="4962"/>
                  </a:cubicBezTo>
                  <a:cubicBezTo>
                    <a:pt x="2043" y="4962"/>
                    <a:pt x="2126" y="4973"/>
                    <a:pt x="2204" y="4993"/>
                  </a:cubicBezTo>
                  <a:lnTo>
                    <a:pt x="2204" y="4993"/>
                  </a:lnTo>
                  <a:lnTo>
                    <a:pt x="2204" y="4993"/>
                  </a:lnTo>
                  <a:cubicBezTo>
                    <a:pt x="2204" y="4999"/>
                    <a:pt x="2204" y="4999"/>
                    <a:pt x="2204" y="4999"/>
                  </a:cubicBezTo>
                  <a:lnTo>
                    <a:pt x="2204" y="4999"/>
                  </a:lnTo>
                  <a:cubicBezTo>
                    <a:pt x="2209" y="4999"/>
                    <a:pt x="2209" y="4999"/>
                    <a:pt x="2209" y="4999"/>
                  </a:cubicBezTo>
                  <a:lnTo>
                    <a:pt x="2209" y="4999"/>
                  </a:lnTo>
                  <a:cubicBezTo>
                    <a:pt x="2178" y="4719"/>
                    <a:pt x="2084" y="4202"/>
                    <a:pt x="1759" y="3865"/>
                  </a:cubicBezTo>
                  <a:cubicBezTo>
                    <a:pt x="1557" y="3664"/>
                    <a:pt x="1422" y="3416"/>
                    <a:pt x="1360" y="3147"/>
                  </a:cubicBezTo>
                  <a:cubicBezTo>
                    <a:pt x="1335" y="3033"/>
                    <a:pt x="1324" y="2924"/>
                    <a:pt x="1324" y="2810"/>
                  </a:cubicBezTo>
                  <a:cubicBezTo>
                    <a:pt x="1324" y="2469"/>
                    <a:pt x="1443" y="2127"/>
                    <a:pt x="1661" y="1858"/>
                  </a:cubicBezTo>
                  <a:cubicBezTo>
                    <a:pt x="1951" y="1511"/>
                    <a:pt x="2365" y="1320"/>
                    <a:pt x="2840" y="1320"/>
                  </a:cubicBezTo>
                  <a:cubicBezTo>
                    <a:pt x="3311" y="1320"/>
                    <a:pt x="3730" y="1511"/>
                    <a:pt x="4015" y="1858"/>
                  </a:cubicBezTo>
                  <a:cubicBezTo>
                    <a:pt x="4238" y="2127"/>
                    <a:pt x="4357" y="2469"/>
                    <a:pt x="4357" y="2810"/>
                  </a:cubicBezTo>
                  <a:cubicBezTo>
                    <a:pt x="4357" y="2924"/>
                    <a:pt x="4340" y="3033"/>
                    <a:pt x="4320" y="3147"/>
                  </a:cubicBezTo>
                  <a:cubicBezTo>
                    <a:pt x="4258" y="3416"/>
                    <a:pt x="4108" y="3674"/>
                    <a:pt x="3876" y="3913"/>
                  </a:cubicBezTo>
                  <a:cubicBezTo>
                    <a:pt x="3523" y="4264"/>
                    <a:pt x="3466" y="4761"/>
                    <a:pt x="3456" y="5014"/>
                  </a:cubicBezTo>
                  <a:lnTo>
                    <a:pt x="3456" y="5014"/>
                  </a:lnTo>
                  <a:lnTo>
                    <a:pt x="3456" y="5014"/>
                  </a:lnTo>
                  <a:cubicBezTo>
                    <a:pt x="3513" y="5004"/>
                    <a:pt x="3570" y="4999"/>
                    <a:pt x="3627" y="4999"/>
                  </a:cubicBezTo>
                  <a:cubicBezTo>
                    <a:pt x="3860" y="4999"/>
                    <a:pt x="4077" y="5097"/>
                    <a:pt x="4238" y="5252"/>
                  </a:cubicBezTo>
                  <a:cubicBezTo>
                    <a:pt x="4238" y="5258"/>
                    <a:pt x="4238" y="5258"/>
                    <a:pt x="4238" y="5258"/>
                  </a:cubicBezTo>
                  <a:cubicBezTo>
                    <a:pt x="4238" y="5252"/>
                    <a:pt x="4238" y="5252"/>
                    <a:pt x="4238" y="5252"/>
                  </a:cubicBezTo>
                  <a:cubicBezTo>
                    <a:pt x="4222" y="5190"/>
                    <a:pt x="4217" y="5123"/>
                    <a:pt x="4217" y="5056"/>
                  </a:cubicBezTo>
                  <a:cubicBezTo>
                    <a:pt x="4217" y="4839"/>
                    <a:pt x="4305" y="4621"/>
                    <a:pt x="4480" y="4456"/>
                  </a:cubicBezTo>
                  <a:cubicBezTo>
                    <a:pt x="4646" y="4300"/>
                    <a:pt x="4858" y="4223"/>
                    <a:pt x="5075" y="4223"/>
                  </a:cubicBezTo>
                  <a:cubicBezTo>
                    <a:pt x="5153" y="4223"/>
                    <a:pt x="5231" y="4233"/>
                    <a:pt x="5308" y="4254"/>
                  </a:cubicBezTo>
                  <a:cubicBezTo>
                    <a:pt x="5314" y="4254"/>
                    <a:pt x="5314" y="4254"/>
                    <a:pt x="5314" y="4254"/>
                  </a:cubicBezTo>
                  <a:cubicBezTo>
                    <a:pt x="5308" y="4254"/>
                    <a:pt x="5308" y="4254"/>
                    <a:pt x="5308" y="4254"/>
                  </a:cubicBezTo>
                  <a:cubicBezTo>
                    <a:pt x="5164" y="4098"/>
                    <a:pt x="5075" y="3897"/>
                    <a:pt x="5075" y="3680"/>
                  </a:cubicBezTo>
                  <a:cubicBezTo>
                    <a:pt x="5075" y="3601"/>
                    <a:pt x="5086" y="3524"/>
                    <a:pt x="5112" y="3447"/>
                  </a:cubicBezTo>
                  <a:cubicBezTo>
                    <a:pt x="5200" y="3147"/>
                    <a:pt x="5437" y="2934"/>
                    <a:pt x="5728" y="2867"/>
                  </a:cubicBezTo>
                  <a:cubicBezTo>
                    <a:pt x="5728" y="2862"/>
                    <a:pt x="5728" y="2862"/>
                    <a:pt x="5728" y="2862"/>
                  </a:cubicBezTo>
                  <a:lnTo>
                    <a:pt x="5728" y="2862"/>
                  </a:lnTo>
                  <a:lnTo>
                    <a:pt x="5728" y="2862"/>
                  </a:lnTo>
                  <a:lnTo>
                    <a:pt x="5728" y="2862"/>
                  </a:lnTo>
                  <a:cubicBezTo>
                    <a:pt x="5437" y="2934"/>
                    <a:pt x="5200" y="3147"/>
                    <a:pt x="5112" y="3447"/>
                  </a:cubicBezTo>
                  <a:cubicBezTo>
                    <a:pt x="5086" y="3524"/>
                    <a:pt x="5075" y="3601"/>
                    <a:pt x="5075" y="3680"/>
                  </a:cubicBezTo>
                  <a:cubicBezTo>
                    <a:pt x="5075" y="3897"/>
                    <a:pt x="5164" y="4098"/>
                    <a:pt x="5308" y="4254"/>
                  </a:cubicBezTo>
                  <a:lnTo>
                    <a:pt x="5308" y="4254"/>
                  </a:lnTo>
                  <a:lnTo>
                    <a:pt x="5308" y="4254"/>
                  </a:lnTo>
                  <a:cubicBezTo>
                    <a:pt x="5235" y="4233"/>
                    <a:pt x="5153" y="4223"/>
                    <a:pt x="5075" y="4223"/>
                  </a:cubicBezTo>
                  <a:cubicBezTo>
                    <a:pt x="4858" y="4223"/>
                    <a:pt x="4646" y="4300"/>
                    <a:pt x="4480" y="4456"/>
                  </a:cubicBezTo>
                  <a:cubicBezTo>
                    <a:pt x="4305" y="4621"/>
                    <a:pt x="4217" y="4839"/>
                    <a:pt x="4217" y="5056"/>
                  </a:cubicBezTo>
                  <a:cubicBezTo>
                    <a:pt x="4217" y="5123"/>
                    <a:pt x="4222" y="5190"/>
                    <a:pt x="4238" y="5252"/>
                  </a:cubicBezTo>
                  <a:lnTo>
                    <a:pt x="4238" y="5252"/>
                  </a:lnTo>
                  <a:lnTo>
                    <a:pt x="4238" y="5252"/>
                  </a:lnTo>
                  <a:cubicBezTo>
                    <a:pt x="4082" y="5092"/>
                    <a:pt x="3860" y="4999"/>
                    <a:pt x="3627" y="4999"/>
                  </a:cubicBezTo>
                  <a:cubicBezTo>
                    <a:pt x="3570" y="4999"/>
                    <a:pt x="3513" y="5004"/>
                    <a:pt x="3456" y="5014"/>
                  </a:cubicBezTo>
                  <a:lnTo>
                    <a:pt x="3456" y="5014"/>
                  </a:lnTo>
                  <a:cubicBezTo>
                    <a:pt x="3462" y="5014"/>
                    <a:pt x="3462" y="5014"/>
                    <a:pt x="3462" y="5014"/>
                  </a:cubicBezTo>
                  <a:cubicBezTo>
                    <a:pt x="3466" y="4761"/>
                    <a:pt x="3523" y="4264"/>
                    <a:pt x="3876" y="3913"/>
                  </a:cubicBezTo>
                  <a:cubicBezTo>
                    <a:pt x="4108" y="3674"/>
                    <a:pt x="4258" y="3416"/>
                    <a:pt x="4320" y="3147"/>
                  </a:cubicBezTo>
                  <a:cubicBezTo>
                    <a:pt x="4346" y="3033"/>
                    <a:pt x="4357" y="2924"/>
                    <a:pt x="4357" y="2810"/>
                  </a:cubicBezTo>
                  <a:cubicBezTo>
                    <a:pt x="4357" y="2469"/>
                    <a:pt x="4238" y="2127"/>
                    <a:pt x="4015" y="1858"/>
                  </a:cubicBezTo>
                  <a:cubicBezTo>
                    <a:pt x="3730" y="1511"/>
                    <a:pt x="3311" y="1315"/>
                    <a:pt x="2840" y="1315"/>
                  </a:cubicBezTo>
                  <a:cubicBezTo>
                    <a:pt x="2365" y="1315"/>
                    <a:pt x="1951" y="1511"/>
                    <a:pt x="1661" y="1858"/>
                  </a:cubicBezTo>
                  <a:cubicBezTo>
                    <a:pt x="1443" y="2127"/>
                    <a:pt x="1324" y="2469"/>
                    <a:pt x="1324" y="2810"/>
                  </a:cubicBezTo>
                  <a:cubicBezTo>
                    <a:pt x="1324" y="2924"/>
                    <a:pt x="1335" y="3033"/>
                    <a:pt x="1360" y="3147"/>
                  </a:cubicBezTo>
                  <a:cubicBezTo>
                    <a:pt x="1422" y="3416"/>
                    <a:pt x="1557" y="3664"/>
                    <a:pt x="1753" y="3865"/>
                  </a:cubicBezTo>
                  <a:cubicBezTo>
                    <a:pt x="2084" y="4202"/>
                    <a:pt x="2178" y="4719"/>
                    <a:pt x="2204" y="4999"/>
                  </a:cubicBezTo>
                  <a:lnTo>
                    <a:pt x="2204" y="4999"/>
                  </a:lnTo>
                  <a:lnTo>
                    <a:pt x="2204" y="4999"/>
                  </a:lnTo>
                  <a:cubicBezTo>
                    <a:pt x="2204" y="4993"/>
                    <a:pt x="2204" y="4993"/>
                    <a:pt x="2204" y="4993"/>
                  </a:cubicBezTo>
                  <a:lnTo>
                    <a:pt x="2204" y="4993"/>
                  </a:lnTo>
                  <a:lnTo>
                    <a:pt x="2204" y="4993"/>
                  </a:lnTo>
                  <a:lnTo>
                    <a:pt x="2204" y="4993"/>
                  </a:lnTo>
                  <a:cubicBezTo>
                    <a:pt x="2126" y="4973"/>
                    <a:pt x="2043" y="4962"/>
                    <a:pt x="1966" y="4962"/>
                  </a:cubicBezTo>
                  <a:cubicBezTo>
                    <a:pt x="1743" y="4962"/>
                    <a:pt x="1531" y="5045"/>
                    <a:pt x="1376" y="5190"/>
                  </a:cubicBezTo>
                  <a:lnTo>
                    <a:pt x="1376" y="5190"/>
                  </a:lnTo>
                  <a:lnTo>
                    <a:pt x="1376" y="5190"/>
                  </a:lnTo>
                  <a:cubicBezTo>
                    <a:pt x="1397" y="5118"/>
                    <a:pt x="1407" y="5040"/>
                    <a:pt x="1407" y="4962"/>
                  </a:cubicBezTo>
                  <a:cubicBezTo>
                    <a:pt x="1407" y="4750"/>
                    <a:pt x="1329" y="4544"/>
                    <a:pt x="1169" y="4378"/>
                  </a:cubicBezTo>
                  <a:cubicBezTo>
                    <a:pt x="998" y="4207"/>
                    <a:pt x="775" y="4119"/>
                    <a:pt x="554" y="4119"/>
                  </a:cubicBezTo>
                  <a:cubicBezTo>
                    <a:pt x="486" y="4119"/>
                    <a:pt x="419" y="4129"/>
                    <a:pt x="352" y="4145"/>
                  </a:cubicBezTo>
                  <a:lnTo>
                    <a:pt x="352" y="4145"/>
                  </a:lnTo>
                  <a:lnTo>
                    <a:pt x="352" y="4145"/>
                  </a:lnTo>
                  <a:cubicBezTo>
                    <a:pt x="517" y="3990"/>
                    <a:pt x="615" y="3772"/>
                    <a:pt x="615" y="3540"/>
                  </a:cubicBezTo>
                  <a:cubicBezTo>
                    <a:pt x="615" y="3472"/>
                    <a:pt x="605" y="3405"/>
                    <a:pt x="590" y="3338"/>
                  </a:cubicBezTo>
                  <a:cubicBezTo>
                    <a:pt x="512" y="3043"/>
                    <a:pt x="279" y="2820"/>
                    <a:pt x="0" y="2737"/>
                  </a:cubicBezTo>
                  <a:lnTo>
                    <a:pt x="0" y="2737"/>
                  </a:lnTo>
                  <a:lnTo>
                    <a:pt x="0" y="2737"/>
                  </a:lnTo>
                  <a:cubicBezTo>
                    <a:pt x="290" y="2665"/>
                    <a:pt x="527" y="2454"/>
                    <a:pt x="615" y="2158"/>
                  </a:cubicBezTo>
                  <a:cubicBezTo>
                    <a:pt x="641" y="2081"/>
                    <a:pt x="652" y="1998"/>
                    <a:pt x="652" y="1925"/>
                  </a:cubicBezTo>
                  <a:cubicBezTo>
                    <a:pt x="652" y="1708"/>
                    <a:pt x="564" y="1501"/>
                    <a:pt x="419" y="1346"/>
                  </a:cubicBezTo>
                  <a:cubicBezTo>
                    <a:pt x="413" y="1346"/>
                    <a:pt x="413" y="1346"/>
                    <a:pt x="413" y="1346"/>
                  </a:cubicBezTo>
                  <a:lnTo>
                    <a:pt x="413" y="1346"/>
                  </a:lnTo>
                  <a:cubicBezTo>
                    <a:pt x="492" y="1367"/>
                    <a:pt x="574" y="1382"/>
                    <a:pt x="652" y="1382"/>
                  </a:cubicBezTo>
                  <a:cubicBezTo>
                    <a:pt x="869" y="1382"/>
                    <a:pt x="1081" y="1305"/>
                    <a:pt x="1247" y="1145"/>
                  </a:cubicBezTo>
                  <a:cubicBezTo>
                    <a:pt x="1422" y="978"/>
                    <a:pt x="1510" y="762"/>
                    <a:pt x="1510" y="539"/>
                  </a:cubicBezTo>
                  <a:cubicBezTo>
                    <a:pt x="1510" y="477"/>
                    <a:pt x="1505" y="410"/>
                    <a:pt x="1490" y="347"/>
                  </a:cubicBezTo>
                  <a:lnTo>
                    <a:pt x="1490" y="347"/>
                  </a:lnTo>
                  <a:cubicBezTo>
                    <a:pt x="1485" y="347"/>
                    <a:pt x="1485" y="347"/>
                    <a:pt x="1485" y="347"/>
                  </a:cubicBezTo>
                  <a:cubicBezTo>
                    <a:pt x="1645" y="508"/>
                    <a:pt x="1868" y="606"/>
                    <a:pt x="2105" y="606"/>
                  </a:cubicBezTo>
                  <a:cubicBezTo>
                    <a:pt x="2173" y="606"/>
                    <a:pt x="2240" y="595"/>
                    <a:pt x="2313" y="581"/>
                  </a:cubicBezTo>
                  <a:cubicBezTo>
                    <a:pt x="2617" y="508"/>
                    <a:pt x="2846" y="280"/>
                    <a:pt x="2929" y="6"/>
                  </a:cubicBezTo>
                  <a:lnTo>
                    <a:pt x="2929" y="6"/>
                  </a:lnTo>
                  <a:lnTo>
                    <a:pt x="2929" y="6"/>
                  </a:lnTo>
                  <a:cubicBezTo>
                    <a:pt x="3000" y="285"/>
                    <a:pt x="3218" y="523"/>
                    <a:pt x="3523" y="606"/>
                  </a:cubicBezTo>
                  <a:cubicBezTo>
                    <a:pt x="3601" y="627"/>
                    <a:pt x="3684" y="643"/>
                    <a:pt x="3761" y="643"/>
                  </a:cubicBezTo>
                  <a:cubicBezTo>
                    <a:pt x="3984" y="643"/>
                    <a:pt x="4196" y="554"/>
                    <a:pt x="4351" y="410"/>
                  </a:cubicBezTo>
                  <a:lnTo>
                    <a:pt x="4351" y="410"/>
                  </a:lnTo>
                  <a:lnTo>
                    <a:pt x="4351" y="410"/>
                  </a:lnTo>
                  <a:cubicBezTo>
                    <a:pt x="4330" y="487"/>
                    <a:pt x="4320" y="564"/>
                    <a:pt x="4320" y="643"/>
                  </a:cubicBezTo>
                  <a:cubicBezTo>
                    <a:pt x="4320" y="849"/>
                    <a:pt x="4398" y="1062"/>
                    <a:pt x="4558" y="1222"/>
                  </a:cubicBezTo>
                  <a:cubicBezTo>
                    <a:pt x="4729" y="1393"/>
                    <a:pt x="4952" y="1480"/>
                    <a:pt x="5179" y="1480"/>
                  </a:cubicBezTo>
                  <a:cubicBezTo>
                    <a:pt x="5241" y="1480"/>
                    <a:pt x="5308" y="1476"/>
                    <a:pt x="5376" y="1459"/>
                  </a:cubicBezTo>
                  <a:lnTo>
                    <a:pt x="5376" y="1459"/>
                  </a:lnTo>
                  <a:cubicBezTo>
                    <a:pt x="5376" y="1455"/>
                    <a:pt x="5376" y="1455"/>
                    <a:pt x="5376" y="1455"/>
                  </a:cubicBezTo>
                  <a:cubicBezTo>
                    <a:pt x="5210" y="1615"/>
                    <a:pt x="5112" y="1827"/>
                    <a:pt x="5112" y="2060"/>
                  </a:cubicBezTo>
                  <a:cubicBezTo>
                    <a:pt x="5112" y="2127"/>
                    <a:pt x="5122" y="2194"/>
                    <a:pt x="5138" y="2262"/>
                  </a:cubicBezTo>
                  <a:cubicBezTo>
                    <a:pt x="5215" y="2562"/>
                    <a:pt x="5443" y="2785"/>
                    <a:pt x="5728" y="2867"/>
                  </a:cubicBezTo>
                  <a:cubicBezTo>
                    <a:pt x="5728" y="2862"/>
                    <a:pt x="5728" y="2862"/>
                    <a:pt x="5728" y="2862"/>
                  </a:cubicBezTo>
                </a:path>
              </a:pathLst>
            </a:custGeom>
            <a:solidFill>
              <a:srgbClr val="FFFFFF"/>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grpSp>
          <p:nvGrpSpPr>
            <p:cNvPr id="56" name="Group 55"/>
            <p:cNvGrpSpPr/>
            <p:nvPr/>
          </p:nvGrpSpPr>
          <p:grpSpPr>
            <a:xfrm>
              <a:off x="9436597" y="5401332"/>
              <a:ext cx="5473605" cy="3230973"/>
              <a:chOff x="9436597" y="5579572"/>
              <a:chExt cx="5473605" cy="3230973"/>
            </a:xfrm>
            <a:solidFill>
              <a:schemeClr val="accent4"/>
            </a:solidFill>
          </p:grpSpPr>
          <p:sp>
            <p:nvSpPr>
              <p:cNvPr id="57" name="Freeform 5"/>
              <p:cNvSpPr>
                <a:spLocks noChangeArrowheads="1"/>
              </p:cNvSpPr>
              <p:nvPr/>
            </p:nvSpPr>
            <p:spPr bwMode="auto">
              <a:xfrm>
                <a:off x="9436597" y="6505981"/>
                <a:ext cx="713663" cy="713630"/>
              </a:xfrm>
              <a:custGeom>
                <a:avLst/>
                <a:gdLst>
                  <a:gd name="T0" fmla="*/ 942 w 1248"/>
                  <a:gd name="T1" fmla="*/ 0 h 1253"/>
                  <a:gd name="T2" fmla="*/ 942 w 1248"/>
                  <a:gd name="T3" fmla="*/ 0 h 1253"/>
                  <a:gd name="T4" fmla="*/ 585 w 1248"/>
                  <a:gd name="T5" fmla="*/ 506 h 1253"/>
                  <a:gd name="T6" fmla="*/ 0 w 1248"/>
                  <a:gd name="T7" fmla="*/ 305 h 1253"/>
                  <a:gd name="T8" fmla="*/ 502 w 1248"/>
                  <a:gd name="T9" fmla="*/ 662 h 1253"/>
                  <a:gd name="T10" fmla="*/ 300 w 1248"/>
                  <a:gd name="T11" fmla="*/ 1252 h 1253"/>
                  <a:gd name="T12" fmla="*/ 662 w 1248"/>
                  <a:gd name="T13" fmla="*/ 745 h 1253"/>
                  <a:gd name="T14" fmla="*/ 1247 w 1248"/>
                  <a:gd name="T15" fmla="*/ 946 h 1253"/>
                  <a:gd name="T16" fmla="*/ 741 w 1248"/>
                  <a:gd name="T17" fmla="*/ 589 h 1253"/>
                  <a:gd name="T18" fmla="*/ 942 w 1248"/>
                  <a:gd name="T19"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8" h="1253">
                    <a:moveTo>
                      <a:pt x="942" y="0"/>
                    </a:moveTo>
                    <a:lnTo>
                      <a:pt x="942" y="0"/>
                    </a:lnTo>
                    <a:lnTo>
                      <a:pt x="585" y="506"/>
                    </a:lnTo>
                    <a:lnTo>
                      <a:pt x="0" y="305"/>
                    </a:lnTo>
                    <a:lnTo>
                      <a:pt x="502" y="662"/>
                    </a:lnTo>
                    <a:lnTo>
                      <a:pt x="300" y="1252"/>
                    </a:lnTo>
                    <a:lnTo>
                      <a:pt x="662" y="745"/>
                    </a:lnTo>
                    <a:lnTo>
                      <a:pt x="1247" y="946"/>
                    </a:lnTo>
                    <a:lnTo>
                      <a:pt x="741" y="589"/>
                    </a:lnTo>
                    <a:lnTo>
                      <a:pt x="942" y="0"/>
                    </a:lnTo>
                  </a:path>
                </a:pathLst>
              </a:custGeom>
              <a:solidFill>
                <a:schemeClr val="accent4"/>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8" name="Freeform 7"/>
              <p:cNvSpPr>
                <a:spLocks noChangeArrowheads="1"/>
              </p:cNvSpPr>
              <p:nvPr/>
            </p:nvSpPr>
            <p:spPr bwMode="auto">
              <a:xfrm>
                <a:off x="12952538" y="5579572"/>
                <a:ext cx="307727" cy="314258"/>
              </a:xfrm>
              <a:custGeom>
                <a:avLst/>
                <a:gdLst>
                  <a:gd name="T0" fmla="*/ 496 w 539"/>
                  <a:gd name="T1" fmla="*/ 0 h 545"/>
                  <a:gd name="T2" fmla="*/ 496 w 539"/>
                  <a:gd name="T3" fmla="*/ 0 h 545"/>
                  <a:gd name="T4" fmla="*/ 263 w 539"/>
                  <a:gd name="T5" fmla="*/ 213 h 545"/>
                  <a:gd name="T6" fmla="*/ 0 w 539"/>
                  <a:gd name="T7" fmla="*/ 42 h 545"/>
                  <a:gd name="T8" fmla="*/ 207 w 539"/>
                  <a:gd name="T9" fmla="*/ 280 h 545"/>
                  <a:gd name="T10" fmla="*/ 41 w 539"/>
                  <a:gd name="T11" fmla="*/ 544 h 545"/>
                  <a:gd name="T12" fmla="*/ 273 w 539"/>
                  <a:gd name="T13" fmla="*/ 337 h 545"/>
                  <a:gd name="T14" fmla="*/ 538 w 539"/>
                  <a:gd name="T15" fmla="*/ 502 h 545"/>
                  <a:gd name="T16" fmla="*/ 331 w 539"/>
                  <a:gd name="T17" fmla="*/ 269 h 545"/>
                  <a:gd name="T18" fmla="*/ 496 w 539"/>
                  <a:gd name="T19" fmla="*/ 0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9" h="545">
                    <a:moveTo>
                      <a:pt x="496" y="0"/>
                    </a:moveTo>
                    <a:lnTo>
                      <a:pt x="496" y="0"/>
                    </a:lnTo>
                    <a:lnTo>
                      <a:pt x="263" y="213"/>
                    </a:lnTo>
                    <a:lnTo>
                      <a:pt x="0" y="42"/>
                    </a:lnTo>
                    <a:lnTo>
                      <a:pt x="207" y="280"/>
                    </a:lnTo>
                    <a:lnTo>
                      <a:pt x="41" y="544"/>
                    </a:lnTo>
                    <a:lnTo>
                      <a:pt x="273" y="337"/>
                    </a:lnTo>
                    <a:lnTo>
                      <a:pt x="538" y="502"/>
                    </a:lnTo>
                    <a:lnTo>
                      <a:pt x="331" y="269"/>
                    </a:lnTo>
                    <a:lnTo>
                      <a:pt x="496" y="0"/>
                    </a:lnTo>
                  </a:path>
                </a:pathLst>
              </a:custGeom>
              <a:solidFill>
                <a:schemeClr val="accent6"/>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9" name="Freeform 9"/>
              <p:cNvSpPr>
                <a:spLocks noChangeArrowheads="1"/>
              </p:cNvSpPr>
              <p:nvPr/>
            </p:nvSpPr>
            <p:spPr bwMode="auto">
              <a:xfrm>
                <a:off x="10094606" y="8434091"/>
                <a:ext cx="307727" cy="314258"/>
              </a:xfrm>
              <a:custGeom>
                <a:avLst/>
                <a:gdLst>
                  <a:gd name="T0" fmla="*/ 497 w 539"/>
                  <a:gd name="T1" fmla="*/ 0 h 545"/>
                  <a:gd name="T2" fmla="*/ 497 w 539"/>
                  <a:gd name="T3" fmla="*/ 0 h 545"/>
                  <a:gd name="T4" fmla="*/ 497 w 539"/>
                  <a:gd name="T5" fmla="*/ 0 h 545"/>
                  <a:gd name="T6" fmla="*/ 264 w 539"/>
                  <a:gd name="T7" fmla="*/ 213 h 545"/>
                  <a:gd name="T8" fmla="*/ 0 w 539"/>
                  <a:gd name="T9" fmla="*/ 42 h 545"/>
                  <a:gd name="T10" fmla="*/ 207 w 539"/>
                  <a:gd name="T11" fmla="*/ 279 h 545"/>
                  <a:gd name="T12" fmla="*/ 41 w 539"/>
                  <a:gd name="T13" fmla="*/ 544 h 545"/>
                  <a:gd name="T14" fmla="*/ 274 w 539"/>
                  <a:gd name="T15" fmla="*/ 336 h 545"/>
                  <a:gd name="T16" fmla="*/ 538 w 539"/>
                  <a:gd name="T17" fmla="*/ 502 h 545"/>
                  <a:gd name="T18" fmla="*/ 332 w 539"/>
                  <a:gd name="T19" fmla="*/ 269 h 545"/>
                  <a:gd name="T20" fmla="*/ 497 w 539"/>
                  <a:gd name="T21" fmla="*/ 0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9" h="545">
                    <a:moveTo>
                      <a:pt x="497" y="0"/>
                    </a:moveTo>
                    <a:lnTo>
                      <a:pt x="497" y="0"/>
                    </a:lnTo>
                    <a:lnTo>
                      <a:pt x="497" y="0"/>
                    </a:lnTo>
                    <a:cubicBezTo>
                      <a:pt x="264" y="213"/>
                      <a:pt x="264" y="213"/>
                      <a:pt x="264" y="213"/>
                    </a:cubicBezTo>
                    <a:cubicBezTo>
                      <a:pt x="0" y="42"/>
                      <a:pt x="0" y="42"/>
                      <a:pt x="0" y="42"/>
                    </a:cubicBezTo>
                    <a:cubicBezTo>
                      <a:pt x="207" y="279"/>
                      <a:pt x="207" y="279"/>
                      <a:pt x="207" y="279"/>
                    </a:cubicBezTo>
                    <a:cubicBezTo>
                      <a:pt x="41" y="544"/>
                      <a:pt x="41" y="544"/>
                      <a:pt x="41" y="544"/>
                    </a:cubicBezTo>
                    <a:cubicBezTo>
                      <a:pt x="274" y="336"/>
                      <a:pt x="274" y="336"/>
                      <a:pt x="274" y="336"/>
                    </a:cubicBezTo>
                    <a:cubicBezTo>
                      <a:pt x="538" y="502"/>
                      <a:pt x="538" y="502"/>
                      <a:pt x="538" y="502"/>
                    </a:cubicBezTo>
                    <a:cubicBezTo>
                      <a:pt x="332" y="269"/>
                      <a:pt x="332" y="269"/>
                      <a:pt x="332" y="269"/>
                    </a:cubicBezTo>
                    <a:cubicBezTo>
                      <a:pt x="497" y="0"/>
                      <a:pt x="497" y="0"/>
                      <a:pt x="497" y="0"/>
                    </a:cubicBezTo>
                  </a:path>
                </a:pathLst>
              </a:custGeom>
              <a:solidFill>
                <a:schemeClr val="accent5">
                  <a:lumMod val="7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60" name="Freeform 11"/>
              <p:cNvSpPr>
                <a:spLocks noChangeArrowheads="1"/>
              </p:cNvSpPr>
              <p:nvPr/>
            </p:nvSpPr>
            <p:spPr bwMode="auto">
              <a:xfrm>
                <a:off x="14602475" y="7055933"/>
                <a:ext cx="307727" cy="304439"/>
              </a:xfrm>
              <a:custGeom>
                <a:avLst/>
                <a:gdLst>
                  <a:gd name="T0" fmla="*/ 496 w 539"/>
                  <a:gd name="T1" fmla="*/ 0 h 539"/>
                  <a:gd name="T2" fmla="*/ 263 w 539"/>
                  <a:gd name="T3" fmla="*/ 207 h 539"/>
                  <a:gd name="T4" fmla="*/ 0 w 539"/>
                  <a:gd name="T5" fmla="*/ 42 h 539"/>
                  <a:gd name="T6" fmla="*/ 207 w 539"/>
                  <a:gd name="T7" fmla="*/ 274 h 539"/>
                  <a:gd name="T8" fmla="*/ 42 w 539"/>
                  <a:gd name="T9" fmla="*/ 538 h 539"/>
                  <a:gd name="T10" fmla="*/ 274 w 539"/>
                  <a:gd name="T11" fmla="*/ 331 h 539"/>
                  <a:gd name="T12" fmla="*/ 538 w 539"/>
                  <a:gd name="T13" fmla="*/ 497 h 539"/>
                  <a:gd name="T14" fmla="*/ 331 w 539"/>
                  <a:gd name="T15" fmla="*/ 264 h 539"/>
                  <a:gd name="T16" fmla="*/ 496 w 539"/>
                  <a:gd name="T17"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9" h="539">
                    <a:moveTo>
                      <a:pt x="496" y="0"/>
                    </a:moveTo>
                    <a:lnTo>
                      <a:pt x="263" y="207"/>
                    </a:lnTo>
                    <a:lnTo>
                      <a:pt x="0" y="42"/>
                    </a:lnTo>
                    <a:lnTo>
                      <a:pt x="207" y="274"/>
                    </a:lnTo>
                    <a:lnTo>
                      <a:pt x="42" y="538"/>
                    </a:lnTo>
                    <a:lnTo>
                      <a:pt x="274" y="331"/>
                    </a:lnTo>
                    <a:lnTo>
                      <a:pt x="538" y="497"/>
                    </a:lnTo>
                    <a:lnTo>
                      <a:pt x="331" y="264"/>
                    </a:lnTo>
                    <a:lnTo>
                      <a:pt x="496" y="0"/>
                    </a:lnTo>
                  </a:path>
                </a:pathLst>
              </a:custGeom>
              <a:solidFill>
                <a:schemeClr val="accent2"/>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61" name="Freeform 12"/>
              <p:cNvSpPr>
                <a:spLocks noChangeArrowheads="1"/>
              </p:cNvSpPr>
              <p:nvPr/>
            </p:nvSpPr>
            <p:spPr bwMode="auto">
              <a:xfrm>
                <a:off x="13633465" y="8096915"/>
                <a:ext cx="713663" cy="713630"/>
              </a:xfrm>
              <a:custGeom>
                <a:avLst/>
                <a:gdLst>
                  <a:gd name="T0" fmla="*/ 947 w 1248"/>
                  <a:gd name="T1" fmla="*/ 0 h 1249"/>
                  <a:gd name="T2" fmla="*/ 947 w 1248"/>
                  <a:gd name="T3" fmla="*/ 0 h 1249"/>
                  <a:gd name="T4" fmla="*/ 591 w 1248"/>
                  <a:gd name="T5" fmla="*/ 507 h 1249"/>
                  <a:gd name="T6" fmla="*/ 0 w 1248"/>
                  <a:gd name="T7" fmla="*/ 306 h 1249"/>
                  <a:gd name="T8" fmla="*/ 508 w 1248"/>
                  <a:gd name="T9" fmla="*/ 663 h 1249"/>
                  <a:gd name="T10" fmla="*/ 306 w 1248"/>
                  <a:gd name="T11" fmla="*/ 1248 h 1249"/>
                  <a:gd name="T12" fmla="*/ 306 w 1248"/>
                  <a:gd name="T13" fmla="*/ 1248 h 1249"/>
                  <a:gd name="T14" fmla="*/ 663 w 1248"/>
                  <a:gd name="T15" fmla="*/ 745 h 1249"/>
                  <a:gd name="T16" fmla="*/ 1247 w 1248"/>
                  <a:gd name="T17" fmla="*/ 947 h 1249"/>
                  <a:gd name="T18" fmla="*/ 745 w 1248"/>
                  <a:gd name="T19" fmla="*/ 585 h 1249"/>
                  <a:gd name="T20" fmla="*/ 947 w 1248"/>
                  <a:gd name="T21" fmla="*/ 0 h 1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8" h="1249">
                    <a:moveTo>
                      <a:pt x="947" y="0"/>
                    </a:moveTo>
                    <a:lnTo>
                      <a:pt x="947" y="0"/>
                    </a:lnTo>
                    <a:lnTo>
                      <a:pt x="591" y="507"/>
                    </a:lnTo>
                    <a:lnTo>
                      <a:pt x="0" y="306"/>
                    </a:lnTo>
                    <a:lnTo>
                      <a:pt x="508" y="663"/>
                    </a:lnTo>
                    <a:lnTo>
                      <a:pt x="306" y="1248"/>
                    </a:lnTo>
                    <a:lnTo>
                      <a:pt x="306" y="1248"/>
                    </a:lnTo>
                    <a:lnTo>
                      <a:pt x="663" y="745"/>
                    </a:lnTo>
                    <a:lnTo>
                      <a:pt x="1247" y="947"/>
                    </a:lnTo>
                    <a:lnTo>
                      <a:pt x="745" y="585"/>
                    </a:lnTo>
                    <a:lnTo>
                      <a:pt x="947" y="0"/>
                    </a:lnTo>
                  </a:path>
                </a:pathLst>
              </a:custGeom>
              <a:solidFill>
                <a:schemeClr val="accent6"/>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grpSp>
      </p:grpSp>
      <p:sp>
        <p:nvSpPr>
          <p:cNvPr id="6" name="Oval 5"/>
          <p:cNvSpPr/>
          <p:nvPr/>
        </p:nvSpPr>
        <p:spPr>
          <a:xfrm>
            <a:off x="7443947" y="3664785"/>
            <a:ext cx="9489756" cy="9489756"/>
          </a:xfrm>
          <a:prstGeom prst="ellipse">
            <a:avLst/>
          </a:prstGeom>
          <a:noFill/>
          <a:ln w="28575">
            <a:solidFill>
              <a:schemeClr val="accent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grpSp>
        <p:nvGrpSpPr>
          <p:cNvPr id="22" name="Group 21"/>
          <p:cNvGrpSpPr/>
          <p:nvPr/>
        </p:nvGrpSpPr>
        <p:grpSpPr>
          <a:xfrm>
            <a:off x="15223817" y="4124500"/>
            <a:ext cx="1187357" cy="1187357"/>
            <a:chOff x="1037690" y="2460587"/>
            <a:chExt cx="786047" cy="786047"/>
          </a:xfrm>
        </p:grpSpPr>
        <p:sp>
          <p:nvSpPr>
            <p:cNvPr id="12" name="Oval 11"/>
            <p:cNvSpPr/>
            <p:nvPr/>
          </p:nvSpPr>
          <p:spPr>
            <a:xfrm>
              <a:off x="1037690" y="2460587"/>
              <a:ext cx="786047" cy="786047"/>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sp>
          <p:nvSpPr>
            <p:cNvPr id="4" name="Freeform 115"/>
            <p:cNvSpPr>
              <a:spLocks noChangeArrowheads="1"/>
            </p:cNvSpPr>
            <p:nvPr/>
          </p:nvSpPr>
          <p:spPr bwMode="auto">
            <a:xfrm>
              <a:off x="1234529" y="2673247"/>
              <a:ext cx="392368" cy="360727"/>
            </a:xfrm>
            <a:custGeom>
              <a:avLst/>
              <a:gdLst>
                <a:gd name="T0" fmla="*/ 600 w 601"/>
                <a:gd name="T1" fmla="*/ 226 h 552"/>
                <a:gd name="T2" fmla="*/ 600 w 601"/>
                <a:gd name="T3" fmla="*/ 226 h 552"/>
                <a:gd name="T4" fmla="*/ 522 w 601"/>
                <a:gd name="T5" fmla="*/ 304 h 552"/>
                <a:gd name="T6" fmla="*/ 452 w 601"/>
                <a:gd name="T7" fmla="*/ 226 h 552"/>
                <a:gd name="T8" fmla="*/ 452 w 601"/>
                <a:gd name="T9" fmla="*/ 226 h 552"/>
                <a:gd name="T10" fmla="*/ 452 w 601"/>
                <a:gd name="T11" fmla="*/ 226 h 552"/>
                <a:gd name="T12" fmla="*/ 452 w 601"/>
                <a:gd name="T13" fmla="*/ 226 h 552"/>
                <a:gd name="T14" fmla="*/ 374 w 601"/>
                <a:gd name="T15" fmla="*/ 304 h 552"/>
                <a:gd name="T16" fmla="*/ 296 w 601"/>
                <a:gd name="T17" fmla="*/ 226 h 552"/>
                <a:gd name="T18" fmla="*/ 296 w 601"/>
                <a:gd name="T19" fmla="*/ 226 h 552"/>
                <a:gd name="T20" fmla="*/ 296 w 601"/>
                <a:gd name="T21" fmla="*/ 226 h 552"/>
                <a:gd name="T22" fmla="*/ 296 w 601"/>
                <a:gd name="T23" fmla="*/ 226 h 552"/>
                <a:gd name="T24" fmla="*/ 296 w 601"/>
                <a:gd name="T25" fmla="*/ 226 h 552"/>
                <a:gd name="T26" fmla="*/ 226 w 601"/>
                <a:gd name="T27" fmla="*/ 304 h 552"/>
                <a:gd name="T28" fmla="*/ 148 w 601"/>
                <a:gd name="T29" fmla="*/ 226 h 552"/>
                <a:gd name="T30" fmla="*/ 148 w 601"/>
                <a:gd name="T31" fmla="*/ 226 h 552"/>
                <a:gd name="T32" fmla="*/ 148 w 601"/>
                <a:gd name="T33" fmla="*/ 226 h 552"/>
                <a:gd name="T34" fmla="*/ 148 w 601"/>
                <a:gd name="T35" fmla="*/ 226 h 552"/>
                <a:gd name="T36" fmla="*/ 148 w 601"/>
                <a:gd name="T37" fmla="*/ 226 h 552"/>
                <a:gd name="T38" fmla="*/ 70 w 601"/>
                <a:gd name="T39" fmla="*/ 304 h 552"/>
                <a:gd name="T40" fmla="*/ 0 w 601"/>
                <a:gd name="T41" fmla="*/ 226 h 552"/>
                <a:gd name="T42" fmla="*/ 0 w 601"/>
                <a:gd name="T43" fmla="*/ 226 h 552"/>
                <a:gd name="T44" fmla="*/ 0 w 601"/>
                <a:gd name="T45" fmla="*/ 226 h 552"/>
                <a:gd name="T46" fmla="*/ 0 w 601"/>
                <a:gd name="T47" fmla="*/ 226 h 552"/>
                <a:gd name="T48" fmla="*/ 49 w 601"/>
                <a:gd name="T49" fmla="*/ 84 h 552"/>
                <a:gd name="T50" fmla="*/ 551 w 601"/>
                <a:gd name="T51" fmla="*/ 84 h 552"/>
                <a:gd name="T52" fmla="*/ 600 w 601"/>
                <a:gd name="T53" fmla="*/ 226 h 552"/>
                <a:gd name="T54" fmla="*/ 508 w 601"/>
                <a:gd name="T55" fmla="*/ 56 h 552"/>
                <a:gd name="T56" fmla="*/ 508 w 601"/>
                <a:gd name="T57" fmla="*/ 56 h 552"/>
                <a:gd name="T58" fmla="*/ 91 w 601"/>
                <a:gd name="T59" fmla="*/ 56 h 552"/>
                <a:gd name="T60" fmla="*/ 63 w 601"/>
                <a:gd name="T61" fmla="*/ 28 h 552"/>
                <a:gd name="T62" fmla="*/ 91 w 601"/>
                <a:gd name="T63" fmla="*/ 0 h 552"/>
                <a:gd name="T64" fmla="*/ 508 w 601"/>
                <a:gd name="T65" fmla="*/ 0 h 552"/>
                <a:gd name="T66" fmla="*/ 537 w 601"/>
                <a:gd name="T67" fmla="*/ 28 h 552"/>
                <a:gd name="T68" fmla="*/ 508 w 601"/>
                <a:gd name="T69" fmla="*/ 56 h 552"/>
                <a:gd name="T70" fmla="*/ 84 w 601"/>
                <a:gd name="T71" fmla="*/ 332 h 552"/>
                <a:gd name="T72" fmla="*/ 84 w 601"/>
                <a:gd name="T73" fmla="*/ 332 h 552"/>
                <a:gd name="T74" fmla="*/ 84 w 601"/>
                <a:gd name="T75" fmla="*/ 332 h 552"/>
                <a:gd name="T76" fmla="*/ 91 w 601"/>
                <a:gd name="T77" fmla="*/ 332 h 552"/>
                <a:gd name="T78" fmla="*/ 91 w 601"/>
                <a:gd name="T79" fmla="*/ 332 h 552"/>
                <a:gd name="T80" fmla="*/ 98 w 601"/>
                <a:gd name="T81" fmla="*/ 332 h 552"/>
                <a:gd name="T82" fmla="*/ 113 w 601"/>
                <a:gd name="T83" fmla="*/ 325 h 552"/>
                <a:gd name="T84" fmla="*/ 113 w 601"/>
                <a:gd name="T85" fmla="*/ 325 h 552"/>
                <a:gd name="T86" fmla="*/ 113 w 601"/>
                <a:gd name="T87" fmla="*/ 325 h 552"/>
                <a:gd name="T88" fmla="*/ 113 w 601"/>
                <a:gd name="T89" fmla="*/ 466 h 552"/>
                <a:gd name="T90" fmla="*/ 487 w 601"/>
                <a:gd name="T91" fmla="*/ 466 h 552"/>
                <a:gd name="T92" fmla="*/ 487 w 601"/>
                <a:gd name="T93" fmla="*/ 325 h 552"/>
                <a:gd name="T94" fmla="*/ 487 w 601"/>
                <a:gd name="T95" fmla="*/ 325 h 552"/>
                <a:gd name="T96" fmla="*/ 487 w 601"/>
                <a:gd name="T97" fmla="*/ 325 h 552"/>
                <a:gd name="T98" fmla="*/ 501 w 601"/>
                <a:gd name="T99" fmla="*/ 332 h 552"/>
                <a:gd name="T100" fmla="*/ 508 w 601"/>
                <a:gd name="T101" fmla="*/ 332 h 552"/>
                <a:gd name="T102" fmla="*/ 508 w 601"/>
                <a:gd name="T103" fmla="*/ 332 h 552"/>
                <a:gd name="T104" fmla="*/ 515 w 601"/>
                <a:gd name="T105" fmla="*/ 332 h 552"/>
                <a:gd name="T106" fmla="*/ 515 w 601"/>
                <a:gd name="T107" fmla="*/ 332 h 552"/>
                <a:gd name="T108" fmla="*/ 522 w 601"/>
                <a:gd name="T109" fmla="*/ 332 h 552"/>
                <a:gd name="T110" fmla="*/ 544 w 601"/>
                <a:gd name="T111" fmla="*/ 332 h 552"/>
                <a:gd name="T112" fmla="*/ 544 w 601"/>
                <a:gd name="T113" fmla="*/ 523 h 552"/>
                <a:gd name="T114" fmla="*/ 515 w 601"/>
                <a:gd name="T115" fmla="*/ 551 h 552"/>
                <a:gd name="T116" fmla="*/ 84 w 601"/>
                <a:gd name="T117" fmla="*/ 551 h 552"/>
                <a:gd name="T118" fmla="*/ 56 w 601"/>
                <a:gd name="T119" fmla="*/ 523 h 552"/>
                <a:gd name="T120" fmla="*/ 56 w 601"/>
                <a:gd name="T121" fmla="*/ 332 h 552"/>
                <a:gd name="T122" fmla="*/ 70 w 601"/>
                <a:gd name="T123" fmla="*/ 332 h 552"/>
                <a:gd name="T124" fmla="*/ 84 w 601"/>
                <a:gd name="T125" fmla="*/ 332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1" h="552">
                  <a:moveTo>
                    <a:pt x="600" y="226"/>
                  </a:moveTo>
                  <a:lnTo>
                    <a:pt x="600" y="226"/>
                  </a:lnTo>
                  <a:cubicBezTo>
                    <a:pt x="600" y="268"/>
                    <a:pt x="565" y="304"/>
                    <a:pt x="522" y="304"/>
                  </a:cubicBezTo>
                  <a:cubicBezTo>
                    <a:pt x="480" y="304"/>
                    <a:pt x="452" y="268"/>
                    <a:pt x="452" y="226"/>
                  </a:cubicBezTo>
                  <a:lnTo>
                    <a:pt x="452" y="226"/>
                  </a:lnTo>
                  <a:lnTo>
                    <a:pt x="452" y="226"/>
                  </a:lnTo>
                  <a:lnTo>
                    <a:pt x="452" y="226"/>
                  </a:lnTo>
                  <a:cubicBezTo>
                    <a:pt x="452" y="268"/>
                    <a:pt x="417" y="304"/>
                    <a:pt x="374" y="304"/>
                  </a:cubicBezTo>
                  <a:cubicBezTo>
                    <a:pt x="332" y="304"/>
                    <a:pt x="296" y="268"/>
                    <a:pt x="296" y="226"/>
                  </a:cubicBezTo>
                  <a:lnTo>
                    <a:pt x="296" y="226"/>
                  </a:lnTo>
                  <a:lnTo>
                    <a:pt x="296" y="226"/>
                  </a:lnTo>
                  <a:lnTo>
                    <a:pt x="296" y="226"/>
                  </a:lnTo>
                  <a:lnTo>
                    <a:pt x="296" y="226"/>
                  </a:lnTo>
                  <a:cubicBezTo>
                    <a:pt x="296" y="268"/>
                    <a:pt x="268" y="304"/>
                    <a:pt x="226" y="304"/>
                  </a:cubicBezTo>
                  <a:cubicBezTo>
                    <a:pt x="183" y="304"/>
                    <a:pt x="148" y="268"/>
                    <a:pt x="148" y="226"/>
                  </a:cubicBezTo>
                  <a:lnTo>
                    <a:pt x="148" y="226"/>
                  </a:lnTo>
                  <a:lnTo>
                    <a:pt x="148" y="226"/>
                  </a:lnTo>
                  <a:lnTo>
                    <a:pt x="148" y="226"/>
                  </a:lnTo>
                  <a:lnTo>
                    <a:pt x="148" y="226"/>
                  </a:lnTo>
                  <a:cubicBezTo>
                    <a:pt x="148" y="268"/>
                    <a:pt x="113" y="304"/>
                    <a:pt x="70" y="304"/>
                  </a:cubicBezTo>
                  <a:cubicBezTo>
                    <a:pt x="28" y="304"/>
                    <a:pt x="0" y="268"/>
                    <a:pt x="0" y="226"/>
                  </a:cubicBezTo>
                  <a:lnTo>
                    <a:pt x="0" y="226"/>
                  </a:lnTo>
                  <a:lnTo>
                    <a:pt x="0" y="226"/>
                  </a:lnTo>
                  <a:lnTo>
                    <a:pt x="0" y="226"/>
                  </a:ln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lnTo>
                    <a:pt x="84" y="332"/>
                  </a:lnTo>
                  <a:cubicBezTo>
                    <a:pt x="84" y="332"/>
                    <a:pt x="84" y="332"/>
                    <a:pt x="91" y="332"/>
                  </a:cubicBezTo>
                  <a:lnTo>
                    <a:pt x="91" y="332"/>
                  </a:lnTo>
                  <a:cubicBezTo>
                    <a:pt x="91" y="332"/>
                    <a:pt x="91" y="332"/>
                    <a:pt x="98" y="332"/>
                  </a:cubicBezTo>
                  <a:cubicBezTo>
                    <a:pt x="98" y="325"/>
                    <a:pt x="106" y="325"/>
                    <a:pt x="113" y="325"/>
                  </a:cubicBezTo>
                  <a:lnTo>
                    <a:pt x="113" y="325"/>
                  </a:lnTo>
                  <a:lnTo>
                    <a:pt x="113" y="325"/>
                  </a:lnTo>
                  <a:cubicBezTo>
                    <a:pt x="113" y="466"/>
                    <a:pt x="113" y="466"/>
                    <a:pt x="113" y="466"/>
                  </a:cubicBezTo>
                  <a:cubicBezTo>
                    <a:pt x="487" y="466"/>
                    <a:pt x="487" y="466"/>
                    <a:pt x="487" y="466"/>
                  </a:cubicBezTo>
                  <a:cubicBezTo>
                    <a:pt x="487" y="325"/>
                    <a:pt x="487" y="325"/>
                    <a:pt x="487" y="325"/>
                  </a:cubicBezTo>
                  <a:lnTo>
                    <a:pt x="487" y="325"/>
                  </a:lnTo>
                  <a:lnTo>
                    <a:pt x="487" y="325"/>
                  </a:lnTo>
                  <a:cubicBezTo>
                    <a:pt x="494" y="325"/>
                    <a:pt x="494" y="325"/>
                    <a:pt x="501" y="332"/>
                  </a:cubicBezTo>
                  <a:cubicBezTo>
                    <a:pt x="501" y="332"/>
                    <a:pt x="501" y="332"/>
                    <a:pt x="508" y="332"/>
                  </a:cubicBezTo>
                  <a:lnTo>
                    <a:pt x="508" y="332"/>
                  </a:lnTo>
                  <a:lnTo>
                    <a:pt x="515" y="332"/>
                  </a:ln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grpSp>
      <p:sp>
        <p:nvSpPr>
          <p:cNvPr id="15" name="Oval 14"/>
          <p:cNvSpPr/>
          <p:nvPr/>
        </p:nvSpPr>
        <p:spPr>
          <a:xfrm>
            <a:off x="17151457" y="9524243"/>
            <a:ext cx="1187357" cy="118735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grpSp>
        <p:nvGrpSpPr>
          <p:cNvPr id="8" name="Group 1"/>
          <p:cNvGrpSpPr>
            <a:grpSpLocks/>
          </p:cNvGrpSpPr>
          <p:nvPr/>
        </p:nvGrpSpPr>
        <p:grpSpPr bwMode="auto">
          <a:xfrm>
            <a:off x="17449862" y="9827079"/>
            <a:ext cx="590546" cy="581683"/>
            <a:chOff x="7197121" y="8332916"/>
            <a:chExt cx="553830" cy="543285"/>
          </a:xfrm>
          <a:solidFill>
            <a:schemeClr val="bg1"/>
          </a:solidFill>
        </p:grpSpPr>
        <p:sp>
          <p:nvSpPr>
            <p:cNvPr id="9" name="Freeform 8"/>
            <p:cNvSpPr>
              <a:spLocks noChangeArrowheads="1"/>
            </p:cNvSpPr>
            <p:nvPr/>
          </p:nvSpPr>
          <p:spPr bwMode="auto">
            <a:xfrm>
              <a:off x="7197121" y="8332916"/>
              <a:ext cx="553830" cy="543285"/>
            </a:xfrm>
            <a:custGeom>
              <a:avLst/>
              <a:gdLst>
                <a:gd name="T0" fmla="*/ 231 w 462"/>
                <a:gd name="T1" fmla="*/ 0 h 453"/>
                <a:gd name="T2" fmla="*/ 231 w 462"/>
                <a:gd name="T3" fmla="*/ 0 h 453"/>
                <a:gd name="T4" fmla="*/ 0 w 462"/>
                <a:gd name="T5" fmla="*/ 222 h 453"/>
                <a:gd name="T6" fmla="*/ 231 w 462"/>
                <a:gd name="T7" fmla="*/ 452 h 453"/>
                <a:gd name="T8" fmla="*/ 461 w 462"/>
                <a:gd name="T9" fmla="*/ 222 h 453"/>
                <a:gd name="T10" fmla="*/ 231 w 462"/>
                <a:gd name="T11" fmla="*/ 0 h 453"/>
                <a:gd name="T12" fmla="*/ 231 w 462"/>
                <a:gd name="T13" fmla="*/ 399 h 453"/>
                <a:gd name="T14" fmla="*/ 231 w 462"/>
                <a:gd name="T15" fmla="*/ 399 h 453"/>
                <a:gd name="T16" fmla="*/ 53 w 462"/>
                <a:gd name="T17" fmla="*/ 222 h 453"/>
                <a:gd name="T18" fmla="*/ 231 w 462"/>
                <a:gd name="T19" fmla="*/ 45 h 453"/>
                <a:gd name="T20" fmla="*/ 408 w 462"/>
                <a:gd name="T21" fmla="*/ 222 h 453"/>
                <a:gd name="T22" fmla="*/ 231 w 462"/>
                <a:gd name="T23" fmla="*/ 39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10" name="Freeform 9"/>
            <p:cNvSpPr>
              <a:spLocks noChangeArrowheads="1"/>
            </p:cNvSpPr>
            <p:nvPr/>
          </p:nvSpPr>
          <p:spPr bwMode="auto">
            <a:xfrm>
              <a:off x="7450784" y="8450839"/>
              <a:ext cx="126832" cy="261114"/>
            </a:xfrm>
            <a:custGeom>
              <a:avLst/>
              <a:gdLst>
                <a:gd name="T0" fmla="*/ 36 w 107"/>
                <a:gd name="T1" fmla="*/ 0 h 222"/>
                <a:gd name="T2" fmla="*/ 0 w 107"/>
                <a:gd name="T3" fmla="*/ 0 h 222"/>
                <a:gd name="T4" fmla="*/ 0 w 107"/>
                <a:gd name="T5" fmla="*/ 133 h 222"/>
                <a:gd name="T6" fmla="*/ 89 w 107"/>
                <a:gd name="T7" fmla="*/ 221 h 222"/>
                <a:gd name="T8" fmla="*/ 106 w 107"/>
                <a:gd name="T9" fmla="*/ 195 h 222"/>
                <a:gd name="T10" fmla="*/ 36 w 107"/>
                <a:gd name="T11" fmla="*/ 114 h 222"/>
                <a:gd name="T12" fmla="*/ 36 w 107"/>
                <a:gd name="T13" fmla="*/ 0 h 222"/>
              </a:gdLst>
              <a:ahLst/>
              <a:cxnLst>
                <a:cxn ang="0">
                  <a:pos x="T0" y="T1"/>
                </a:cxn>
                <a:cxn ang="0">
                  <a:pos x="T2" y="T3"/>
                </a:cxn>
                <a:cxn ang="0">
                  <a:pos x="T4" y="T5"/>
                </a:cxn>
                <a:cxn ang="0">
                  <a:pos x="T6" y="T7"/>
                </a:cxn>
                <a:cxn ang="0">
                  <a:pos x="T8" y="T9"/>
                </a:cxn>
                <a:cxn ang="0">
                  <a:pos x="T10" y="T11"/>
                </a:cxn>
                <a:cxn ang="0">
                  <a:pos x="T12" y="T13"/>
                </a:cxn>
              </a:cxnLst>
              <a:rect l="0" t="0" r="r" b="b"/>
              <a:pathLst>
                <a:path w="107" h="222">
                  <a:moveTo>
                    <a:pt x="36" y="0"/>
                  </a:moveTo>
                  <a:lnTo>
                    <a:pt x="0" y="0"/>
                  </a:lnTo>
                  <a:lnTo>
                    <a:pt x="0" y="133"/>
                  </a:lnTo>
                  <a:lnTo>
                    <a:pt x="89" y="221"/>
                  </a:lnTo>
                  <a:lnTo>
                    <a:pt x="106" y="195"/>
                  </a:lnTo>
                  <a:lnTo>
                    <a:pt x="36" y="114"/>
                  </a:lnTo>
                  <a:lnTo>
                    <a:pt x="36"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grpSp>
      <p:grpSp>
        <p:nvGrpSpPr>
          <p:cNvPr id="21" name="Group 20"/>
          <p:cNvGrpSpPr/>
          <p:nvPr/>
        </p:nvGrpSpPr>
        <p:grpSpPr>
          <a:xfrm>
            <a:off x="8159420" y="4103698"/>
            <a:ext cx="1187357" cy="1187357"/>
            <a:chOff x="2572979" y="2460587"/>
            <a:chExt cx="786047" cy="786047"/>
          </a:xfrm>
        </p:grpSpPr>
        <p:sp>
          <p:nvSpPr>
            <p:cNvPr id="13" name="Oval 12"/>
            <p:cNvSpPr/>
            <p:nvPr/>
          </p:nvSpPr>
          <p:spPr>
            <a:xfrm>
              <a:off x="2572979" y="2460587"/>
              <a:ext cx="786047" cy="786047"/>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sp>
          <p:nvSpPr>
            <p:cNvPr id="5" name="Freeform 96"/>
            <p:cNvSpPr>
              <a:spLocks noChangeArrowheads="1"/>
            </p:cNvSpPr>
            <p:nvPr/>
          </p:nvSpPr>
          <p:spPr bwMode="auto">
            <a:xfrm>
              <a:off x="2747233" y="2642771"/>
              <a:ext cx="437538" cy="421678"/>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en-US" sz="4799" dirty="0"/>
            </a:p>
          </p:txBody>
        </p:sp>
      </p:grpSp>
      <p:sp>
        <p:nvSpPr>
          <p:cNvPr id="17" name="Oval 16"/>
          <p:cNvSpPr/>
          <p:nvPr/>
        </p:nvSpPr>
        <p:spPr>
          <a:xfrm>
            <a:off x="6303090" y="9524241"/>
            <a:ext cx="1187357" cy="1187357"/>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sp>
        <p:nvSpPr>
          <p:cNvPr id="7" name="Freeform 123"/>
          <p:cNvSpPr>
            <a:spLocks noChangeArrowheads="1"/>
          </p:cNvSpPr>
          <p:nvPr/>
        </p:nvSpPr>
        <p:spPr bwMode="auto">
          <a:xfrm>
            <a:off x="6608256" y="9822570"/>
            <a:ext cx="577024" cy="590699"/>
          </a:xfrm>
          <a:custGeom>
            <a:avLst/>
            <a:gdLst>
              <a:gd name="T0" fmla="*/ 275 w 452"/>
              <a:gd name="T1" fmla="*/ 301 h 462"/>
              <a:gd name="T2" fmla="*/ 275 w 452"/>
              <a:gd name="T3" fmla="*/ 301 h 462"/>
              <a:gd name="T4" fmla="*/ 434 w 452"/>
              <a:gd name="T5" fmla="*/ 26 h 462"/>
              <a:gd name="T6" fmla="*/ 434 w 452"/>
              <a:gd name="T7" fmla="*/ 18 h 462"/>
              <a:gd name="T8" fmla="*/ 425 w 452"/>
              <a:gd name="T9" fmla="*/ 18 h 462"/>
              <a:gd name="T10" fmla="*/ 159 w 452"/>
              <a:gd name="T11" fmla="*/ 178 h 462"/>
              <a:gd name="T12" fmla="*/ 9 w 452"/>
              <a:gd name="T13" fmla="*/ 301 h 462"/>
              <a:gd name="T14" fmla="*/ 35 w 452"/>
              <a:gd name="T15" fmla="*/ 328 h 462"/>
              <a:gd name="T16" fmla="*/ 88 w 452"/>
              <a:gd name="T17" fmla="*/ 310 h 462"/>
              <a:gd name="T18" fmla="*/ 151 w 452"/>
              <a:gd name="T19" fmla="*/ 372 h 462"/>
              <a:gd name="T20" fmla="*/ 133 w 452"/>
              <a:gd name="T21" fmla="*/ 425 h 462"/>
              <a:gd name="T22" fmla="*/ 151 w 452"/>
              <a:gd name="T23" fmla="*/ 452 h 462"/>
              <a:gd name="T24" fmla="*/ 275 w 452"/>
              <a:gd name="T25" fmla="*/ 301 h 462"/>
              <a:gd name="T26" fmla="*/ 301 w 452"/>
              <a:gd name="T27" fmla="*/ 150 h 462"/>
              <a:gd name="T28" fmla="*/ 301 w 452"/>
              <a:gd name="T29" fmla="*/ 150 h 462"/>
              <a:gd name="T30" fmla="*/ 301 w 452"/>
              <a:gd name="T31" fmla="*/ 97 h 462"/>
              <a:gd name="T32" fmla="*/ 354 w 452"/>
              <a:gd name="T33" fmla="*/ 97 h 462"/>
              <a:gd name="T34" fmla="*/ 354 w 452"/>
              <a:gd name="T35" fmla="*/ 150 h 462"/>
              <a:gd name="T36" fmla="*/ 301 w 452"/>
              <a:gd name="T37" fmla="*/ 15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34" tIns="121867" rIns="243734" bIns="121867" anchor="ctr"/>
          <a:lstStyle/>
          <a:p>
            <a:pPr>
              <a:defRPr/>
            </a:pPr>
            <a:endParaRPr lang="en-US" sz="4799" dirty="0"/>
          </a:p>
        </p:txBody>
      </p:sp>
      <p:sp>
        <p:nvSpPr>
          <p:cNvPr id="67" name="TextBox 66"/>
          <p:cNvSpPr txBox="1"/>
          <p:nvPr/>
        </p:nvSpPr>
        <p:spPr>
          <a:xfrm>
            <a:off x="16175582" y="4230258"/>
            <a:ext cx="3884959" cy="984645"/>
          </a:xfrm>
          <a:prstGeom prst="rect">
            <a:avLst/>
          </a:prstGeom>
          <a:noFill/>
        </p:spPr>
        <p:txBody>
          <a:bodyPr wrap="square" lIns="0" tIns="0" rIns="0" bIns="0" anchor="ctr">
            <a:normAutofit/>
          </a:bodyPr>
          <a:lstStyle/>
          <a:p>
            <a:pPr algn="ctr" defTabSz="3249811">
              <a:defRPr/>
            </a:pPr>
            <a:r>
              <a:rPr lang="en-US" sz="3000" dirty="0">
                <a:cs typeface="Lato Regular"/>
              </a:rPr>
              <a:t>CREATIVE</a:t>
            </a:r>
          </a:p>
        </p:txBody>
      </p:sp>
      <p:sp>
        <p:nvSpPr>
          <p:cNvPr id="68" name="TextBox 67"/>
          <p:cNvSpPr txBox="1"/>
          <p:nvPr/>
        </p:nvSpPr>
        <p:spPr>
          <a:xfrm>
            <a:off x="3104371" y="9789690"/>
            <a:ext cx="3884959" cy="656462"/>
          </a:xfrm>
          <a:prstGeom prst="rect">
            <a:avLst/>
          </a:prstGeom>
          <a:noFill/>
        </p:spPr>
        <p:txBody>
          <a:bodyPr wrap="square" lIns="0" tIns="0" rIns="0" bIns="0" anchor="ctr">
            <a:normAutofit/>
          </a:bodyPr>
          <a:lstStyle>
            <a:defPPr>
              <a:defRPr lang="en-US"/>
            </a:defPPr>
            <a:lvl1pPr algn="ctr" defTabSz="3249811">
              <a:defRPr sz="4266" b="1">
                <a:solidFill>
                  <a:srgbClr val="FFFFFF"/>
                </a:solidFill>
                <a:cs typeface="Lato Regular"/>
              </a:defRPr>
            </a:lvl1pPr>
          </a:lstStyle>
          <a:p>
            <a:r>
              <a:rPr lang="en-US" sz="3000" b="0" dirty="0">
                <a:solidFill>
                  <a:schemeClr val="tx1"/>
                </a:solidFill>
              </a:rPr>
              <a:t>SUCCESS</a:t>
            </a:r>
          </a:p>
        </p:txBody>
      </p:sp>
      <p:sp>
        <p:nvSpPr>
          <p:cNvPr id="69" name="TextBox 68"/>
          <p:cNvSpPr txBox="1"/>
          <p:nvPr/>
        </p:nvSpPr>
        <p:spPr>
          <a:xfrm>
            <a:off x="4487995" y="4394349"/>
            <a:ext cx="3884959" cy="656462"/>
          </a:xfrm>
          <a:prstGeom prst="rect">
            <a:avLst/>
          </a:prstGeom>
          <a:noFill/>
        </p:spPr>
        <p:txBody>
          <a:bodyPr wrap="square" lIns="0" tIns="0" rIns="0" bIns="0" anchor="ctr">
            <a:normAutofit/>
          </a:bodyPr>
          <a:lstStyle>
            <a:defPPr>
              <a:defRPr lang="en-US"/>
            </a:defPPr>
            <a:lvl1pPr algn="ctr" defTabSz="3249811">
              <a:defRPr sz="4266" b="1">
                <a:solidFill>
                  <a:srgbClr val="FFFFFF"/>
                </a:solidFill>
                <a:cs typeface="Lato Regular"/>
              </a:defRPr>
            </a:lvl1pPr>
          </a:lstStyle>
          <a:p>
            <a:r>
              <a:rPr lang="en-US" sz="3000" b="0" dirty="0">
                <a:solidFill>
                  <a:schemeClr val="tx1"/>
                </a:solidFill>
              </a:rPr>
              <a:t>TEAM WORK</a:t>
            </a:r>
          </a:p>
        </p:txBody>
      </p:sp>
      <p:sp>
        <p:nvSpPr>
          <p:cNvPr id="70" name="TextBox 69"/>
          <p:cNvSpPr txBox="1"/>
          <p:nvPr/>
        </p:nvSpPr>
        <p:spPr>
          <a:xfrm>
            <a:off x="18631908" y="9789693"/>
            <a:ext cx="3884959" cy="656462"/>
          </a:xfrm>
          <a:prstGeom prst="rect">
            <a:avLst/>
          </a:prstGeom>
          <a:noFill/>
        </p:spPr>
        <p:txBody>
          <a:bodyPr wrap="square" lIns="0" tIns="0" rIns="0" bIns="0" anchor="ctr">
            <a:normAutofit/>
          </a:bodyPr>
          <a:lstStyle>
            <a:defPPr>
              <a:defRPr lang="en-US"/>
            </a:defPPr>
            <a:lvl1pPr algn="ctr" defTabSz="3249811">
              <a:defRPr sz="4266" b="1">
                <a:solidFill>
                  <a:srgbClr val="FFFFFF"/>
                </a:solidFill>
                <a:cs typeface="Lato Regular"/>
              </a:defRPr>
            </a:lvl1pPr>
          </a:lstStyle>
          <a:p>
            <a:pPr algn="l"/>
            <a:r>
              <a:rPr lang="en-US" sz="3000" b="0" dirty="0">
                <a:solidFill>
                  <a:schemeClr val="tx1"/>
                </a:solidFill>
              </a:rPr>
              <a:t>FAST SUPPORT</a:t>
            </a:r>
          </a:p>
        </p:txBody>
      </p:sp>
      <p:sp>
        <p:nvSpPr>
          <p:cNvPr id="71" name="TextBox 70"/>
          <p:cNvSpPr txBox="1"/>
          <p:nvPr/>
        </p:nvSpPr>
        <p:spPr>
          <a:xfrm>
            <a:off x="18525529" y="10352397"/>
            <a:ext cx="5294221" cy="738664"/>
          </a:xfrm>
          <a:prstGeom prst="rect">
            <a:avLst/>
          </a:prstGeom>
          <a:noFill/>
        </p:spPr>
        <p:txBody>
          <a:bodyPr wrap="square" rtlCol="0">
            <a:spAutoFit/>
          </a:bodyPr>
          <a:lstStyle/>
          <a:p>
            <a:r>
              <a:rPr lang="en-GB" sz="2100" b="1" dirty="0"/>
              <a:t>Lorem Ipsum</a:t>
            </a:r>
            <a:r>
              <a:rPr lang="en-GB" sz="2100" dirty="0"/>
              <a:t> is simply dummy text of the printing and typesetting industry. </a:t>
            </a:r>
          </a:p>
        </p:txBody>
      </p:sp>
      <p:sp>
        <p:nvSpPr>
          <p:cNvPr id="72" name="TextBox 71"/>
          <p:cNvSpPr txBox="1"/>
          <p:nvPr/>
        </p:nvSpPr>
        <p:spPr>
          <a:xfrm>
            <a:off x="2320374" y="5018858"/>
            <a:ext cx="5294221" cy="738664"/>
          </a:xfrm>
          <a:prstGeom prst="rect">
            <a:avLst/>
          </a:prstGeom>
          <a:noFill/>
        </p:spPr>
        <p:txBody>
          <a:bodyPr wrap="square" rtlCol="0">
            <a:spAutoFit/>
          </a:bodyPr>
          <a:lstStyle/>
          <a:p>
            <a:r>
              <a:rPr lang="en-GB" sz="2100" b="1" dirty="0"/>
              <a:t>Lorem Ipsum</a:t>
            </a:r>
            <a:r>
              <a:rPr lang="en-GB" sz="2100" dirty="0"/>
              <a:t> is simply dummy text of the printing and typesetting industry. </a:t>
            </a:r>
          </a:p>
        </p:txBody>
      </p:sp>
      <p:sp>
        <p:nvSpPr>
          <p:cNvPr id="73" name="TextBox 72"/>
          <p:cNvSpPr txBox="1"/>
          <p:nvPr/>
        </p:nvSpPr>
        <p:spPr>
          <a:xfrm>
            <a:off x="1028312" y="10442460"/>
            <a:ext cx="5294221" cy="738664"/>
          </a:xfrm>
          <a:prstGeom prst="rect">
            <a:avLst/>
          </a:prstGeom>
          <a:noFill/>
        </p:spPr>
        <p:txBody>
          <a:bodyPr wrap="square" rtlCol="0">
            <a:spAutoFit/>
          </a:bodyPr>
          <a:lstStyle/>
          <a:p>
            <a:r>
              <a:rPr lang="en-GB" sz="2100" b="1" dirty="0"/>
              <a:t>Lorem Ipsum</a:t>
            </a:r>
            <a:r>
              <a:rPr lang="en-GB" sz="2100" dirty="0"/>
              <a:t> is simply dummy text of the printing and typesetting industry. </a:t>
            </a:r>
          </a:p>
        </p:txBody>
      </p:sp>
      <p:grpSp>
        <p:nvGrpSpPr>
          <p:cNvPr id="62" name="Group 61"/>
          <p:cNvGrpSpPr/>
          <p:nvPr/>
        </p:nvGrpSpPr>
        <p:grpSpPr>
          <a:xfrm>
            <a:off x="1717674" y="775122"/>
            <a:ext cx="20934363" cy="1926970"/>
            <a:chOff x="5988388" y="483017"/>
            <a:chExt cx="12359700" cy="1926970"/>
          </a:xfrm>
        </p:grpSpPr>
        <p:sp>
          <p:nvSpPr>
            <p:cNvPr id="63" name="TextBox 62"/>
            <p:cNvSpPr txBox="1"/>
            <p:nvPr/>
          </p:nvSpPr>
          <p:spPr>
            <a:xfrm>
              <a:off x="5988388" y="483017"/>
              <a:ext cx="12359700" cy="1169533"/>
            </a:xfrm>
            <a:prstGeom prst="rect">
              <a:avLst/>
            </a:prstGeom>
            <a:noFill/>
          </p:spPr>
          <p:txBody>
            <a:bodyPr wrap="square" lIns="91422" tIns="45711" rIns="91422" bIns="45711" rtlCol="0">
              <a:spAutoFit/>
            </a:bodyPr>
            <a:lstStyle/>
            <a:p>
              <a:pPr algn="ctr"/>
              <a:r>
                <a:rPr lang="en-GB" sz="7000" dirty="0">
                  <a:latin typeface="Open Sans Extrabold" panose="020B0906030804020204" pitchFamily="34" charset="0"/>
                  <a:ea typeface="Open Sans Extrabold" panose="020B0906030804020204" pitchFamily="34" charset="0"/>
                  <a:cs typeface="Open Sans Extrabold" panose="020B0906030804020204" pitchFamily="34" charset="0"/>
                </a:rPr>
                <a:t>OUR </a:t>
              </a:r>
              <a:r>
                <a:rPr lang="en-GB" sz="7000" dirty="0">
                  <a:ea typeface="Open Sans Extrabold" panose="020B0906030804020204" pitchFamily="34" charset="0"/>
                  <a:cs typeface="Open Sans Extrabold" panose="020B0906030804020204" pitchFamily="34" charset="0"/>
                </a:rPr>
                <a:t>OBJECTIVE</a:t>
              </a:r>
              <a:endParaRPr lang="id-ID" sz="7000" b="1" dirty="0">
                <a:ea typeface="Open Sans Extrabold" panose="020B0906030804020204" pitchFamily="34" charset="0"/>
                <a:cs typeface="Open Sans Extrabold" panose="020B0906030804020204" pitchFamily="34" charset="0"/>
              </a:endParaRPr>
            </a:p>
          </p:txBody>
        </p:sp>
        <p:sp>
          <p:nvSpPr>
            <p:cNvPr id="74" name="Subtitle 2"/>
            <p:cNvSpPr txBox="1">
              <a:spLocks/>
            </p:cNvSpPr>
            <p:nvPr/>
          </p:nvSpPr>
          <p:spPr>
            <a:xfrm>
              <a:off x="6361236" y="1570871"/>
              <a:ext cx="11655185"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000" dirty="0">
                  <a:solidFill>
                    <a:schemeClr val="tx1"/>
                  </a:solidFill>
                  <a:latin typeface="+mn-lt"/>
                  <a:cs typeface="Lato Light"/>
                </a:rPr>
                <a:t>Your great subtitle in this line</a:t>
              </a:r>
            </a:p>
          </p:txBody>
        </p:sp>
      </p:grpSp>
      <p:sp>
        <p:nvSpPr>
          <p:cNvPr id="16" name="Slide Number Placeholder 15"/>
          <p:cNvSpPr>
            <a:spLocks noGrp="1"/>
          </p:cNvSpPr>
          <p:nvPr>
            <p:ph type="sldNum" sz="quarter" idx="11"/>
          </p:nvPr>
        </p:nvSpPr>
        <p:spPr/>
        <p:txBody>
          <a:bodyPr/>
          <a:lstStyle/>
          <a:p>
            <a:fld id="{8C48FCF8-25E9-4F94-BC2B-FA1B572C1FF3}" type="slidenum">
              <a:rPr lang="en-US" smtClean="0"/>
              <a:pPr/>
              <a:t>15</a:t>
            </a:fld>
            <a:endParaRPr lang="en-US" dirty="0"/>
          </a:p>
        </p:txBody>
      </p:sp>
    </p:spTree>
    <p:extLst>
      <p:ext uri="{BB962C8B-B14F-4D97-AF65-F5344CB8AC3E}">
        <p14:creationId xmlns:p14="http://schemas.microsoft.com/office/powerpoint/2010/main" val="29185173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Rectangle 537"/>
          <p:cNvSpPr/>
          <p:nvPr/>
        </p:nvSpPr>
        <p:spPr>
          <a:xfrm>
            <a:off x="9179263" y="1333724"/>
            <a:ext cx="14242810" cy="11201176"/>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7" name="Rectangle 536"/>
          <p:cNvSpPr/>
          <p:nvPr/>
        </p:nvSpPr>
        <p:spPr>
          <a:xfrm>
            <a:off x="1069875" y="1333724"/>
            <a:ext cx="8126823" cy="11201176"/>
          </a:xfrm>
          <a:prstGeom prst="rect">
            <a:avLst/>
          </a:prstGeom>
          <a:gradFill>
            <a:gsLst>
              <a:gs pos="0">
                <a:schemeClr val="accent6">
                  <a:lumMod val="75000"/>
                </a:schemeClr>
              </a:gs>
              <a:gs pos="100000">
                <a:schemeClr val="accent5">
                  <a:lumMod val="75000"/>
                </a:schemeClr>
              </a:gs>
            </a:gsLst>
            <a:lin ang="19200000" scaled="0"/>
          </a:gradFill>
          <a:ln>
            <a:noFill/>
          </a:ln>
          <a:effectLst>
            <a:outerShdw blurRad="685800" sx="102000" sy="102000" algn="ctr"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2" name="TextBox 1921"/>
          <p:cNvSpPr txBox="1"/>
          <p:nvPr/>
        </p:nvSpPr>
        <p:spPr>
          <a:xfrm>
            <a:off x="1671278" y="6879773"/>
            <a:ext cx="7222183" cy="2354491"/>
          </a:xfrm>
          <a:prstGeom prst="rect">
            <a:avLst/>
          </a:prstGeom>
          <a:noFill/>
        </p:spPr>
        <p:txBody>
          <a:bodyPr wrap="square" rtlCol="0">
            <a:spAutoFit/>
          </a:bodyPr>
          <a:lstStyle/>
          <a:p>
            <a:r>
              <a:rPr lang="en-GB" sz="2100" b="1" dirty="0">
                <a:solidFill>
                  <a:srgbClr val="F2F3F4"/>
                </a:solidFill>
              </a:rPr>
              <a:t>Lorem Ipsum</a:t>
            </a:r>
            <a:r>
              <a:rPr lang="en-GB" sz="2100" dirty="0">
                <a:solidFill>
                  <a:srgbClr val="F2F3F4"/>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p>
        </p:txBody>
      </p:sp>
      <p:grpSp>
        <p:nvGrpSpPr>
          <p:cNvPr id="571" name="Group 570"/>
          <p:cNvGrpSpPr/>
          <p:nvPr/>
        </p:nvGrpSpPr>
        <p:grpSpPr>
          <a:xfrm>
            <a:off x="9884569" y="3490093"/>
            <a:ext cx="12806512" cy="7202537"/>
            <a:chOff x="3606530" y="1567407"/>
            <a:chExt cx="4803693" cy="2701655"/>
          </a:xfrm>
        </p:grpSpPr>
        <p:sp>
          <p:nvSpPr>
            <p:cNvPr id="572" name="Freeform 365"/>
            <p:cNvSpPr>
              <a:spLocks/>
            </p:cNvSpPr>
            <p:nvPr/>
          </p:nvSpPr>
          <p:spPr bwMode="auto">
            <a:xfrm>
              <a:off x="7308674" y="2399464"/>
              <a:ext cx="37056" cy="111166"/>
            </a:xfrm>
            <a:custGeom>
              <a:avLst/>
              <a:gdLst>
                <a:gd name="T0" fmla="*/ 11 w 11"/>
                <a:gd name="T1" fmla="*/ 27 h 32"/>
                <a:gd name="T2" fmla="*/ 7 w 11"/>
                <a:gd name="T3" fmla="*/ 32 h 32"/>
                <a:gd name="T4" fmla="*/ 4 w 11"/>
                <a:gd name="T5" fmla="*/ 32 h 32"/>
                <a:gd name="T6" fmla="*/ 0 w 11"/>
                <a:gd name="T7" fmla="*/ 27 h 32"/>
                <a:gd name="T8" fmla="*/ 0 w 11"/>
                <a:gd name="T9" fmla="*/ 4 h 32"/>
                <a:gd name="T10" fmla="*/ 4 w 11"/>
                <a:gd name="T11" fmla="*/ 0 h 32"/>
                <a:gd name="T12" fmla="*/ 7 w 11"/>
                <a:gd name="T13" fmla="*/ 0 h 32"/>
                <a:gd name="T14" fmla="*/ 11 w 11"/>
                <a:gd name="T15" fmla="*/ 4 h 32"/>
                <a:gd name="T16" fmla="*/ 11 w 11"/>
                <a:gd name="T17" fmla="*/ 2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32">
                  <a:moveTo>
                    <a:pt x="11" y="27"/>
                  </a:moveTo>
                  <a:cubicBezTo>
                    <a:pt x="11" y="30"/>
                    <a:pt x="10" y="32"/>
                    <a:pt x="7" y="32"/>
                  </a:cubicBezTo>
                  <a:cubicBezTo>
                    <a:pt x="4" y="32"/>
                    <a:pt x="4" y="32"/>
                    <a:pt x="4" y="32"/>
                  </a:cubicBezTo>
                  <a:cubicBezTo>
                    <a:pt x="1" y="32"/>
                    <a:pt x="0" y="30"/>
                    <a:pt x="0" y="27"/>
                  </a:cubicBezTo>
                  <a:cubicBezTo>
                    <a:pt x="0" y="4"/>
                    <a:pt x="0" y="4"/>
                    <a:pt x="0" y="4"/>
                  </a:cubicBezTo>
                  <a:cubicBezTo>
                    <a:pt x="0" y="2"/>
                    <a:pt x="1" y="0"/>
                    <a:pt x="4" y="0"/>
                  </a:cubicBezTo>
                  <a:cubicBezTo>
                    <a:pt x="7" y="0"/>
                    <a:pt x="7" y="0"/>
                    <a:pt x="7" y="0"/>
                  </a:cubicBezTo>
                  <a:cubicBezTo>
                    <a:pt x="10" y="0"/>
                    <a:pt x="11" y="2"/>
                    <a:pt x="11" y="4"/>
                  </a:cubicBezTo>
                  <a:lnTo>
                    <a:pt x="11" y="27"/>
                  </a:lnTo>
                  <a:close/>
                </a:path>
              </a:pathLst>
            </a:custGeom>
            <a:solidFill>
              <a:srgbClr val="5347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3" name="Freeform 366"/>
            <p:cNvSpPr>
              <a:spLocks/>
            </p:cNvSpPr>
            <p:nvPr/>
          </p:nvSpPr>
          <p:spPr bwMode="auto">
            <a:xfrm>
              <a:off x="8275475" y="2399464"/>
              <a:ext cx="40424" cy="111166"/>
            </a:xfrm>
            <a:custGeom>
              <a:avLst/>
              <a:gdLst>
                <a:gd name="T0" fmla="*/ 12 w 12"/>
                <a:gd name="T1" fmla="*/ 27 h 32"/>
                <a:gd name="T2" fmla="*/ 8 w 12"/>
                <a:gd name="T3" fmla="*/ 32 h 32"/>
                <a:gd name="T4" fmla="*/ 5 w 12"/>
                <a:gd name="T5" fmla="*/ 32 h 32"/>
                <a:gd name="T6" fmla="*/ 0 w 12"/>
                <a:gd name="T7" fmla="*/ 27 h 32"/>
                <a:gd name="T8" fmla="*/ 0 w 12"/>
                <a:gd name="T9" fmla="*/ 4 h 32"/>
                <a:gd name="T10" fmla="*/ 5 w 12"/>
                <a:gd name="T11" fmla="*/ 0 h 32"/>
                <a:gd name="T12" fmla="*/ 8 w 12"/>
                <a:gd name="T13" fmla="*/ 0 h 32"/>
                <a:gd name="T14" fmla="*/ 12 w 12"/>
                <a:gd name="T15" fmla="*/ 4 h 32"/>
                <a:gd name="T16" fmla="*/ 12 w 12"/>
                <a:gd name="T17" fmla="*/ 2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32">
                  <a:moveTo>
                    <a:pt x="12" y="27"/>
                  </a:moveTo>
                  <a:cubicBezTo>
                    <a:pt x="12" y="30"/>
                    <a:pt x="10" y="32"/>
                    <a:pt x="8" y="32"/>
                  </a:cubicBezTo>
                  <a:cubicBezTo>
                    <a:pt x="5" y="32"/>
                    <a:pt x="5" y="32"/>
                    <a:pt x="5" y="32"/>
                  </a:cubicBezTo>
                  <a:cubicBezTo>
                    <a:pt x="2" y="32"/>
                    <a:pt x="0" y="30"/>
                    <a:pt x="0" y="27"/>
                  </a:cubicBezTo>
                  <a:cubicBezTo>
                    <a:pt x="0" y="4"/>
                    <a:pt x="0" y="4"/>
                    <a:pt x="0" y="4"/>
                  </a:cubicBezTo>
                  <a:cubicBezTo>
                    <a:pt x="0" y="2"/>
                    <a:pt x="2" y="0"/>
                    <a:pt x="5" y="0"/>
                  </a:cubicBezTo>
                  <a:cubicBezTo>
                    <a:pt x="8" y="0"/>
                    <a:pt x="8" y="0"/>
                    <a:pt x="8" y="0"/>
                  </a:cubicBezTo>
                  <a:cubicBezTo>
                    <a:pt x="10" y="0"/>
                    <a:pt x="12" y="2"/>
                    <a:pt x="12" y="4"/>
                  </a:cubicBezTo>
                  <a:lnTo>
                    <a:pt x="12" y="27"/>
                  </a:lnTo>
                  <a:close/>
                </a:path>
              </a:pathLst>
            </a:custGeom>
            <a:solidFill>
              <a:srgbClr val="5347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4" name="Rectangle 367"/>
            <p:cNvSpPr>
              <a:spLocks noChangeArrowheads="1"/>
            </p:cNvSpPr>
            <p:nvPr/>
          </p:nvSpPr>
          <p:spPr bwMode="auto">
            <a:xfrm>
              <a:off x="7214352" y="2379252"/>
              <a:ext cx="1195871" cy="53898"/>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5" name="Rectangle 368"/>
            <p:cNvSpPr>
              <a:spLocks noChangeArrowheads="1"/>
            </p:cNvSpPr>
            <p:nvPr/>
          </p:nvSpPr>
          <p:spPr bwMode="auto">
            <a:xfrm>
              <a:off x="7214352" y="2379252"/>
              <a:ext cx="1195871" cy="53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6" name="Rectangle 369"/>
            <p:cNvSpPr>
              <a:spLocks noChangeArrowheads="1"/>
            </p:cNvSpPr>
            <p:nvPr/>
          </p:nvSpPr>
          <p:spPr bwMode="auto">
            <a:xfrm>
              <a:off x="7214352" y="2406201"/>
              <a:ext cx="1195871" cy="26949"/>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7" name="Rectangle 370"/>
            <p:cNvSpPr>
              <a:spLocks noChangeArrowheads="1"/>
            </p:cNvSpPr>
            <p:nvPr/>
          </p:nvSpPr>
          <p:spPr bwMode="auto">
            <a:xfrm>
              <a:off x="7214352" y="2406201"/>
              <a:ext cx="1195871" cy="26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8" name="Rectangle 371"/>
            <p:cNvSpPr>
              <a:spLocks noChangeArrowheads="1"/>
            </p:cNvSpPr>
            <p:nvPr/>
          </p:nvSpPr>
          <p:spPr bwMode="auto">
            <a:xfrm>
              <a:off x="7325516" y="1985119"/>
              <a:ext cx="77480" cy="390763"/>
            </a:xfrm>
            <a:prstGeom prst="rect">
              <a:avLst/>
            </a:prstGeom>
            <a:solidFill>
              <a:srgbClr val="00A99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9" name="Rectangle 372"/>
            <p:cNvSpPr>
              <a:spLocks noChangeArrowheads="1"/>
            </p:cNvSpPr>
            <p:nvPr/>
          </p:nvSpPr>
          <p:spPr bwMode="auto">
            <a:xfrm>
              <a:off x="7325516" y="1985119"/>
              <a:ext cx="77480" cy="390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0" name="Freeform 373"/>
            <p:cNvSpPr>
              <a:spLocks/>
            </p:cNvSpPr>
            <p:nvPr/>
          </p:nvSpPr>
          <p:spPr bwMode="auto">
            <a:xfrm>
              <a:off x="7446788" y="1985119"/>
              <a:ext cx="205489" cy="394133"/>
            </a:xfrm>
            <a:custGeom>
              <a:avLst/>
              <a:gdLst>
                <a:gd name="T0" fmla="*/ 22 w 61"/>
                <a:gd name="T1" fmla="*/ 0 h 117"/>
                <a:gd name="T2" fmla="*/ 0 w 61"/>
                <a:gd name="T3" fmla="*/ 7 h 117"/>
                <a:gd name="T4" fmla="*/ 39 w 61"/>
                <a:gd name="T5" fmla="*/ 117 h 117"/>
                <a:gd name="T6" fmla="*/ 61 w 61"/>
                <a:gd name="T7" fmla="*/ 109 h 117"/>
                <a:gd name="T8" fmla="*/ 22 w 61"/>
                <a:gd name="T9" fmla="*/ 0 h 117"/>
              </a:gdLst>
              <a:ahLst/>
              <a:cxnLst>
                <a:cxn ang="0">
                  <a:pos x="T0" y="T1"/>
                </a:cxn>
                <a:cxn ang="0">
                  <a:pos x="T2" y="T3"/>
                </a:cxn>
                <a:cxn ang="0">
                  <a:pos x="T4" y="T5"/>
                </a:cxn>
                <a:cxn ang="0">
                  <a:pos x="T6" y="T7"/>
                </a:cxn>
                <a:cxn ang="0">
                  <a:pos x="T8" y="T9"/>
                </a:cxn>
              </a:cxnLst>
              <a:rect l="0" t="0" r="r" b="b"/>
              <a:pathLst>
                <a:path w="61" h="117">
                  <a:moveTo>
                    <a:pt x="22" y="0"/>
                  </a:moveTo>
                  <a:lnTo>
                    <a:pt x="0" y="7"/>
                  </a:lnTo>
                  <a:lnTo>
                    <a:pt x="39" y="117"/>
                  </a:lnTo>
                  <a:lnTo>
                    <a:pt x="61" y="109"/>
                  </a:lnTo>
                  <a:lnTo>
                    <a:pt x="22" y="0"/>
                  </a:lnTo>
                  <a:close/>
                </a:path>
              </a:pathLst>
            </a:custGeom>
            <a:solidFill>
              <a:srgbClr val="00A9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1" name="Freeform 374"/>
            <p:cNvSpPr>
              <a:spLocks/>
            </p:cNvSpPr>
            <p:nvPr/>
          </p:nvSpPr>
          <p:spPr bwMode="auto">
            <a:xfrm>
              <a:off x="7466999" y="2039018"/>
              <a:ext cx="77480" cy="43793"/>
            </a:xfrm>
            <a:custGeom>
              <a:avLst/>
              <a:gdLst>
                <a:gd name="T0" fmla="*/ 21 w 23"/>
                <a:gd name="T1" fmla="*/ 0 h 13"/>
                <a:gd name="T2" fmla="*/ 0 w 23"/>
                <a:gd name="T3" fmla="*/ 8 h 13"/>
                <a:gd name="T4" fmla="*/ 1 w 23"/>
                <a:gd name="T5" fmla="*/ 13 h 13"/>
                <a:gd name="T6" fmla="*/ 23 w 23"/>
                <a:gd name="T7" fmla="*/ 6 h 13"/>
                <a:gd name="T8" fmla="*/ 21 w 23"/>
                <a:gd name="T9" fmla="*/ 0 h 13"/>
              </a:gdLst>
              <a:ahLst/>
              <a:cxnLst>
                <a:cxn ang="0">
                  <a:pos x="T0" y="T1"/>
                </a:cxn>
                <a:cxn ang="0">
                  <a:pos x="T2" y="T3"/>
                </a:cxn>
                <a:cxn ang="0">
                  <a:pos x="T4" y="T5"/>
                </a:cxn>
                <a:cxn ang="0">
                  <a:pos x="T6" y="T7"/>
                </a:cxn>
                <a:cxn ang="0">
                  <a:pos x="T8" y="T9"/>
                </a:cxn>
              </a:cxnLst>
              <a:rect l="0" t="0" r="r" b="b"/>
              <a:pathLst>
                <a:path w="23" h="13">
                  <a:moveTo>
                    <a:pt x="21" y="0"/>
                  </a:moveTo>
                  <a:lnTo>
                    <a:pt x="0" y="8"/>
                  </a:lnTo>
                  <a:lnTo>
                    <a:pt x="1" y="13"/>
                  </a:lnTo>
                  <a:lnTo>
                    <a:pt x="23" y="6"/>
                  </a:lnTo>
                  <a:lnTo>
                    <a:pt x="21" y="0"/>
                  </a:lnTo>
                  <a:close/>
                </a:path>
              </a:pathLst>
            </a:custGeom>
            <a:solidFill>
              <a:srgbClr val="C1E2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2" name="Freeform 375"/>
            <p:cNvSpPr>
              <a:spLocks/>
            </p:cNvSpPr>
            <p:nvPr/>
          </p:nvSpPr>
          <p:spPr bwMode="auto">
            <a:xfrm>
              <a:off x="7547847" y="2281560"/>
              <a:ext cx="84217" cy="43793"/>
            </a:xfrm>
            <a:custGeom>
              <a:avLst/>
              <a:gdLst>
                <a:gd name="T0" fmla="*/ 23 w 25"/>
                <a:gd name="T1" fmla="*/ 0 h 13"/>
                <a:gd name="T2" fmla="*/ 0 w 25"/>
                <a:gd name="T3" fmla="*/ 8 h 13"/>
                <a:gd name="T4" fmla="*/ 2 w 25"/>
                <a:gd name="T5" fmla="*/ 13 h 13"/>
                <a:gd name="T6" fmla="*/ 25 w 25"/>
                <a:gd name="T7" fmla="*/ 6 h 13"/>
                <a:gd name="T8" fmla="*/ 23 w 25"/>
                <a:gd name="T9" fmla="*/ 0 h 13"/>
              </a:gdLst>
              <a:ahLst/>
              <a:cxnLst>
                <a:cxn ang="0">
                  <a:pos x="T0" y="T1"/>
                </a:cxn>
                <a:cxn ang="0">
                  <a:pos x="T2" y="T3"/>
                </a:cxn>
                <a:cxn ang="0">
                  <a:pos x="T4" y="T5"/>
                </a:cxn>
                <a:cxn ang="0">
                  <a:pos x="T6" y="T7"/>
                </a:cxn>
                <a:cxn ang="0">
                  <a:pos x="T8" y="T9"/>
                </a:cxn>
              </a:cxnLst>
              <a:rect l="0" t="0" r="r" b="b"/>
              <a:pathLst>
                <a:path w="25" h="13">
                  <a:moveTo>
                    <a:pt x="23" y="0"/>
                  </a:moveTo>
                  <a:lnTo>
                    <a:pt x="0" y="8"/>
                  </a:lnTo>
                  <a:lnTo>
                    <a:pt x="2" y="13"/>
                  </a:lnTo>
                  <a:lnTo>
                    <a:pt x="25" y="6"/>
                  </a:lnTo>
                  <a:lnTo>
                    <a:pt x="23" y="0"/>
                  </a:lnTo>
                  <a:close/>
                </a:path>
              </a:pathLst>
            </a:custGeom>
            <a:solidFill>
              <a:srgbClr val="C1E2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3" name="Rectangle 376"/>
            <p:cNvSpPr>
              <a:spLocks noChangeArrowheads="1"/>
            </p:cNvSpPr>
            <p:nvPr/>
          </p:nvSpPr>
          <p:spPr bwMode="auto">
            <a:xfrm>
              <a:off x="7419838" y="2052492"/>
              <a:ext cx="37056" cy="323390"/>
            </a:xfrm>
            <a:prstGeom prst="rect">
              <a:avLst/>
            </a:prstGeom>
            <a:solidFill>
              <a:srgbClr val="99867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4" name="Freeform 377"/>
            <p:cNvSpPr>
              <a:spLocks noEditPoints="1"/>
            </p:cNvSpPr>
            <p:nvPr/>
          </p:nvSpPr>
          <p:spPr bwMode="auto">
            <a:xfrm>
              <a:off x="7342361" y="2106391"/>
              <a:ext cx="43793" cy="252650"/>
            </a:xfrm>
            <a:custGeom>
              <a:avLst/>
              <a:gdLst>
                <a:gd name="T0" fmla="*/ 13 w 13"/>
                <a:gd name="T1" fmla="*/ 75 h 75"/>
                <a:gd name="T2" fmla="*/ 0 w 13"/>
                <a:gd name="T3" fmla="*/ 75 h 75"/>
                <a:gd name="T4" fmla="*/ 0 w 13"/>
                <a:gd name="T5" fmla="*/ 0 h 75"/>
                <a:gd name="T6" fmla="*/ 13 w 13"/>
                <a:gd name="T7" fmla="*/ 0 h 75"/>
                <a:gd name="T8" fmla="*/ 13 w 13"/>
                <a:gd name="T9" fmla="*/ 75 h 75"/>
                <a:gd name="T10" fmla="*/ 1 w 13"/>
                <a:gd name="T11" fmla="*/ 73 h 75"/>
                <a:gd name="T12" fmla="*/ 11 w 13"/>
                <a:gd name="T13" fmla="*/ 73 h 75"/>
                <a:gd name="T14" fmla="*/ 11 w 13"/>
                <a:gd name="T15" fmla="*/ 1 h 75"/>
                <a:gd name="T16" fmla="*/ 1 w 13"/>
                <a:gd name="T17" fmla="*/ 1 h 75"/>
                <a:gd name="T18" fmla="*/ 1 w 13"/>
                <a:gd name="T19"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75">
                  <a:moveTo>
                    <a:pt x="13" y="75"/>
                  </a:moveTo>
                  <a:lnTo>
                    <a:pt x="0" y="75"/>
                  </a:lnTo>
                  <a:lnTo>
                    <a:pt x="0" y="0"/>
                  </a:lnTo>
                  <a:lnTo>
                    <a:pt x="13" y="0"/>
                  </a:lnTo>
                  <a:lnTo>
                    <a:pt x="13" y="75"/>
                  </a:lnTo>
                  <a:close/>
                  <a:moveTo>
                    <a:pt x="1" y="73"/>
                  </a:moveTo>
                  <a:lnTo>
                    <a:pt x="11" y="73"/>
                  </a:lnTo>
                  <a:lnTo>
                    <a:pt x="11" y="1"/>
                  </a:lnTo>
                  <a:lnTo>
                    <a:pt x="1" y="1"/>
                  </a:lnTo>
                  <a:lnTo>
                    <a:pt x="1" y="7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5" name="Freeform 378"/>
            <p:cNvSpPr>
              <a:spLocks noEditPoints="1"/>
            </p:cNvSpPr>
            <p:nvPr/>
          </p:nvSpPr>
          <p:spPr bwMode="auto">
            <a:xfrm>
              <a:off x="7342361" y="2001964"/>
              <a:ext cx="43793" cy="80848"/>
            </a:xfrm>
            <a:custGeom>
              <a:avLst/>
              <a:gdLst>
                <a:gd name="T0" fmla="*/ 13 w 13"/>
                <a:gd name="T1" fmla="*/ 24 h 24"/>
                <a:gd name="T2" fmla="*/ 0 w 13"/>
                <a:gd name="T3" fmla="*/ 24 h 24"/>
                <a:gd name="T4" fmla="*/ 0 w 13"/>
                <a:gd name="T5" fmla="*/ 0 h 24"/>
                <a:gd name="T6" fmla="*/ 13 w 13"/>
                <a:gd name="T7" fmla="*/ 0 h 24"/>
                <a:gd name="T8" fmla="*/ 13 w 13"/>
                <a:gd name="T9" fmla="*/ 24 h 24"/>
                <a:gd name="T10" fmla="*/ 1 w 13"/>
                <a:gd name="T11" fmla="*/ 23 h 24"/>
                <a:gd name="T12" fmla="*/ 11 w 13"/>
                <a:gd name="T13" fmla="*/ 23 h 24"/>
                <a:gd name="T14" fmla="*/ 11 w 13"/>
                <a:gd name="T15" fmla="*/ 2 h 24"/>
                <a:gd name="T16" fmla="*/ 1 w 13"/>
                <a:gd name="T17" fmla="*/ 2 h 24"/>
                <a:gd name="T18" fmla="*/ 1 w 13"/>
                <a:gd name="T19"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24">
                  <a:moveTo>
                    <a:pt x="13" y="24"/>
                  </a:moveTo>
                  <a:lnTo>
                    <a:pt x="0" y="24"/>
                  </a:lnTo>
                  <a:lnTo>
                    <a:pt x="0" y="0"/>
                  </a:lnTo>
                  <a:lnTo>
                    <a:pt x="13" y="0"/>
                  </a:lnTo>
                  <a:lnTo>
                    <a:pt x="13" y="24"/>
                  </a:lnTo>
                  <a:close/>
                  <a:moveTo>
                    <a:pt x="1" y="23"/>
                  </a:moveTo>
                  <a:lnTo>
                    <a:pt x="11" y="23"/>
                  </a:lnTo>
                  <a:lnTo>
                    <a:pt x="11" y="2"/>
                  </a:lnTo>
                  <a:lnTo>
                    <a:pt x="1" y="2"/>
                  </a:lnTo>
                  <a:lnTo>
                    <a:pt x="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6" name="Freeform 379"/>
            <p:cNvSpPr>
              <a:spLocks/>
            </p:cNvSpPr>
            <p:nvPr/>
          </p:nvSpPr>
          <p:spPr bwMode="auto">
            <a:xfrm>
              <a:off x="7510793" y="1944695"/>
              <a:ext cx="212226" cy="434557"/>
            </a:xfrm>
            <a:custGeom>
              <a:avLst/>
              <a:gdLst>
                <a:gd name="T0" fmla="*/ 20 w 63"/>
                <a:gd name="T1" fmla="*/ 0 h 129"/>
                <a:gd name="T2" fmla="*/ 0 w 63"/>
                <a:gd name="T3" fmla="*/ 6 h 129"/>
                <a:gd name="T4" fmla="*/ 45 w 63"/>
                <a:gd name="T5" fmla="*/ 129 h 129"/>
                <a:gd name="T6" fmla="*/ 63 w 63"/>
                <a:gd name="T7" fmla="*/ 123 h 129"/>
                <a:gd name="T8" fmla="*/ 20 w 63"/>
                <a:gd name="T9" fmla="*/ 0 h 129"/>
              </a:gdLst>
              <a:ahLst/>
              <a:cxnLst>
                <a:cxn ang="0">
                  <a:pos x="T0" y="T1"/>
                </a:cxn>
                <a:cxn ang="0">
                  <a:pos x="T2" y="T3"/>
                </a:cxn>
                <a:cxn ang="0">
                  <a:pos x="T4" y="T5"/>
                </a:cxn>
                <a:cxn ang="0">
                  <a:pos x="T6" y="T7"/>
                </a:cxn>
                <a:cxn ang="0">
                  <a:pos x="T8" y="T9"/>
                </a:cxn>
              </a:cxnLst>
              <a:rect l="0" t="0" r="r" b="b"/>
              <a:pathLst>
                <a:path w="63" h="129">
                  <a:moveTo>
                    <a:pt x="20" y="0"/>
                  </a:moveTo>
                  <a:lnTo>
                    <a:pt x="0" y="6"/>
                  </a:lnTo>
                  <a:lnTo>
                    <a:pt x="45" y="129"/>
                  </a:lnTo>
                  <a:lnTo>
                    <a:pt x="63" y="123"/>
                  </a:lnTo>
                  <a:lnTo>
                    <a:pt x="2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7" name="Freeform 380"/>
            <p:cNvSpPr>
              <a:spLocks noEditPoints="1"/>
            </p:cNvSpPr>
            <p:nvPr/>
          </p:nvSpPr>
          <p:spPr bwMode="auto">
            <a:xfrm>
              <a:off x="7534372" y="1964907"/>
              <a:ext cx="50531" cy="57268"/>
            </a:xfrm>
            <a:custGeom>
              <a:avLst/>
              <a:gdLst>
                <a:gd name="T0" fmla="*/ 5 w 15"/>
                <a:gd name="T1" fmla="*/ 17 h 17"/>
                <a:gd name="T2" fmla="*/ 0 w 15"/>
                <a:gd name="T3" fmla="*/ 3 h 17"/>
                <a:gd name="T4" fmla="*/ 10 w 15"/>
                <a:gd name="T5" fmla="*/ 0 h 17"/>
                <a:gd name="T6" fmla="*/ 15 w 15"/>
                <a:gd name="T7" fmla="*/ 14 h 17"/>
                <a:gd name="T8" fmla="*/ 5 w 15"/>
                <a:gd name="T9" fmla="*/ 17 h 17"/>
                <a:gd name="T10" fmla="*/ 3 w 15"/>
                <a:gd name="T11" fmla="*/ 5 h 17"/>
                <a:gd name="T12" fmla="*/ 6 w 15"/>
                <a:gd name="T13" fmla="*/ 14 h 17"/>
                <a:gd name="T14" fmla="*/ 12 w 15"/>
                <a:gd name="T15" fmla="*/ 13 h 17"/>
                <a:gd name="T16" fmla="*/ 8 w 15"/>
                <a:gd name="T17" fmla="*/ 3 h 17"/>
                <a:gd name="T18" fmla="*/ 3 w 15"/>
                <a:gd name="T1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5" y="17"/>
                  </a:moveTo>
                  <a:lnTo>
                    <a:pt x="0" y="3"/>
                  </a:lnTo>
                  <a:lnTo>
                    <a:pt x="10" y="0"/>
                  </a:lnTo>
                  <a:lnTo>
                    <a:pt x="15" y="14"/>
                  </a:lnTo>
                  <a:lnTo>
                    <a:pt x="5" y="17"/>
                  </a:lnTo>
                  <a:close/>
                  <a:moveTo>
                    <a:pt x="3" y="5"/>
                  </a:moveTo>
                  <a:lnTo>
                    <a:pt x="6" y="14"/>
                  </a:lnTo>
                  <a:lnTo>
                    <a:pt x="12" y="13"/>
                  </a:lnTo>
                  <a:lnTo>
                    <a:pt x="8" y="3"/>
                  </a:lnTo>
                  <a:lnTo>
                    <a:pt x="3" y="5"/>
                  </a:lnTo>
                  <a:close/>
                </a:path>
              </a:pathLst>
            </a:custGeom>
            <a:solidFill>
              <a:srgbClr val="CCEE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8" name="Freeform 381"/>
            <p:cNvSpPr>
              <a:spLocks noEditPoints="1"/>
            </p:cNvSpPr>
            <p:nvPr/>
          </p:nvSpPr>
          <p:spPr bwMode="auto">
            <a:xfrm>
              <a:off x="7655644" y="2298404"/>
              <a:ext cx="47161" cy="60636"/>
            </a:xfrm>
            <a:custGeom>
              <a:avLst/>
              <a:gdLst>
                <a:gd name="T0" fmla="*/ 4 w 14"/>
                <a:gd name="T1" fmla="*/ 18 h 18"/>
                <a:gd name="T2" fmla="*/ 0 w 14"/>
                <a:gd name="T3" fmla="*/ 4 h 18"/>
                <a:gd name="T4" fmla="*/ 9 w 14"/>
                <a:gd name="T5" fmla="*/ 0 h 18"/>
                <a:gd name="T6" fmla="*/ 14 w 14"/>
                <a:gd name="T7" fmla="*/ 14 h 18"/>
                <a:gd name="T8" fmla="*/ 4 w 14"/>
                <a:gd name="T9" fmla="*/ 18 h 18"/>
                <a:gd name="T10" fmla="*/ 3 w 14"/>
                <a:gd name="T11" fmla="*/ 5 h 18"/>
                <a:gd name="T12" fmla="*/ 6 w 14"/>
                <a:gd name="T13" fmla="*/ 15 h 18"/>
                <a:gd name="T14" fmla="*/ 11 w 14"/>
                <a:gd name="T15" fmla="*/ 13 h 18"/>
                <a:gd name="T16" fmla="*/ 8 w 14"/>
                <a:gd name="T17" fmla="*/ 3 h 18"/>
                <a:gd name="T18" fmla="*/ 3 w 14"/>
                <a:gd name="T1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4" y="18"/>
                  </a:moveTo>
                  <a:lnTo>
                    <a:pt x="0" y="4"/>
                  </a:lnTo>
                  <a:lnTo>
                    <a:pt x="9" y="0"/>
                  </a:lnTo>
                  <a:lnTo>
                    <a:pt x="14" y="14"/>
                  </a:lnTo>
                  <a:lnTo>
                    <a:pt x="4" y="18"/>
                  </a:lnTo>
                  <a:close/>
                  <a:moveTo>
                    <a:pt x="3" y="5"/>
                  </a:moveTo>
                  <a:lnTo>
                    <a:pt x="6" y="15"/>
                  </a:lnTo>
                  <a:lnTo>
                    <a:pt x="11" y="13"/>
                  </a:lnTo>
                  <a:lnTo>
                    <a:pt x="8" y="3"/>
                  </a:lnTo>
                  <a:lnTo>
                    <a:pt x="3" y="5"/>
                  </a:lnTo>
                  <a:close/>
                </a:path>
              </a:pathLst>
            </a:custGeom>
            <a:solidFill>
              <a:srgbClr val="CCEE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9" name="Freeform 382"/>
            <p:cNvSpPr>
              <a:spLocks noEditPoints="1"/>
            </p:cNvSpPr>
            <p:nvPr/>
          </p:nvSpPr>
          <p:spPr bwMode="auto">
            <a:xfrm>
              <a:off x="7554584" y="2018806"/>
              <a:ext cx="128009" cy="282966"/>
            </a:xfrm>
            <a:custGeom>
              <a:avLst/>
              <a:gdLst>
                <a:gd name="T0" fmla="*/ 29 w 38"/>
                <a:gd name="T1" fmla="*/ 84 h 84"/>
                <a:gd name="T2" fmla="*/ 0 w 38"/>
                <a:gd name="T3" fmla="*/ 4 h 84"/>
                <a:gd name="T4" fmla="*/ 10 w 38"/>
                <a:gd name="T5" fmla="*/ 0 h 84"/>
                <a:gd name="T6" fmla="*/ 38 w 38"/>
                <a:gd name="T7" fmla="*/ 81 h 84"/>
                <a:gd name="T8" fmla="*/ 29 w 38"/>
                <a:gd name="T9" fmla="*/ 84 h 84"/>
                <a:gd name="T10" fmla="*/ 4 w 38"/>
                <a:gd name="T11" fmla="*/ 5 h 84"/>
                <a:gd name="T12" fmla="*/ 30 w 38"/>
                <a:gd name="T13" fmla="*/ 81 h 84"/>
                <a:gd name="T14" fmla="*/ 35 w 38"/>
                <a:gd name="T15" fmla="*/ 79 h 84"/>
                <a:gd name="T16" fmla="*/ 8 w 38"/>
                <a:gd name="T17" fmla="*/ 4 h 84"/>
                <a:gd name="T18" fmla="*/ 4 w 38"/>
                <a:gd name="T19" fmla="*/ 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84">
                  <a:moveTo>
                    <a:pt x="29" y="84"/>
                  </a:moveTo>
                  <a:lnTo>
                    <a:pt x="0" y="4"/>
                  </a:lnTo>
                  <a:lnTo>
                    <a:pt x="10" y="0"/>
                  </a:lnTo>
                  <a:lnTo>
                    <a:pt x="38" y="81"/>
                  </a:lnTo>
                  <a:lnTo>
                    <a:pt x="29" y="84"/>
                  </a:lnTo>
                  <a:close/>
                  <a:moveTo>
                    <a:pt x="4" y="5"/>
                  </a:moveTo>
                  <a:lnTo>
                    <a:pt x="30" y="81"/>
                  </a:lnTo>
                  <a:lnTo>
                    <a:pt x="35" y="79"/>
                  </a:lnTo>
                  <a:lnTo>
                    <a:pt x="8" y="4"/>
                  </a:lnTo>
                  <a:lnTo>
                    <a:pt x="4" y="5"/>
                  </a:lnTo>
                  <a:close/>
                </a:path>
              </a:pathLst>
            </a:custGeom>
            <a:solidFill>
              <a:srgbClr val="CCEE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0" name="Freeform 383"/>
            <p:cNvSpPr>
              <a:spLocks/>
            </p:cNvSpPr>
            <p:nvPr/>
          </p:nvSpPr>
          <p:spPr bwMode="auto">
            <a:xfrm>
              <a:off x="7601745" y="1985119"/>
              <a:ext cx="205489" cy="394133"/>
            </a:xfrm>
            <a:custGeom>
              <a:avLst/>
              <a:gdLst>
                <a:gd name="T0" fmla="*/ 22 w 61"/>
                <a:gd name="T1" fmla="*/ 0 h 117"/>
                <a:gd name="T2" fmla="*/ 0 w 61"/>
                <a:gd name="T3" fmla="*/ 8 h 117"/>
                <a:gd name="T4" fmla="*/ 39 w 61"/>
                <a:gd name="T5" fmla="*/ 117 h 117"/>
                <a:gd name="T6" fmla="*/ 61 w 61"/>
                <a:gd name="T7" fmla="*/ 109 h 117"/>
                <a:gd name="T8" fmla="*/ 22 w 61"/>
                <a:gd name="T9" fmla="*/ 0 h 117"/>
              </a:gdLst>
              <a:ahLst/>
              <a:cxnLst>
                <a:cxn ang="0">
                  <a:pos x="T0" y="T1"/>
                </a:cxn>
                <a:cxn ang="0">
                  <a:pos x="T2" y="T3"/>
                </a:cxn>
                <a:cxn ang="0">
                  <a:pos x="T4" y="T5"/>
                </a:cxn>
                <a:cxn ang="0">
                  <a:pos x="T6" y="T7"/>
                </a:cxn>
                <a:cxn ang="0">
                  <a:pos x="T8" y="T9"/>
                </a:cxn>
              </a:cxnLst>
              <a:rect l="0" t="0" r="r" b="b"/>
              <a:pathLst>
                <a:path w="61" h="117">
                  <a:moveTo>
                    <a:pt x="22" y="0"/>
                  </a:moveTo>
                  <a:lnTo>
                    <a:pt x="0" y="8"/>
                  </a:lnTo>
                  <a:lnTo>
                    <a:pt x="39" y="117"/>
                  </a:lnTo>
                  <a:lnTo>
                    <a:pt x="61" y="109"/>
                  </a:lnTo>
                  <a:lnTo>
                    <a:pt x="22"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1" name="Freeform 384"/>
            <p:cNvSpPr>
              <a:spLocks noEditPoints="1"/>
            </p:cNvSpPr>
            <p:nvPr/>
          </p:nvSpPr>
          <p:spPr bwMode="auto">
            <a:xfrm>
              <a:off x="7625327" y="2005331"/>
              <a:ext cx="57268" cy="64005"/>
            </a:xfrm>
            <a:custGeom>
              <a:avLst/>
              <a:gdLst>
                <a:gd name="T0" fmla="*/ 5 w 17"/>
                <a:gd name="T1" fmla="*/ 19 h 19"/>
                <a:gd name="T2" fmla="*/ 0 w 17"/>
                <a:gd name="T3" fmla="*/ 5 h 19"/>
                <a:gd name="T4" fmla="*/ 12 w 17"/>
                <a:gd name="T5" fmla="*/ 0 h 19"/>
                <a:gd name="T6" fmla="*/ 17 w 17"/>
                <a:gd name="T7" fmla="*/ 14 h 19"/>
                <a:gd name="T8" fmla="*/ 5 w 17"/>
                <a:gd name="T9" fmla="*/ 19 h 19"/>
                <a:gd name="T10" fmla="*/ 3 w 17"/>
                <a:gd name="T11" fmla="*/ 6 h 19"/>
                <a:gd name="T12" fmla="*/ 6 w 17"/>
                <a:gd name="T13" fmla="*/ 16 h 19"/>
                <a:gd name="T14" fmla="*/ 14 w 17"/>
                <a:gd name="T15" fmla="*/ 13 h 19"/>
                <a:gd name="T16" fmla="*/ 11 w 17"/>
                <a:gd name="T17" fmla="*/ 3 h 19"/>
                <a:gd name="T18" fmla="*/ 3 w 17"/>
                <a:gd name="T1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9">
                  <a:moveTo>
                    <a:pt x="5" y="19"/>
                  </a:moveTo>
                  <a:lnTo>
                    <a:pt x="0" y="5"/>
                  </a:lnTo>
                  <a:lnTo>
                    <a:pt x="12" y="0"/>
                  </a:lnTo>
                  <a:lnTo>
                    <a:pt x="17" y="14"/>
                  </a:lnTo>
                  <a:lnTo>
                    <a:pt x="5" y="19"/>
                  </a:lnTo>
                  <a:close/>
                  <a:moveTo>
                    <a:pt x="3" y="6"/>
                  </a:moveTo>
                  <a:lnTo>
                    <a:pt x="6" y="16"/>
                  </a:lnTo>
                  <a:lnTo>
                    <a:pt x="14" y="13"/>
                  </a:lnTo>
                  <a:lnTo>
                    <a:pt x="11" y="3"/>
                  </a:lnTo>
                  <a:lnTo>
                    <a:pt x="3"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2" name="Freeform 385"/>
            <p:cNvSpPr>
              <a:spLocks noEditPoints="1"/>
            </p:cNvSpPr>
            <p:nvPr/>
          </p:nvSpPr>
          <p:spPr bwMode="auto">
            <a:xfrm>
              <a:off x="7726386" y="2295035"/>
              <a:ext cx="57268" cy="64005"/>
            </a:xfrm>
            <a:custGeom>
              <a:avLst/>
              <a:gdLst>
                <a:gd name="T0" fmla="*/ 5 w 17"/>
                <a:gd name="T1" fmla="*/ 19 h 19"/>
                <a:gd name="T2" fmla="*/ 0 w 17"/>
                <a:gd name="T3" fmla="*/ 5 h 19"/>
                <a:gd name="T4" fmla="*/ 12 w 17"/>
                <a:gd name="T5" fmla="*/ 0 h 19"/>
                <a:gd name="T6" fmla="*/ 17 w 17"/>
                <a:gd name="T7" fmla="*/ 14 h 19"/>
                <a:gd name="T8" fmla="*/ 5 w 17"/>
                <a:gd name="T9" fmla="*/ 19 h 19"/>
                <a:gd name="T10" fmla="*/ 3 w 17"/>
                <a:gd name="T11" fmla="*/ 6 h 19"/>
                <a:gd name="T12" fmla="*/ 6 w 17"/>
                <a:gd name="T13" fmla="*/ 16 h 19"/>
                <a:gd name="T14" fmla="*/ 14 w 17"/>
                <a:gd name="T15" fmla="*/ 13 h 19"/>
                <a:gd name="T16" fmla="*/ 11 w 17"/>
                <a:gd name="T17" fmla="*/ 3 h 19"/>
                <a:gd name="T18" fmla="*/ 3 w 17"/>
                <a:gd name="T1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9">
                  <a:moveTo>
                    <a:pt x="5" y="19"/>
                  </a:moveTo>
                  <a:lnTo>
                    <a:pt x="0" y="5"/>
                  </a:lnTo>
                  <a:lnTo>
                    <a:pt x="12" y="0"/>
                  </a:lnTo>
                  <a:lnTo>
                    <a:pt x="17" y="14"/>
                  </a:lnTo>
                  <a:lnTo>
                    <a:pt x="5" y="19"/>
                  </a:lnTo>
                  <a:close/>
                  <a:moveTo>
                    <a:pt x="3" y="6"/>
                  </a:moveTo>
                  <a:lnTo>
                    <a:pt x="6" y="16"/>
                  </a:lnTo>
                  <a:lnTo>
                    <a:pt x="14" y="13"/>
                  </a:lnTo>
                  <a:lnTo>
                    <a:pt x="11" y="3"/>
                  </a:lnTo>
                  <a:lnTo>
                    <a:pt x="3"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3" name="Freeform 386"/>
            <p:cNvSpPr>
              <a:spLocks noEditPoints="1"/>
            </p:cNvSpPr>
            <p:nvPr/>
          </p:nvSpPr>
          <p:spPr bwMode="auto">
            <a:xfrm>
              <a:off x="7642169" y="2062599"/>
              <a:ext cx="124641" cy="239175"/>
            </a:xfrm>
            <a:custGeom>
              <a:avLst/>
              <a:gdLst>
                <a:gd name="T0" fmla="*/ 24 w 37"/>
                <a:gd name="T1" fmla="*/ 71 h 71"/>
                <a:gd name="T2" fmla="*/ 0 w 37"/>
                <a:gd name="T3" fmla="*/ 4 h 71"/>
                <a:gd name="T4" fmla="*/ 13 w 37"/>
                <a:gd name="T5" fmla="*/ 0 h 71"/>
                <a:gd name="T6" fmla="*/ 37 w 37"/>
                <a:gd name="T7" fmla="*/ 67 h 71"/>
                <a:gd name="T8" fmla="*/ 24 w 37"/>
                <a:gd name="T9" fmla="*/ 71 h 71"/>
                <a:gd name="T10" fmla="*/ 3 w 37"/>
                <a:gd name="T11" fmla="*/ 6 h 71"/>
                <a:gd name="T12" fmla="*/ 25 w 37"/>
                <a:gd name="T13" fmla="*/ 68 h 71"/>
                <a:gd name="T14" fmla="*/ 34 w 37"/>
                <a:gd name="T15" fmla="*/ 65 h 71"/>
                <a:gd name="T16" fmla="*/ 12 w 37"/>
                <a:gd name="T17" fmla="*/ 3 h 71"/>
                <a:gd name="T18" fmla="*/ 3 w 37"/>
                <a:gd name="T19" fmla="*/ 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71">
                  <a:moveTo>
                    <a:pt x="24" y="71"/>
                  </a:moveTo>
                  <a:lnTo>
                    <a:pt x="0" y="4"/>
                  </a:lnTo>
                  <a:lnTo>
                    <a:pt x="13" y="0"/>
                  </a:lnTo>
                  <a:lnTo>
                    <a:pt x="37" y="67"/>
                  </a:lnTo>
                  <a:lnTo>
                    <a:pt x="24" y="71"/>
                  </a:lnTo>
                  <a:close/>
                  <a:moveTo>
                    <a:pt x="3" y="6"/>
                  </a:moveTo>
                  <a:lnTo>
                    <a:pt x="25" y="68"/>
                  </a:lnTo>
                  <a:lnTo>
                    <a:pt x="34" y="65"/>
                  </a:lnTo>
                  <a:lnTo>
                    <a:pt x="12" y="3"/>
                  </a:lnTo>
                  <a:lnTo>
                    <a:pt x="3"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4" name="Rectangle 387"/>
            <p:cNvSpPr>
              <a:spLocks noChangeArrowheads="1"/>
            </p:cNvSpPr>
            <p:nvPr/>
          </p:nvSpPr>
          <p:spPr bwMode="auto">
            <a:xfrm>
              <a:off x="7824076" y="2308509"/>
              <a:ext cx="441294" cy="67373"/>
            </a:xfrm>
            <a:prstGeom prst="rect">
              <a:avLst/>
            </a:prstGeom>
            <a:solidFill>
              <a:srgbClr val="BBB9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5" name="Freeform 388"/>
            <p:cNvSpPr>
              <a:spLocks noEditPoints="1"/>
            </p:cNvSpPr>
            <p:nvPr/>
          </p:nvSpPr>
          <p:spPr bwMode="auto">
            <a:xfrm>
              <a:off x="7847658" y="2315247"/>
              <a:ext cx="40424" cy="53898"/>
            </a:xfrm>
            <a:custGeom>
              <a:avLst/>
              <a:gdLst>
                <a:gd name="T0" fmla="*/ 9 w 12"/>
                <a:gd name="T1" fmla="*/ 4 h 16"/>
                <a:gd name="T2" fmla="*/ 9 w 12"/>
                <a:gd name="T3" fmla="*/ 13 h 16"/>
                <a:gd name="T4" fmla="*/ 3 w 12"/>
                <a:gd name="T5" fmla="*/ 13 h 16"/>
                <a:gd name="T6" fmla="*/ 3 w 12"/>
                <a:gd name="T7" fmla="*/ 4 h 16"/>
                <a:gd name="T8" fmla="*/ 9 w 12"/>
                <a:gd name="T9" fmla="*/ 4 h 16"/>
                <a:gd name="T10" fmla="*/ 12 w 12"/>
                <a:gd name="T11" fmla="*/ 0 h 16"/>
                <a:gd name="T12" fmla="*/ 0 w 12"/>
                <a:gd name="T13" fmla="*/ 0 h 16"/>
                <a:gd name="T14" fmla="*/ 0 w 12"/>
                <a:gd name="T15" fmla="*/ 16 h 16"/>
                <a:gd name="T16" fmla="*/ 12 w 12"/>
                <a:gd name="T17" fmla="*/ 16 h 16"/>
                <a:gd name="T18" fmla="*/ 12 w 12"/>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6">
                  <a:moveTo>
                    <a:pt x="9" y="4"/>
                  </a:moveTo>
                  <a:lnTo>
                    <a:pt x="9" y="13"/>
                  </a:lnTo>
                  <a:lnTo>
                    <a:pt x="3" y="13"/>
                  </a:lnTo>
                  <a:lnTo>
                    <a:pt x="3" y="4"/>
                  </a:lnTo>
                  <a:lnTo>
                    <a:pt x="9" y="4"/>
                  </a:lnTo>
                  <a:close/>
                  <a:moveTo>
                    <a:pt x="12" y="0"/>
                  </a:moveTo>
                  <a:lnTo>
                    <a:pt x="0" y="0"/>
                  </a:lnTo>
                  <a:lnTo>
                    <a:pt x="0" y="16"/>
                  </a:lnTo>
                  <a:lnTo>
                    <a:pt x="12" y="16"/>
                  </a:lnTo>
                  <a:lnTo>
                    <a:pt x="12" y="0"/>
                  </a:lnTo>
                  <a:close/>
                </a:path>
              </a:pathLst>
            </a:custGeom>
            <a:solidFill>
              <a:srgbClr val="DAD8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6" name="Freeform 389"/>
            <p:cNvSpPr>
              <a:spLocks noEditPoints="1"/>
            </p:cNvSpPr>
            <p:nvPr/>
          </p:nvSpPr>
          <p:spPr bwMode="auto">
            <a:xfrm>
              <a:off x="8201364" y="2315247"/>
              <a:ext cx="43793" cy="53898"/>
            </a:xfrm>
            <a:custGeom>
              <a:avLst/>
              <a:gdLst>
                <a:gd name="T0" fmla="*/ 9 w 13"/>
                <a:gd name="T1" fmla="*/ 4 h 16"/>
                <a:gd name="T2" fmla="*/ 9 w 13"/>
                <a:gd name="T3" fmla="*/ 13 h 16"/>
                <a:gd name="T4" fmla="*/ 4 w 13"/>
                <a:gd name="T5" fmla="*/ 13 h 16"/>
                <a:gd name="T6" fmla="*/ 4 w 13"/>
                <a:gd name="T7" fmla="*/ 4 h 16"/>
                <a:gd name="T8" fmla="*/ 9 w 13"/>
                <a:gd name="T9" fmla="*/ 4 h 16"/>
                <a:gd name="T10" fmla="*/ 13 w 13"/>
                <a:gd name="T11" fmla="*/ 0 h 16"/>
                <a:gd name="T12" fmla="*/ 0 w 13"/>
                <a:gd name="T13" fmla="*/ 0 h 16"/>
                <a:gd name="T14" fmla="*/ 0 w 13"/>
                <a:gd name="T15" fmla="*/ 16 h 16"/>
                <a:gd name="T16" fmla="*/ 13 w 13"/>
                <a:gd name="T17" fmla="*/ 16 h 16"/>
                <a:gd name="T18" fmla="*/ 13 w 13"/>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6">
                  <a:moveTo>
                    <a:pt x="9" y="4"/>
                  </a:moveTo>
                  <a:lnTo>
                    <a:pt x="9" y="13"/>
                  </a:lnTo>
                  <a:lnTo>
                    <a:pt x="4" y="13"/>
                  </a:lnTo>
                  <a:lnTo>
                    <a:pt x="4" y="4"/>
                  </a:lnTo>
                  <a:lnTo>
                    <a:pt x="9" y="4"/>
                  </a:lnTo>
                  <a:close/>
                  <a:moveTo>
                    <a:pt x="13" y="0"/>
                  </a:moveTo>
                  <a:lnTo>
                    <a:pt x="0" y="0"/>
                  </a:lnTo>
                  <a:lnTo>
                    <a:pt x="0" y="16"/>
                  </a:lnTo>
                  <a:lnTo>
                    <a:pt x="13" y="16"/>
                  </a:lnTo>
                  <a:lnTo>
                    <a:pt x="13" y="0"/>
                  </a:lnTo>
                  <a:close/>
                </a:path>
              </a:pathLst>
            </a:custGeom>
            <a:solidFill>
              <a:srgbClr val="DAD8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7" name="Freeform 390"/>
            <p:cNvSpPr>
              <a:spLocks noEditPoints="1"/>
            </p:cNvSpPr>
            <p:nvPr/>
          </p:nvSpPr>
          <p:spPr bwMode="auto">
            <a:xfrm>
              <a:off x="7904923" y="2315247"/>
              <a:ext cx="279599" cy="53898"/>
            </a:xfrm>
            <a:custGeom>
              <a:avLst/>
              <a:gdLst>
                <a:gd name="T0" fmla="*/ 80 w 83"/>
                <a:gd name="T1" fmla="*/ 4 h 16"/>
                <a:gd name="T2" fmla="*/ 80 w 83"/>
                <a:gd name="T3" fmla="*/ 13 h 16"/>
                <a:gd name="T4" fmla="*/ 4 w 83"/>
                <a:gd name="T5" fmla="*/ 13 h 16"/>
                <a:gd name="T6" fmla="*/ 4 w 83"/>
                <a:gd name="T7" fmla="*/ 4 h 16"/>
                <a:gd name="T8" fmla="*/ 80 w 83"/>
                <a:gd name="T9" fmla="*/ 4 h 16"/>
                <a:gd name="T10" fmla="*/ 83 w 83"/>
                <a:gd name="T11" fmla="*/ 0 h 16"/>
                <a:gd name="T12" fmla="*/ 0 w 83"/>
                <a:gd name="T13" fmla="*/ 0 h 16"/>
                <a:gd name="T14" fmla="*/ 0 w 83"/>
                <a:gd name="T15" fmla="*/ 16 h 16"/>
                <a:gd name="T16" fmla="*/ 83 w 83"/>
                <a:gd name="T17" fmla="*/ 16 h 16"/>
                <a:gd name="T18" fmla="*/ 83 w 83"/>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16">
                  <a:moveTo>
                    <a:pt x="80" y="4"/>
                  </a:moveTo>
                  <a:lnTo>
                    <a:pt x="80" y="13"/>
                  </a:lnTo>
                  <a:lnTo>
                    <a:pt x="4" y="13"/>
                  </a:lnTo>
                  <a:lnTo>
                    <a:pt x="4" y="4"/>
                  </a:lnTo>
                  <a:lnTo>
                    <a:pt x="80" y="4"/>
                  </a:lnTo>
                  <a:close/>
                  <a:moveTo>
                    <a:pt x="83" y="0"/>
                  </a:moveTo>
                  <a:lnTo>
                    <a:pt x="0" y="0"/>
                  </a:lnTo>
                  <a:lnTo>
                    <a:pt x="0" y="16"/>
                  </a:lnTo>
                  <a:lnTo>
                    <a:pt x="83" y="16"/>
                  </a:lnTo>
                  <a:lnTo>
                    <a:pt x="83" y="0"/>
                  </a:lnTo>
                  <a:close/>
                </a:path>
              </a:pathLst>
            </a:custGeom>
            <a:solidFill>
              <a:srgbClr val="DAD8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8" name="Rectangle 391"/>
            <p:cNvSpPr>
              <a:spLocks noChangeArrowheads="1"/>
            </p:cNvSpPr>
            <p:nvPr/>
          </p:nvSpPr>
          <p:spPr bwMode="auto">
            <a:xfrm>
              <a:off x="7807234" y="2156921"/>
              <a:ext cx="444661" cy="70743"/>
            </a:xfrm>
            <a:prstGeom prst="rect">
              <a:avLst/>
            </a:prstGeom>
            <a:solidFill>
              <a:srgbClr val="00683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9" name="Rectangle 392"/>
            <p:cNvSpPr>
              <a:spLocks noChangeArrowheads="1"/>
            </p:cNvSpPr>
            <p:nvPr/>
          </p:nvSpPr>
          <p:spPr bwMode="auto">
            <a:xfrm>
              <a:off x="7840920" y="2156921"/>
              <a:ext cx="6737" cy="70743"/>
            </a:xfrm>
            <a:prstGeom prst="rect">
              <a:avLst/>
            </a:prstGeom>
            <a:solidFill>
              <a:srgbClr val="C1E2D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0" name="Rectangle 393"/>
            <p:cNvSpPr>
              <a:spLocks noChangeArrowheads="1"/>
            </p:cNvSpPr>
            <p:nvPr/>
          </p:nvSpPr>
          <p:spPr bwMode="auto">
            <a:xfrm>
              <a:off x="8221576" y="2156921"/>
              <a:ext cx="3370" cy="70743"/>
            </a:xfrm>
            <a:prstGeom prst="rect">
              <a:avLst/>
            </a:prstGeom>
            <a:solidFill>
              <a:srgbClr val="C1E2D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1" name="Freeform 394"/>
            <p:cNvSpPr>
              <a:spLocks noEditPoints="1"/>
            </p:cNvSpPr>
            <p:nvPr/>
          </p:nvSpPr>
          <p:spPr bwMode="auto">
            <a:xfrm>
              <a:off x="7857762" y="2170396"/>
              <a:ext cx="346972" cy="43793"/>
            </a:xfrm>
            <a:custGeom>
              <a:avLst/>
              <a:gdLst>
                <a:gd name="T0" fmla="*/ 101 w 103"/>
                <a:gd name="T1" fmla="*/ 1 h 13"/>
                <a:gd name="T2" fmla="*/ 101 w 103"/>
                <a:gd name="T3" fmla="*/ 12 h 13"/>
                <a:gd name="T4" fmla="*/ 2 w 103"/>
                <a:gd name="T5" fmla="*/ 12 h 13"/>
                <a:gd name="T6" fmla="*/ 2 w 103"/>
                <a:gd name="T7" fmla="*/ 1 h 13"/>
                <a:gd name="T8" fmla="*/ 101 w 103"/>
                <a:gd name="T9" fmla="*/ 1 h 13"/>
                <a:gd name="T10" fmla="*/ 103 w 103"/>
                <a:gd name="T11" fmla="*/ 0 h 13"/>
                <a:gd name="T12" fmla="*/ 0 w 103"/>
                <a:gd name="T13" fmla="*/ 0 h 13"/>
                <a:gd name="T14" fmla="*/ 0 w 103"/>
                <a:gd name="T15" fmla="*/ 13 h 13"/>
                <a:gd name="T16" fmla="*/ 103 w 103"/>
                <a:gd name="T17" fmla="*/ 13 h 13"/>
                <a:gd name="T18" fmla="*/ 103 w 103"/>
                <a:gd name="T19"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13">
                  <a:moveTo>
                    <a:pt x="101" y="1"/>
                  </a:moveTo>
                  <a:lnTo>
                    <a:pt x="101" y="12"/>
                  </a:lnTo>
                  <a:lnTo>
                    <a:pt x="2" y="12"/>
                  </a:lnTo>
                  <a:lnTo>
                    <a:pt x="2" y="1"/>
                  </a:lnTo>
                  <a:lnTo>
                    <a:pt x="101" y="1"/>
                  </a:lnTo>
                  <a:close/>
                  <a:moveTo>
                    <a:pt x="103" y="0"/>
                  </a:moveTo>
                  <a:lnTo>
                    <a:pt x="0" y="0"/>
                  </a:lnTo>
                  <a:lnTo>
                    <a:pt x="0" y="13"/>
                  </a:lnTo>
                  <a:lnTo>
                    <a:pt x="103" y="13"/>
                  </a:lnTo>
                  <a:lnTo>
                    <a:pt x="103" y="0"/>
                  </a:lnTo>
                  <a:close/>
                </a:path>
              </a:pathLst>
            </a:custGeom>
            <a:solidFill>
              <a:srgbClr val="C1E2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2" name="Rectangle 395"/>
            <p:cNvSpPr>
              <a:spLocks noChangeArrowheads="1"/>
            </p:cNvSpPr>
            <p:nvPr/>
          </p:nvSpPr>
          <p:spPr bwMode="auto">
            <a:xfrm>
              <a:off x="7884712" y="2227662"/>
              <a:ext cx="394133" cy="77480"/>
            </a:xfrm>
            <a:prstGeom prst="rect">
              <a:avLst/>
            </a:prstGeom>
            <a:solidFill>
              <a:srgbClr val="00A99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3" name="Rectangle 396"/>
            <p:cNvSpPr>
              <a:spLocks noChangeArrowheads="1"/>
            </p:cNvSpPr>
            <p:nvPr/>
          </p:nvSpPr>
          <p:spPr bwMode="auto">
            <a:xfrm>
              <a:off x="7911661" y="2227662"/>
              <a:ext cx="64005" cy="77480"/>
            </a:xfrm>
            <a:prstGeom prst="rect">
              <a:avLst/>
            </a:prstGeom>
            <a:solidFill>
              <a:srgbClr val="C69C6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4" name="Rectangle 397"/>
            <p:cNvSpPr>
              <a:spLocks noChangeArrowheads="1"/>
            </p:cNvSpPr>
            <p:nvPr/>
          </p:nvSpPr>
          <p:spPr bwMode="auto">
            <a:xfrm>
              <a:off x="8204734" y="2220925"/>
              <a:ext cx="13475" cy="77480"/>
            </a:xfrm>
            <a:prstGeom prst="rect">
              <a:avLst/>
            </a:prstGeom>
            <a:solidFill>
              <a:srgbClr val="C69C6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5" name="Freeform 398"/>
            <p:cNvSpPr>
              <a:spLocks/>
            </p:cNvSpPr>
            <p:nvPr/>
          </p:nvSpPr>
          <p:spPr bwMode="auto">
            <a:xfrm>
              <a:off x="7891449" y="2022175"/>
              <a:ext cx="239175" cy="57268"/>
            </a:xfrm>
            <a:custGeom>
              <a:avLst/>
              <a:gdLst>
                <a:gd name="T0" fmla="*/ 70 w 70"/>
                <a:gd name="T1" fmla="*/ 15 h 17"/>
                <a:gd name="T2" fmla="*/ 68 w 70"/>
                <a:gd name="T3" fmla="*/ 15 h 17"/>
                <a:gd name="T4" fmla="*/ 67 w 70"/>
                <a:gd name="T5" fmla="*/ 14 h 17"/>
                <a:gd name="T6" fmla="*/ 67 w 70"/>
                <a:gd name="T7" fmla="*/ 3 h 17"/>
                <a:gd name="T8" fmla="*/ 68 w 70"/>
                <a:gd name="T9" fmla="*/ 2 h 17"/>
                <a:gd name="T10" fmla="*/ 70 w 70"/>
                <a:gd name="T11" fmla="*/ 2 h 17"/>
                <a:gd name="T12" fmla="*/ 70 w 70"/>
                <a:gd name="T13" fmla="*/ 0 h 17"/>
                <a:gd name="T14" fmla="*/ 7 w 70"/>
                <a:gd name="T15" fmla="*/ 0 h 17"/>
                <a:gd name="T16" fmla="*/ 2 w 70"/>
                <a:gd name="T17" fmla="*/ 3 h 17"/>
                <a:gd name="T18" fmla="*/ 2 w 70"/>
                <a:gd name="T19" fmla="*/ 14 h 17"/>
                <a:gd name="T20" fmla="*/ 7 w 70"/>
                <a:gd name="T21" fmla="*/ 17 h 17"/>
                <a:gd name="T22" fmla="*/ 70 w 70"/>
                <a:gd name="T23" fmla="*/ 17 h 17"/>
                <a:gd name="T24" fmla="*/ 70 w 70"/>
                <a:gd name="T25"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17">
                  <a:moveTo>
                    <a:pt x="70" y="15"/>
                  </a:moveTo>
                  <a:cubicBezTo>
                    <a:pt x="69" y="15"/>
                    <a:pt x="69" y="15"/>
                    <a:pt x="68" y="15"/>
                  </a:cubicBezTo>
                  <a:cubicBezTo>
                    <a:pt x="68" y="15"/>
                    <a:pt x="67" y="14"/>
                    <a:pt x="67" y="14"/>
                  </a:cubicBezTo>
                  <a:cubicBezTo>
                    <a:pt x="67" y="10"/>
                    <a:pt x="67" y="7"/>
                    <a:pt x="67" y="3"/>
                  </a:cubicBezTo>
                  <a:cubicBezTo>
                    <a:pt x="67" y="3"/>
                    <a:pt x="68" y="2"/>
                    <a:pt x="68" y="2"/>
                  </a:cubicBezTo>
                  <a:cubicBezTo>
                    <a:pt x="69" y="2"/>
                    <a:pt x="69" y="2"/>
                    <a:pt x="70" y="2"/>
                  </a:cubicBezTo>
                  <a:cubicBezTo>
                    <a:pt x="70" y="2"/>
                    <a:pt x="70" y="1"/>
                    <a:pt x="70" y="0"/>
                  </a:cubicBezTo>
                  <a:cubicBezTo>
                    <a:pt x="49" y="0"/>
                    <a:pt x="28" y="0"/>
                    <a:pt x="7" y="0"/>
                  </a:cubicBezTo>
                  <a:cubicBezTo>
                    <a:pt x="5" y="0"/>
                    <a:pt x="3" y="1"/>
                    <a:pt x="2" y="3"/>
                  </a:cubicBezTo>
                  <a:cubicBezTo>
                    <a:pt x="0" y="6"/>
                    <a:pt x="0" y="11"/>
                    <a:pt x="2" y="14"/>
                  </a:cubicBezTo>
                  <a:cubicBezTo>
                    <a:pt x="3" y="16"/>
                    <a:pt x="5" y="17"/>
                    <a:pt x="7" y="17"/>
                  </a:cubicBezTo>
                  <a:cubicBezTo>
                    <a:pt x="28" y="17"/>
                    <a:pt x="49" y="17"/>
                    <a:pt x="70" y="17"/>
                  </a:cubicBezTo>
                  <a:cubicBezTo>
                    <a:pt x="70" y="16"/>
                    <a:pt x="70" y="15"/>
                    <a:pt x="70" y="15"/>
                  </a:cubicBezTo>
                  <a:close/>
                </a:path>
              </a:pathLst>
            </a:custGeom>
            <a:solidFill>
              <a:srgbClr val="7AC4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6" name="Freeform 399"/>
            <p:cNvSpPr>
              <a:spLocks/>
            </p:cNvSpPr>
            <p:nvPr/>
          </p:nvSpPr>
          <p:spPr bwMode="auto">
            <a:xfrm>
              <a:off x="7898186" y="2028913"/>
              <a:ext cx="222331" cy="43793"/>
            </a:xfrm>
            <a:custGeom>
              <a:avLst/>
              <a:gdLst>
                <a:gd name="T0" fmla="*/ 65 w 66"/>
                <a:gd name="T1" fmla="*/ 12 h 13"/>
                <a:gd name="T2" fmla="*/ 65 w 66"/>
                <a:gd name="T3" fmla="*/ 1 h 13"/>
                <a:gd name="T4" fmla="*/ 66 w 66"/>
                <a:gd name="T5" fmla="*/ 0 h 13"/>
                <a:gd name="T6" fmla="*/ 3 w 66"/>
                <a:gd name="T7" fmla="*/ 0 h 13"/>
                <a:gd name="T8" fmla="*/ 2 w 66"/>
                <a:gd name="T9" fmla="*/ 1 h 13"/>
                <a:gd name="T10" fmla="*/ 2 w 66"/>
                <a:gd name="T11" fmla="*/ 12 h 13"/>
                <a:gd name="T12" fmla="*/ 3 w 66"/>
                <a:gd name="T13" fmla="*/ 13 h 13"/>
                <a:gd name="T14" fmla="*/ 66 w 66"/>
                <a:gd name="T15" fmla="*/ 13 h 13"/>
                <a:gd name="T16" fmla="*/ 65 w 66"/>
                <a:gd name="T17"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13">
                  <a:moveTo>
                    <a:pt x="65" y="12"/>
                  </a:moveTo>
                  <a:cubicBezTo>
                    <a:pt x="65" y="8"/>
                    <a:pt x="65" y="5"/>
                    <a:pt x="65" y="1"/>
                  </a:cubicBezTo>
                  <a:cubicBezTo>
                    <a:pt x="65" y="1"/>
                    <a:pt x="66" y="0"/>
                    <a:pt x="66" y="0"/>
                  </a:cubicBezTo>
                  <a:cubicBezTo>
                    <a:pt x="45" y="0"/>
                    <a:pt x="24" y="0"/>
                    <a:pt x="3" y="0"/>
                  </a:cubicBezTo>
                  <a:cubicBezTo>
                    <a:pt x="3" y="0"/>
                    <a:pt x="2" y="0"/>
                    <a:pt x="2" y="1"/>
                  </a:cubicBezTo>
                  <a:cubicBezTo>
                    <a:pt x="0" y="4"/>
                    <a:pt x="0" y="9"/>
                    <a:pt x="2" y="12"/>
                  </a:cubicBezTo>
                  <a:cubicBezTo>
                    <a:pt x="2" y="13"/>
                    <a:pt x="3" y="13"/>
                    <a:pt x="3" y="13"/>
                  </a:cubicBezTo>
                  <a:cubicBezTo>
                    <a:pt x="24" y="13"/>
                    <a:pt x="45" y="13"/>
                    <a:pt x="66" y="13"/>
                  </a:cubicBezTo>
                  <a:cubicBezTo>
                    <a:pt x="66" y="13"/>
                    <a:pt x="65" y="12"/>
                    <a:pt x="6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7" name="Freeform 400"/>
            <p:cNvSpPr>
              <a:spLocks/>
            </p:cNvSpPr>
            <p:nvPr/>
          </p:nvSpPr>
          <p:spPr bwMode="auto">
            <a:xfrm>
              <a:off x="7861132" y="2079441"/>
              <a:ext cx="330127" cy="80848"/>
            </a:xfrm>
            <a:custGeom>
              <a:avLst/>
              <a:gdLst>
                <a:gd name="T0" fmla="*/ 97 w 97"/>
                <a:gd name="T1" fmla="*/ 22 h 24"/>
                <a:gd name="T2" fmla="*/ 95 w 97"/>
                <a:gd name="T3" fmla="*/ 22 h 24"/>
                <a:gd name="T4" fmla="*/ 94 w 97"/>
                <a:gd name="T5" fmla="*/ 21 h 24"/>
                <a:gd name="T6" fmla="*/ 94 w 97"/>
                <a:gd name="T7" fmla="*/ 3 h 24"/>
                <a:gd name="T8" fmla="*/ 95 w 97"/>
                <a:gd name="T9" fmla="*/ 2 h 24"/>
                <a:gd name="T10" fmla="*/ 97 w 97"/>
                <a:gd name="T11" fmla="*/ 2 h 24"/>
                <a:gd name="T12" fmla="*/ 97 w 97"/>
                <a:gd name="T13" fmla="*/ 0 h 24"/>
                <a:gd name="T14" fmla="*/ 3 w 97"/>
                <a:gd name="T15" fmla="*/ 0 h 24"/>
                <a:gd name="T16" fmla="*/ 0 w 97"/>
                <a:gd name="T17" fmla="*/ 3 h 24"/>
                <a:gd name="T18" fmla="*/ 0 w 97"/>
                <a:gd name="T19" fmla="*/ 21 h 24"/>
                <a:gd name="T20" fmla="*/ 3 w 97"/>
                <a:gd name="T21" fmla="*/ 24 h 24"/>
                <a:gd name="T22" fmla="*/ 97 w 97"/>
                <a:gd name="T23" fmla="*/ 24 h 24"/>
                <a:gd name="T24" fmla="*/ 97 w 97"/>
                <a:gd name="T25"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7" h="24">
                  <a:moveTo>
                    <a:pt x="97" y="22"/>
                  </a:moveTo>
                  <a:cubicBezTo>
                    <a:pt x="95" y="22"/>
                    <a:pt x="95" y="22"/>
                    <a:pt x="95" y="22"/>
                  </a:cubicBezTo>
                  <a:cubicBezTo>
                    <a:pt x="95" y="22"/>
                    <a:pt x="94" y="21"/>
                    <a:pt x="94" y="21"/>
                  </a:cubicBezTo>
                  <a:cubicBezTo>
                    <a:pt x="94" y="3"/>
                    <a:pt x="94" y="3"/>
                    <a:pt x="94" y="3"/>
                  </a:cubicBezTo>
                  <a:cubicBezTo>
                    <a:pt x="94" y="3"/>
                    <a:pt x="95" y="2"/>
                    <a:pt x="95" y="2"/>
                  </a:cubicBezTo>
                  <a:cubicBezTo>
                    <a:pt x="97" y="2"/>
                    <a:pt x="97" y="2"/>
                    <a:pt x="97" y="2"/>
                  </a:cubicBezTo>
                  <a:cubicBezTo>
                    <a:pt x="97" y="0"/>
                    <a:pt x="97" y="0"/>
                    <a:pt x="97" y="0"/>
                  </a:cubicBezTo>
                  <a:cubicBezTo>
                    <a:pt x="3" y="0"/>
                    <a:pt x="3" y="0"/>
                    <a:pt x="3" y="0"/>
                  </a:cubicBezTo>
                  <a:cubicBezTo>
                    <a:pt x="1" y="0"/>
                    <a:pt x="0" y="2"/>
                    <a:pt x="0" y="3"/>
                  </a:cubicBezTo>
                  <a:cubicBezTo>
                    <a:pt x="0" y="21"/>
                    <a:pt x="0" y="21"/>
                    <a:pt x="0" y="21"/>
                  </a:cubicBezTo>
                  <a:cubicBezTo>
                    <a:pt x="0" y="22"/>
                    <a:pt x="1" y="24"/>
                    <a:pt x="3" y="24"/>
                  </a:cubicBezTo>
                  <a:cubicBezTo>
                    <a:pt x="97" y="24"/>
                    <a:pt x="97" y="24"/>
                    <a:pt x="97" y="24"/>
                  </a:cubicBezTo>
                  <a:lnTo>
                    <a:pt x="97" y="22"/>
                  </a:lnTo>
                  <a:close/>
                </a:path>
              </a:pathLst>
            </a:custGeom>
            <a:solidFill>
              <a:srgbClr val="BBB9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8" name="Freeform 401"/>
            <p:cNvSpPr>
              <a:spLocks/>
            </p:cNvSpPr>
            <p:nvPr/>
          </p:nvSpPr>
          <p:spPr bwMode="auto">
            <a:xfrm>
              <a:off x="8022827" y="2079441"/>
              <a:ext cx="168432" cy="80848"/>
            </a:xfrm>
            <a:custGeom>
              <a:avLst/>
              <a:gdLst>
                <a:gd name="T0" fmla="*/ 49 w 49"/>
                <a:gd name="T1" fmla="*/ 22 h 24"/>
                <a:gd name="T2" fmla="*/ 47 w 49"/>
                <a:gd name="T3" fmla="*/ 22 h 24"/>
                <a:gd name="T4" fmla="*/ 46 w 49"/>
                <a:gd name="T5" fmla="*/ 21 h 24"/>
                <a:gd name="T6" fmla="*/ 46 w 49"/>
                <a:gd name="T7" fmla="*/ 3 h 24"/>
                <a:gd name="T8" fmla="*/ 47 w 49"/>
                <a:gd name="T9" fmla="*/ 2 h 24"/>
                <a:gd name="T10" fmla="*/ 49 w 49"/>
                <a:gd name="T11" fmla="*/ 2 h 24"/>
                <a:gd name="T12" fmla="*/ 49 w 49"/>
                <a:gd name="T13" fmla="*/ 0 h 24"/>
                <a:gd name="T14" fmla="*/ 0 w 49"/>
                <a:gd name="T15" fmla="*/ 0 h 24"/>
                <a:gd name="T16" fmla="*/ 0 w 49"/>
                <a:gd name="T17" fmla="*/ 24 h 24"/>
                <a:gd name="T18" fmla="*/ 49 w 49"/>
                <a:gd name="T19" fmla="*/ 24 h 24"/>
                <a:gd name="T20" fmla="*/ 49 w 49"/>
                <a:gd name="T21"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 h="24">
                  <a:moveTo>
                    <a:pt x="49" y="22"/>
                  </a:moveTo>
                  <a:cubicBezTo>
                    <a:pt x="47" y="22"/>
                    <a:pt x="47" y="22"/>
                    <a:pt x="47" y="22"/>
                  </a:cubicBezTo>
                  <a:cubicBezTo>
                    <a:pt x="47" y="22"/>
                    <a:pt x="46" y="21"/>
                    <a:pt x="46" y="21"/>
                  </a:cubicBezTo>
                  <a:cubicBezTo>
                    <a:pt x="46" y="3"/>
                    <a:pt x="46" y="3"/>
                    <a:pt x="46" y="3"/>
                  </a:cubicBezTo>
                  <a:cubicBezTo>
                    <a:pt x="46" y="3"/>
                    <a:pt x="47" y="2"/>
                    <a:pt x="47" y="2"/>
                  </a:cubicBezTo>
                  <a:cubicBezTo>
                    <a:pt x="49" y="2"/>
                    <a:pt x="49" y="2"/>
                    <a:pt x="49" y="2"/>
                  </a:cubicBezTo>
                  <a:cubicBezTo>
                    <a:pt x="49" y="0"/>
                    <a:pt x="49" y="0"/>
                    <a:pt x="49" y="0"/>
                  </a:cubicBezTo>
                  <a:cubicBezTo>
                    <a:pt x="0" y="0"/>
                    <a:pt x="0" y="0"/>
                    <a:pt x="0" y="0"/>
                  </a:cubicBezTo>
                  <a:cubicBezTo>
                    <a:pt x="0" y="24"/>
                    <a:pt x="0" y="24"/>
                    <a:pt x="0" y="24"/>
                  </a:cubicBezTo>
                  <a:cubicBezTo>
                    <a:pt x="49" y="24"/>
                    <a:pt x="49" y="24"/>
                    <a:pt x="49" y="24"/>
                  </a:cubicBezTo>
                  <a:lnTo>
                    <a:pt x="49" y="22"/>
                  </a:lnTo>
                  <a:close/>
                </a:path>
              </a:pathLst>
            </a:custGeom>
            <a:solidFill>
              <a:srgbClr val="DEDA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9" name="Freeform 402"/>
            <p:cNvSpPr>
              <a:spLocks/>
            </p:cNvSpPr>
            <p:nvPr/>
          </p:nvSpPr>
          <p:spPr bwMode="auto">
            <a:xfrm>
              <a:off x="7867869" y="2086179"/>
              <a:ext cx="316653" cy="67373"/>
            </a:xfrm>
            <a:custGeom>
              <a:avLst/>
              <a:gdLst>
                <a:gd name="T0" fmla="*/ 92 w 93"/>
                <a:gd name="T1" fmla="*/ 19 h 20"/>
                <a:gd name="T2" fmla="*/ 92 w 93"/>
                <a:gd name="T3" fmla="*/ 1 h 20"/>
                <a:gd name="T4" fmla="*/ 93 w 93"/>
                <a:gd name="T5" fmla="*/ 0 h 20"/>
                <a:gd name="T6" fmla="*/ 1 w 93"/>
                <a:gd name="T7" fmla="*/ 0 h 20"/>
                <a:gd name="T8" fmla="*/ 0 w 93"/>
                <a:gd name="T9" fmla="*/ 1 h 20"/>
                <a:gd name="T10" fmla="*/ 0 w 93"/>
                <a:gd name="T11" fmla="*/ 19 h 20"/>
                <a:gd name="T12" fmla="*/ 1 w 93"/>
                <a:gd name="T13" fmla="*/ 20 h 20"/>
                <a:gd name="T14" fmla="*/ 93 w 93"/>
                <a:gd name="T15" fmla="*/ 20 h 20"/>
                <a:gd name="T16" fmla="*/ 92 w 93"/>
                <a:gd name="T17"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20">
                  <a:moveTo>
                    <a:pt x="92" y="19"/>
                  </a:moveTo>
                  <a:cubicBezTo>
                    <a:pt x="92" y="1"/>
                    <a:pt x="92" y="1"/>
                    <a:pt x="92" y="1"/>
                  </a:cubicBezTo>
                  <a:cubicBezTo>
                    <a:pt x="92" y="1"/>
                    <a:pt x="93" y="0"/>
                    <a:pt x="93" y="0"/>
                  </a:cubicBezTo>
                  <a:cubicBezTo>
                    <a:pt x="1" y="0"/>
                    <a:pt x="1" y="0"/>
                    <a:pt x="1" y="0"/>
                  </a:cubicBezTo>
                  <a:cubicBezTo>
                    <a:pt x="0" y="0"/>
                    <a:pt x="0" y="1"/>
                    <a:pt x="0" y="1"/>
                  </a:cubicBezTo>
                  <a:cubicBezTo>
                    <a:pt x="0" y="19"/>
                    <a:pt x="0" y="19"/>
                    <a:pt x="0" y="19"/>
                  </a:cubicBezTo>
                  <a:cubicBezTo>
                    <a:pt x="0" y="19"/>
                    <a:pt x="0" y="20"/>
                    <a:pt x="1" y="20"/>
                  </a:cubicBezTo>
                  <a:cubicBezTo>
                    <a:pt x="93" y="20"/>
                    <a:pt x="93" y="20"/>
                    <a:pt x="93" y="20"/>
                  </a:cubicBezTo>
                  <a:cubicBezTo>
                    <a:pt x="93" y="20"/>
                    <a:pt x="92" y="19"/>
                    <a:pt x="92" y="19"/>
                  </a:cubicBezTo>
                  <a:close/>
                </a:path>
              </a:pathLst>
            </a:custGeom>
            <a:solidFill>
              <a:srgbClr val="D1E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0" name="Freeform 403"/>
            <p:cNvSpPr>
              <a:spLocks/>
            </p:cNvSpPr>
            <p:nvPr/>
          </p:nvSpPr>
          <p:spPr bwMode="auto">
            <a:xfrm>
              <a:off x="8012720" y="2086179"/>
              <a:ext cx="171802" cy="67373"/>
            </a:xfrm>
            <a:custGeom>
              <a:avLst/>
              <a:gdLst>
                <a:gd name="T0" fmla="*/ 49 w 50"/>
                <a:gd name="T1" fmla="*/ 19 h 20"/>
                <a:gd name="T2" fmla="*/ 49 w 50"/>
                <a:gd name="T3" fmla="*/ 1 h 20"/>
                <a:gd name="T4" fmla="*/ 50 w 50"/>
                <a:gd name="T5" fmla="*/ 0 h 20"/>
                <a:gd name="T6" fmla="*/ 1 w 50"/>
                <a:gd name="T7" fmla="*/ 0 h 20"/>
                <a:gd name="T8" fmla="*/ 0 w 50"/>
                <a:gd name="T9" fmla="*/ 1 h 20"/>
                <a:gd name="T10" fmla="*/ 0 w 50"/>
                <a:gd name="T11" fmla="*/ 19 h 20"/>
                <a:gd name="T12" fmla="*/ 1 w 50"/>
                <a:gd name="T13" fmla="*/ 20 h 20"/>
                <a:gd name="T14" fmla="*/ 50 w 50"/>
                <a:gd name="T15" fmla="*/ 20 h 20"/>
                <a:gd name="T16" fmla="*/ 49 w 50"/>
                <a:gd name="T17"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20">
                  <a:moveTo>
                    <a:pt x="49" y="19"/>
                  </a:moveTo>
                  <a:cubicBezTo>
                    <a:pt x="49" y="1"/>
                    <a:pt x="49" y="1"/>
                    <a:pt x="49" y="1"/>
                  </a:cubicBezTo>
                  <a:cubicBezTo>
                    <a:pt x="49" y="1"/>
                    <a:pt x="50" y="0"/>
                    <a:pt x="50" y="0"/>
                  </a:cubicBezTo>
                  <a:cubicBezTo>
                    <a:pt x="1" y="0"/>
                    <a:pt x="1" y="0"/>
                    <a:pt x="1" y="0"/>
                  </a:cubicBezTo>
                  <a:cubicBezTo>
                    <a:pt x="1" y="0"/>
                    <a:pt x="0" y="1"/>
                    <a:pt x="0" y="1"/>
                  </a:cubicBezTo>
                  <a:cubicBezTo>
                    <a:pt x="0" y="19"/>
                    <a:pt x="0" y="19"/>
                    <a:pt x="0" y="19"/>
                  </a:cubicBezTo>
                  <a:cubicBezTo>
                    <a:pt x="0" y="19"/>
                    <a:pt x="1" y="20"/>
                    <a:pt x="1" y="20"/>
                  </a:cubicBezTo>
                  <a:cubicBezTo>
                    <a:pt x="50" y="20"/>
                    <a:pt x="50" y="20"/>
                    <a:pt x="50" y="20"/>
                  </a:cubicBezTo>
                  <a:cubicBezTo>
                    <a:pt x="50" y="20"/>
                    <a:pt x="49" y="19"/>
                    <a:pt x="49"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1" name="Rectangle 404"/>
            <p:cNvSpPr>
              <a:spLocks noChangeArrowheads="1"/>
            </p:cNvSpPr>
            <p:nvPr/>
          </p:nvSpPr>
          <p:spPr bwMode="auto">
            <a:xfrm>
              <a:off x="7871237" y="2092916"/>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2" name="Rectangle 405"/>
            <p:cNvSpPr>
              <a:spLocks noChangeArrowheads="1"/>
            </p:cNvSpPr>
            <p:nvPr/>
          </p:nvSpPr>
          <p:spPr bwMode="auto">
            <a:xfrm>
              <a:off x="7871237" y="2146814"/>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3" name="Rectangle 407"/>
            <p:cNvSpPr>
              <a:spLocks noChangeArrowheads="1"/>
            </p:cNvSpPr>
            <p:nvPr/>
          </p:nvSpPr>
          <p:spPr bwMode="auto">
            <a:xfrm>
              <a:off x="7871237" y="2096286"/>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4" name="Rectangle 408"/>
            <p:cNvSpPr>
              <a:spLocks noChangeArrowheads="1"/>
            </p:cNvSpPr>
            <p:nvPr/>
          </p:nvSpPr>
          <p:spPr bwMode="auto">
            <a:xfrm>
              <a:off x="7871237" y="2113130"/>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5" name="Rectangle 409"/>
            <p:cNvSpPr>
              <a:spLocks noChangeArrowheads="1"/>
            </p:cNvSpPr>
            <p:nvPr/>
          </p:nvSpPr>
          <p:spPr bwMode="auto">
            <a:xfrm>
              <a:off x="7871237" y="2126605"/>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6" name="Rectangle 410"/>
            <p:cNvSpPr>
              <a:spLocks noChangeArrowheads="1"/>
            </p:cNvSpPr>
            <p:nvPr/>
          </p:nvSpPr>
          <p:spPr bwMode="auto">
            <a:xfrm>
              <a:off x="7871237" y="2133342"/>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7" name="Rectangle 411"/>
            <p:cNvSpPr>
              <a:spLocks noChangeArrowheads="1"/>
            </p:cNvSpPr>
            <p:nvPr/>
          </p:nvSpPr>
          <p:spPr bwMode="auto">
            <a:xfrm>
              <a:off x="7871237" y="2099655"/>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8" name="Rectangle 412"/>
            <p:cNvSpPr>
              <a:spLocks noChangeArrowheads="1"/>
            </p:cNvSpPr>
            <p:nvPr/>
          </p:nvSpPr>
          <p:spPr bwMode="auto">
            <a:xfrm>
              <a:off x="7871237" y="2106393"/>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9" name="Rectangle 413"/>
            <p:cNvSpPr>
              <a:spLocks noChangeArrowheads="1"/>
            </p:cNvSpPr>
            <p:nvPr/>
          </p:nvSpPr>
          <p:spPr bwMode="auto">
            <a:xfrm>
              <a:off x="7871237" y="2116498"/>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0" name="Rectangle 414"/>
            <p:cNvSpPr>
              <a:spLocks noChangeArrowheads="1"/>
            </p:cNvSpPr>
            <p:nvPr/>
          </p:nvSpPr>
          <p:spPr bwMode="auto">
            <a:xfrm>
              <a:off x="7871237" y="2140079"/>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1" name="Rectangle 415"/>
            <p:cNvSpPr>
              <a:spLocks noChangeArrowheads="1"/>
            </p:cNvSpPr>
            <p:nvPr/>
          </p:nvSpPr>
          <p:spPr bwMode="auto">
            <a:xfrm>
              <a:off x="7871237" y="2123235"/>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2" name="Freeform 416"/>
            <p:cNvSpPr>
              <a:spLocks/>
            </p:cNvSpPr>
            <p:nvPr/>
          </p:nvSpPr>
          <p:spPr bwMode="auto">
            <a:xfrm>
              <a:off x="7881344" y="2140079"/>
              <a:ext cx="26949" cy="33686"/>
            </a:xfrm>
            <a:custGeom>
              <a:avLst/>
              <a:gdLst>
                <a:gd name="T0" fmla="*/ 8 w 8"/>
                <a:gd name="T1" fmla="*/ 10 h 10"/>
                <a:gd name="T2" fmla="*/ 4 w 8"/>
                <a:gd name="T3" fmla="*/ 7 h 10"/>
                <a:gd name="T4" fmla="*/ 0 w 8"/>
                <a:gd name="T5" fmla="*/ 10 h 10"/>
                <a:gd name="T6" fmla="*/ 0 w 8"/>
                <a:gd name="T7" fmla="*/ 0 h 10"/>
                <a:gd name="T8" fmla="*/ 4 w 8"/>
                <a:gd name="T9" fmla="*/ 0 h 10"/>
                <a:gd name="T10" fmla="*/ 8 w 8"/>
                <a:gd name="T11" fmla="*/ 0 h 10"/>
                <a:gd name="T12" fmla="*/ 8 w 8"/>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8" h="10">
                  <a:moveTo>
                    <a:pt x="8" y="10"/>
                  </a:moveTo>
                  <a:lnTo>
                    <a:pt x="4" y="7"/>
                  </a:lnTo>
                  <a:lnTo>
                    <a:pt x="0" y="10"/>
                  </a:lnTo>
                  <a:lnTo>
                    <a:pt x="0" y="0"/>
                  </a:lnTo>
                  <a:lnTo>
                    <a:pt x="4" y="0"/>
                  </a:lnTo>
                  <a:lnTo>
                    <a:pt x="8" y="0"/>
                  </a:lnTo>
                  <a:lnTo>
                    <a:pt x="8" y="10"/>
                  </a:lnTo>
                  <a:close/>
                </a:path>
              </a:pathLst>
            </a:custGeom>
            <a:solidFill>
              <a:srgbClr val="F4DA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3" name="Freeform 1138"/>
            <p:cNvSpPr>
              <a:spLocks noEditPoints="1"/>
            </p:cNvSpPr>
            <p:nvPr/>
          </p:nvSpPr>
          <p:spPr bwMode="auto">
            <a:xfrm>
              <a:off x="5900580" y="1772896"/>
              <a:ext cx="650150" cy="296441"/>
            </a:xfrm>
            <a:custGeom>
              <a:avLst/>
              <a:gdLst>
                <a:gd name="T0" fmla="*/ 51 w 191"/>
                <a:gd name="T1" fmla="*/ 87 h 87"/>
                <a:gd name="T2" fmla="*/ 43 w 191"/>
                <a:gd name="T3" fmla="*/ 81 h 87"/>
                <a:gd name="T4" fmla="*/ 45 w 191"/>
                <a:gd name="T5" fmla="*/ 83 h 87"/>
                <a:gd name="T6" fmla="*/ 36 w 191"/>
                <a:gd name="T7" fmla="*/ 75 h 87"/>
                <a:gd name="T8" fmla="*/ 36 w 191"/>
                <a:gd name="T9" fmla="*/ 78 h 87"/>
                <a:gd name="T10" fmla="*/ 36 w 191"/>
                <a:gd name="T11" fmla="*/ 75 h 87"/>
                <a:gd name="T12" fmla="*/ 26 w 191"/>
                <a:gd name="T13" fmla="*/ 73 h 87"/>
                <a:gd name="T14" fmla="*/ 28 w 191"/>
                <a:gd name="T15" fmla="*/ 70 h 87"/>
                <a:gd name="T16" fmla="*/ 17 w 191"/>
                <a:gd name="T17" fmla="*/ 65 h 87"/>
                <a:gd name="T18" fmla="*/ 20 w 191"/>
                <a:gd name="T19" fmla="*/ 67 h 87"/>
                <a:gd name="T20" fmla="*/ 10 w 191"/>
                <a:gd name="T21" fmla="*/ 59 h 87"/>
                <a:gd name="T22" fmla="*/ 10 w 191"/>
                <a:gd name="T23" fmla="*/ 63 h 87"/>
                <a:gd name="T24" fmla="*/ 10 w 191"/>
                <a:gd name="T25" fmla="*/ 59 h 87"/>
                <a:gd name="T26" fmla="*/ 1 w 191"/>
                <a:gd name="T27" fmla="*/ 57 h 87"/>
                <a:gd name="T28" fmla="*/ 2 w 191"/>
                <a:gd name="T29" fmla="*/ 54 h 87"/>
                <a:gd name="T30" fmla="*/ 20 w 191"/>
                <a:gd name="T31" fmla="*/ 18 h 87"/>
                <a:gd name="T32" fmla="*/ 20 w 191"/>
                <a:gd name="T33" fmla="*/ 22 h 87"/>
                <a:gd name="T34" fmla="*/ 30 w 191"/>
                <a:gd name="T35" fmla="*/ 17 h 87"/>
                <a:gd name="T36" fmla="*/ 30 w 191"/>
                <a:gd name="T37" fmla="*/ 21 h 87"/>
                <a:gd name="T38" fmla="*/ 30 w 191"/>
                <a:gd name="T39" fmla="*/ 17 h 87"/>
                <a:gd name="T40" fmla="*/ 38 w 191"/>
                <a:gd name="T41" fmla="*/ 18 h 87"/>
                <a:gd name="T42" fmla="*/ 42 w 191"/>
                <a:gd name="T43" fmla="*/ 18 h 87"/>
                <a:gd name="T44" fmla="*/ 50 w 191"/>
                <a:gd name="T45" fmla="*/ 15 h 87"/>
                <a:gd name="T46" fmla="*/ 50 w 191"/>
                <a:gd name="T47" fmla="*/ 18 h 87"/>
                <a:gd name="T48" fmla="*/ 60 w 191"/>
                <a:gd name="T49" fmla="*/ 14 h 87"/>
                <a:gd name="T50" fmla="*/ 60 w 191"/>
                <a:gd name="T51" fmla="*/ 17 h 87"/>
                <a:gd name="T52" fmla="*/ 60 w 191"/>
                <a:gd name="T53" fmla="*/ 14 h 87"/>
                <a:gd name="T54" fmla="*/ 68 w 191"/>
                <a:gd name="T55" fmla="*/ 15 h 87"/>
                <a:gd name="T56" fmla="*/ 71 w 191"/>
                <a:gd name="T57" fmla="*/ 14 h 87"/>
                <a:gd name="T58" fmla="*/ 80 w 191"/>
                <a:gd name="T59" fmla="*/ 12 h 87"/>
                <a:gd name="T60" fmla="*/ 80 w 191"/>
                <a:gd name="T61" fmla="*/ 15 h 87"/>
                <a:gd name="T62" fmla="*/ 90 w 191"/>
                <a:gd name="T63" fmla="*/ 11 h 87"/>
                <a:gd name="T64" fmla="*/ 90 w 191"/>
                <a:gd name="T65" fmla="*/ 14 h 87"/>
                <a:gd name="T66" fmla="*/ 90 w 191"/>
                <a:gd name="T67" fmla="*/ 11 h 87"/>
                <a:gd name="T68" fmla="*/ 98 w 191"/>
                <a:gd name="T69" fmla="*/ 12 h 87"/>
                <a:gd name="T70" fmla="*/ 101 w 191"/>
                <a:gd name="T71" fmla="*/ 11 h 87"/>
                <a:gd name="T72" fmla="*/ 109 w 191"/>
                <a:gd name="T73" fmla="*/ 9 h 87"/>
                <a:gd name="T74" fmla="*/ 110 w 191"/>
                <a:gd name="T75" fmla="*/ 12 h 87"/>
                <a:gd name="T76" fmla="*/ 119 w 191"/>
                <a:gd name="T77" fmla="*/ 8 h 87"/>
                <a:gd name="T78" fmla="*/ 120 w 191"/>
                <a:gd name="T79" fmla="*/ 11 h 87"/>
                <a:gd name="T80" fmla="*/ 119 w 191"/>
                <a:gd name="T81" fmla="*/ 8 h 87"/>
                <a:gd name="T82" fmla="*/ 128 w 191"/>
                <a:gd name="T83" fmla="*/ 8 h 87"/>
                <a:gd name="T84" fmla="*/ 131 w 191"/>
                <a:gd name="T85" fmla="*/ 8 h 87"/>
                <a:gd name="T86" fmla="*/ 139 w 191"/>
                <a:gd name="T87" fmla="*/ 5 h 87"/>
                <a:gd name="T88" fmla="*/ 140 w 191"/>
                <a:gd name="T89" fmla="*/ 9 h 87"/>
                <a:gd name="T90" fmla="*/ 149 w 191"/>
                <a:gd name="T91" fmla="*/ 4 h 87"/>
                <a:gd name="T92" fmla="*/ 149 w 191"/>
                <a:gd name="T93" fmla="*/ 8 h 87"/>
                <a:gd name="T94" fmla="*/ 149 w 191"/>
                <a:gd name="T95" fmla="*/ 4 h 87"/>
                <a:gd name="T96" fmla="*/ 158 w 191"/>
                <a:gd name="T97" fmla="*/ 5 h 87"/>
                <a:gd name="T98" fmla="*/ 161 w 191"/>
                <a:gd name="T99" fmla="*/ 5 h 87"/>
                <a:gd name="T100" fmla="*/ 169 w 191"/>
                <a:gd name="T101" fmla="*/ 2 h 87"/>
                <a:gd name="T102" fmla="*/ 169 w 191"/>
                <a:gd name="T103" fmla="*/ 5 h 87"/>
                <a:gd name="T104" fmla="*/ 179 w 191"/>
                <a:gd name="T105" fmla="*/ 1 h 87"/>
                <a:gd name="T106" fmla="*/ 179 w 191"/>
                <a:gd name="T107" fmla="*/ 4 h 87"/>
                <a:gd name="T108" fmla="*/ 179 w 191"/>
                <a:gd name="T109" fmla="*/ 1 h 87"/>
                <a:gd name="T110" fmla="*/ 187 w 191"/>
                <a:gd name="T111" fmla="*/ 2 h 87"/>
                <a:gd name="T112" fmla="*/ 191 w 191"/>
                <a:gd name="T113" fmla="*/ 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1" h="87">
                  <a:moveTo>
                    <a:pt x="52" y="86"/>
                  </a:moveTo>
                  <a:cubicBezTo>
                    <a:pt x="51" y="86"/>
                    <a:pt x="51" y="86"/>
                    <a:pt x="51" y="86"/>
                  </a:cubicBezTo>
                  <a:cubicBezTo>
                    <a:pt x="51" y="87"/>
                    <a:pt x="51" y="87"/>
                    <a:pt x="51" y="87"/>
                  </a:cubicBezTo>
                  <a:cubicBezTo>
                    <a:pt x="51" y="87"/>
                    <a:pt x="51" y="86"/>
                    <a:pt x="52" y="86"/>
                  </a:cubicBezTo>
                  <a:moveTo>
                    <a:pt x="44" y="80"/>
                  </a:moveTo>
                  <a:cubicBezTo>
                    <a:pt x="43" y="80"/>
                    <a:pt x="43" y="81"/>
                    <a:pt x="43" y="81"/>
                  </a:cubicBezTo>
                  <a:cubicBezTo>
                    <a:pt x="42" y="82"/>
                    <a:pt x="42" y="83"/>
                    <a:pt x="43" y="83"/>
                  </a:cubicBezTo>
                  <a:cubicBezTo>
                    <a:pt x="44" y="84"/>
                    <a:pt x="44" y="84"/>
                    <a:pt x="44" y="84"/>
                  </a:cubicBezTo>
                  <a:cubicBezTo>
                    <a:pt x="45" y="84"/>
                    <a:pt x="45" y="83"/>
                    <a:pt x="45" y="83"/>
                  </a:cubicBezTo>
                  <a:cubicBezTo>
                    <a:pt x="46" y="82"/>
                    <a:pt x="46" y="81"/>
                    <a:pt x="45" y="81"/>
                  </a:cubicBezTo>
                  <a:cubicBezTo>
                    <a:pt x="45" y="80"/>
                    <a:pt x="44" y="80"/>
                    <a:pt x="44" y="80"/>
                  </a:cubicBezTo>
                  <a:moveTo>
                    <a:pt x="36" y="75"/>
                  </a:moveTo>
                  <a:cubicBezTo>
                    <a:pt x="35" y="75"/>
                    <a:pt x="34" y="75"/>
                    <a:pt x="34" y="76"/>
                  </a:cubicBezTo>
                  <a:cubicBezTo>
                    <a:pt x="34" y="77"/>
                    <a:pt x="34" y="78"/>
                    <a:pt x="35" y="78"/>
                  </a:cubicBezTo>
                  <a:cubicBezTo>
                    <a:pt x="36" y="78"/>
                    <a:pt x="36" y="78"/>
                    <a:pt x="36" y="78"/>
                  </a:cubicBezTo>
                  <a:cubicBezTo>
                    <a:pt x="36" y="78"/>
                    <a:pt x="37" y="78"/>
                    <a:pt x="37" y="78"/>
                  </a:cubicBezTo>
                  <a:cubicBezTo>
                    <a:pt x="37" y="77"/>
                    <a:pt x="37" y="76"/>
                    <a:pt x="36" y="75"/>
                  </a:cubicBezTo>
                  <a:cubicBezTo>
                    <a:pt x="36" y="75"/>
                    <a:pt x="36" y="75"/>
                    <a:pt x="36" y="75"/>
                  </a:cubicBezTo>
                  <a:moveTo>
                    <a:pt x="27" y="70"/>
                  </a:moveTo>
                  <a:cubicBezTo>
                    <a:pt x="26" y="70"/>
                    <a:pt x="26" y="70"/>
                    <a:pt x="26" y="71"/>
                  </a:cubicBezTo>
                  <a:cubicBezTo>
                    <a:pt x="25" y="71"/>
                    <a:pt x="25" y="72"/>
                    <a:pt x="26" y="73"/>
                  </a:cubicBezTo>
                  <a:cubicBezTo>
                    <a:pt x="27" y="73"/>
                    <a:pt x="27" y="73"/>
                    <a:pt x="27" y="73"/>
                  </a:cubicBezTo>
                  <a:cubicBezTo>
                    <a:pt x="28" y="73"/>
                    <a:pt x="28" y="73"/>
                    <a:pt x="28" y="72"/>
                  </a:cubicBezTo>
                  <a:cubicBezTo>
                    <a:pt x="29" y="72"/>
                    <a:pt x="29" y="71"/>
                    <a:pt x="28" y="70"/>
                  </a:cubicBezTo>
                  <a:cubicBezTo>
                    <a:pt x="28" y="70"/>
                    <a:pt x="27" y="70"/>
                    <a:pt x="27" y="70"/>
                  </a:cubicBezTo>
                  <a:moveTo>
                    <a:pt x="18" y="65"/>
                  </a:moveTo>
                  <a:cubicBezTo>
                    <a:pt x="18" y="65"/>
                    <a:pt x="17" y="65"/>
                    <a:pt x="17" y="65"/>
                  </a:cubicBezTo>
                  <a:cubicBezTo>
                    <a:pt x="17" y="66"/>
                    <a:pt x="17" y="67"/>
                    <a:pt x="18" y="68"/>
                  </a:cubicBezTo>
                  <a:cubicBezTo>
                    <a:pt x="18" y="68"/>
                    <a:pt x="18" y="68"/>
                    <a:pt x="18" y="68"/>
                  </a:cubicBezTo>
                  <a:cubicBezTo>
                    <a:pt x="19" y="68"/>
                    <a:pt x="20" y="68"/>
                    <a:pt x="20" y="67"/>
                  </a:cubicBezTo>
                  <a:cubicBezTo>
                    <a:pt x="20" y="66"/>
                    <a:pt x="20" y="65"/>
                    <a:pt x="19" y="65"/>
                  </a:cubicBezTo>
                  <a:cubicBezTo>
                    <a:pt x="19" y="65"/>
                    <a:pt x="19" y="65"/>
                    <a:pt x="18" y="65"/>
                  </a:cubicBezTo>
                  <a:moveTo>
                    <a:pt x="10" y="59"/>
                  </a:moveTo>
                  <a:cubicBezTo>
                    <a:pt x="9" y="59"/>
                    <a:pt x="9" y="60"/>
                    <a:pt x="9" y="60"/>
                  </a:cubicBezTo>
                  <a:cubicBezTo>
                    <a:pt x="8" y="61"/>
                    <a:pt x="8" y="62"/>
                    <a:pt x="9" y="62"/>
                  </a:cubicBezTo>
                  <a:cubicBezTo>
                    <a:pt x="10" y="63"/>
                    <a:pt x="10" y="63"/>
                    <a:pt x="10" y="63"/>
                  </a:cubicBezTo>
                  <a:cubicBezTo>
                    <a:pt x="11" y="63"/>
                    <a:pt x="11" y="62"/>
                    <a:pt x="11" y="62"/>
                  </a:cubicBezTo>
                  <a:cubicBezTo>
                    <a:pt x="12" y="61"/>
                    <a:pt x="12" y="60"/>
                    <a:pt x="11" y="60"/>
                  </a:cubicBezTo>
                  <a:cubicBezTo>
                    <a:pt x="11" y="59"/>
                    <a:pt x="10" y="59"/>
                    <a:pt x="10" y="59"/>
                  </a:cubicBezTo>
                  <a:moveTo>
                    <a:pt x="1" y="54"/>
                  </a:moveTo>
                  <a:cubicBezTo>
                    <a:pt x="1" y="54"/>
                    <a:pt x="0" y="54"/>
                    <a:pt x="0" y="55"/>
                  </a:cubicBezTo>
                  <a:cubicBezTo>
                    <a:pt x="0" y="56"/>
                    <a:pt x="0" y="57"/>
                    <a:pt x="1" y="57"/>
                  </a:cubicBezTo>
                  <a:cubicBezTo>
                    <a:pt x="1" y="57"/>
                    <a:pt x="1" y="57"/>
                    <a:pt x="1" y="57"/>
                  </a:cubicBezTo>
                  <a:cubicBezTo>
                    <a:pt x="2" y="57"/>
                    <a:pt x="3" y="57"/>
                    <a:pt x="3" y="57"/>
                  </a:cubicBezTo>
                  <a:cubicBezTo>
                    <a:pt x="3" y="56"/>
                    <a:pt x="3" y="55"/>
                    <a:pt x="2" y="54"/>
                  </a:cubicBezTo>
                  <a:cubicBezTo>
                    <a:pt x="2" y="54"/>
                    <a:pt x="2" y="54"/>
                    <a:pt x="1" y="54"/>
                  </a:cubicBezTo>
                  <a:moveTo>
                    <a:pt x="20" y="18"/>
                  </a:moveTo>
                  <a:cubicBezTo>
                    <a:pt x="20" y="18"/>
                    <a:pt x="20" y="18"/>
                    <a:pt x="20" y="18"/>
                  </a:cubicBezTo>
                  <a:cubicBezTo>
                    <a:pt x="19" y="19"/>
                    <a:pt x="18" y="19"/>
                    <a:pt x="18" y="20"/>
                  </a:cubicBezTo>
                  <a:cubicBezTo>
                    <a:pt x="19" y="21"/>
                    <a:pt x="19" y="22"/>
                    <a:pt x="20" y="22"/>
                  </a:cubicBezTo>
                  <a:cubicBezTo>
                    <a:pt x="20" y="22"/>
                    <a:pt x="20" y="22"/>
                    <a:pt x="20" y="22"/>
                  </a:cubicBezTo>
                  <a:cubicBezTo>
                    <a:pt x="21" y="22"/>
                    <a:pt x="22" y="21"/>
                    <a:pt x="22" y="20"/>
                  </a:cubicBezTo>
                  <a:cubicBezTo>
                    <a:pt x="22" y="19"/>
                    <a:pt x="21" y="18"/>
                    <a:pt x="20" y="18"/>
                  </a:cubicBezTo>
                  <a:moveTo>
                    <a:pt x="30" y="17"/>
                  </a:moveTo>
                  <a:cubicBezTo>
                    <a:pt x="30" y="17"/>
                    <a:pt x="30" y="17"/>
                    <a:pt x="30" y="17"/>
                  </a:cubicBezTo>
                  <a:cubicBezTo>
                    <a:pt x="29" y="17"/>
                    <a:pt x="28" y="18"/>
                    <a:pt x="28" y="19"/>
                  </a:cubicBezTo>
                  <a:cubicBezTo>
                    <a:pt x="28" y="20"/>
                    <a:pt x="29" y="21"/>
                    <a:pt x="30" y="21"/>
                  </a:cubicBezTo>
                  <a:cubicBezTo>
                    <a:pt x="30" y="21"/>
                    <a:pt x="30" y="21"/>
                    <a:pt x="30" y="21"/>
                  </a:cubicBezTo>
                  <a:cubicBezTo>
                    <a:pt x="31" y="21"/>
                    <a:pt x="32" y="20"/>
                    <a:pt x="32" y="19"/>
                  </a:cubicBezTo>
                  <a:cubicBezTo>
                    <a:pt x="32" y="18"/>
                    <a:pt x="31" y="17"/>
                    <a:pt x="30" y="17"/>
                  </a:cubicBezTo>
                  <a:moveTo>
                    <a:pt x="40" y="16"/>
                  </a:moveTo>
                  <a:cubicBezTo>
                    <a:pt x="40" y="16"/>
                    <a:pt x="40" y="16"/>
                    <a:pt x="40" y="16"/>
                  </a:cubicBezTo>
                  <a:cubicBezTo>
                    <a:pt x="39" y="16"/>
                    <a:pt x="38" y="17"/>
                    <a:pt x="38" y="18"/>
                  </a:cubicBezTo>
                  <a:cubicBezTo>
                    <a:pt x="38" y="19"/>
                    <a:pt x="39" y="20"/>
                    <a:pt x="40" y="20"/>
                  </a:cubicBezTo>
                  <a:cubicBezTo>
                    <a:pt x="40" y="20"/>
                    <a:pt x="40" y="20"/>
                    <a:pt x="40" y="20"/>
                  </a:cubicBezTo>
                  <a:cubicBezTo>
                    <a:pt x="41" y="19"/>
                    <a:pt x="42" y="19"/>
                    <a:pt x="42" y="18"/>
                  </a:cubicBezTo>
                  <a:cubicBezTo>
                    <a:pt x="42" y="17"/>
                    <a:pt x="41" y="16"/>
                    <a:pt x="40" y="16"/>
                  </a:cubicBezTo>
                  <a:moveTo>
                    <a:pt x="50" y="15"/>
                  </a:moveTo>
                  <a:cubicBezTo>
                    <a:pt x="50" y="15"/>
                    <a:pt x="50" y="15"/>
                    <a:pt x="50" y="15"/>
                  </a:cubicBezTo>
                  <a:cubicBezTo>
                    <a:pt x="49" y="15"/>
                    <a:pt x="48" y="16"/>
                    <a:pt x="48" y="17"/>
                  </a:cubicBezTo>
                  <a:cubicBezTo>
                    <a:pt x="48" y="18"/>
                    <a:pt x="49" y="18"/>
                    <a:pt x="50" y="18"/>
                  </a:cubicBezTo>
                  <a:cubicBezTo>
                    <a:pt x="50" y="18"/>
                    <a:pt x="50" y="18"/>
                    <a:pt x="50" y="18"/>
                  </a:cubicBezTo>
                  <a:cubicBezTo>
                    <a:pt x="51" y="18"/>
                    <a:pt x="52" y="18"/>
                    <a:pt x="52" y="17"/>
                  </a:cubicBezTo>
                  <a:cubicBezTo>
                    <a:pt x="51" y="16"/>
                    <a:pt x="51" y="15"/>
                    <a:pt x="50" y="15"/>
                  </a:cubicBezTo>
                  <a:moveTo>
                    <a:pt x="60" y="14"/>
                  </a:moveTo>
                  <a:cubicBezTo>
                    <a:pt x="60" y="14"/>
                    <a:pt x="60" y="14"/>
                    <a:pt x="60" y="14"/>
                  </a:cubicBezTo>
                  <a:cubicBezTo>
                    <a:pt x="59" y="14"/>
                    <a:pt x="58" y="15"/>
                    <a:pt x="58" y="16"/>
                  </a:cubicBezTo>
                  <a:cubicBezTo>
                    <a:pt x="58" y="17"/>
                    <a:pt x="59" y="17"/>
                    <a:pt x="60" y="17"/>
                  </a:cubicBezTo>
                  <a:cubicBezTo>
                    <a:pt x="60" y="17"/>
                    <a:pt x="60" y="17"/>
                    <a:pt x="60" y="17"/>
                  </a:cubicBezTo>
                  <a:cubicBezTo>
                    <a:pt x="61" y="17"/>
                    <a:pt x="62" y="16"/>
                    <a:pt x="62" y="16"/>
                  </a:cubicBezTo>
                  <a:cubicBezTo>
                    <a:pt x="61" y="15"/>
                    <a:pt x="61" y="14"/>
                    <a:pt x="60" y="14"/>
                  </a:cubicBezTo>
                  <a:moveTo>
                    <a:pt x="70" y="13"/>
                  </a:moveTo>
                  <a:cubicBezTo>
                    <a:pt x="70" y="13"/>
                    <a:pt x="70" y="13"/>
                    <a:pt x="70" y="13"/>
                  </a:cubicBezTo>
                  <a:cubicBezTo>
                    <a:pt x="69" y="13"/>
                    <a:pt x="68" y="14"/>
                    <a:pt x="68" y="15"/>
                  </a:cubicBezTo>
                  <a:cubicBezTo>
                    <a:pt x="68" y="16"/>
                    <a:pt x="69" y="16"/>
                    <a:pt x="70" y="16"/>
                  </a:cubicBezTo>
                  <a:cubicBezTo>
                    <a:pt x="70" y="16"/>
                    <a:pt x="70" y="16"/>
                    <a:pt x="70" y="16"/>
                  </a:cubicBezTo>
                  <a:cubicBezTo>
                    <a:pt x="71" y="16"/>
                    <a:pt x="72" y="15"/>
                    <a:pt x="71" y="14"/>
                  </a:cubicBezTo>
                  <a:cubicBezTo>
                    <a:pt x="71" y="14"/>
                    <a:pt x="71" y="13"/>
                    <a:pt x="70" y="13"/>
                  </a:cubicBezTo>
                  <a:moveTo>
                    <a:pt x="80" y="12"/>
                  </a:moveTo>
                  <a:cubicBezTo>
                    <a:pt x="80" y="12"/>
                    <a:pt x="80" y="12"/>
                    <a:pt x="80" y="12"/>
                  </a:cubicBezTo>
                  <a:cubicBezTo>
                    <a:pt x="79" y="12"/>
                    <a:pt x="78" y="13"/>
                    <a:pt x="78" y="14"/>
                  </a:cubicBezTo>
                  <a:cubicBezTo>
                    <a:pt x="78" y="15"/>
                    <a:pt x="79" y="15"/>
                    <a:pt x="80" y="15"/>
                  </a:cubicBezTo>
                  <a:cubicBezTo>
                    <a:pt x="80" y="15"/>
                    <a:pt x="80" y="15"/>
                    <a:pt x="80" y="15"/>
                  </a:cubicBezTo>
                  <a:cubicBezTo>
                    <a:pt x="81" y="15"/>
                    <a:pt x="81" y="14"/>
                    <a:pt x="81" y="13"/>
                  </a:cubicBezTo>
                  <a:cubicBezTo>
                    <a:pt x="81" y="12"/>
                    <a:pt x="81" y="12"/>
                    <a:pt x="80" y="12"/>
                  </a:cubicBezTo>
                  <a:moveTo>
                    <a:pt x="90" y="11"/>
                  </a:moveTo>
                  <a:cubicBezTo>
                    <a:pt x="90" y="11"/>
                    <a:pt x="90" y="11"/>
                    <a:pt x="90" y="11"/>
                  </a:cubicBezTo>
                  <a:cubicBezTo>
                    <a:pt x="89" y="11"/>
                    <a:pt x="88" y="12"/>
                    <a:pt x="88" y="13"/>
                  </a:cubicBezTo>
                  <a:cubicBezTo>
                    <a:pt x="88" y="13"/>
                    <a:pt x="89" y="14"/>
                    <a:pt x="90" y="14"/>
                  </a:cubicBezTo>
                  <a:cubicBezTo>
                    <a:pt x="90" y="14"/>
                    <a:pt x="90" y="14"/>
                    <a:pt x="90" y="14"/>
                  </a:cubicBezTo>
                  <a:cubicBezTo>
                    <a:pt x="91" y="14"/>
                    <a:pt x="91" y="13"/>
                    <a:pt x="91" y="12"/>
                  </a:cubicBezTo>
                  <a:cubicBezTo>
                    <a:pt x="91" y="11"/>
                    <a:pt x="91" y="11"/>
                    <a:pt x="90" y="11"/>
                  </a:cubicBezTo>
                  <a:moveTo>
                    <a:pt x="100" y="10"/>
                  </a:moveTo>
                  <a:cubicBezTo>
                    <a:pt x="100" y="10"/>
                    <a:pt x="100" y="10"/>
                    <a:pt x="99" y="10"/>
                  </a:cubicBezTo>
                  <a:cubicBezTo>
                    <a:pt x="99" y="10"/>
                    <a:pt x="98" y="11"/>
                    <a:pt x="98" y="12"/>
                  </a:cubicBezTo>
                  <a:cubicBezTo>
                    <a:pt x="98" y="12"/>
                    <a:pt x="99" y="13"/>
                    <a:pt x="100" y="13"/>
                  </a:cubicBezTo>
                  <a:cubicBezTo>
                    <a:pt x="100" y="13"/>
                    <a:pt x="100" y="13"/>
                    <a:pt x="100" y="13"/>
                  </a:cubicBezTo>
                  <a:cubicBezTo>
                    <a:pt x="101" y="13"/>
                    <a:pt x="101" y="12"/>
                    <a:pt x="101" y="11"/>
                  </a:cubicBezTo>
                  <a:cubicBezTo>
                    <a:pt x="101" y="10"/>
                    <a:pt x="100" y="10"/>
                    <a:pt x="100" y="10"/>
                  </a:cubicBezTo>
                  <a:moveTo>
                    <a:pt x="110" y="9"/>
                  </a:moveTo>
                  <a:cubicBezTo>
                    <a:pt x="109" y="9"/>
                    <a:pt x="109" y="9"/>
                    <a:pt x="109" y="9"/>
                  </a:cubicBezTo>
                  <a:cubicBezTo>
                    <a:pt x="108" y="9"/>
                    <a:pt x="108" y="10"/>
                    <a:pt x="108" y="10"/>
                  </a:cubicBezTo>
                  <a:cubicBezTo>
                    <a:pt x="108" y="11"/>
                    <a:pt x="109" y="12"/>
                    <a:pt x="110" y="12"/>
                  </a:cubicBezTo>
                  <a:cubicBezTo>
                    <a:pt x="110" y="12"/>
                    <a:pt x="110" y="12"/>
                    <a:pt x="110" y="12"/>
                  </a:cubicBezTo>
                  <a:cubicBezTo>
                    <a:pt x="111" y="12"/>
                    <a:pt x="111" y="11"/>
                    <a:pt x="111" y="10"/>
                  </a:cubicBezTo>
                  <a:cubicBezTo>
                    <a:pt x="111" y="9"/>
                    <a:pt x="110" y="9"/>
                    <a:pt x="110" y="9"/>
                  </a:cubicBezTo>
                  <a:moveTo>
                    <a:pt x="119" y="8"/>
                  </a:moveTo>
                  <a:cubicBezTo>
                    <a:pt x="119" y="8"/>
                    <a:pt x="119" y="8"/>
                    <a:pt x="119" y="8"/>
                  </a:cubicBezTo>
                  <a:cubicBezTo>
                    <a:pt x="118" y="8"/>
                    <a:pt x="118" y="8"/>
                    <a:pt x="118" y="9"/>
                  </a:cubicBezTo>
                  <a:cubicBezTo>
                    <a:pt x="118" y="10"/>
                    <a:pt x="119" y="11"/>
                    <a:pt x="120" y="11"/>
                  </a:cubicBezTo>
                  <a:cubicBezTo>
                    <a:pt x="120" y="11"/>
                    <a:pt x="120" y="11"/>
                    <a:pt x="120" y="11"/>
                  </a:cubicBezTo>
                  <a:cubicBezTo>
                    <a:pt x="121" y="11"/>
                    <a:pt x="121" y="10"/>
                    <a:pt x="121" y="9"/>
                  </a:cubicBezTo>
                  <a:cubicBezTo>
                    <a:pt x="121" y="8"/>
                    <a:pt x="120" y="8"/>
                    <a:pt x="119" y="8"/>
                  </a:cubicBezTo>
                  <a:moveTo>
                    <a:pt x="129" y="6"/>
                  </a:moveTo>
                  <a:cubicBezTo>
                    <a:pt x="129" y="6"/>
                    <a:pt x="129" y="6"/>
                    <a:pt x="129" y="6"/>
                  </a:cubicBezTo>
                  <a:cubicBezTo>
                    <a:pt x="128" y="7"/>
                    <a:pt x="128" y="7"/>
                    <a:pt x="128" y="8"/>
                  </a:cubicBezTo>
                  <a:cubicBezTo>
                    <a:pt x="128" y="9"/>
                    <a:pt x="129" y="10"/>
                    <a:pt x="129" y="10"/>
                  </a:cubicBezTo>
                  <a:cubicBezTo>
                    <a:pt x="130" y="10"/>
                    <a:pt x="130" y="10"/>
                    <a:pt x="130" y="10"/>
                  </a:cubicBezTo>
                  <a:cubicBezTo>
                    <a:pt x="131" y="10"/>
                    <a:pt x="131" y="9"/>
                    <a:pt x="131" y="8"/>
                  </a:cubicBezTo>
                  <a:cubicBezTo>
                    <a:pt x="131" y="7"/>
                    <a:pt x="130" y="6"/>
                    <a:pt x="129" y="6"/>
                  </a:cubicBezTo>
                  <a:moveTo>
                    <a:pt x="139" y="5"/>
                  </a:moveTo>
                  <a:cubicBezTo>
                    <a:pt x="139" y="5"/>
                    <a:pt x="139" y="5"/>
                    <a:pt x="139" y="5"/>
                  </a:cubicBezTo>
                  <a:cubicBezTo>
                    <a:pt x="138" y="5"/>
                    <a:pt x="138" y="6"/>
                    <a:pt x="138" y="7"/>
                  </a:cubicBezTo>
                  <a:cubicBezTo>
                    <a:pt x="138" y="8"/>
                    <a:pt x="139" y="9"/>
                    <a:pt x="139" y="9"/>
                  </a:cubicBezTo>
                  <a:cubicBezTo>
                    <a:pt x="140" y="9"/>
                    <a:pt x="140" y="9"/>
                    <a:pt x="140" y="9"/>
                  </a:cubicBezTo>
                  <a:cubicBezTo>
                    <a:pt x="140" y="9"/>
                    <a:pt x="141" y="8"/>
                    <a:pt x="141" y="7"/>
                  </a:cubicBezTo>
                  <a:cubicBezTo>
                    <a:pt x="141" y="6"/>
                    <a:pt x="140" y="5"/>
                    <a:pt x="139" y="5"/>
                  </a:cubicBezTo>
                  <a:moveTo>
                    <a:pt x="149" y="4"/>
                  </a:moveTo>
                  <a:cubicBezTo>
                    <a:pt x="149" y="4"/>
                    <a:pt x="149" y="4"/>
                    <a:pt x="149" y="4"/>
                  </a:cubicBezTo>
                  <a:cubicBezTo>
                    <a:pt x="148" y="4"/>
                    <a:pt x="148" y="5"/>
                    <a:pt x="148" y="6"/>
                  </a:cubicBezTo>
                  <a:cubicBezTo>
                    <a:pt x="148" y="7"/>
                    <a:pt x="148" y="8"/>
                    <a:pt x="149" y="8"/>
                  </a:cubicBezTo>
                  <a:cubicBezTo>
                    <a:pt x="150" y="8"/>
                    <a:pt x="150" y="8"/>
                    <a:pt x="150" y="8"/>
                  </a:cubicBezTo>
                  <a:cubicBezTo>
                    <a:pt x="150" y="7"/>
                    <a:pt x="151" y="7"/>
                    <a:pt x="151" y="6"/>
                  </a:cubicBezTo>
                  <a:cubicBezTo>
                    <a:pt x="151" y="5"/>
                    <a:pt x="150" y="4"/>
                    <a:pt x="149" y="4"/>
                  </a:cubicBezTo>
                  <a:moveTo>
                    <a:pt x="159" y="3"/>
                  </a:moveTo>
                  <a:cubicBezTo>
                    <a:pt x="159" y="3"/>
                    <a:pt x="159" y="3"/>
                    <a:pt x="159" y="3"/>
                  </a:cubicBezTo>
                  <a:cubicBezTo>
                    <a:pt x="158" y="3"/>
                    <a:pt x="158" y="4"/>
                    <a:pt x="158" y="5"/>
                  </a:cubicBezTo>
                  <a:cubicBezTo>
                    <a:pt x="158" y="6"/>
                    <a:pt x="158" y="6"/>
                    <a:pt x="159" y="6"/>
                  </a:cubicBezTo>
                  <a:cubicBezTo>
                    <a:pt x="159" y="6"/>
                    <a:pt x="159" y="6"/>
                    <a:pt x="159" y="6"/>
                  </a:cubicBezTo>
                  <a:cubicBezTo>
                    <a:pt x="160" y="6"/>
                    <a:pt x="161" y="6"/>
                    <a:pt x="161" y="5"/>
                  </a:cubicBezTo>
                  <a:cubicBezTo>
                    <a:pt x="161" y="4"/>
                    <a:pt x="160" y="3"/>
                    <a:pt x="159" y="3"/>
                  </a:cubicBezTo>
                  <a:moveTo>
                    <a:pt x="169" y="2"/>
                  </a:moveTo>
                  <a:cubicBezTo>
                    <a:pt x="169" y="2"/>
                    <a:pt x="169" y="2"/>
                    <a:pt x="169" y="2"/>
                  </a:cubicBezTo>
                  <a:cubicBezTo>
                    <a:pt x="168" y="2"/>
                    <a:pt x="167" y="3"/>
                    <a:pt x="168" y="4"/>
                  </a:cubicBezTo>
                  <a:cubicBezTo>
                    <a:pt x="168" y="5"/>
                    <a:pt x="168" y="5"/>
                    <a:pt x="169" y="5"/>
                  </a:cubicBezTo>
                  <a:cubicBezTo>
                    <a:pt x="169" y="5"/>
                    <a:pt x="169" y="5"/>
                    <a:pt x="169" y="5"/>
                  </a:cubicBezTo>
                  <a:cubicBezTo>
                    <a:pt x="170" y="5"/>
                    <a:pt x="171" y="4"/>
                    <a:pt x="171" y="4"/>
                  </a:cubicBezTo>
                  <a:cubicBezTo>
                    <a:pt x="171" y="3"/>
                    <a:pt x="170" y="2"/>
                    <a:pt x="169" y="2"/>
                  </a:cubicBezTo>
                  <a:moveTo>
                    <a:pt x="179" y="1"/>
                  </a:moveTo>
                  <a:cubicBezTo>
                    <a:pt x="179" y="1"/>
                    <a:pt x="179" y="1"/>
                    <a:pt x="179" y="1"/>
                  </a:cubicBezTo>
                  <a:cubicBezTo>
                    <a:pt x="178" y="1"/>
                    <a:pt x="177" y="2"/>
                    <a:pt x="177" y="3"/>
                  </a:cubicBezTo>
                  <a:cubicBezTo>
                    <a:pt x="178" y="4"/>
                    <a:pt x="178" y="4"/>
                    <a:pt x="179" y="4"/>
                  </a:cubicBezTo>
                  <a:cubicBezTo>
                    <a:pt x="179" y="4"/>
                    <a:pt x="179" y="4"/>
                    <a:pt x="179" y="4"/>
                  </a:cubicBezTo>
                  <a:cubicBezTo>
                    <a:pt x="180" y="4"/>
                    <a:pt x="181" y="3"/>
                    <a:pt x="181" y="2"/>
                  </a:cubicBezTo>
                  <a:cubicBezTo>
                    <a:pt x="181" y="2"/>
                    <a:pt x="180" y="1"/>
                    <a:pt x="179" y="1"/>
                  </a:cubicBezTo>
                  <a:moveTo>
                    <a:pt x="189" y="0"/>
                  </a:moveTo>
                  <a:cubicBezTo>
                    <a:pt x="189" y="0"/>
                    <a:pt x="189" y="0"/>
                    <a:pt x="189" y="0"/>
                  </a:cubicBezTo>
                  <a:cubicBezTo>
                    <a:pt x="188" y="0"/>
                    <a:pt x="187" y="1"/>
                    <a:pt x="187" y="2"/>
                  </a:cubicBezTo>
                  <a:cubicBezTo>
                    <a:pt x="187" y="3"/>
                    <a:pt x="188" y="3"/>
                    <a:pt x="189" y="3"/>
                  </a:cubicBezTo>
                  <a:cubicBezTo>
                    <a:pt x="189" y="3"/>
                    <a:pt x="189" y="3"/>
                    <a:pt x="189" y="3"/>
                  </a:cubicBezTo>
                  <a:cubicBezTo>
                    <a:pt x="190" y="3"/>
                    <a:pt x="191" y="2"/>
                    <a:pt x="191" y="1"/>
                  </a:cubicBezTo>
                  <a:cubicBezTo>
                    <a:pt x="191" y="1"/>
                    <a:pt x="190" y="0"/>
                    <a:pt x="189"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4" name="Freeform 1139"/>
            <p:cNvSpPr>
              <a:spLocks noEditPoints="1"/>
            </p:cNvSpPr>
            <p:nvPr/>
          </p:nvSpPr>
          <p:spPr bwMode="auto">
            <a:xfrm>
              <a:off x="3889497" y="1843636"/>
              <a:ext cx="154958" cy="70743"/>
            </a:xfrm>
            <a:custGeom>
              <a:avLst/>
              <a:gdLst>
                <a:gd name="T0" fmla="*/ 45 w 45"/>
                <a:gd name="T1" fmla="*/ 18 h 20"/>
                <a:gd name="T2" fmla="*/ 44 w 45"/>
                <a:gd name="T3" fmla="*/ 19 h 20"/>
                <a:gd name="T4" fmla="*/ 44 w 45"/>
                <a:gd name="T5" fmla="*/ 20 h 20"/>
                <a:gd name="T6" fmla="*/ 45 w 45"/>
                <a:gd name="T7" fmla="*/ 18 h 20"/>
                <a:gd name="T8" fmla="*/ 36 w 45"/>
                <a:gd name="T9" fmla="*/ 14 h 20"/>
                <a:gd name="T10" fmla="*/ 35 w 45"/>
                <a:gd name="T11" fmla="*/ 15 h 20"/>
                <a:gd name="T12" fmla="*/ 36 w 45"/>
                <a:gd name="T13" fmla="*/ 17 h 20"/>
                <a:gd name="T14" fmla="*/ 36 w 45"/>
                <a:gd name="T15" fmla="*/ 17 h 20"/>
                <a:gd name="T16" fmla="*/ 38 w 45"/>
                <a:gd name="T17" fmla="*/ 16 h 20"/>
                <a:gd name="T18" fmla="*/ 37 w 45"/>
                <a:gd name="T19" fmla="*/ 14 h 20"/>
                <a:gd name="T20" fmla="*/ 36 w 45"/>
                <a:gd name="T21" fmla="*/ 14 h 20"/>
                <a:gd name="T22" fmla="*/ 27 w 45"/>
                <a:gd name="T23" fmla="*/ 10 h 20"/>
                <a:gd name="T24" fmla="*/ 26 w 45"/>
                <a:gd name="T25" fmla="*/ 11 h 20"/>
                <a:gd name="T26" fmla="*/ 26 w 45"/>
                <a:gd name="T27" fmla="*/ 13 h 20"/>
                <a:gd name="T28" fmla="*/ 27 w 45"/>
                <a:gd name="T29" fmla="*/ 13 h 20"/>
                <a:gd name="T30" fmla="*/ 29 w 45"/>
                <a:gd name="T31" fmla="*/ 12 h 20"/>
                <a:gd name="T32" fmla="*/ 28 w 45"/>
                <a:gd name="T33" fmla="*/ 10 h 20"/>
                <a:gd name="T34" fmla="*/ 27 w 45"/>
                <a:gd name="T35" fmla="*/ 10 h 20"/>
                <a:gd name="T36" fmla="*/ 18 w 45"/>
                <a:gd name="T37" fmla="*/ 6 h 20"/>
                <a:gd name="T38" fmla="*/ 16 w 45"/>
                <a:gd name="T39" fmla="*/ 7 h 20"/>
                <a:gd name="T40" fmla="*/ 17 w 45"/>
                <a:gd name="T41" fmla="*/ 9 h 20"/>
                <a:gd name="T42" fmla="*/ 18 w 45"/>
                <a:gd name="T43" fmla="*/ 9 h 20"/>
                <a:gd name="T44" fmla="*/ 19 w 45"/>
                <a:gd name="T45" fmla="*/ 8 h 20"/>
                <a:gd name="T46" fmla="*/ 19 w 45"/>
                <a:gd name="T47" fmla="*/ 6 h 20"/>
                <a:gd name="T48" fmla="*/ 18 w 45"/>
                <a:gd name="T49" fmla="*/ 6 h 20"/>
                <a:gd name="T50" fmla="*/ 9 w 45"/>
                <a:gd name="T51" fmla="*/ 2 h 20"/>
                <a:gd name="T52" fmla="*/ 7 w 45"/>
                <a:gd name="T53" fmla="*/ 3 h 20"/>
                <a:gd name="T54" fmla="*/ 8 w 45"/>
                <a:gd name="T55" fmla="*/ 5 h 20"/>
                <a:gd name="T56" fmla="*/ 9 w 45"/>
                <a:gd name="T57" fmla="*/ 6 h 20"/>
                <a:gd name="T58" fmla="*/ 10 w 45"/>
                <a:gd name="T59" fmla="*/ 5 h 20"/>
                <a:gd name="T60" fmla="*/ 9 w 45"/>
                <a:gd name="T61" fmla="*/ 2 h 20"/>
                <a:gd name="T62" fmla="*/ 9 w 45"/>
                <a:gd name="T63" fmla="*/ 2 h 20"/>
                <a:gd name="T64" fmla="*/ 1 w 45"/>
                <a:gd name="T65" fmla="*/ 0 h 20"/>
                <a:gd name="T66" fmla="*/ 0 w 45"/>
                <a:gd name="T67" fmla="*/ 1 h 20"/>
                <a:gd name="T68" fmla="*/ 1 w 45"/>
                <a:gd name="T69" fmla="*/ 1 h 20"/>
                <a:gd name="T70" fmla="*/ 1 w 45"/>
                <a:gd name="T7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 h="20">
                  <a:moveTo>
                    <a:pt x="45" y="18"/>
                  </a:moveTo>
                  <a:cubicBezTo>
                    <a:pt x="44" y="18"/>
                    <a:pt x="44" y="18"/>
                    <a:pt x="44" y="19"/>
                  </a:cubicBezTo>
                  <a:cubicBezTo>
                    <a:pt x="44" y="19"/>
                    <a:pt x="44" y="20"/>
                    <a:pt x="44" y="20"/>
                  </a:cubicBezTo>
                  <a:cubicBezTo>
                    <a:pt x="44" y="20"/>
                    <a:pt x="45" y="19"/>
                    <a:pt x="45" y="18"/>
                  </a:cubicBezTo>
                  <a:moveTo>
                    <a:pt x="36" y="14"/>
                  </a:moveTo>
                  <a:cubicBezTo>
                    <a:pt x="36" y="14"/>
                    <a:pt x="35" y="14"/>
                    <a:pt x="35" y="15"/>
                  </a:cubicBezTo>
                  <a:cubicBezTo>
                    <a:pt x="34" y="16"/>
                    <a:pt x="35" y="17"/>
                    <a:pt x="36" y="17"/>
                  </a:cubicBezTo>
                  <a:cubicBezTo>
                    <a:pt x="36" y="17"/>
                    <a:pt x="36" y="17"/>
                    <a:pt x="36" y="17"/>
                  </a:cubicBezTo>
                  <a:cubicBezTo>
                    <a:pt x="37" y="17"/>
                    <a:pt x="38" y="17"/>
                    <a:pt x="38" y="16"/>
                  </a:cubicBezTo>
                  <a:cubicBezTo>
                    <a:pt x="38" y="15"/>
                    <a:pt x="38" y="14"/>
                    <a:pt x="37" y="14"/>
                  </a:cubicBezTo>
                  <a:cubicBezTo>
                    <a:pt x="37" y="14"/>
                    <a:pt x="37" y="14"/>
                    <a:pt x="36" y="14"/>
                  </a:cubicBezTo>
                  <a:moveTo>
                    <a:pt x="27" y="10"/>
                  </a:moveTo>
                  <a:cubicBezTo>
                    <a:pt x="26" y="10"/>
                    <a:pt x="26" y="10"/>
                    <a:pt x="26" y="11"/>
                  </a:cubicBezTo>
                  <a:cubicBezTo>
                    <a:pt x="25" y="12"/>
                    <a:pt x="26" y="13"/>
                    <a:pt x="26" y="13"/>
                  </a:cubicBezTo>
                  <a:cubicBezTo>
                    <a:pt x="27" y="13"/>
                    <a:pt x="27" y="13"/>
                    <a:pt x="27" y="13"/>
                  </a:cubicBezTo>
                  <a:cubicBezTo>
                    <a:pt x="28" y="13"/>
                    <a:pt x="28" y="13"/>
                    <a:pt x="29" y="12"/>
                  </a:cubicBezTo>
                  <a:cubicBezTo>
                    <a:pt x="29" y="11"/>
                    <a:pt x="29" y="10"/>
                    <a:pt x="28" y="10"/>
                  </a:cubicBezTo>
                  <a:cubicBezTo>
                    <a:pt x="28" y="10"/>
                    <a:pt x="27" y="10"/>
                    <a:pt x="27" y="10"/>
                  </a:cubicBezTo>
                  <a:moveTo>
                    <a:pt x="18" y="6"/>
                  </a:moveTo>
                  <a:cubicBezTo>
                    <a:pt x="17" y="6"/>
                    <a:pt x="17" y="6"/>
                    <a:pt x="16" y="7"/>
                  </a:cubicBezTo>
                  <a:cubicBezTo>
                    <a:pt x="16" y="8"/>
                    <a:pt x="16" y="9"/>
                    <a:pt x="17" y="9"/>
                  </a:cubicBezTo>
                  <a:cubicBezTo>
                    <a:pt x="18" y="9"/>
                    <a:pt x="18" y="9"/>
                    <a:pt x="18" y="9"/>
                  </a:cubicBezTo>
                  <a:cubicBezTo>
                    <a:pt x="19" y="9"/>
                    <a:pt x="19" y="9"/>
                    <a:pt x="19" y="8"/>
                  </a:cubicBezTo>
                  <a:cubicBezTo>
                    <a:pt x="20" y="8"/>
                    <a:pt x="19" y="7"/>
                    <a:pt x="19" y="6"/>
                  </a:cubicBezTo>
                  <a:cubicBezTo>
                    <a:pt x="18" y="6"/>
                    <a:pt x="18" y="6"/>
                    <a:pt x="18" y="6"/>
                  </a:cubicBezTo>
                  <a:moveTo>
                    <a:pt x="9" y="2"/>
                  </a:moveTo>
                  <a:cubicBezTo>
                    <a:pt x="8" y="2"/>
                    <a:pt x="7" y="3"/>
                    <a:pt x="7" y="3"/>
                  </a:cubicBezTo>
                  <a:cubicBezTo>
                    <a:pt x="7" y="4"/>
                    <a:pt x="7" y="5"/>
                    <a:pt x="8" y="5"/>
                  </a:cubicBezTo>
                  <a:cubicBezTo>
                    <a:pt x="9" y="6"/>
                    <a:pt x="9" y="6"/>
                    <a:pt x="9" y="6"/>
                  </a:cubicBezTo>
                  <a:cubicBezTo>
                    <a:pt x="9" y="6"/>
                    <a:pt x="10" y="5"/>
                    <a:pt x="10" y="5"/>
                  </a:cubicBezTo>
                  <a:cubicBezTo>
                    <a:pt x="11" y="4"/>
                    <a:pt x="10" y="3"/>
                    <a:pt x="9" y="2"/>
                  </a:cubicBezTo>
                  <a:cubicBezTo>
                    <a:pt x="9" y="2"/>
                    <a:pt x="9" y="2"/>
                    <a:pt x="9" y="2"/>
                  </a:cubicBezTo>
                  <a:moveTo>
                    <a:pt x="1" y="0"/>
                  </a:moveTo>
                  <a:cubicBezTo>
                    <a:pt x="1" y="0"/>
                    <a:pt x="0" y="1"/>
                    <a:pt x="0" y="1"/>
                  </a:cubicBezTo>
                  <a:cubicBezTo>
                    <a:pt x="0" y="1"/>
                    <a:pt x="1" y="1"/>
                    <a:pt x="1" y="1"/>
                  </a:cubicBezTo>
                  <a:cubicBezTo>
                    <a:pt x="1" y="0"/>
                    <a:pt x="1" y="0"/>
                    <a:pt x="1"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5" name="Freeform 1140"/>
            <p:cNvSpPr>
              <a:spLocks noEditPoints="1"/>
            </p:cNvSpPr>
            <p:nvPr/>
          </p:nvSpPr>
          <p:spPr bwMode="auto">
            <a:xfrm>
              <a:off x="3929920" y="2770015"/>
              <a:ext cx="158327" cy="151590"/>
            </a:xfrm>
            <a:custGeom>
              <a:avLst/>
              <a:gdLst>
                <a:gd name="T0" fmla="*/ 1 w 47"/>
                <a:gd name="T1" fmla="*/ 41 h 45"/>
                <a:gd name="T2" fmla="*/ 0 w 47"/>
                <a:gd name="T3" fmla="*/ 42 h 45"/>
                <a:gd name="T4" fmla="*/ 0 w 47"/>
                <a:gd name="T5" fmla="*/ 44 h 45"/>
                <a:gd name="T6" fmla="*/ 1 w 47"/>
                <a:gd name="T7" fmla="*/ 45 h 45"/>
                <a:gd name="T8" fmla="*/ 3 w 47"/>
                <a:gd name="T9" fmla="*/ 44 h 45"/>
                <a:gd name="T10" fmla="*/ 3 w 47"/>
                <a:gd name="T11" fmla="*/ 42 h 45"/>
                <a:gd name="T12" fmla="*/ 1 w 47"/>
                <a:gd name="T13" fmla="*/ 41 h 45"/>
                <a:gd name="T14" fmla="*/ 9 w 47"/>
                <a:gd name="T15" fmla="*/ 35 h 45"/>
                <a:gd name="T16" fmla="*/ 8 w 47"/>
                <a:gd name="T17" fmla="*/ 35 h 45"/>
                <a:gd name="T18" fmla="*/ 8 w 47"/>
                <a:gd name="T19" fmla="*/ 37 h 45"/>
                <a:gd name="T20" fmla="*/ 9 w 47"/>
                <a:gd name="T21" fmla="*/ 38 h 45"/>
                <a:gd name="T22" fmla="*/ 10 w 47"/>
                <a:gd name="T23" fmla="*/ 37 h 45"/>
                <a:gd name="T24" fmla="*/ 10 w 47"/>
                <a:gd name="T25" fmla="*/ 35 h 45"/>
                <a:gd name="T26" fmla="*/ 9 w 47"/>
                <a:gd name="T27" fmla="*/ 35 h 45"/>
                <a:gd name="T28" fmla="*/ 16 w 47"/>
                <a:gd name="T29" fmla="*/ 28 h 45"/>
                <a:gd name="T30" fmla="*/ 15 w 47"/>
                <a:gd name="T31" fmla="*/ 28 h 45"/>
                <a:gd name="T32" fmla="*/ 15 w 47"/>
                <a:gd name="T33" fmla="*/ 31 h 45"/>
                <a:gd name="T34" fmla="*/ 16 w 47"/>
                <a:gd name="T35" fmla="*/ 31 h 45"/>
                <a:gd name="T36" fmla="*/ 17 w 47"/>
                <a:gd name="T37" fmla="*/ 31 h 45"/>
                <a:gd name="T38" fmla="*/ 17 w 47"/>
                <a:gd name="T39" fmla="*/ 28 h 45"/>
                <a:gd name="T40" fmla="*/ 16 w 47"/>
                <a:gd name="T41" fmla="*/ 28 h 45"/>
                <a:gd name="T42" fmla="*/ 23 w 47"/>
                <a:gd name="T43" fmla="*/ 21 h 45"/>
                <a:gd name="T44" fmla="*/ 22 w 47"/>
                <a:gd name="T45" fmla="*/ 21 h 45"/>
                <a:gd name="T46" fmla="*/ 22 w 47"/>
                <a:gd name="T47" fmla="*/ 24 h 45"/>
                <a:gd name="T48" fmla="*/ 23 w 47"/>
                <a:gd name="T49" fmla="*/ 24 h 45"/>
                <a:gd name="T50" fmla="*/ 25 w 47"/>
                <a:gd name="T51" fmla="*/ 24 h 45"/>
                <a:gd name="T52" fmla="*/ 25 w 47"/>
                <a:gd name="T53" fmla="*/ 21 h 45"/>
                <a:gd name="T54" fmla="*/ 23 w 47"/>
                <a:gd name="T55" fmla="*/ 21 h 45"/>
                <a:gd name="T56" fmla="*/ 31 w 47"/>
                <a:gd name="T57" fmla="*/ 14 h 45"/>
                <a:gd name="T58" fmla="*/ 30 w 47"/>
                <a:gd name="T59" fmla="*/ 15 h 45"/>
                <a:gd name="T60" fmla="*/ 29 w 47"/>
                <a:gd name="T61" fmla="*/ 17 h 45"/>
                <a:gd name="T62" fmla="*/ 31 w 47"/>
                <a:gd name="T63" fmla="*/ 17 h 45"/>
                <a:gd name="T64" fmla="*/ 32 w 47"/>
                <a:gd name="T65" fmla="*/ 17 h 45"/>
                <a:gd name="T66" fmla="*/ 32 w 47"/>
                <a:gd name="T67" fmla="*/ 15 h 45"/>
                <a:gd name="T68" fmla="*/ 31 w 47"/>
                <a:gd name="T69" fmla="*/ 14 h 45"/>
                <a:gd name="T70" fmla="*/ 38 w 47"/>
                <a:gd name="T71" fmla="*/ 7 h 45"/>
                <a:gd name="T72" fmla="*/ 37 w 47"/>
                <a:gd name="T73" fmla="*/ 8 h 45"/>
                <a:gd name="T74" fmla="*/ 37 w 47"/>
                <a:gd name="T75" fmla="*/ 10 h 45"/>
                <a:gd name="T76" fmla="*/ 38 w 47"/>
                <a:gd name="T77" fmla="*/ 11 h 45"/>
                <a:gd name="T78" fmla="*/ 39 w 47"/>
                <a:gd name="T79" fmla="*/ 10 h 45"/>
                <a:gd name="T80" fmla="*/ 39 w 47"/>
                <a:gd name="T81" fmla="*/ 8 h 45"/>
                <a:gd name="T82" fmla="*/ 38 w 47"/>
                <a:gd name="T83" fmla="*/ 7 h 45"/>
                <a:gd name="T84" fmla="*/ 45 w 47"/>
                <a:gd name="T85" fmla="*/ 0 h 45"/>
                <a:gd name="T86" fmla="*/ 44 w 47"/>
                <a:gd name="T87" fmla="*/ 1 h 45"/>
                <a:gd name="T88" fmla="*/ 44 w 47"/>
                <a:gd name="T89" fmla="*/ 3 h 45"/>
                <a:gd name="T90" fmla="*/ 45 w 47"/>
                <a:gd name="T91" fmla="*/ 4 h 45"/>
                <a:gd name="T92" fmla="*/ 46 w 47"/>
                <a:gd name="T93" fmla="*/ 3 h 45"/>
                <a:gd name="T94" fmla="*/ 47 w 47"/>
                <a:gd name="T95" fmla="*/ 1 h 45"/>
                <a:gd name="T96" fmla="*/ 45 w 47"/>
                <a:gd name="T9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7" h="45">
                  <a:moveTo>
                    <a:pt x="1" y="41"/>
                  </a:moveTo>
                  <a:cubicBezTo>
                    <a:pt x="1" y="41"/>
                    <a:pt x="1" y="42"/>
                    <a:pt x="0" y="42"/>
                  </a:cubicBezTo>
                  <a:cubicBezTo>
                    <a:pt x="0" y="42"/>
                    <a:pt x="0" y="44"/>
                    <a:pt x="0" y="44"/>
                  </a:cubicBezTo>
                  <a:cubicBezTo>
                    <a:pt x="1" y="45"/>
                    <a:pt x="1" y="45"/>
                    <a:pt x="1" y="45"/>
                  </a:cubicBezTo>
                  <a:cubicBezTo>
                    <a:pt x="2" y="45"/>
                    <a:pt x="2" y="45"/>
                    <a:pt x="3" y="44"/>
                  </a:cubicBezTo>
                  <a:cubicBezTo>
                    <a:pt x="3" y="44"/>
                    <a:pt x="3" y="43"/>
                    <a:pt x="3" y="42"/>
                  </a:cubicBezTo>
                  <a:cubicBezTo>
                    <a:pt x="2" y="42"/>
                    <a:pt x="2" y="41"/>
                    <a:pt x="1" y="41"/>
                  </a:cubicBezTo>
                  <a:moveTo>
                    <a:pt x="9" y="35"/>
                  </a:moveTo>
                  <a:cubicBezTo>
                    <a:pt x="8" y="35"/>
                    <a:pt x="8" y="35"/>
                    <a:pt x="8" y="35"/>
                  </a:cubicBezTo>
                  <a:cubicBezTo>
                    <a:pt x="7" y="36"/>
                    <a:pt x="7" y="37"/>
                    <a:pt x="8" y="37"/>
                  </a:cubicBezTo>
                  <a:cubicBezTo>
                    <a:pt x="8" y="38"/>
                    <a:pt x="8" y="38"/>
                    <a:pt x="9" y="38"/>
                  </a:cubicBezTo>
                  <a:cubicBezTo>
                    <a:pt x="9" y="38"/>
                    <a:pt x="10" y="38"/>
                    <a:pt x="10" y="37"/>
                  </a:cubicBezTo>
                  <a:cubicBezTo>
                    <a:pt x="11" y="37"/>
                    <a:pt x="11" y="36"/>
                    <a:pt x="10" y="35"/>
                  </a:cubicBezTo>
                  <a:cubicBezTo>
                    <a:pt x="10" y="35"/>
                    <a:pt x="9" y="35"/>
                    <a:pt x="9" y="35"/>
                  </a:cubicBezTo>
                  <a:moveTo>
                    <a:pt x="16" y="28"/>
                  </a:moveTo>
                  <a:cubicBezTo>
                    <a:pt x="16" y="28"/>
                    <a:pt x="15" y="28"/>
                    <a:pt x="15" y="28"/>
                  </a:cubicBezTo>
                  <a:cubicBezTo>
                    <a:pt x="14" y="29"/>
                    <a:pt x="14" y="30"/>
                    <a:pt x="15" y="31"/>
                  </a:cubicBezTo>
                  <a:cubicBezTo>
                    <a:pt x="15" y="31"/>
                    <a:pt x="16" y="31"/>
                    <a:pt x="16" y="31"/>
                  </a:cubicBezTo>
                  <a:cubicBezTo>
                    <a:pt x="16" y="31"/>
                    <a:pt x="17" y="31"/>
                    <a:pt x="17" y="31"/>
                  </a:cubicBezTo>
                  <a:cubicBezTo>
                    <a:pt x="18" y="30"/>
                    <a:pt x="18" y="29"/>
                    <a:pt x="17" y="28"/>
                  </a:cubicBezTo>
                  <a:cubicBezTo>
                    <a:pt x="17" y="28"/>
                    <a:pt x="17" y="28"/>
                    <a:pt x="16" y="28"/>
                  </a:cubicBezTo>
                  <a:moveTo>
                    <a:pt x="23" y="21"/>
                  </a:moveTo>
                  <a:cubicBezTo>
                    <a:pt x="23" y="21"/>
                    <a:pt x="23" y="21"/>
                    <a:pt x="22" y="21"/>
                  </a:cubicBezTo>
                  <a:cubicBezTo>
                    <a:pt x="22" y="22"/>
                    <a:pt x="22" y="23"/>
                    <a:pt x="22" y="24"/>
                  </a:cubicBezTo>
                  <a:cubicBezTo>
                    <a:pt x="22" y="24"/>
                    <a:pt x="23" y="24"/>
                    <a:pt x="23" y="24"/>
                  </a:cubicBezTo>
                  <a:cubicBezTo>
                    <a:pt x="24" y="24"/>
                    <a:pt x="24" y="24"/>
                    <a:pt x="25" y="24"/>
                  </a:cubicBezTo>
                  <a:cubicBezTo>
                    <a:pt x="25" y="23"/>
                    <a:pt x="25" y="22"/>
                    <a:pt x="25" y="21"/>
                  </a:cubicBezTo>
                  <a:cubicBezTo>
                    <a:pt x="24" y="21"/>
                    <a:pt x="24" y="21"/>
                    <a:pt x="23" y="21"/>
                  </a:cubicBezTo>
                  <a:moveTo>
                    <a:pt x="31" y="14"/>
                  </a:moveTo>
                  <a:cubicBezTo>
                    <a:pt x="30" y="14"/>
                    <a:pt x="30" y="14"/>
                    <a:pt x="30" y="15"/>
                  </a:cubicBezTo>
                  <a:cubicBezTo>
                    <a:pt x="29" y="15"/>
                    <a:pt x="29" y="16"/>
                    <a:pt x="29" y="17"/>
                  </a:cubicBezTo>
                  <a:cubicBezTo>
                    <a:pt x="30" y="17"/>
                    <a:pt x="30" y="17"/>
                    <a:pt x="31" y="17"/>
                  </a:cubicBezTo>
                  <a:cubicBezTo>
                    <a:pt x="31" y="17"/>
                    <a:pt x="32" y="17"/>
                    <a:pt x="32" y="17"/>
                  </a:cubicBezTo>
                  <a:cubicBezTo>
                    <a:pt x="33" y="16"/>
                    <a:pt x="33" y="15"/>
                    <a:pt x="32" y="15"/>
                  </a:cubicBezTo>
                  <a:cubicBezTo>
                    <a:pt x="32" y="14"/>
                    <a:pt x="31" y="14"/>
                    <a:pt x="31" y="14"/>
                  </a:cubicBezTo>
                  <a:moveTo>
                    <a:pt x="38" y="7"/>
                  </a:moveTo>
                  <a:cubicBezTo>
                    <a:pt x="38" y="7"/>
                    <a:pt x="37" y="7"/>
                    <a:pt x="37" y="8"/>
                  </a:cubicBezTo>
                  <a:cubicBezTo>
                    <a:pt x="36" y="8"/>
                    <a:pt x="36" y="9"/>
                    <a:pt x="37" y="10"/>
                  </a:cubicBezTo>
                  <a:cubicBezTo>
                    <a:pt x="37" y="10"/>
                    <a:pt x="38" y="11"/>
                    <a:pt x="38" y="11"/>
                  </a:cubicBezTo>
                  <a:cubicBezTo>
                    <a:pt x="38" y="11"/>
                    <a:pt x="39" y="10"/>
                    <a:pt x="39" y="10"/>
                  </a:cubicBezTo>
                  <a:cubicBezTo>
                    <a:pt x="40" y="10"/>
                    <a:pt x="40" y="8"/>
                    <a:pt x="39" y="8"/>
                  </a:cubicBezTo>
                  <a:cubicBezTo>
                    <a:pt x="39" y="7"/>
                    <a:pt x="38" y="7"/>
                    <a:pt x="38" y="7"/>
                  </a:cubicBezTo>
                  <a:moveTo>
                    <a:pt x="45" y="0"/>
                  </a:moveTo>
                  <a:cubicBezTo>
                    <a:pt x="45" y="0"/>
                    <a:pt x="45" y="1"/>
                    <a:pt x="44" y="1"/>
                  </a:cubicBezTo>
                  <a:cubicBezTo>
                    <a:pt x="43" y="2"/>
                    <a:pt x="43" y="3"/>
                    <a:pt x="44" y="3"/>
                  </a:cubicBezTo>
                  <a:cubicBezTo>
                    <a:pt x="44" y="4"/>
                    <a:pt x="45" y="4"/>
                    <a:pt x="45" y="4"/>
                  </a:cubicBezTo>
                  <a:cubicBezTo>
                    <a:pt x="46" y="4"/>
                    <a:pt x="46" y="4"/>
                    <a:pt x="46" y="3"/>
                  </a:cubicBezTo>
                  <a:cubicBezTo>
                    <a:pt x="47" y="3"/>
                    <a:pt x="47" y="2"/>
                    <a:pt x="47" y="1"/>
                  </a:cubicBezTo>
                  <a:cubicBezTo>
                    <a:pt x="46" y="1"/>
                    <a:pt x="46" y="0"/>
                    <a:pt x="45"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6" name="Freeform 1141"/>
            <p:cNvSpPr>
              <a:spLocks noEditPoints="1"/>
            </p:cNvSpPr>
            <p:nvPr/>
          </p:nvSpPr>
          <p:spPr bwMode="auto">
            <a:xfrm>
              <a:off x="4401531" y="2251243"/>
              <a:ext cx="326760" cy="572670"/>
            </a:xfrm>
            <a:custGeom>
              <a:avLst/>
              <a:gdLst>
                <a:gd name="T0" fmla="*/ 23 w 96"/>
                <a:gd name="T1" fmla="*/ 165 h 168"/>
                <a:gd name="T2" fmla="*/ 24 w 96"/>
                <a:gd name="T3" fmla="*/ 168 h 168"/>
                <a:gd name="T4" fmla="*/ 26 w 96"/>
                <a:gd name="T5" fmla="*/ 165 h 168"/>
                <a:gd name="T6" fmla="*/ 17 w 96"/>
                <a:gd name="T7" fmla="*/ 158 h 168"/>
                <a:gd name="T8" fmla="*/ 16 w 96"/>
                <a:gd name="T9" fmla="*/ 160 h 168"/>
                <a:gd name="T10" fmla="*/ 18 w 96"/>
                <a:gd name="T11" fmla="*/ 160 h 168"/>
                <a:gd name="T12" fmla="*/ 17 w 96"/>
                <a:gd name="T13" fmla="*/ 158 h 168"/>
                <a:gd name="T14" fmla="*/ 8 w 96"/>
                <a:gd name="T15" fmla="*/ 151 h 168"/>
                <a:gd name="T16" fmla="*/ 10 w 96"/>
                <a:gd name="T17" fmla="*/ 154 h 168"/>
                <a:gd name="T18" fmla="*/ 11 w 96"/>
                <a:gd name="T19" fmla="*/ 151 h 168"/>
                <a:gd name="T20" fmla="*/ 2 w 96"/>
                <a:gd name="T21" fmla="*/ 144 h 168"/>
                <a:gd name="T22" fmla="*/ 0 w 96"/>
                <a:gd name="T23" fmla="*/ 146 h 168"/>
                <a:gd name="T24" fmla="*/ 2 w 96"/>
                <a:gd name="T25" fmla="*/ 147 h 168"/>
                <a:gd name="T26" fmla="*/ 3 w 96"/>
                <a:gd name="T27" fmla="*/ 145 h 168"/>
                <a:gd name="T28" fmla="*/ 12 w 96"/>
                <a:gd name="T29" fmla="*/ 57 h 168"/>
                <a:gd name="T30" fmla="*/ 10 w 96"/>
                <a:gd name="T31" fmla="*/ 59 h 168"/>
                <a:gd name="T32" fmla="*/ 12 w 96"/>
                <a:gd name="T33" fmla="*/ 61 h 168"/>
                <a:gd name="T34" fmla="*/ 13 w 96"/>
                <a:gd name="T35" fmla="*/ 58 h 168"/>
                <a:gd name="T36" fmla="*/ 20 w 96"/>
                <a:gd name="T37" fmla="*/ 52 h 168"/>
                <a:gd name="T38" fmla="*/ 19 w 96"/>
                <a:gd name="T39" fmla="*/ 54 h 168"/>
                <a:gd name="T40" fmla="*/ 21 w 96"/>
                <a:gd name="T41" fmla="*/ 55 h 168"/>
                <a:gd name="T42" fmla="*/ 20 w 96"/>
                <a:gd name="T43" fmla="*/ 52 h 168"/>
                <a:gd name="T44" fmla="*/ 27 w 96"/>
                <a:gd name="T45" fmla="*/ 46 h 168"/>
                <a:gd name="T46" fmla="*/ 28 w 96"/>
                <a:gd name="T47" fmla="*/ 49 h 168"/>
                <a:gd name="T48" fmla="*/ 30 w 96"/>
                <a:gd name="T49" fmla="*/ 47 h 168"/>
                <a:gd name="T50" fmla="*/ 36 w 96"/>
                <a:gd name="T51" fmla="*/ 40 h 168"/>
                <a:gd name="T52" fmla="*/ 35 w 96"/>
                <a:gd name="T53" fmla="*/ 43 h 168"/>
                <a:gd name="T54" fmla="*/ 37 w 96"/>
                <a:gd name="T55" fmla="*/ 43 h 168"/>
                <a:gd name="T56" fmla="*/ 36 w 96"/>
                <a:gd name="T57" fmla="*/ 40 h 168"/>
                <a:gd name="T58" fmla="*/ 44 w 96"/>
                <a:gd name="T59" fmla="*/ 35 h 168"/>
                <a:gd name="T60" fmla="*/ 45 w 96"/>
                <a:gd name="T61" fmla="*/ 38 h 168"/>
                <a:gd name="T62" fmla="*/ 46 w 96"/>
                <a:gd name="T63" fmla="*/ 35 h 168"/>
                <a:gd name="T64" fmla="*/ 53 w 96"/>
                <a:gd name="T65" fmla="*/ 29 h 168"/>
                <a:gd name="T66" fmla="*/ 51 w 96"/>
                <a:gd name="T67" fmla="*/ 31 h 168"/>
                <a:gd name="T68" fmla="*/ 54 w 96"/>
                <a:gd name="T69" fmla="*/ 32 h 168"/>
                <a:gd name="T70" fmla="*/ 53 w 96"/>
                <a:gd name="T71" fmla="*/ 29 h 168"/>
                <a:gd name="T72" fmla="*/ 60 w 96"/>
                <a:gd name="T73" fmla="*/ 23 h 168"/>
                <a:gd name="T74" fmla="*/ 61 w 96"/>
                <a:gd name="T75" fmla="*/ 26 h 168"/>
                <a:gd name="T76" fmla="*/ 62 w 96"/>
                <a:gd name="T77" fmla="*/ 24 h 168"/>
                <a:gd name="T78" fmla="*/ 69 w 96"/>
                <a:gd name="T79" fmla="*/ 17 h 168"/>
                <a:gd name="T80" fmla="*/ 68 w 96"/>
                <a:gd name="T81" fmla="*/ 20 h 168"/>
                <a:gd name="T82" fmla="*/ 70 w 96"/>
                <a:gd name="T83" fmla="*/ 20 h 168"/>
                <a:gd name="T84" fmla="*/ 69 w 96"/>
                <a:gd name="T85" fmla="*/ 17 h 168"/>
                <a:gd name="T86" fmla="*/ 76 w 96"/>
                <a:gd name="T87" fmla="*/ 12 h 168"/>
                <a:gd name="T88" fmla="*/ 77 w 96"/>
                <a:gd name="T89" fmla="*/ 15 h 168"/>
                <a:gd name="T90" fmla="*/ 79 w 96"/>
                <a:gd name="T91" fmla="*/ 12 h 168"/>
                <a:gd name="T92" fmla="*/ 85 w 96"/>
                <a:gd name="T93" fmla="*/ 6 h 168"/>
                <a:gd name="T94" fmla="*/ 84 w 96"/>
                <a:gd name="T95" fmla="*/ 8 h 168"/>
                <a:gd name="T96" fmla="*/ 86 w 96"/>
                <a:gd name="T97" fmla="*/ 9 h 168"/>
                <a:gd name="T98" fmla="*/ 85 w 96"/>
                <a:gd name="T99" fmla="*/ 6 h 168"/>
                <a:gd name="T100" fmla="*/ 93 w 96"/>
                <a:gd name="T101" fmla="*/ 0 h 168"/>
                <a:gd name="T102" fmla="*/ 94 w 96"/>
                <a:gd name="T103" fmla="*/ 3 h 168"/>
                <a:gd name="T104" fmla="*/ 95 w 96"/>
                <a:gd name="T105" fmla="*/ 1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6" h="168">
                  <a:moveTo>
                    <a:pt x="24" y="164"/>
                  </a:moveTo>
                  <a:cubicBezTo>
                    <a:pt x="24" y="164"/>
                    <a:pt x="23" y="164"/>
                    <a:pt x="23" y="165"/>
                  </a:cubicBezTo>
                  <a:cubicBezTo>
                    <a:pt x="23" y="165"/>
                    <a:pt x="23" y="166"/>
                    <a:pt x="23" y="167"/>
                  </a:cubicBezTo>
                  <a:cubicBezTo>
                    <a:pt x="24" y="167"/>
                    <a:pt x="24" y="168"/>
                    <a:pt x="24" y="168"/>
                  </a:cubicBezTo>
                  <a:cubicBezTo>
                    <a:pt x="25" y="168"/>
                    <a:pt x="25" y="167"/>
                    <a:pt x="26" y="167"/>
                  </a:cubicBezTo>
                  <a:cubicBezTo>
                    <a:pt x="26" y="166"/>
                    <a:pt x="26" y="165"/>
                    <a:pt x="26" y="165"/>
                  </a:cubicBezTo>
                  <a:cubicBezTo>
                    <a:pt x="25" y="164"/>
                    <a:pt x="25" y="164"/>
                    <a:pt x="24" y="164"/>
                  </a:cubicBezTo>
                  <a:moveTo>
                    <a:pt x="17" y="158"/>
                  </a:moveTo>
                  <a:cubicBezTo>
                    <a:pt x="16" y="158"/>
                    <a:pt x="16" y="158"/>
                    <a:pt x="16" y="158"/>
                  </a:cubicBezTo>
                  <a:cubicBezTo>
                    <a:pt x="15" y="159"/>
                    <a:pt x="15" y="160"/>
                    <a:pt x="16" y="160"/>
                  </a:cubicBezTo>
                  <a:cubicBezTo>
                    <a:pt x="16" y="161"/>
                    <a:pt x="17" y="161"/>
                    <a:pt x="17" y="161"/>
                  </a:cubicBezTo>
                  <a:cubicBezTo>
                    <a:pt x="17" y="161"/>
                    <a:pt x="18" y="161"/>
                    <a:pt x="18" y="160"/>
                  </a:cubicBezTo>
                  <a:cubicBezTo>
                    <a:pt x="19" y="160"/>
                    <a:pt x="19" y="159"/>
                    <a:pt x="18" y="158"/>
                  </a:cubicBezTo>
                  <a:cubicBezTo>
                    <a:pt x="18" y="158"/>
                    <a:pt x="17" y="158"/>
                    <a:pt x="17" y="158"/>
                  </a:cubicBezTo>
                  <a:moveTo>
                    <a:pt x="10" y="151"/>
                  </a:moveTo>
                  <a:cubicBezTo>
                    <a:pt x="9" y="151"/>
                    <a:pt x="9" y="151"/>
                    <a:pt x="8" y="151"/>
                  </a:cubicBezTo>
                  <a:cubicBezTo>
                    <a:pt x="8" y="152"/>
                    <a:pt x="8" y="153"/>
                    <a:pt x="8" y="154"/>
                  </a:cubicBezTo>
                  <a:cubicBezTo>
                    <a:pt x="9" y="154"/>
                    <a:pt x="9" y="154"/>
                    <a:pt x="10" y="154"/>
                  </a:cubicBezTo>
                  <a:cubicBezTo>
                    <a:pt x="10" y="154"/>
                    <a:pt x="10" y="154"/>
                    <a:pt x="11" y="154"/>
                  </a:cubicBezTo>
                  <a:cubicBezTo>
                    <a:pt x="11" y="153"/>
                    <a:pt x="11" y="152"/>
                    <a:pt x="11" y="151"/>
                  </a:cubicBezTo>
                  <a:cubicBezTo>
                    <a:pt x="10" y="151"/>
                    <a:pt x="10" y="151"/>
                    <a:pt x="10" y="151"/>
                  </a:cubicBezTo>
                  <a:moveTo>
                    <a:pt x="2" y="144"/>
                  </a:moveTo>
                  <a:cubicBezTo>
                    <a:pt x="2" y="144"/>
                    <a:pt x="2" y="144"/>
                    <a:pt x="2" y="144"/>
                  </a:cubicBezTo>
                  <a:cubicBezTo>
                    <a:pt x="1" y="145"/>
                    <a:pt x="1" y="145"/>
                    <a:pt x="0" y="146"/>
                  </a:cubicBezTo>
                  <a:cubicBezTo>
                    <a:pt x="0" y="146"/>
                    <a:pt x="1" y="147"/>
                    <a:pt x="1" y="147"/>
                  </a:cubicBezTo>
                  <a:cubicBezTo>
                    <a:pt x="1" y="147"/>
                    <a:pt x="2" y="147"/>
                    <a:pt x="2" y="147"/>
                  </a:cubicBezTo>
                  <a:cubicBezTo>
                    <a:pt x="3" y="147"/>
                    <a:pt x="3" y="147"/>
                    <a:pt x="3" y="147"/>
                  </a:cubicBezTo>
                  <a:cubicBezTo>
                    <a:pt x="4" y="146"/>
                    <a:pt x="4" y="145"/>
                    <a:pt x="3" y="145"/>
                  </a:cubicBezTo>
                  <a:cubicBezTo>
                    <a:pt x="3" y="144"/>
                    <a:pt x="2" y="144"/>
                    <a:pt x="2" y="144"/>
                  </a:cubicBezTo>
                  <a:moveTo>
                    <a:pt x="12" y="57"/>
                  </a:moveTo>
                  <a:cubicBezTo>
                    <a:pt x="11" y="57"/>
                    <a:pt x="11" y="57"/>
                    <a:pt x="11" y="58"/>
                  </a:cubicBezTo>
                  <a:cubicBezTo>
                    <a:pt x="10" y="58"/>
                    <a:pt x="10" y="58"/>
                    <a:pt x="10" y="59"/>
                  </a:cubicBezTo>
                  <a:cubicBezTo>
                    <a:pt x="11" y="59"/>
                    <a:pt x="11" y="60"/>
                    <a:pt x="11" y="61"/>
                  </a:cubicBezTo>
                  <a:cubicBezTo>
                    <a:pt x="11" y="61"/>
                    <a:pt x="12" y="61"/>
                    <a:pt x="12" y="61"/>
                  </a:cubicBezTo>
                  <a:cubicBezTo>
                    <a:pt x="13" y="60"/>
                    <a:pt x="13" y="60"/>
                    <a:pt x="13" y="60"/>
                  </a:cubicBezTo>
                  <a:cubicBezTo>
                    <a:pt x="14" y="60"/>
                    <a:pt x="14" y="59"/>
                    <a:pt x="13" y="58"/>
                  </a:cubicBezTo>
                  <a:cubicBezTo>
                    <a:pt x="13" y="58"/>
                    <a:pt x="12" y="57"/>
                    <a:pt x="12" y="57"/>
                  </a:cubicBezTo>
                  <a:moveTo>
                    <a:pt x="20" y="52"/>
                  </a:moveTo>
                  <a:cubicBezTo>
                    <a:pt x="20" y="52"/>
                    <a:pt x="19" y="52"/>
                    <a:pt x="19" y="52"/>
                  </a:cubicBezTo>
                  <a:cubicBezTo>
                    <a:pt x="18" y="52"/>
                    <a:pt x="18" y="54"/>
                    <a:pt x="19" y="54"/>
                  </a:cubicBezTo>
                  <a:cubicBezTo>
                    <a:pt x="19" y="55"/>
                    <a:pt x="19" y="55"/>
                    <a:pt x="20" y="55"/>
                  </a:cubicBezTo>
                  <a:cubicBezTo>
                    <a:pt x="21" y="55"/>
                    <a:pt x="21" y="55"/>
                    <a:pt x="21" y="55"/>
                  </a:cubicBezTo>
                  <a:cubicBezTo>
                    <a:pt x="22" y="54"/>
                    <a:pt x="22" y="53"/>
                    <a:pt x="21" y="52"/>
                  </a:cubicBezTo>
                  <a:cubicBezTo>
                    <a:pt x="21" y="52"/>
                    <a:pt x="21" y="52"/>
                    <a:pt x="20" y="52"/>
                  </a:cubicBezTo>
                  <a:moveTo>
                    <a:pt x="28" y="46"/>
                  </a:moveTo>
                  <a:cubicBezTo>
                    <a:pt x="28" y="46"/>
                    <a:pt x="28" y="46"/>
                    <a:pt x="27" y="46"/>
                  </a:cubicBezTo>
                  <a:cubicBezTo>
                    <a:pt x="26" y="47"/>
                    <a:pt x="26" y="48"/>
                    <a:pt x="27" y="49"/>
                  </a:cubicBezTo>
                  <a:cubicBezTo>
                    <a:pt x="27" y="49"/>
                    <a:pt x="28" y="49"/>
                    <a:pt x="28" y="49"/>
                  </a:cubicBezTo>
                  <a:cubicBezTo>
                    <a:pt x="29" y="49"/>
                    <a:pt x="29" y="49"/>
                    <a:pt x="29" y="49"/>
                  </a:cubicBezTo>
                  <a:cubicBezTo>
                    <a:pt x="30" y="48"/>
                    <a:pt x="30" y="47"/>
                    <a:pt x="30" y="47"/>
                  </a:cubicBezTo>
                  <a:cubicBezTo>
                    <a:pt x="29" y="46"/>
                    <a:pt x="29" y="46"/>
                    <a:pt x="28" y="46"/>
                  </a:cubicBezTo>
                  <a:moveTo>
                    <a:pt x="36" y="40"/>
                  </a:moveTo>
                  <a:cubicBezTo>
                    <a:pt x="36" y="40"/>
                    <a:pt x="36" y="40"/>
                    <a:pt x="35" y="40"/>
                  </a:cubicBezTo>
                  <a:cubicBezTo>
                    <a:pt x="35" y="41"/>
                    <a:pt x="34" y="42"/>
                    <a:pt x="35" y="43"/>
                  </a:cubicBezTo>
                  <a:cubicBezTo>
                    <a:pt x="35" y="43"/>
                    <a:pt x="36" y="43"/>
                    <a:pt x="36" y="43"/>
                  </a:cubicBezTo>
                  <a:cubicBezTo>
                    <a:pt x="37" y="43"/>
                    <a:pt x="37" y="43"/>
                    <a:pt x="37" y="43"/>
                  </a:cubicBezTo>
                  <a:cubicBezTo>
                    <a:pt x="38" y="43"/>
                    <a:pt x="38" y="42"/>
                    <a:pt x="38" y="41"/>
                  </a:cubicBezTo>
                  <a:cubicBezTo>
                    <a:pt x="37" y="40"/>
                    <a:pt x="37" y="40"/>
                    <a:pt x="36" y="40"/>
                  </a:cubicBezTo>
                  <a:moveTo>
                    <a:pt x="45" y="34"/>
                  </a:moveTo>
                  <a:cubicBezTo>
                    <a:pt x="44" y="34"/>
                    <a:pt x="44" y="34"/>
                    <a:pt x="44" y="35"/>
                  </a:cubicBezTo>
                  <a:cubicBezTo>
                    <a:pt x="43" y="35"/>
                    <a:pt x="43" y="36"/>
                    <a:pt x="43" y="37"/>
                  </a:cubicBezTo>
                  <a:cubicBezTo>
                    <a:pt x="43" y="37"/>
                    <a:pt x="44" y="38"/>
                    <a:pt x="45" y="38"/>
                  </a:cubicBezTo>
                  <a:cubicBezTo>
                    <a:pt x="45" y="37"/>
                    <a:pt x="45" y="37"/>
                    <a:pt x="45" y="37"/>
                  </a:cubicBezTo>
                  <a:cubicBezTo>
                    <a:pt x="46" y="37"/>
                    <a:pt x="46" y="36"/>
                    <a:pt x="46" y="35"/>
                  </a:cubicBezTo>
                  <a:cubicBezTo>
                    <a:pt x="46" y="35"/>
                    <a:pt x="45" y="34"/>
                    <a:pt x="45" y="34"/>
                  </a:cubicBezTo>
                  <a:moveTo>
                    <a:pt x="53" y="29"/>
                  </a:moveTo>
                  <a:cubicBezTo>
                    <a:pt x="52" y="29"/>
                    <a:pt x="52" y="29"/>
                    <a:pt x="52" y="29"/>
                  </a:cubicBezTo>
                  <a:cubicBezTo>
                    <a:pt x="51" y="29"/>
                    <a:pt x="51" y="31"/>
                    <a:pt x="51" y="31"/>
                  </a:cubicBezTo>
                  <a:cubicBezTo>
                    <a:pt x="52" y="32"/>
                    <a:pt x="52" y="32"/>
                    <a:pt x="53" y="32"/>
                  </a:cubicBezTo>
                  <a:cubicBezTo>
                    <a:pt x="54" y="32"/>
                    <a:pt x="54" y="32"/>
                    <a:pt x="54" y="32"/>
                  </a:cubicBezTo>
                  <a:cubicBezTo>
                    <a:pt x="54" y="31"/>
                    <a:pt x="55" y="30"/>
                    <a:pt x="54" y="29"/>
                  </a:cubicBezTo>
                  <a:cubicBezTo>
                    <a:pt x="54" y="29"/>
                    <a:pt x="53" y="29"/>
                    <a:pt x="53" y="29"/>
                  </a:cubicBezTo>
                  <a:moveTo>
                    <a:pt x="61" y="23"/>
                  </a:moveTo>
                  <a:cubicBezTo>
                    <a:pt x="61" y="23"/>
                    <a:pt x="60" y="23"/>
                    <a:pt x="60" y="23"/>
                  </a:cubicBezTo>
                  <a:cubicBezTo>
                    <a:pt x="59" y="24"/>
                    <a:pt x="59" y="25"/>
                    <a:pt x="60" y="26"/>
                  </a:cubicBezTo>
                  <a:cubicBezTo>
                    <a:pt x="60" y="26"/>
                    <a:pt x="60" y="26"/>
                    <a:pt x="61" y="26"/>
                  </a:cubicBezTo>
                  <a:cubicBezTo>
                    <a:pt x="62" y="26"/>
                    <a:pt x="62" y="26"/>
                    <a:pt x="62" y="26"/>
                  </a:cubicBezTo>
                  <a:cubicBezTo>
                    <a:pt x="63" y="25"/>
                    <a:pt x="63" y="24"/>
                    <a:pt x="62" y="24"/>
                  </a:cubicBezTo>
                  <a:cubicBezTo>
                    <a:pt x="62" y="23"/>
                    <a:pt x="61" y="23"/>
                    <a:pt x="61" y="23"/>
                  </a:cubicBezTo>
                  <a:moveTo>
                    <a:pt x="69" y="17"/>
                  </a:moveTo>
                  <a:cubicBezTo>
                    <a:pt x="69" y="17"/>
                    <a:pt x="68" y="17"/>
                    <a:pt x="68" y="17"/>
                  </a:cubicBezTo>
                  <a:cubicBezTo>
                    <a:pt x="67" y="18"/>
                    <a:pt x="67" y="19"/>
                    <a:pt x="68" y="20"/>
                  </a:cubicBezTo>
                  <a:cubicBezTo>
                    <a:pt x="68" y="20"/>
                    <a:pt x="69" y="20"/>
                    <a:pt x="69" y="20"/>
                  </a:cubicBezTo>
                  <a:cubicBezTo>
                    <a:pt x="70" y="20"/>
                    <a:pt x="70" y="20"/>
                    <a:pt x="70" y="20"/>
                  </a:cubicBezTo>
                  <a:cubicBezTo>
                    <a:pt x="71" y="20"/>
                    <a:pt x="71" y="19"/>
                    <a:pt x="70" y="18"/>
                  </a:cubicBezTo>
                  <a:cubicBezTo>
                    <a:pt x="70" y="17"/>
                    <a:pt x="70" y="17"/>
                    <a:pt x="69" y="17"/>
                  </a:cubicBezTo>
                  <a:moveTo>
                    <a:pt x="77" y="11"/>
                  </a:moveTo>
                  <a:cubicBezTo>
                    <a:pt x="77" y="11"/>
                    <a:pt x="77" y="11"/>
                    <a:pt x="76" y="12"/>
                  </a:cubicBezTo>
                  <a:cubicBezTo>
                    <a:pt x="76" y="12"/>
                    <a:pt x="75" y="13"/>
                    <a:pt x="76" y="14"/>
                  </a:cubicBezTo>
                  <a:cubicBezTo>
                    <a:pt x="76" y="14"/>
                    <a:pt x="77" y="15"/>
                    <a:pt x="77" y="15"/>
                  </a:cubicBezTo>
                  <a:cubicBezTo>
                    <a:pt x="78" y="14"/>
                    <a:pt x="78" y="14"/>
                    <a:pt x="78" y="14"/>
                  </a:cubicBezTo>
                  <a:cubicBezTo>
                    <a:pt x="79" y="14"/>
                    <a:pt x="79" y="13"/>
                    <a:pt x="79" y="12"/>
                  </a:cubicBezTo>
                  <a:cubicBezTo>
                    <a:pt x="78" y="12"/>
                    <a:pt x="78" y="11"/>
                    <a:pt x="77" y="11"/>
                  </a:cubicBezTo>
                  <a:moveTo>
                    <a:pt x="85" y="6"/>
                  </a:moveTo>
                  <a:cubicBezTo>
                    <a:pt x="85" y="6"/>
                    <a:pt x="85" y="6"/>
                    <a:pt x="84" y="6"/>
                  </a:cubicBezTo>
                  <a:cubicBezTo>
                    <a:pt x="84" y="6"/>
                    <a:pt x="84" y="8"/>
                    <a:pt x="84" y="8"/>
                  </a:cubicBezTo>
                  <a:cubicBezTo>
                    <a:pt x="84" y="9"/>
                    <a:pt x="85" y="9"/>
                    <a:pt x="85" y="9"/>
                  </a:cubicBezTo>
                  <a:cubicBezTo>
                    <a:pt x="86" y="9"/>
                    <a:pt x="86" y="9"/>
                    <a:pt x="86" y="9"/>
                  </a:cubicBezTo>
                  <a:cubicBezTo>
                    <a:pt x="87" y="8"/>
                    <a:pt x="87" y="7"/>
                    <a:pt x="87" y="6"/>
                  </a:cubicBezTo>
                  <a:cubicBezTo>
                    <a:pt x="86" y="6"/>
                    <a:pt x="86" y="6"/>
                    <a:pt x="85" y="6"/>
                  </a:cubicBezTo>
                  <a:moveTo>
                    <a:pt x="94" y="0"/>
                  </a:moveTo>
                  <a:cubicBezTo>
                    <a:pt x="93" y="0"/>
                    <a:pt x="93" y="0"/>
                    <a:pt x="93" y="0"/>
                  </a:cubicBezTo>
                  <a:cubicBezTo>
                    <a:pt x="92" y="1"/>
                    <a:pt x="92" y="2"/>
                    <a:pt x="92" y="3"/>
                  </a:cubicBezTo>
                  <a:cubicBezTo>
                    <a:pt x="93" y="3"/>
                    <a:pt x="93" y="3"/>
                    <a:pt x="94" y="3"/>
                  </a:cubicBezTo>
                  <a:cubicBezTo>
                    <a:pt x="95" y="3"/>
                    <a:pt x="95" y="3"/>
                    <a:pt x="95" y="3"/>
                  </a:cubicBezTo>
                  <a:cubicBezTo>
                    <a:pt x="95" y="2"/>
                    <a:pt x="96" y="1"/>
                    <a:pt x="95" y="1"/>
                  </a:cubicBezTo>
                  <a:cubicBezTo>
                    <a:pt x="95" y="0"/>
                    <a:pt x="94" y="0"/>
                    <a:pt x="94"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7" name="Freeform 1142"/>
            <p:cNvSpPr>
              <a:spLocks noEditPoints="1"/>
            </p:cNvSpPr>
            <p:nvPr/>
          </p:nvSpPr>
          <p:spPr bwMode="auto">
            <a:xfrm>
              <a:off x="3970344" y="2975501"/>
              <a:ext cx="481718" cy="70743"/>
            </a:xfrm>
            <a:custGeom>
              <a:avLst/>
              <a:gdLst>
                <a:gd name="T0" fmla="*/ 2 w 142"/>
                <a:gd name="T1" fmla="*/ 17 h 20"/>
                <a:gd name="T2" fmla="*/ 2 w 142"/>
                <a:gd name="T3" fmla="*/ 20 h 20"/>
                <a:gd name="T4" fmla="*/ 3 w 142"/>
                <a:gd name="T5" fmla="*/ 18 h 20"/>
                <a:gd name="T6" fmla="*/ 12 w 142"/>
                <a:gd name="T7" fmla="*/ 15 h 20"/>
                <a:gd name="T8" fmla="*/ 10 w 142"/>
                <a:gd name="T9" fmla="*/ 17 h 20"/>
                <a:gd name="T10" fmla="*/ 12 w 142"/>
                <a:gd name="T11" fmla="*/ 19 h 20"/>
                <a:gd name="T12" fmla="*/ 12 w 142"/>
                <a:gd name="T13" fmla="*/ 15 h 20"/>
                <a:gd name="T14" fmla="*/ 21 w 142"/>
                <a:gd name="T15" fmla="*/ 14 h 20"/>
                <a:gd name="T16" fmla="*/ 22 w 142"/>
                <a:gd name="T17" fmla="*/ 18 h 20"/>
                <a:gd name="T18" fmla="*/ 23 w 142"/>
                <a:gd name="T19" fmla="*/ 16 h 20"/>
                <a:gd name="T20" fmla="*/ 31 w 142"/>
                <a:gd name="T21" fmla="*/ 13 h 20"/>
                <a:gd name="T22" fmla="*/ 30 w 142"/>
                <a:gd name="T23" fmla="*/ 15 h 20"/>
                <a:gd name="T24" fmla="*/ 32 w 142"/>
                <a:gd name="T25" fmla="*/ 16 h 20"/>
                <a:gd name="T26" fmla="*/ 31 w 142"/>
                <a:gd name="T27" fmla="*/ 13 h 20"/>
                <a:gd name="T28" fmla="*/ 41 w 142"/>
                <a:gd name="T29" fmla="*/ 12 h 20"/>
                <a:gd name="T30" fmla="*/ 41 w 142"/>
                <a:gd name="T31" fmla="*/ 15 h 20"/>
                <a:gd name="T32" fmla="*/ 43 w 142"/>
                <a:gd name="T33" fmla="*/ 13 h 20"/>
                <a:gd name="T34" fmla="*/ 51 w 142"/>
                <a:gd name="T35" fmla="*/ 11 h 20"/>
                <a:gd name="T36" fmla="*/ 50 w 142"/>
                <a:gd name="T37" fmla="*/ 13 h 20"/>
                <a:gd name="T38" fmla="*/ 52 w 142"/>
                <a:gd name="T39" fmla="*/ 14 h 20"/>
                <a:gd name="T40" fmla="*/ 51 w 142"/>
                <a:gd name="T41" fmla="*/ 11 h 20"/>
                <a:gd name="T42" fmla="*/ 61 w 142"/>
                <a:gd name="T43" fmla="*/ 10 h 20"/>
                <a:gd name="T44" fmla="*/ 61 w 142"/>
                <a:gd name="T45" fmla="*/ 13 h 20"/>
                <a:gd name="T46" fmla="*/ 63 w 142"/>
                <a:gd name="T47" fmla="*/ 11 h 20"/>
                <a:gd name="T48" fmla="*/ 71 w 142"/>
                <a:gd name="T49" fmla="*/ 8 h 20"/>
                <a:gd name="T50" fmla="*/ 70 w 142"/>
                <a:gd name="T51" fmla="*/ 10 h 20"/>
                <a:gd name="T52" fmla="*/ 71 w 142"/>
                <a:gd name="T53" fmla="*/ 12 h 20"/>
                <a:gd name="T54" fmla="*/ 71 w 142"/>
                <a:gd name="T55" fmla="*/ 8 h 20"/>
                <a:gd name="T56" fmla="*/ 81 w 142"/>
                <a:gd name="T57" fmla="*/ 7 h 20"/>
                <a:gd name="T58" fmla="*/ 81 w 142"/>
                <a:gd name="T59" fmla="*/ 10 h 20"/>
                <a:gd name="T60" fmla="*/ 83 w 142"/>
                <a:gd name="T61" fmla="*/ 9 h 20"/>
                <a:gd name="T62" fmla="*/ 91 w 142"/>
                <a:gd name="T63" fmla="*/ 6 h 20"/>
                <a:gd name="T64" fmla="*/ 89 w 142"/>
                <a:gd name="T65" fmla="*/ 8 h 20"/>
                <a:gd name="T66" fmla="*/ 91 w 142"/>
                <a:gd name="T67" fmla="*/ 9 h 20"/>
                <a:gd name="T68" fmla="*/ 91 w 142"/>
                <a:gd name="T69" fmla="*/ 6 h 20"/>
                <a:gd name="T70" fmla="*/ 101 w 142"/>
                <a:gd name="T71" fmla="*/ 5 h 20"/>
                <a:gd name="T72" fmla="*/ 101 w 142"/>
                <a:gd name="T73" fmla="*/ 8 h 20"/>
                <a:gd name="T74" fmla="*/ 103 w 142"/>
                <a:gd name="T75" fmla="*/ 6 h 20"/>
                <a:gd name="T76" fmla="*/ 111 w 142"/>
                <a:gd name="T77" fmla="*/ 4 h 20"/>
                <a:gd name="T78" fmla="*/ 109 w 142"/>
                <a:gd name="T79" fmla="*/ 5 h 20"/>
                <a:gd name="T80" fmla="*/ 111 w 142"/>
                <a:gd name="T81" fmla="*/ 7 h 20"/>
                <a:gd name="T82" fmla="*/ 111 w 142"/>
                <a:gd name="T83" fmla="*/ 4 h 20"/>
                <a:gd name="T84" fmla="*/ 121 w 142"/>
                <a:gd name="T85" fmla="*/ 2 h 20"/>
                <a:gd name="T86" fmla="*/ 121 w 142"/>
                <a:gd name="T87" fmla="*/ 6 h 20"/>
                <a:gd name="T88" fmla="*/ 123 w 142"/>
                <a:gd name="T89" fmla="*/ 4 h 20"/>
                <a:gd name="T90" fmla="*/ 131 w 142"/>
                <a:gd name="T91" fmla="*/ 1 h 20"/>
                <a:gd name="T92" fmla="*/ 129 w 142"/>
                <a:gd name="T93" fmla="*/ 3 h 20"/>
                <a:gd name="T94" fmla="*/ 131 w 142"/>
                <a:gd name="T95" fmla="*/ 4 h 20"/>
                <a:gd name="T96" fmla="*/ 131 w 142"/>
                <a:gd name="T97" fmla="*/ 1 h 20"/>
                <a:gd name="T98" fmla="*/ 141 w 142"/>
                <a:gd name="T99" fmla="*/ 0 h 20"/>
                <a:gd name="T100" fmla="*/ 141 w 142"/>
                <a:gd name="T101" fmla="*/ 3 h 20"/>
                <a:gd name="T102" fmla="*/ 142 w 142"/>
                <a:gd name="T103"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2" h="20">
                  <a:moveTo>
                    <a:pt x="2" y="17"/>
                  </a:moveTo>
                  <a:cubicBezTo>
                    <a:pt x="2" y="17"/>
                    <a:pt x="2" y="17"/>
                    <a:pt x="2" y="17"/>
                  </a:cubicBezTo>
                  <a:cubicBezTo>
                    <a:pt x="1" y="17"/>
                    <a:pt x="0" y="18"/>
                    <a:pt x="0" y="19"/>
                  </a:cubicBezTo>
                  <a:cubicBezTo>
                    <a:pt x="0" y="19"/>
                    <a:pt x="1" y="20"/>
                    <a:pt x="2" y="20"/>
                  </a:cubicBezTo>
                  <a:cubicBezTo>
                    <a:pt x="2" y="20"/>
                    <a:pt x="2" y="20"/>
                    <a:pt x="2" y="20"/>
                  </a:cubicBezTo>
                  <a:cubicBezTo>
                    <a:pt x="3" y="20"/>
                    <a:pt x="3" y="19"/>
                    <a:pt x="3" y="18"/>
                  </a:cubicBezTo>
                  <a:cubicBezTo>
                    <a:pt x="3" y="17"/>
                    <a:pt x="3" y="17"/>
                    <a:pt x="2" y="17"/>
                  </a:cubicBezTo>
                  <a:moveTo>
                    <a:pt x="12" y="15"/>
                  </a:moveTo>
                  <a:cubicBezTo>
                    <a:pt x="12" y="15"/>
                    <a:pt x="12" y="15"/>
                    <a:pt x="11" y="15"/>
                  </a:cubicBezTo>
                  <a:cubicBezTo>
                    <a:pt x="11" y="16"/>
                    <a:pt x="10" y="16"/>
                    <a:pt x="10" y="17"/>
                  </a:cubicBezTo>
                  <a:cubicBezTo>
                    <a:pt x="10" y="18"/>
                    <a:pt x="11" y="19"/>
                    <a:pt x="12" y="19"/>
                  </a:cubicBezTo>
                  <a:cubicBezTo>
                    <a:pt x="12" y="19"/>
                    <a:pt x="12" y="19"/>
                    <a:pt x="12" y="19"/>
                  </a:cubicBezTo>
                  <a:cubicBezTo>
                    <a:pt x="13" y="19"/>
                    <a:pt x="13" y="18"/>
                    <a:pt x="13" y="17"/>
                  </a:cubicBezTo>
                  <a:cubicBezTo>
                    <a:pt x="13" y="16"/>
                    <a:pt x="13" y="15"/>
                    <a:pt x="12" y="15"/>
                  </a:cubicBezTo>
                  <a:moveTo>
                    <a:pt x="22" y="14"/>
                  </a:moveTo>
                  <a:cubicBezTo>
                    <a:pt x="22" y="14"/>
                    <a:pt x="21" y="14"/>
                    <a:pt x="21" y="14"/>
                  </a:cubicBezTo>
                  <a:cubicBezTo>
                    <a:pt x="20" y="14"/>
                    <a:pt x="20" y="15"/>
                    <a:pt x="20" y="16"/>
                  </a:cubicBezTo>
                  <a:cubicBezTo>
                    <a:pt x="20" y="17"/>
                    <a:pt x="21" y="18"/>
                    <a:pt x="22" y="18"/>
                  </a:cubicBezTo>
                  <a:cubicBezTo>
                    <a:pt x="22" y="18"/>
                    <a:pt x="22" y="18"/>
                    <a:pt x="22" y="18"/>
                  </a:cubicBezTo>
                  <a:cubicBezTo>
                    <a:pt x="23" y="17"/>
                    <a:pt x="23" y="17"/>
                    <a:pt x="23" y="16"/>
                  </a:cubicBezTo>
                  <a:cubicBezTo>
                    <a:pt x="23" y="15"/>
                    <a:pt x="22" y="14"/>
                    <a:pt x="22" y="14"/>
                  </a:cubicBezTo>
                  <a:moveTo>
                    <a:pt x="31" y="13"/>
                  </a:moveTo>
                  <a:cubicBezTo>
                    <a:pt x="31" y="13"/>
                    <a:pt x="31" y="13"/>
                    <a:pt x="31" y="13"/>
                  </a:cubicBezTo>
                  <a:cubicBezTo>
                    <a:pt x="30" y="13"/>
                    <a:pt x="30" y="14"/>
                    <a:pt x="30" y="15"/>
                  </a:cubicBezTo>
                  <a:cubicBezTo>
                    <a:pt x="30" y="16"/>
                    <a:pt x="31" y="16"/>
                    <a:pt x="31" y="16"/>
                  </a:cubicBezTo>
                  <a:cubicBezTo>
                    <a:pt x="32" y="16"/>
                    <a:pt x="32" y="16"/>
                    <a:pt x="32" y="16"/>
                  </a:cubicBezTo>
                  <a:cubicBezTo>
                    <a:pt x="33" y="16"/>
                    <a:pt x="33" y="15"/>
                    <a:pt x="33" y="15"/>
                  </a:cubicBezTo>
                  <a:cubicBezTo>
                    <a:pt x="33" y="14"/>
                    <a:pt x="32" y="13"/>
                    <a:pt x="31" y="13"/>
                  </a:cubicBezTo>
                  <a:moveTo>
                    <a:pt x="41" y="12"/>
                  </a:moveTo>
                  <a:cubicBezTo>
                    <a:pt x="41" y="12"/>
                    <a:pt x="41" y="12"/>
                    <a:pt x="41" y="12"/>
                  </a:cubicBezTo>
                  <a:cubicBezTo>
                    <a:pt x="40" y="12"/>
                    <a:pt x="40" y="13"/>
                    <a:pt x="40" y="14"/>
                  </a:cubicBezTo>
                  <a:cubicBezTo>
                    <a:pt x="40" y="15"/>
                    <a:pt x="41" y="15"/>
                    <a:pt x="41" y="15"/>
                  </a:cubicBezTo>
                  <a:cubicBezTo>
                    <a:pt x="42" y="15"/>
                    <a:pt x="42" y="15"/>
                    <a:pt x="42" y="15"/>
                  </a:cubicBezTo>
                  <a:cubicBezTo>
                    <a:pt x="43" y="15"/>
                    <a:pt x="43" y="14"/>
                    <a:pt x="43" y="13"/>
                  </a:cubicBezTo>
                  <a:cubicBezTo>
                    <a:pt x="43" y="13"/>
                    <a:pt x="42" y="12"/>
                    <a:pt x="41" y="12"/>
                  </a:cubicBezTo>
                  <a:moveTo>
                    <a:pt x="51" y="11"/>
                  </a:moveTo>
                  <a:cubicBezTo>
                    <a:pt x="51" y="11"/>
                    <a:pt x="51" y="11"/>
                    <a:pt x="51" y="11"/>
                  </a:cubicBezTo>
                  <a:cubicBezTo>
                    <a:pt x="50" y="11"/>
                    <a:pt x="50" y="12"/>
                    <a:pt x="50" y="13"/>
                  </a:cubicBezTo>
                  <a:cubicBezTo>
                    <a:pt x="50" y="13"/>
                    <a:pt x="51" y="14"/>
                    <a:pt x="51" y="14"/>
                  </a:cubicBezTo>
                  <a:cubicBezTo>
                    <a:pt x="52" y="14"/>
                    <a:pt x="52" y="14"/>
                    <a:pt x="52" y="14"/>
                  </a:cubicBezTo>
                  <a:cubicBezTo>
                    <a:pt x="52" y="14"/>
                    <a:pt x="53" y="13"/>
                    <a:pt x="53" y="12"/>
                  </a:cubicBezTo>
                  <a:cubicBezTo>
                    <a:pt x="53" y="11"/>
                    <a:pt x="52" y="11"/>
                    <a:pt x="51" y="11"/>
                  </a:cubicBezTo>
                  <a:moveTo>
                    <a:pt x="61" y="9"/>
                  </a:moveTo>
                  <a:cubicBezTo>
                    <a:pt x="61" y="9"/>
                    <a:pt x="61" y="10"/>
                    <a:pt x="61" y="10"/>
                  </a:cubicBezTo>
                  <a:cubicBezTo>
                    <a:pt x="60" y="10"/>
                    <a:pt x="60" y="10"/>
                    <a:pt x="60" y="11"/>
                  </a:cubicBezTo>
                  <a:cubicBezTo>
                    <a:pt x="60" y="12"/>
                    <a:pt x="60" y="13"/>
                    <a:pt x="61" y="13"/>
                  </a:cubicBezTo>
                  <a:cubicBezTo>
                    <a:pt x="61" y="13"/>
                    <a:pt x="61" y="13"/>
                    <a:pt x="61" y="13"/>
                  </a:cubicBezTo>
                  <a:cubicBezTo>
                    <a:pt x="62" y="13"/>
                    <a:pt x="63" y="12"/>
                    <a:pt x="63" y="11"/>
                  </a:cubicBezTo>
                  <a:cubicBezTo>
                    <a:pt x="63" y="10"/>
                    <a:pt x="62" y="9"/>
                    <a:pt x="61" y="9"/>
                  </a:cubicBezTo>
                  <a:moveTo>
                    <a:pt x="71" y="8"/>
                  </a:moveTo>
                  <a:cubicBezTo>
                    <a:pt x="71" y="8"/>
                    <a:pt x="71" y="8"/>
                    <a:pt x="71" y="8"/>
                  </a:cubicBezTo>
                  <a:cubicBezTo>
                    <a:pt x="70" y="8"/>
                    <a:pt x="69" y="9"/>
                    <a:pt x="70" y="10"/>
                  </a:cubicBezTo>
                  <a:cubicBezTo>
                    <a:pt x="70" y="11"/>
                    <a:pt x="70" y="12"/>
                    <a:pt x="71" y="12"/>
                  </a:cubicBezTo>
                  <a:cubicBezTo>
                    <a:pt x="71" y="12"/>
                    <a:pt x="71" y="12"/>
                    <a:pt x="71" y="12"/>
                  </a:cubicBezTo>
                  <a:cubicBezTo>
                    <a:pt x="72" y="12"/>
                    <a:pt x="73" y="11"/>
                    <a:pt x="73" y="10"/>
                  </a:cubicBezTo>
                  <a:cubicBezTo>
                    <a:pt x="73" y="9"/>
                    <a:pt x="72" y="8"/>
                    <a:pt x="71" y="8"/>
                  </a:cubicBezTo>
                  <a:moveTo>
                    <a:pt x="81" y="7"/>
                  </a:moveTo>
                  <a:cubicBezTo>
                    <a:pt x="81" y="7"/>
                    <a:pt x="81" y="7"/>
                    <a:pt x="81" y="7"/>
                  </a:cubicBezTo>
                  <a:cubicBezTo>
                    <a:pt x="80" y="7"/>
                    <a:pt x="79" y="8"/>
                    <a:pt x="79" y="9"/>
                  </a:cubicBezTo>
                  <a:cubicBezTo>
                    <a:pt x="80" y="10"/>
                    <a:pt x="80" y="10"/>
                    <a:pt x="81" y="10"/>
                  </a:cubicBezTo>
                  <a:cubicBezTo>
                    <a:pt x="81" y="10"/>
                    <a:pt x="81" y="10"/>
                    <a:pt x="81" y="10"/>
                  </a:cubicBezTo>
                  <a:cubicBezTo>
                    <a:pt x="82" y="10"/>
                    <a:pt x="83" y="9"/>
                    <a:pt x="83" y="9"/>
                  </a:cubicBezTo>
                  <a:cubicBezTo>
                    <a:pt x="83" y="8"/>
                    <a:pt x="82" y="7"/>
                    <a:pt x="81" y="7"/>
                  </a:cubicBezTo>
                  <a:moveTo>
                    <a:pt x="91" y="6"/>
                  </a:moveTo>
                  <a:cubicBezTo>
                    <a:pt x="91" y="6"/>
                    <a:pt x="91" y="6"/>
                    <a:pt x="91" y="6"/>
                  </a:cubicBezTo>
                  <a:cubicBezTo>
                    <a:pt x="90" y="6"/>
                    <a:pt x="89" y="7"/>
                    <a:pt x="89" y="8"/>
                  </a:cubicBezTo>
                  <a:cubicBezTo>
                    <a:pt x="90" y="9"/>
                    <a:pt x="90" y="9"/>
                    <a:pt x="91" y="9"/>
                  </a:cubicBezTo>
                  <a:cubicBezTo>
                    <a:pt x="91" y="9"/>
                    <a:pt x="91" y="9"/>
                    <a:pt x="91" y="9"/>
                  </a:cubicBezTo>
                  <a:cubicBezTo>
                    <a:pt x="92" y="9"/>
                    <a:pt x="93" y="8"/>
                    <a:pt x="93" y="7"/>
                  </a:cubicBezTo>
                  <a:cubicBezTo>
                    <a:pt x="93" y="7"/>
                    <a:pt x="92" y="6"/>
                    <a:pt x="91" y="6"/>
                  </a:cubicBezTo>
                  <a:moveTo>
                    <a:pt x="101" y="5"/>
                  </a:moveTo>
                  <a:cubicBezTo>
                    <a:pt x="101" y="5"/>
                    <a:pt x="101" y="5"/>
                    <a:pt x="101" y="5"/>
                  </a:cubicBezTo>
                  <a:cubicBezTo>
                    <a:pt x="100" y="5"/>
                    <a:pt x="99" y="6"/>
                    <a:pt x="99" y="7"/>
                  </a:cubicBezTo>
                  <a:cubicBezTo>
                    <a:pt x="99" y="7"/>
                    <a:pt x="100" y="8"/>
                    <a:pt x="101" y="8"/>
                  </a:cubicBezTo>
                  <a:cubicBezTo>
                    <a:pt x="101" y="8"/>
                    <a:pt x="101" y="8"/>
                    <a:pt x="101" y="8"/>
                  </a:cubicBezTo>
                  <a:cubicBezTo>
                    <a:pt x="102" y="8"/>
                    <a:pt x="103" y="7"/>
                    <a:pt x="103" y="6"/>
                  </a:cubicBezTo>
                  <a:cubicBezTo>
                    <a:pt x="103" y="5"/>
                    <a:pt x="102" y="5"/>
                    <a:pt x="101" y="5"/>
                  </a:cubicBezTo>
                  <a:moveTo>
                    <a:pt x="111" y="4"/>
                  </a:moveTo>
                  <a:cubicBezTo>
                    <a:pt x="111" y="4"/>
                    <a:pt x="111" y="4"/>
                    <a:pt x="111" y="4"/>
                  </a:cubicBezTo>
                  <a:cubicBezTo>
                    <a:pt x="110" y="4"/>
                    <a:pt x="109" y="4"/>
                    <a:pt x="109" y="5"/>
                  </a:cubicBezTo>
                  <a:cubicBezTo>
                    <a:pt x="109" y="6"/>
                    <a:pt x="110" y="7"/>
                    <a:pt x="111" y="7"/>
                  </a:cubicBezTo>
                  <a:cubicBezTo>
                    <a:pt x="111" y="7"/>
                    <a:pt x="111" y="7"/>
                    <a:pt x="111" y="7"/>
                  </a:cubicBezTo>
                  <a:cubicBezTo>
                    <a:pt x="112" y="7"/>
                    <a:pt x="113" y="6"/>
                    <a:pt x="113" y="5"/>
                  </a:cubicBezTo>
                  <a:cubicBezTo>
                    <a:pt x="113" y="4"/>
                    <a:pt x="112" y="4"/>
                    <a:pt x="111" y="4"/>
                  </a:cubicBezTo>
                  <a:moveTo>
                    <a:pt x="121" y="2"/>
                  </a:moveTo>
                  <a:cubicBezTo>
                    <a:pt x="121" y="2"/>
                    <a:pt x="121" y="2"/>
                    <a:pt x="121" y="2"/>
                  </a:cubicBezTo>
                  <a:cubicBezTo>
                    <a:pt x="120" y="2"/>
                    <a:pt x="119" y="3"/>
                    <a:pt x="119" y="4"/>
                  </a:cubicBezTo>
                  <a:cubicBezTo>
                    <a:pt x="119" y="5"/>
                    <a:pt x="120" y="6"/>
                    <a:pt x="121" y="6"/>
                  </a:cubicBezTo>
                  <a:cubicBezTo>
                    <a:pt x="121" y="6"/>
                    <a:pt x="121" y="6"/>
                    <a:pt x="121" y="6"/>
                  </a:cubicBezTo>
                  <a:cubicBezTo>
                    <a:pt x="122" y="6"/>
                    <a:pt x="123" y="5"/>
                    <a:pt x="123" y="4"/>
                  </a:cubicBezTo>
                  <a:cubicBezTo>
                    <a:pt x="122" y="3"/>
                    <a:pt x="122" y="2"/>
                    <a:pt x="121" y="2"/>
                  </a:cubicBezTo>
                  <a:moveTo>
                    <a:pt x="131" y="1"/>
                  </a:moveTo>
                  <a:cubicBezTo>
                    <a:pt x="131" y="1"/>
                    <a:pt x="131" y="1"/>
                    <a:pt x="131" y="1"/>
                  </a:cubicBezTo>
                  <a:cubicBezTo>
                    <a:pt x="130" y="1"/>
                    <a:pt x="129" y="2"/>
                    <a:pt x="129" y="3"/>
                  </a:cubicBezTo>
                  <a:cubicBezTo>
                    <a:pt x="129" y="4"/>
                    <a:pt x="130" y="4"/>
                    <a:pt x="131" y="4"/>
                  </a:cubicBezTo>
                  <a:cubicBezTo>
                    <a:pt x="131" y="4"/>
                    <a:pt x="131" y="4"/>
                    <a:pt x="131" y="4"/>
                  </a:cubicBezTo>
                  <a:cubicBezTo>
                    <a:pt x="132" y="4"/>
                    <a:pt x="133" y="4"/>
                    <a:pt x="132" y="3"/>
                  </a:cubicBezTo>
                  <a:cubicBezTo>
                    <a:pt x="132" y="2"/>
                    <a:pt x="132" y="1"/>
                    <a:pt x="131" y="1"/>
                  </a:cubicBezTo>
                  <a:moveTo>
                    <a:pt x="141" y="0"/>
                  </a:moveTo>
                  <a:cubicBezTo>
                    <a:pt x="141" y="0"/>
                    <a:pt x="141" y="0"/>
                    <a:pt x="141" y="0"/>
                  </a:cubicBezTo>
                  <a:cubicBezTo>
                    <a:pt x="140" y="0"/>
                    <a:pt x="139" y="1"/>
                    <a:pt x="139" y="2"/>
                  </a:cubicBezTo>
                  <a:cubicBezTo>
                    <a:pt x="139" y="3"/>
                    <a:pt x="140" y="3"/>
                    <a:pt x="141" y="3"/>
                  </a:cubicBezTo>
                  <a:cubicBezTo>
                    <a:pt x="141" y="3"/>
                    <a:pt x="141" y="3"/>
                    <a:pt x="141" y="3"/>
                  </a:cubicBezTo>
                  <a:cubicBezTo>
                    <a:pt x="142" y="3"/>
                    <a:pt x="142" y="2"/>
                    <a:pt x="142" y="1"/>
                  </a:cubicBezTo>
                  <a:cubicBezTo>
                    <a:pt x="142" y="1"/>
                    <a:pt x="142" y="0"/>
                    <a:pt x="141"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8" name="Freeform 1143"/>
            <p:cNvSpPr>
              <a:spLocks noEditPoints="1"/>
            </p:cNvSpPr>
            <p:nvPr/>
          </p:nvSpPr>
          <p:spPr bwMode="auto">
            <a:xfrm>
              <a:off x="5132528" y="2423043"/>
              <a:ext cx="60636" cy="141483"/>
            </a:xfrm>
            <a:custGeom>
              <a:avLst/>
              <a:gdLst>
                <a:gd name="T0" fmla="*/ 16 w 18"/>
                <a:gd name="T1" fmla="*/ 37 h 41"/>
                <a:gd name="T2" fmla="*/ 15 w 18"/>
                <a:gd name="T3" fmla="*/ 38 h 41"/>
                <a:gd name="T4" fmla="*/ 14 w 18"/>
                <a:gd name="T5" fmla="*/ 40 h 41"/>
                <a:gd name="T6" fmla="*/ 16 w 18"/>
                <a:gd name="T7" fmla="*/ 41 h 41"/>
                <a:gd name="T8" fmla="*/ 16 w 18"/>
                <a:gd name="T9" fmla="*/ 41 h 41"/>
                <a:gd name="T10" fmla="*/ 17 w 18"/>
                <a:gd name="T11" fmla="*/ 38 h 41"/>
                <a:gd name="T12" fmla="*/ 16 w 18"/>
                <a:gd name="T13" fmla="*/ 37 h 41"/>
                <a:gd name="T14" fmla="*/ 12 w 18"/>
                <a:gd name="T15" fmla="*/ 28 h 41"/>
                <a:gd name="T16" fmla="*/ 12 w 18"/>
                <a:gd name="T17" fmla="*/ 28 h 41"/>
                <a:gd name="T18" fmla="*/ 11 w 18"/>
                <a:gd name="T19" fmla="*/ 30 h 41"/>
                <a:gd name="T20" fmla="*/ 12 w 18"/>
                <a:gd name="T21" fmla="*/ 31 h 41"/>
                <a:gd name="T22" fmla="*/ 13 w 18"/>
                <a:gd name="T23" fmla="*/ 31 h 41"/>
                <a:gd name="T24" fmla="*/ 14 w 18"/>
                <a:gd name="T25" fmla="*/ 29 h 41"/>
                <a:gd name="T26" fmla="*/ 12 w 18"/>
                <a:gd name="T27" fmla="*/ 28 h 41"/>
                <a:gd name="T28" fmla="*/ 9 w 18"/>
                <a:gd name="T29" fmla="*/ 19 h 41"/>
                <a:gd name="T30" fmla="*/ 8 w 18"/>
                <a:gd name="T31" fmla="*/ 19 h 41"/>
                <a:gd name="T32" fmla="*/ 7 w 18"/>
                <a:gd name="T33" fmla="*/ 21 h 41"/>
                <a:gd name="T34" fmla="*/ 9 w 18"/>
                <a:gd name="T35" fmla="*/ 22 h 41"/>
                <a:gd name="T36" fmla="*/ 9 w 18"/>
                <a:gd name="T37" fmla="*/ 22 h 41"/>
                <a:gd name="T38" fmla="*/ 10 w 18"/>
                <a:gd name="T39" fmla="*/ 20 h 41"/>
                <a:gd name="T40" fmla="*/ 9 w 18"/>
                <a:gd name="T41" fmla="*/ 19 h 41"/>
                <a:gd name="T42" fmla="*/ 5 w 18"/>
                <a:gd name="T43" fmla="*/ 9 h 41"/>
                <a:gd name="T44" fmla="*/ 4 w 18"/>
                <a:gd name="T45" fmla="*/ 10 h 41"/>
                <a:gd name="T46" fmla="*/ 4 w 18"/>
                <a:gd name="T47" fmla="*/ 12 h 41"/>
                <a:gd name="T48" fmla="*/ 5 w 18"/>
                <a:gd name="T49" fmla="*/ 13 h 41"/>
                <a:gd name="T50" fmla="*/ 6 w 18"/>
                <a:gd name="T51" fmla="*/ 13 h 41"/>
                <a:gd name="T52" fmla="*/ 7 w 18"/>
                <a:gd name="T53" fmla="*/ 10 h 41"/>
                <a:gd name="T54" fmla="*/ 5 w 18"/>
                <a:gd name="T55" fmla="*/ 9 h 41"/>
                <a:gd name="T56" fmla="*/ 1 w 18"/>
                <a:gd name="T57" fmla="*/ 0 h 41"/>
                <a:gd name="T58" fmla="*/ 1 w 18"/>
                <a:gd name="T59" fmla="*/ 0 h 41"/>
                <a:gd name="T60" fmla="*/ 0 w 18"/>
                <a:gd name="T61" fmla="*/ 2 h 41"/>
                <a:gd name="T62" fmla="*/ 1 w 18"/>
                <a:gd name="T63" fmla="*/ 3 h 41"/>
                <a:gd name="T64" fmla="*/ 2 w 18"/>
                <a:gd name="T65" fmla="*/ 3 h 41"/>
                <a:gd name="T66" fmla="*/ 3 w 18"/>
                <a:gd name="T67" fmla="*/ 1 h 41"/>
                <a:gd name="T68" fmla="*/ 1 w 18"/>
                <a:gd name="T6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 h="41">
                  <a:moveTo>
                    <a:pt x="16" y="37"/>
                  </a:moveTo>
                  <a:cubicBezTo>
                    <a:pt x="16" y="37"/>
                    <a:pt x="15" y="37"/>
                    <a:pt x="15" y="38"/>
                  </a:cubicBezTo>
                  <a:cubicBezTo>
                    <a:pt x="14" y="38"/>
                    <a:pt x="14" y="39"/>
                    <a:pt x="14" y="40"/>
                  </a:cubicBezTo>
                  <a:cubicBezTo>
                    <a:pt x="15" y="40"/>
                    <a:pt x="15" y="41"/>
                    <a:pt x="16" y="41"/>
                  </a:cubicBezTo>
                  <a:cubicBezTo>
                    <a:pt x="16" y="41"/>
                    <a:pt x="16" y="41"/>
                    <a:pt x="16" y="41"/>
                  </a:cubicBezTo>
                  <a:cubicBezTo>
                    <a:pt x="17" y="40"/>
                    <a:pt x="18" y="39"/>
                    <a:pt x="17" y="38"/>
                  </a:cubicBezTo>
                  <a:cubicBezTo>
                    <a:pt x="17" y="38"/>
                    <a:pt x="17" y="37"/>
                    <a:pt x="16" y="37"/>
                  </a:cubicBezTo>
                  <a:moveTo>
                    <a:pt x="12" y="28"/>
                  </a:moveTo>
                  <a:cubicBezTo>
                    <a:pt x="12" y="28"/>
                    <a:pt x="12" y="28"/>
                    <a:pt x="12" y="28"/>
                  </a:cubicBezTo>
                  <a:cubicBezTo>
                    <a:pt x="11" y="29"/>
                    <a:pt x="10" y="29"/>
                    <a:pt x="11" y="30"/>
                  </a:cubicBezTo>
                  <a:cubicBezTo>
                    <a:pt x="11" y="31"/>
                    <a:pt x="12" y="31"/>
                    <a:pt x="12" y="31"/>
                  </a:cubicBezTo>
                  <a:cubicBezTo>
                    <a:pt x="13" y="31"/>
                    <a:pt x="13" y="31"/>
                    <a:pt x="13" y="31"/>
                  </a:cubicBezTo>
                  <a:cubicBezTo>
                    <a:pt x="14" y="31"/>
                    <a:pt x="14" y="30"/>
                    <a:pt x="14" y="29"/>
                  </a:cubicBezTo>
                  <a:cubicBezTo>
                    <a:pt x="14" y="28"/>
                    <a:pt x="13" y="28"/>
                    <a:pt x="12" y="28"/>
                  </a:cubicBezTo>
                  <a:moveTo>
                    <a:pt x="9" y="19"/>
                  </a:moveTo>
                  <a:cubicBezTo>
                    <a:pt x="8" y="19"/>
                    <a:pt x="8" y="19"/>
                    <a:pt x="8" y="19"/>
                  </a:cubicBezTo>
                  <a:cubicBezTo>
                    <a:pt x="7" y="19"/>
                    <a:pt x="7" y="20"/>
                    <a:pt x="7" y="21"/>
                  </a:cubicBezTo>
                  <a:cubicBezTo>
                    <a:pt x="7" y="22"/>
                    <a:pt x="8" y="22"/>
                    <a:pt x="9" y="22"/>
                  </a:cubicBezTo>
                  <a:cubicBezTo>
                    <a:pt x="9" y="22"/>
                    <a:pt x="9" y="22"/>
                    <a:pt x="9" y="22"/>
                  </a:cubicBezTo>
                  <a:cubicBezTo>
                    <a:pt x="10" y="22"/>
                    <a:pt x="11" y="21"/>
                    <a:pt x="10" y="20"/>
                  </a:cubicBezTo>
                  <a:cubicBezTo>
                    <a:pt x="10" y="19"/>
                    <a:pt x="9" y="19"/>
                    <a:pt x="9" y="19"/>
                  </a:cubicBezTo>
                  <a:moveTo>
                    <a:pt x="5" y="9"/>
                  </a:moveTo>
                  <a:cubicBezTo>
                    <a:pt x="5" y="9"/>
                    <a:pt x="5" y="9"/>
                    <a:pt x="4" y="10"/>
                  </a:cubicBezTo>
                  <a:cubicBezTo>
                    <a:pt x="4" y="10"/>
                    <a:pt x="3" y="11"/>
                    <a:pt x="4" y="12"/>
                  </a:cubicBezTo>
                  <a:cubicBezTo>
                    <a:pt x="4" y="12"/>
                    <a:pt x="4" y="13"/>
                    <a:pt x="5" y="13"/>
                  </a:cubicBezTo>
                  <a:cubicBezTo>
                    <a:pt x="6" y="13"/>
                    <a:pt x="6" y="13"/>
                    <a:pt x="6" y="13"/>
                  </a:cubicBezTo>
                  <a:cubicBezTo>
                    <a:pt x="7" y="12"/>
                    <a:pt x="7" y="11"/>
                    <a:pt x="7" y="10"/>
                  </a:cubicBezTo>
                  <a:cubicBezTo>
                    <a:pt x="6" y="10"/>
                    <a:pt x="6" y="9"/>
                    <a:pt x="5" y="9"/>
                  </a:cubicBezTo>
                  <a:moveTo>
                    <a:pt x="1" y="0"/>
                  </a:moveTo>
                  <a:cubicBezTo>
                    <a:pt x="1" y="0"/>
                    <a:pt x="1" y="0"/>
                    <a:pt x="1" y="0"/>
                  </a:cubicBezTo>
                  <a:cubicBezTo>
                    <a:pt x="0" y="1"/>
                    <a:pt x="0" y="1"/>
                    <a:pt x="0" y="2"/>
                  </a:cubicBezTo>
                  <a:cubicBezTo>
                    <a:pt x="0" y="3"/>
                    <a:pt x="1" y="3"/>
                    <a:pt x="1" y="3"/>
                  </a:cubicBezTo>
                  <a:cubicBezTo>
                    <a:pt x="2" y="3"/>
                    <a:pt x="2" y="3"/>
                    <a:pt x="2" y="3"/>
                  </a:cubicBezTo>
                  <a:cubicBezTo>
                    <a:pt x="3" y="3"/>
                    <a:pt x="3" y="2"/>
                    <a:pt x="3" y="1"/>
                  </a:cubicBezTo>
                  <a:cubicBezTo>
                    <a:pt x="3" y="0"/>
                    <a:pt x="2" y="0"/>
                    <a:pt x="1"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9" name="Freeform 1144"/>
            <p:cNvSpPr>
              <a:spLocks noEditPoints="1"/>
            </p:cNvSpPr>
            <p:nvPr/>
          </p:nvSpPr>
          <p:spPr bwMode="auto">
            <a:xfrm>
              <a:off x="5354859" y="1911009"/>
              <a:ext cx="208856" cy="64005"/>
            </a:xfrm>
            <a:custGeom>
              <a:avLst/>
              <a:gdLst>
                <a:gd name="T0" fmla="*/ 2 w 62"/>
                <a:gd name="T1" fmla="*/ 16 h 19"/>
                <a:gd name="T2" fmla="*/ 2 w 62"/>
                <a:gd name="T3" fmla="*/ 16 h 19"/>
                <a:gd name="T4" fmla="*/ 1 w 62"/>
                <a:gd name="T5" fmla="*/ 18 h 19"/>
                <a:gd name="T6" fmla="*/ 2 w 62"/>
                <a:gd name="T7" fmla="*/ 19 h 19"/>
                <a:gd name="T8" fmla="*/ 3 w 62"/>
                <a:gd name="T9" fmla="*/ 19 h 19"/>
                <a:gd name="T10" fmla="*/ 4 w 62"/>
                <a:gd name="T11" fmla="*/ 17 h 19"/>
                <a:gd name="T12" fmla="*/ 2 w 62"/>
                <a:gd name="T13" fmla="*/ 16 h 19"/>
                <a:gd name="T14" fmla="*/ 12 w 62"/>
                <a:gd name="T15" fmla="*/ 13 h 19"/>
                <a:gd name="T16" fmla="*/ 11 w 62"/>
                <a:gd name="T17" fmla="*/ 14 h 19"/>
                <a:gd name="T18" fmla="*/ 10 w 62"/>
                <a:gd name="T19" fmla="*/ 16 h 19"/>
                <a:gd name="T20" fmla="*/ 12 w 62"/>
                <a:gd name="T21" fmla="*/ 17 h 19"/>
                <a:gd name="T22" fmla="*/ 12 w 62"/>
                <a:gd name="T23" fmla="*/ 17 h 19"/>
                <a:gd name="T24" fmla="*/ 13 w 62"/>
                <a:gd name="T25" fmla="*/ 15 h 19"/>
                <a:gd name="T26" fmla="*/ 12 w 62"/>
                <a:gd name="T27" fmla="*/ 13 h 19"/>
                <a:gd name="T28" fmla="*/ 22 w 62"/>
                <a:gd name="T29" fmla="*/ 11 h 19"/>
                <a:gd name="T30" fmla="*/ 21 w 62"/>
                <a:gd name="T31" fmla="*/ 11 h 19"/>
                <a:gd name="T32" fmla="*/ 20 w 62"/>
                <a:gd name="T33" fmla="*/ 13 h 19"/>
                <a:gd name="T34" fmla="*/ 22 w 62"/>
                <a:gd name="T35" fmla="*/ 14 h 19"/>
                <a:gd name="T36" fmla="*/ 22 w 62"/>
                <a:gd name="T37" fmla="*/ 14 h 19"/>
                <a:gd name="T38" fmla="*/ 23 w 62"/>
                <a:gd name="T39" fmla="*/ 12 h 19"/>
                <a:gd name="T40" fmla="*/ 22 w 62"/>
                <a:gd name="T41" fmla="*/ 11 h 19"/>
                <a:gd name="T42" fmla="*/ 31 w 62"/>
                <a:gd name="T43" fmla="*/ 8 h 19"/>
                <a:gd name="T44" fmla="*/ 31 w 62"/>
                <a:gd name="T45" fmla="*/ 8 h 19"/>
                <a:gd name="T46" fmla="*/ 30 w 62"/>
                <a:gd name="T47" fmla="*/ 10 h 19"/>
                <a:gd name="T48" fmla="*/ 31 w 62"/>
                <a:gd name="T49" fmla="*/ 12 h 19"/>
                <a:gd name="T50" fmla="*/ 32 w 62"/>
                <a:gd name="T51" fmla="*/ 12 h 19"/>
                <a:gd name="T52" fmla="*/ 33 w 62"/>
                <a:gd name="T53" fmla="*/ 9 h 19"/>
                <a:gd name="T54" fmla="*/ 31 w 62"/>
                <a:gd name="T55" fmla="*/ 8 h 19"/>
                <a:gd name="T56" fmla="*/ 41 w 62"/>
                <a:gd name="T57" fmla="*/ 6 h 19"/>
                <a:gd name="T58" fmla="*/ 40 w 62"/>
                <a:gd name="T59" fmla="*/ 6 h 19"/>
                <a:gd name="T60" fmla="*/ 39 w 62"/>
                <a:gd name="T61" fmla="*/ 8 h 19"/>
                <a:gd name="T62" fmla="*/ 41 w 62"/>
                <a:gd name="T63" fmla="*/ 9 h 19"/>
                <a:gd name="T64" fmla="*/ 41 w 62"/>
                <a:gd name="T65" fmla="*/ 9 h 19"/>
                <a:gd name="T66" fmla="*/ 42 w 62"/>
                <a:gd name="T67" fmla="*/ 7 h 19"/>
                <a:gd name="T68" fmla="*/ 41 w 62"/>
                <a:gd name="T69" fmla="*/ 6 h 19"/>
                <a:gd name="T70" fmla="*/ 50 w 62"/>
                <a:gd name="T71" fmla="*/ 3 h 19"/>
                <a:gd name="T72" fmla="*/ 50 w 62"/>
                <a:gd name="T73" fmla="*/ 3 h 19"/>
                <a:gd name="T74" fmla="*/ 49 w 62"/>
                <a:gd name="T75" fmla="*/ 5 h 19"/>
                <a:gd name="T76" fmla="*/ 50 w 62"/>
                <a:gd name="T77" fmla="*/ 6 h 19"/>
                <a:gd name="T78" fmla="*/ 51 w 62"/>
                <a:gd name="T79" fmla="*/ 6 h 19"/>
                <a:gd name="T80" fmla="*/ 52 w 62"/>
                <a:gd name="T81" fmla="*/ 4 h 19"/>
                <a:gd name="T82" fmla="*/ 50 w 62"/>
                <a:gd name="T83" fmla="*/ 3 h 19"/>
                <a:gd name="T84" fmla="*/ 60 w 62"/>
                <a:gd name="T85" fmla="*/ 0 h 19"/>
                <a:gd name="T86" fmla="*/ 60 w 62"/>
                <a:gd name="T87" fmla="*/ 0 h 19"/>
                <a:gd name="T88" fmla="*/ 59 w 62"/>
                <a:gd name="T89" fmla="*/ 2 h 19"/>
                <a:gd name="T90" fmla="*/ 60 w 62"/>
                <a:gd name="T91" fmla="*/ 4 h 19"/>
                <a:gd name="T92" fmla="*/ 61 w 62"/>
                <a:gd name="T93" fmla="*/ 4 h 19"/>
                <a:gd name="T94" fmla="*/ 62 w 62"/>
                <a:gd name="T95" fmla="*/ 2 h 19"/>
                <a:gd name="T96" fmla="*/ 60 w 62"/>
                <a:gd name="T9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 h="19">
                  <a:moveTo>
                    <a:pt x="2" y="16"/>
                  </a:moveTo>
                  <a:cubicBezTo>
                    <a:pt x="2" y="16"/>
                    <a:pt x="2" y="16"/>
                    <a:pt x="2" y="16"/>
                  </a:cubicBezTo>
                  <a:cubicBezTo>
                    <a:pt x="1" y="16"/>
                    <a:pt x="0" y="17"/>
                    <a:pt x="1" y="18"/>
                  </a:cubicBezTo>
                  <a:cubicBezTo>
                    <a:pt x="1" y="19"/>
                    <a:pt x="1" y="19"/>
                    <a:pt x="2" y="19"/>
                  </a:cubicBezTo>
                  <a:cubicBezTo>
                    <a:pt x="3" y="19"/>
                    <a:pt x="3" y="19"/>
                    <a:pt x="3" y="19"/>
                  </a:cubicBezTo>
                  <a:cubicBezTo>
                    <a:pt x="4" y="19"/>
                    <a:pt x="4" y="18"/>
                    <a:pt x="4" y="17"/>
                  </a:cubicBezTo>
                  <a:cubicBezTo>
                    <a:pt x="4" y="17"/>
                    <a:pt x="3" y="16"/>
                    <a:pt x="2" y="16"/>
                  </a:cubicBezTo>
                  <a:moveTo>
                    <a:pt x="12" y="13"/>
                  </a:moveTo>
                  <a:cubicBezTo>
                    <a:pt x="12" y="13"/>
                    <a:pt x="12" y="13"/>
                    <a:pt x="11" y="14"/>
                  </a:cubicBezTo>
                  <a:cubicBezTo>
                    <a:pt x="11" y="14"/>
                    <a:pt x="10" y="15"/>
                    <a:pt x="10" y="16"/>
                  </a:cubicBezTo>
                  <a:cubicBezTo>
                    <a:pt x="10" y="16"/>
                    <a:pt x="11" y="17"/>
                    <a:pt x="12" y="17"/>
                  </a:cubicBezTo>
                  <a:cubicBezTo>
                    <a:pt x="12" y="17"/>
                    <a:pt x="12" y="17"/>
                    <a:pt x="12" y="17"/>
                  </a:cubicBezTo>
                  <a:cubicBezTo>
                    <a:pt x="13" y="16"/>
                    <a:pt x="14" y="16"/>
                    <a:pt x="13" y="15"/>
                  </a:cubicBezTo>
                  <a:cubicBezTo>
                    <a:pt x="13" y="14"/>
                    <a:pt x="13" y="13"/>
                    <a:pt x="12" y="13"/>
                  </a:cubicBezTo>
                  <a:moveTo>
                    <a:pt x="22" y="11"/>
                  </a:moveTo>
                  <a:cubicBezTo>
                    <a:pt x="21" y="11"/>
                    <a:pt x="21" y="11"/>
                    <a:pt x="21" y="11"/>
                  </a:cubicBezTo>
                  <a:cubicBezTo>
                    <a:pt x="20" y="11"/>
                    <a:pt x="20" y="12"/>
                    <a:pt x="20" y="13"/>
                  </a:cubicBezTo>
                  <a:cubicBezTo>
                    <a:pt x="20" y="14"/>
                    <a:pt x="21" y="14"/>
                    <a:pt x="22" y="14"/>
                  </a:cubicBezTo>
                  <a:cubicBezTo>
                    <a:pt x="22" y="14"/>
                    <a:pt x="22" y="14"/>
                    <a:pt x="22" y="14"/>
                  </a:cubicBezTo>
                  <a:cubicBezTo>
                    <a:pt x="23" y="14"/>
                    <a:pt x="23" y="13"/>
                    <a:pt x="23" y="12"/>
                  </a:cubicBezTo>
                  <a:cubicBezTo>
                    <a:pt x="23" y="11"/>
                    <a:pt x="22" y="11"/>
                    <a:pt x="22" y="11"/>
                  </a:cubicBezTo>
                  <a:moveTo>
                    <a:pt x="31" y="8"/>
                  </a:moveTo>
                  <a:cubicBezTo>
                    <a:pt x="31" y="8"/>
                    <a:pt x="31" y="8"/>
                    <a:pt x="31" y="8"/>
                  </a:cubicBezTo>
                  <a:cubicBezTo>
                    <a:pt x="30" y="9"/>
                    <a:pt x="29" y="9"/>
                    <a:pt x="30" y="10"/>
                  </a:cubicBezTo>
                  <a:cubicBezTo>
                    <a:pt x="30" y="11"/>
                    <a:pt x="30" y="12"/>
                    <a:pt x="31" y="12"/>
                  </a:cubicBezTo>
                  <a:cubicBezTo>
                    <a:pt x="32" y="12"/>
                    <a:pt x="32" y="12"/>
                    <a:pt x="32" y="12"/>
                  </a:cubicBezTo>
                  <a:cubicBezTo>
                    <a:pt x="32" y="11"/>
                    <a:pt x="33" y="10"/>
                    <a:pt x="33" y="9"/>
                  </a:cubicBezTo>
                  <a:cubicBezTo>
                    <a:pt x="33" y="9"/>
                    <a:pt x="32" y="8"/>
                    <a:pt x="31" y="8"/>
                  </a:cubicBezTo>
                  <a:moveTo>
                    <a:pt x="41" y="6"/>
                  </a:moveTo>
                  <a:cubicBezTo>
                    <a:pt x="41" y="6"/>
                    <a:pt x="41" y="6"/>
                    <a:pt x="40" y="6"/>
                  </a:cubicBezTo>
                  <a:cubicBezTo>
                    <a:pt x="40" y="6"/>
                    <a:pt x="39" y="7"/>
                    <a:pt x="39" y="8"/>
                  </a:cubicBezTo>
                  <a:cubicBezTo>
                    <a:pt x="39" y="8"/>
                    <a:pt x="40" y="9"/>
                    <a:pt x="41" y="9"/>
                  </a:cubicBezTo>
                  <a:cubicBezTo>
                    <a:pt x="41" y="9"/>
                    <a:pt x="41" y="9"/>
                    <a:pt x="41" y="9"/>
                  </a:cubicBezTo>
                  <a:cubicBezTo>
                    <a:pt x="42" y="9"/>
                    <a:pt x="43" y="8"/>
                    <a:pt x="42" y="7"/>
                  </a:cubicBezTo>
                  <a:cubicBezTo>
                    <a:pt x="42" y="6"/>
                    <a:pt x="42" y="6"/>
                    <a:pt x="41" y="6"/>
                  </a:cubicBezTo>
                  <a:moveTo>
                    <a:pt x="50" y="3"/>
                  </a:moveTo>
                  <a:cubicBezTo>
                    <a:pt x="50" y="3"/>
                    <a:pt x="50" y="3"/>
                    <a:pt x="50" y="3"/>
                  </a:cubicBezTo>
                  <a:cubicBezTo>
                    <a:pt x="49" y="3"/>
                    <a:pt x="49" y="4"/>
                    <a:pt x="49" y="5"/>
                  </a:cubicBezTo>
                  <a:cubicBezTo>
                    <a:pt x="49" y="6"/>
                    <a:pt x="50" y="6"/>
                    <a:pt x="50" y="6"/>
                  </a:cubicBezTo>
                  <a:cubicBezTo>
                    <a:pt x="51" y="6"/>
                    <a:pt x="51" y="6"/>
                    <a:pt x="51" y="6"/>
                  </a:cubicBezTo>
                  <a:cubicBezTo>
                    <a:pt x="52" y="6"/>
                    <a:pt x="52" y="5"/>
                    <a:pt x="52" y="4"/>
                  </a:cubicBezTo>
                  <a:cubicBezTo>
                    <a:pt x="52" y="3"/>
                    <a:pt x="51" y="3"/>
                    <a:pt x="50" y="3"/>
                  </a:cubicBezTo>
                  <a:moveTo>
                    <a:pt x="60" y="0"/>
                  </a:moveTo>
                  <a:cubicBezTo>
                    <a:pt x="60" y="0"/>
                    <a:pt x="60" y="0"/>
                    <a:pt x="60" y="0"/>
                  </a:cubicBezTo>
                  <a:cubicBezTo>
                    <a:pt x="59" y="1"/>
                    <a:pt x="58" y="2"/>
                    <a:pt x="59" y="2"/>
                  </a:cubicBezTo>
                  <a:cubicBezTo>
                    <a:pt x="59" y="3"/>
                    <a:pt x="59" y="4"/>
                    <a:pt x="60" y="4"/>
                  </a:cubicBezTo>
                  <a:cubicBezTo>
                    <a:pt x="61" y="4"/>
                    <a:pt x="61" y="4"/>
                    <a:pt x="61" y="4"/>
                  </a:cubicBezTo>
                  <a:cubicBezTo>
                    <a:pt x="61" y="3"/>
                    <a:pt x="62" y="3"/>
                    <a:pt x="62" y="2"/>
                  </a:cubicBezTo>
                  <a:cubicBezTo>
                    <a:pt x="62" y="1"/>
                    <a:pt x="61" y="0"/>
                    <a:pt x="60"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0" name="Freeform 1145"/>
            <p:cNvSpPr>
              <a:spLocks noEditPoints="1"/>
            </p:cNvSpPr>
            <p:nvPr/>
          </p:nvSpPr>
          <p:spPr bwMode="auto">
            <a:xfrm>
              <a:off x="5627718" y="2874442"/>
              <a:ext cx="380658" cy="33686"/>
            </a:xfrm>
            <a:custGeom>
              <a:avLst/>
              <a:gdLst>
                <a:gd name="T0" fmla="*/ 109 w 112"/>
                <a:gd name="T1" fmla="*/ 8 h 10"/>
                <a:gd name="T2" fmla="*/ 111 w 112"/>
                <a:gd name="T3" fmla="*/ 10 h 10"/>
                <a:gd name="T4" fmla="*/ 112 w 112"/>
                <a:gd name="T5" fmla="*/ 7 h 10"/>
                <a:gd name="T6" fmla="*/ 111 w 112"/>
                <a:gd name="T7" fmla="*/ 7 h 10"/>
                <a:gd name="T8" fmla="*/ 99 w 112"/>
                <a:gd name="T9" fmla="*/ 8 h 10"/>
                <a:gd name="T10" fmla="*/ 101 w 112"/>
                <a:gd name="T11" fmla="*/ 10 h 10"/>
                <a:gd name="T12" fmla="*/ 101 w 112"/>
                <a:gd name="T13" fmla="*/ 6 h 10"/>
                <a:gd name="T14" fmla="*/ 91 w 112"/>
                <a:gd name="T15" fmla="*/ 6 h 10"/>
                <a:gd name="T16" fmla="*/ 91 w 112"/>
                <a:gd name="T17" fmla="*/ 9 h 10"/>
                <a:gd name="T18" fmla="*/ 93 w 112"/>
                <a:gd name="T19" fmla="*/ 7 h 10"/>
                <a:gd name="T20" fmla="*/ 91 w 112"/>
                <a:gd name="T21" fmla="*/ 6 h 10"/>
                <a:gd name="T22" fmla="*/ 80 w 112"/>
                <a:gd name="T23" fmla="*/ 6 h 10"/>
                <a:gd name="T24" fmla="*/ 81 w 112"/>
                <a:gd name="T25" fmla="*/ 8 h 10"/>
                <a:gd name="T26" fmla="*/ 81 w 112"/>
                <a:gd name="T27" fmla="*/ 5 h 10"/>
                <a:gd name="T28" fmla="*/ 71 w 112"/>
                <a:gd name="T29" fmla="*/ 4 h 10"/>
                <a:gd name="T30" fmla="*/ 71 w 112"/>
                <a:gd name="T31" fmla="*/ 8 h 10"/>
                <a:gd name="T32" fmla="*/ 73 w 112"/>
                <a:gd name="T33" fmla="*/ 6 h 10"/>
                <a:gd name="T34" fmla="*/ 71 w 112"/>
                <a:gd name="T35" fmla="*/ 4 h 10"/>
                <a:gd name="T36" fmla="*/ 60 w 112"/>
                <a:gd name="T37" fmla="*/ 5 h 10"/>
                <a:gd name="T38" fmla="*/ 61 w 112"/>
                <a:gd name="T39" fmla="*/ 7 h 10"/>
                <a:gd name="T40" fmla="*/ 61 w 112"/>
                <a:gd name="T41" fmla="*/ 4 h 10"/>
                <a:gd name="T42" fmla="*/ 51 w 112"/>
                <a:gd name="T43" fmla="*/ 3 h 10"/>
                <a:gd name="T44" fmla="*/ 51 w 112"/>
                <a:gd name="T45" fmla="*/ 6 h 10"/>
                <a:gd name="T46" fmla="*/ 53 w 112"/>
                <a:gd name="T47" fmla="*/ 5 h 10"/>
                <a:gd name="T48" fmla="*/ 51 w 112"/>
                <a:gd name="T49" fmla="*/ 3 h 10"/>
                <a:gd name="T50" fmla="*/ 40 w 112"/>
                <a:gd name="T51" fmla="*/ 4 h 10"/>
                <a:gd name="T52" fmla="*/ 41 w 112"/>
                <a:gd name="T53" fmla="*/ 6 h 10"/>
                <a:gd name="T54" fmla="*/ 41 w 112"/>
                <a:gd name="T55" fmla="*/ 2 h 10"/>
                <a:gd name="T56" fmla="*/ 31 w 112"/>
                <a:gd name="T57" fmla="*/ 2 h 10"/>
                <a:gd name="T58" fmla="*/ 31 w 112"/>
                <a:gd name="T59" fmla="*/ 5 h 10"/>
                <a:gd name="T60" fmla="*/ 33 w 112"/>
                <a:gd name="T61" fmla="*/ 3 h 10"/>
                <a:gd name="T62" fmla="*/ 31 w 112"/>
                <a:gd name="T63" fmla="*/ 2 h 10"/>
                <a:gd name="T64" fmla="*/ 20 w 112"/>
                <a:gd name="T65" fmla="*/ 3 h 10"/>
                <a:gd name="T66" fmla="*/ 21 w 112"/>
                <a:gd name="T67" fmla="*/ 4 h 10"/>
                <a:gd name="T68" fmla="*/ 21 w 112"/>
                <a:gd name="T69" fmla="*/ 1 h 10"/>
                <a:gd name="T70" fmla="*/ 11 w 112"/>
                <a:gd name="T71" fmla="*/ 0 h 10"/>
                <a:gd name="T72" fmla="*/ 11 w 112"/>
                <a:gd name="T73" fmla="*/ 4 h 10"/>
                <a:gd name="T74" fmla="*/ 13 w 112"/>
                <a:gd name="T75" fmla="*/ 2 h 10"/>
                <a:gd name="T76" fmla="*/ 11 w 112"/>
                <a:gd name="T77" fmla="*/ 0 h 10"/>
                <a:gd name="T78" fmla="*/ 0 w 112"/>
                <a:gd name="T79" fmla="*/ 1 h 10"/>
                <a:gd name="T80" fmla="*/ 1 w 112"/>
                <a:gd name="T81" fmla="*/ 3 h 10"/>
                <a:gd name="T82" fmla="*/ 1 w 112"/>
                <a:gd name="T83"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2" h="10">
                  <a:moveTo>
                    <a:pt x="111" y="7"/>
                  </a:moveTo>
                  <a:cubicBezTo>
                    <a:pt x="110" y="7"/>
                    <a:pt x="110" y="8"/>
                    <a:pt x="109" y="8"/>
                  </a:cubicBezTo>
                  <a:cubicBezTo>
                    <a:pt x="109" y="9"/>
                    <a:pt x="110" y="10"/>
                    <a:pt x="111" y="10"/>
                  </a:cubicBezTo>
                  <a:cubicBezTo>
                    <a:pt x="111" y="10"/>
                    <a:pt x="111" y="10"/>
                    <a:pt x="111" y="10"/>
                  </a:cubicBezTo>
                  <a:cubicBezTo>
                    <a:pt x="112" y="10"/>
                    <a:pt x="112" y="10"/>
                    <a:pt x="112" y="10"/>
                  </a:cubicBezTo>
                  <a:cubicBezTo>
                    <a:pt x="112" y="9"/>
                    <a:pt x="112" y="8"/>
                    <a:pt x="112" y="7"/>
                  </a:cubicBezTo>
                  <a:cubicBezTo>
                    <a:pt x="112" y="7"/>
                    <a:pt x="112" y="7"/>
                    <a:pt x="111" y="7"/>
                  </a:cubicBezTo>
                  <a:cubicBezTo>
                    <a:pt x="111" y="7"/>
                    <a:pt x="111" y="7"/>
                    <a:pt x="111" y="7"/>
                  </a:cubicBezTo>
                  <a:moveTo>
                    <a:pt x="101" y="6"/>
                  </a:moveTo>
                  <a:cubicBezTo>
                    <a:pt x="100" y="6"/>
                    <a:pt x="100" y="7"/>
                    <a:pt x="99" y="8"/>
                  </a:cubicBezTo>
                  <a:cubicBezTo>
                    <a:pt x="99" y="9"/>
                    <a:pt x="100" y="9"/>
                    <a:pt x="101" y="10"/>
                  </a:cubicBezTo>
                  <a:cubicBezTo>
                    <a:pt x="101" y="10"/>
                    <a:pt x="101" y="10"/>
                    <a:pt x="101" y="10"/>
                  </a:cubicBezTo>
                  <a:cubicBezTo>
                    <a:pt x="102" y="10"/>
                    <a:pt x="103" y="9"/>
                    <a:pt x="103" y="8"/>
                  </a:cubicBezTo>
                  <a:cubicBezTo>
                    <a:pt x="103" y="7"/>
                    <a:pt x="102" y="6"/>
                    <a:pt x="101" y="6"/>
                  </a:cubicBezTo>
                  <a:cubicBezTo>
                    <a:pt x="101" y="6"/>
                    <a:pt x="101" y="6"/>
                    <a:pt x="101" y="6"/>
                  </a:cubicBezTo>
                  <a:moveTo>
                    <a:pt x="91" y="6"/>
                  </a:moveTo>
                  <a:cubicBezTo>
                    <a:pt x="90" y="6"/>
                    <a:pt x="90" y="6"/>
                    <a:pt x="90" y="7"/>
                  </a:cubicBezTo>
                  <a:cubicBezTo>
                    <a:pt x="89" y="8"/>
                    <a:pt x="90" y="9"/>
                    <a:pt x="91" y="9"/>
                  </a:cubicBezTo>
                  <a:cubicBezTo>
                    <a:pt x="91" y="9"/>
                    <a:pt x="91" y="9"/>
                    <a:pt x="91" y="9"/>
                  </a:cubicBezTo>
                  <a:cubicBezTo>
                    <a:pt x="92" y="9"/>
                    <a:pt x="93" y="8"/>
                    <a:pt x="93" y="7"/>
                  </a:cubicBezTo>
                  <a:cubicBezTo>
                    <a:pt x="93" y="6"/>
                    <a:pt x="92" y="6"/>
                    <a:pt x="91" y="6"/>
                  </a:cubicBezTo>
                  <a:cubicBezTo>
                    <a:pt x="91" y="6"/>
                    <a:pt x="91" y="6"/>
                    <a:pt x="91" y="6"/>
                  </a:cubicBezTo>
                  <a:moveTo>
                    <a:pt x="81" y="5"/>
                  </a:moveTo>
                  <a:cubicBezTo>
                    <a:pt x="80" y="5"/>
                    <a:pt x="80" y="6"/>
                    <a:pt x="80" y="6"/>
                  </a:cubicBezTo>
                  <a:cubicBezTo>
                    <a:pt x="79" y="7"/>
                    <a:pt x="80" y="8"/>
                    <a:pt x="81" y="8"/>
                  </a:cubicBezTo>
                  <a:cubicBezTo>
                    <a:pt x="81" y="8"/>
                    <a:pt x="81" y="8"/>
                    <a:pt x="81" y="8"/>
                  </a:cubicBezTo>
                  <a:cubicBezTo>
                    <a:pt x="82" y="8"/>
                    <a:pt x="83" y="8"/>
                    <a:pt x="83" y="7"/>
                  </a:cubicBezTo>
                  <a:cubicBezTo>
                    <a:pt x="83" y="6"/>
                    <a:pt x="82" y="5"/>
                    <a:pt x="81" y="5"/>
                  </a:cubicBezTo>
                  <a:cubicBezTo>
                    <a:pt x="81" y="5"/>
                    <a:pt x="81" y="5"/>
                    <a:pt x="81" y="5"/>
                  </a:cubicBezTo>
                  <a:moveTo>
                    <a:pt x="71" y="4"/>
                  </a:moveTo>
                  <a:cubicBezTo>
                    <a:pt x="70" y="4"/>
                    <a:pt x="70" y="5"/>
                    <a:pt x="70" y="6"/>
                  </a:cubicBezTo>
                  <a:cubicBezTo>
                    <a:pt x="69" y="7"/>
                    <a:pt x="70" y="8"/>
                    <a:pt x="71" y="8"/>
                  </a:cubicBezTo>
                  <a:cubicBezTo>
                    <a:pt x="71" y="8"/>
                    <a:pt x="71" y="8"/>
                    <a:pt x="71" y="8"/>
                  </a:cubicBezTo>
                  <a:cubicBezTo>
                    <a:pt x="72" y="8"/>
                    <a:pt x="73" y="7"/>
                    <a:pt x="73" y="6"/>
                  </a:cubicBezTo>
                  <a:cubicBezTo>
                    <a:pt x="73" y="5"/>
                    <a:pt x="72" y="4"/>
                    <a:pt x="71" y="4"/>
                  </a:cubicBezTo>
                  <a:cubicBezTo>
                    <a:pt x="71" y="4"/>
                    <a:pt x="71" y="4"/>
                    <a:pt x="71" y="4"/>
                  </a:cubicBezTo>
                  <a:moveTo>
                    <a:pt x="61" y="4"/>
                  </a:moveTo>
                  <a:cubicBezTo>
                    <a:pt x="60" y="4"/>
                    <a:pt x="60" y="4"/>
                    <a:pt x="60" y="5"/>
                  </a:cubicBezTo>
                  <a:cubicBezTo>
                    <a:pt x="60" y="6"/>
                    <a:pt x="60" y="7"/>
                    <a:pt x="61" y="7"/>
                  </a:cubicBezTo>
                  <a:cubicBezTo>
                    <a:pt x="61" y="7"/>
                    <a:pt x="61" y="7"/>
                    <a:pt x="61" y="7"/>
                  </a:cubicBezTo>
                  <a:cubicBezTo>
                    <a:pt x="62" y="7"/>
                    <a:pt x="63" y="6"/>
                    <a:pt x="63" y="5"/>
                  </a:cubicBezTo>
                  <a:cubicBezTo>
                    <a:pt x="63" y="4"/>
                    <a:pt x="62" y="4"/>
                    <a:pt x="61" y="4"/>
                  </a:cubicBezTo>
                  <a:cubicBezTo>
                    <a:pt x="61" y="4"/>
                    <a:pt x="61" y="4"/>
                    <a:pt x="61" y="4"/>
                  </a:cubicBezTo>
                  <a:moveTo>
                    <a:pt x="51" y="3"/>
                  </a:moveTo>
                  <a:cubicBezTo>
                    <a:pt x="50" y="3"/>
                    <a:pt x="50" y="4"/>
                    <a:pt x="50" y="5"/>
                  </a:cubicBezTo>
                  <a:cubicBezTo>
                    <a:pt x="50" y="5"/>
                    <a:pt x="50" y="6"/>
                    <a:pt x="51" y="6"/>
                  </a:cubicBezTo>
                  <a:cubicBezTo>
                    <a:pt x="51" y="6"/>
                    <a:pt x="51" y="6"/>
                    <a:pt x="51" y="6"/>
                  </a:cubicBezTo>
                  <a:cubicBezTo>
                    <a:pt x="52" y="6"/>
                    <a:pt x="53" y="6"/>
                    <a:pt x="53" y="5"/>
                  </a:cubicBezTo>
                  <a:cubicBezTo>
                    <a:pt x="53" y="4"/>
                    <a:pt x="52" y="3"/>
                    <a:pt x="51" y="3"/>
                  </a:cubicBezTo>
                  <a:cubicBezTo>
                    <a:pt x="51" y="3"/>
                    <a:pt x="51" y="3"/>
                    <a:pt x="51" y="3"/>
                  </a:cubicBezTo>
                  <a:moveTo>
                    <a:pt x="41" y="2"/>
                  </a:moveTo>
                  <a:cubicBezTo>
                    <a:pt x="40" y="2"/>
                    <a:pt x="40" y="3"/>
                    <a:pt x="40" y="4"/>
                  </a:cubicBezTo>
                  <a:cubicBezTo>
                    <a:pt x="40" y="5"/>
                    <a:pt x="40" y="6"/>
                    <a:pt x="41" y="6"/>
                  </a:cubicBezTo>
                  <a:cubicBezTo>
                    <a:pt x="41" y="6"/>
                    <a:pt x="41" y="6"/>
                    <a:pt x="41" y="6"/>
                  </a:cubicBezTo>
                  <a:cubicBezTo>
                    <a:pt x="42" y="6"/>
                    <a:pt x="43" y="5"/>
                    <a:pt x="43" y="4"/>
                  </a:cubicBezTo>
                  <a:cubicBezTo>
                    <a:pt x="43" y="3"/>
                    <a:pt x="42" y="2"/>
                    <a:pt x="41" y="2"/>
                  </a:cubicBezTo>
                  <a:cubicBezTo>
                    <a:pt x="41" y="2"/>
                    <a:pt x="41" y="2"/>
                    <a:pt x="41" y="2"/>
                  </a:cubicBezTo>
                  <a:moveTo>
                    <a:pt x="31" y="2"/>
                  </a:moveTo>
                  <a:cubicBezTo>
                    <a:pt x="30" y="2"/>
                    <a:pt x="30" y="2"/>
                    <a:pt x="30" y="3"/>
                  </a:cubicBezTo>
                  <a:cubicBezTo>
                    <a:pt x="30" y="4"/>
                    <a:pt x="30" y="5"/>
                    <a:pt x="31" y="5"/>
                  </a:cubicBezTo>
                  <a:cubicBezTo>
                    <a:pt x="31" y="5"/>
                    <a:pt x="31" y="5"/>
                    <a:pt x="31" y="5"/>
                  </a:cubicBezTo>
                  <a:cubicBezTo>
                    <a:pt x="32" y="5"/>
                    <a:pt x="33" y="4"/>
                    <a:pt x="33" y="3"/>
                  </a:cubicBezTo>
                  <a:cubicBezTo>
                    <a:pt x="33" y="3"/>
                    <a:pt x="32" y="2"/>
                    <a:pt x="31" y="2"/>
                  </a:cubicBezTo>
                  <a:cubicBezTo>
                    <a:pt x="31" y="2"/>
                    <a:pt x="31" y="2"/>
                    <a:pt x="31" y="2"/>
                  </a:cubicBezTo>
                  <a:moveTo>
                    <a:pt x="21" y="1"/>
                  </a:moveTo>
                  <a:cubicBezTo>
                    <a:pt x="20" y="1"/>
                    <a:pt x="20" y="2"/>
                    <a:pt x="20" y="3"/>
                  </a:cubicBezTo>
                  <a:cubicBezTo>
                    <a:pt x="20" y="4"/>
                    <a:pt x="20" y="4"/>
                    <a:pt x="21" y="4"/>
                  </a:cubicBezTo>
                  <a:cubicBezTo>
                    <a:pt x="21" y="4"/>
                    <a:pt x="21" y="4"/>
                    <a:pt x="21" y="4"/>
                  </a:cubicBezTo>
                  <a:cubicBezTo>
                    <a:pt x="22" y="4"/>
                    <a:pt x="23" y="4"/>
                    <a:pt x="23" y="3"/>
                  </a:cubicBezTo>
                  <a:cubicBezTo>
                    <a:pt x="23" y="2"/>
                    <a:pt x="22" y="1"/>
                    <a:pt x="21" y="1"/>
                  </a:cubicBezTo>
                  <a:cubicBezTo>
                    <a:pt x="21" y="1"/>
                    <a:pt x="21" y="1"/>
                    <a:pt x="21" y="1"/>
                  </a:cubicBezTo>
                  <a:moveTo>
                    <a:pt x="11" y="0"/>
                  </a:moveTo>
                  <a:cubicBezTo>
                    <a:pt x="10" y="0"/>
                    <a:pt x="10" y="1"/>
                    <a:pt x="10" y="2"/>
                  </a:cubicBezTo>
                  <a:cubicBezTo>
                    <a:pt x="10" y="3"/>
                    <a:pt x="10" y="4"/>
                    <a:pt x="11" y="4"/>
                  </a:cubicBezTo>
                  <a:cubicBezTo>
                    <a:pt x="11" y="4"/>
                    <a:pt x="11" y="4"/>
                    <a:pt x="11" y="4"/>
                  </a:cubicBezTo>
                  <a:cubicBezTo>
                    <a:pt x="12" y="4"/>
                    <a:pt x="13" y="3"/>
                    <a:pt x="13" y="2"/>
                  </a:cubicBezTo>
                  <a:cubicBezTo>
                    <a:pt x="13" y="1"/>
                    <a:pt x="12" y="0"/>
                    <a:pt x="11" y="0"/>
                  </a:cubicBezTo>
                  <a:cubicBezTo>
                    <a:pt x="11" y="0"/>
                    <a:pt x="11" y="0"/>
                    <a:pt x="11" y="0"/>
                  </a:cubicBezTo>
                  <a:moveTo>
                    <a:pt x="1" y="0"/>
                  </a:moveTo>
                  <a:cubicBezTo>
                    <a:pt x="0" y="0"/>
                    <a:pt x="0" y="0"/>
                    <a:pt x="0" y="1"/>
                  </a:cubicBezTo>
                  <a:cubicBezTo>
                    <a:pt x="0" y="2"/>
                    <a:pt x="0" y="3"/>
                    <a:pt x="1" y="3"/>
                  </a:cubicBezTo>
                  <a:cubicBezTo>
                    <a:pt x="1" y="3"/>
                    <a:pt x="1" y="3"/>
                    <a:pt x="1" y="3"/>
                  </a:cubicBezTo>
                  <a:cubicBezTo>
                    <a:pt x="2" y="3"/>
                    <a:pt x="3" y="2"/>
                    <a:pt x="3" y="2"/>
                  </a:cubicBezTo>
                  <a:cubicBezTo>
                    <a:pt x="3" y="1"/>
                    <a:pt x="2" y="0"/>
                    <a:pt x="1" y="0"/>
                  </a:cubicBezTo>
                  <a:cubicBezTo>
                    <a:pt x="1" y="0"/>
                    <a:pt x="1" y="0"/>
                    <a:pt x="1"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1" name="Freeform 1146"/>
            <p:cNvSpPr>
              <a:spLocks noEditPoints="1"/>
            </p:cNvSpPr>
            <p:nvPr/>
          </p:nvSpPr>
          <p:spPr bwMode="auto">
            <a:xfrm>
              <a:off x="6466512" y="1863848"/>
              <a:ext cx="377288" cy="943221"/>
            </a:xfrm>
            <a:custGeom>
              <a:avLst/>
              <a:gdLst>
                <a:gd name="T0" fmla="*/ 0 w 111"/>
                <a:gd name="T1" fmla="*/ 275 h 276"/>
                <a:gd name="T2" fmla="*/ 3 w 111"/>
                <a:gd name="T3" fmla="*/ 274 h 276"/>
                <a:gd name="T4" fmla="*/ 9 w 111"/>
                <a:gd name="T5" fmla="*/ 268 h 276"/>
                <a:gd name="T6" fmla="*/ 11 w 111"/>
                <a:gd name="T7" fmla="*/ 271 h 276"/>
                <a:gd name="T8" fmla="*/ 19 w 111"/>
                <a:gd name="T9" fmla="*/ 263 h 276"/>
                <a:gd name="T10" fmla="*/ 19 w 111"/>
                <a:gd name="T11" fmla="*/ 266 h 276"/>
                <a:gd name="T12" fmla="*/ 19 w 111"/>
                <a:gd name="T13" fmla="*/ 263 h 276"/>
                <a:gd name="T14" fmla="*/ 26 w 111"/>
                <a:gd name="T15" fmla="*/ 261 h 276"/>
                <a:gd name="T16" fmla="*/ 29 w 111"/>
                <a:gd name="T17" fmla="*/ 259 h 276"/>
                <a:gd name="T18" fmla="*/ 35 w 111"/>
                <a:gd name="T19" fmla="*/ 253 h 276"/>
                <a:gd name="T20" fmla="*/ 37 w 111"/>
                <a:gd name="T21" fmla="*/ 256 h 276"/>
                <a:gd name="T22" fmla="*/ 45 w 111"/>
                <a:gd name="T23" fmla="*/ 248 h 276"/>
                <a:gd name="T24" fmla="*/ 45 w 111"/>
                <a:gd name="T25" fmla="*/ 252 h 276"/>
                <a:gd name="T26" fmla="*/ 45 w 111"/>
                <a:gd name="T27" fmla="*/ 248 h 276"/>
                <a:gd name="T28" fmla="*/ 108 w 111"/>
                <a:gd name="T29" fmla="*/ 96 h 276"/>
                <a:gd name="T30" fmla="*/ 111 w 111"/>
                <a:gd name="T31" fmla="*/ 95 h 276"/>
                <a:gd name="T32" fmla="*/ 107 w 111"/>
                <a:gd name="T33" fmla="*/ 84 h 276"/>
                <a:gd name="T34" fmla="*/ 108 w 111"/>
                <a:gd name="T35" fmla="*/ 87 h 276"/>
                <a:gd name="T36" fmla="*/ 105 w 111"/>
                <a:gd name="T37" fmla="*/ 74 h 276"/>
                <a:gd name="T38" fmla="*/ 105 w 111"/>
                <a:gd name="T39" fmla="*/ 77 h 276"/>
                <a:gd name="T40" fmla="*/ 105 w 111"/>
                <a:gd name="T41" fmla="*/ 74 h 276"/>
                <a:gd name="T42" fmla="*/ 101 w 111"/>
                <a:gd name="T43" fmla="*/ 66 h 276"/>
                <a:gd name="T44" fmla="*/ 104 w 111"/>
                <a:gd name="T45" fmla="*/ 66 h 276"/>
                <a:gd name="T46" fmla="*/ 100 w 111"/>
                <a:gd name="T47" fmla="*/ 55 h 276"/>
                <a:gd name="T48" fmla="*/ 101 w 111"/>
                <a:gd name="T49" fmla="*/ 58 h 276"/>
                <a:gd name="T50" fmla="*/ 98 w 111"/>
                <a:gd name="T51" fmla="*/ 45 h 276"/>
                <a:gd name="T52" fmla="*/ 98 w 111"/>
                <a:gd name="T53" fmla="*/ 48 h 276"/>
                <a:gd name="T54" fmla="*/ 98 w 111"/>
                <a:gd name="T55" fmla="*/ 45 h 276"/>
                <a:gd name="T56" fmla="*/ 94 w 111"/>
                <a:gd name="T57" fmla="*/ 37 h 276"/>
                <a:gd name="T58" fmla="*/ 97 w 111"/>
                <a:gd name="T59" fmla="*/ 36 h 276"/>
                <a:gd name="T60" fmla="*/ 2 w 111"/>
                <a:gd name="T61" fmla="*/ 35 h 276"/>
                <a:gd name="T62" fmla="*/ 3 w 111"/>
                <a:gd name="T63" fmla="*/ 35 h 276"/>
                <a:gd name="T64" fmla="*/ 9 w 111"/>
                <a:gd name="T65" fmla="*/ 31 h 276"/>
                <a:gd name="T66" fmla="*/ 11 w 111"/>
                <a:gd name="T67" fmla="*/ 28 h 276"/>
                <a:gd name="T68" fmla="*/ 93 w 111"/>
                <a:gd name="T69" fmla="*/ 26 h 276"/>
                <a:gd name="T70" fmla="*/ 94 w 111"/>
                <a:gd name="T71" fmla="*/ 29 h 276"/>
                <a:gd name="T72" fmla="*/ 17 w 111"/>
                <a:gd name="T73" fmla="*/ 21 h 276"/>
                <a:gd name="T74" fmla="*/ 17 w 111"/>
                <a:gd name="T75" fmla="*/ 24 h 276"/>
                <a:gd name="T76" fmla="*/ 17 w 111"/>
                <a:gd name="T77" fmla="*/ 21 h 276"/>
                <a:gd name="T78" fmla="*/ 89 w 111"/>
                <a:gd name="T79" fmla="*/ 18 h 276"/>
                <a:gd name="T80" fmla="*/ 93 w 111"/>
                <a:gd name="T81" fmla="*/ 17 h 276"/>
                <a:gd name="T82" fmla="*/ 23 w 111"/>
                <a:gd name="T83" fmla="*/ 14 h 276"/>
                <a:gd name="T84" fmla="*/ 26 w 111"/>
                <a:gd name="T85" fmla="*/ 17 h 276"/>
                <a:gd name="T86" fmla="*/ 32 w 111"/>
                <a:gd name="T87" fmla="*/ 7 h 276"/>
                <a:gd name="T88" fmla="*/ 32 w 111"/>
                <a:gd name="T89" fmla="*/ 10 h 276"/>
                <a:gd name="T90" fmla="*/ 32 w 111"/>
                <a:gd name="T91" fmla="*/ 7 h 276"/>
                <a:gd name="T92" fmla="*/ 38 w 111"/>
                <a:gd name="T93" fmla="*/ 3 h 276"/>
                <a:gd name="T94" fmla="*/ 40 w 111"/>
                <a:gd name="T95"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1" h="276">
                  <a:moveTo>
                    <a:pt x="1" y="273"/>
                  </a:moveTo>
                  <a:cubicBezTo>
                    <a:pt x="1" y="273"/>
                    <a:pt x="1" y="273"/>
                    <a:pt x="1" y="273"/>
                  </a:cubicBezTo>
                  <a:cubicBezTo>
                    <a:pt x="0" y="274"/>
                    <a:pt x="0" y="275"/>
                    <a:pt x="0" y="275"/>
                  </a:cubicBezTo>
                  <a:cubicBezTo>
                    <a:pt x="0" y="276"/>
                    <a:pt x="1" y="276"/>
                    <a:pt x="1" y="276"/>
                  </a:cubicBezTo>
                  <a:cubicBezTo>
                    <a:pt x="2" y="276"/>
                    <a:pt x="2" y="276"/>
                    <a:pt x="2" y="276"/>
                  </a:cubicBezTo>
                  <a:cubicBezTo>
                    <a:pt x="3" y="276"/>
                    <a:pt x="3" y="275"/>
                    <a:pt x="3" y="274"/>
                  </a:cubicBezTo>
                  <a:cubicBezTo>
                    <a:pt x="3" y="273"/>
                    <a:pt x="2" y="273"/>
                    <a:pt x="1" y="273"/>
                  </a:cubicBezTo>
                  <a:moveTo>
                    <a:pt x="10" y="268"/>
                  </a:moveTo>
                  <a:cubicBezTo>
                    <a:pt x="10" y="268"/>
                    <a:pt x="10" y="268"/>
                    <a:pt x="9" y="268"/>
                  </a:cubicBezTo>
                  <a:cubicBezTo>
                    <a:pt x="9" y="269"/>
                    <a:pt x="8" y="270"/>
                    <a:pt x="9" y="270"/>
                  </a:cubicBezTo>
                  <a:cubicBezTo>
                    <a:pt x="9" y="271"/>
                    <a:pt x="10" y="271"/>
                    <a:pt x="10" y="271"/>
                  </a:cubicBezTo>
                  <a:cubicBezTo>
                    <a:pt x="11" y="271"/>
                    <a:pt x="11" y="271"/>
                    <a:pt x="11" y="271"/>
                  </a:cubicBezTo>
                  <a:cubicBezTo>
                    <a:pt x="12" y="271"/>
                    <a:pt x="12" y="270"/>
                    <a:pt x="12" y="269"/>
                  </a:cubicBezTo>
                  <a:cubicBezTo>
                    <a:pt x="11" y="268"/>
                    <a:pt x="11" y="268"/>
                    <a:pt x="10" y="268"/>
                  </a:cubicBezTo>
                  <a:moveTo>
                    <a:pt x="19" y="263"/>
                  </a:moveTo>
                  <a:cubicBezTo>
                    <a:pt x="19" y="263"/>
                    <a:pt x="18" y="263"/>
                    <a:pt x="18" y="263"/>
                  </a:cubicBezTo>
                  <a:cubicBezTo>
                    <a:pt x="17" y="264"/>
                    <a:pt x="17" y="265"/>
                    <a:pt x="17" y="266"/>
                  </a:cubicBezTo>
                  <a:cubicBezTo>
                    <a:pt x="18" y="266"/>
                    <a:pt x="18" y="266"/>
                    <a:pt x="19" y="266"/>
                  </a:cubicBezTo>
                  <a:cubicBezTo>
                    <a:pt x="20" y="266"/>
                    <a:pt x="20" y="266"/>
                    <a:pt x="20" y="266"/>
                  </a:cubicBezTo>
                  <a:cubicBezTo>
                    <a:pt x="20" y="266"/>
                    <a:pt x="21" y="265"/>
                    <a:pt x="20" y="264"/>
                  </a:cubicBezTo>
                  <a:cubicBezTo>
                    <a:pt x="20" y="263"/>
                    <a:pt x="19" y="263"/>
                    <a:pt x="19" y="263"/>
                  </a:cubicBezTo>
                  <a:moveTo>
                    <a:pt x="28" y="258"/>
                  </a:moveTo>
                  <a:cubicBezTo>
                    <a:pt x="27" y="258"/>
                    <a:pt x="27" y="258"/>
                    <a:pt x="27" y="258"/>
                  </a:cubicBezTo>
                  <a:cubicBezTo>
                    <a:pt x="26" y="259"/>
                    <a:pt x="26" y="260"/>
                    <a:pt x="26" y="261"/>
                  </a:cubicBezTo>
                  <a:cubicBezTo>
                    <a:pt x="26" y="261"/>
                    <a:pt x="27" y="261"/>
                    <a:pt x="28" y="261"/>
                  </a:cubicBezTo>
                  <a:cubicBezTo>
                    <a:pt x="28" y="261"/>
                    <a:pt x="28" y="261"/>
                    <a:pt x="28" y="261"/>
                  </a:cubicBezTo>
                  <a:cubicBezTo>
                    <a:pt x="29" y="261"/>
                    <a:pt x="29" y="260"/>
                    <a:pt x="29" y="259"/>
                  </a:cubicBezTo>
                  <a:cubicBezTo>
                    <a:pt x="29" y="258"/>
                    <a:pt x="28" y="258"/>
                    <a:pt x="28" y="258"/>
                  </a:cubicBezTo>
                  <a:moveTo>
                    <a:pt x="36" y="253"/>
                  </a:moveTo>
                  <a:cubicBezTo>
                    <a:pt x="36" y="253"/>
                    <a:pt x="36" y="253"/>
                    <a:pt x="35" y="253"/>
                  </a:cubicBezTo>
                  <a:cubicBezTo>
                    <a:pt x="35" y="254"/>
                    <a:pt x="34" y="255"/>
                    <a:pt x="35" y="256"/>
                  </a:cubicBezTo>
                  <a:cubicBezTo>
                    <a:pt x="35" y="256"/>
                    <a:pt x="36" y="257"/>
                    <a:pt x="36" y="257"/>
                  </a:cubicBezTo>
                  <a:cubicBezTo>
                    <a:pt x="37" y="256"/>
                    <a:pt x="37" y="256"/>
                    <a:pt x="37" y="256"/>
                  </a:cubicBezTo>
                  <a:cubicBezTo>
                    <a:pt x="38" y="256"/>
                    <a:pt x="38" y="255"/>
                    <a:pt x="38" y="254"/>
                  </a:cubicBezTo>
                  <a:cubicBezTo>
                    <a:pt x="37" y="254"/>
                    <a:pt x="37" y="253"/>
                    <a:pt x="36" y="253"/>
                  </a:cubicBezTo>
                  <a:moveTo>
                    <a:pt x="45" y="248"/>
                  </a:moveTo>
                  <a:cubicBezTo>
                    <a:pt x="45" y="248"/>
                    <a:pt x="44" y="248"/>
                    <a:pt x="44" y="249"/>
                  </a:cubicBezTo>
                  <a:cubicBezTo>
                    <a:pt x="43" y="249"/>
                    <a:pt x="43" y="250"/>
                    <a:pt x="43" y="251"/>
                  </a:cubicBezTo>
                  <a:cubicBezTo>
                    <a:pt x="44" y="251"/>
                    <a:pt x="44" y="252"/>
                    <a:pt x="45" y="252"/>
                  </a:cubicBezTo>
                  <a:cubicBezTo>
                    <a:pt x="46" y="251"/>
                    <a:pt x="46" y="251"/>
                    <a:pt x="46" y="251"/>
                  </a:cubicBezTo>
                  <a:cubicBezTo>
                    <a:pt x="47" y="251"/>
                    <a:pt x="47" y="250"/>
                    <a:pt x="46" y="249"/>
                  </a:cubicBezTo>
                  <a:cubicBezTo>
                    <a:pt x="46" y="249"/>
                    <a:pt x="46" y="248"/>
                    <a:pt x="45" y="248"/>
                  </a:cubicBezTo>
                  <a:moveTo>
                    <a:pt x="110" y="94"/>
                  </a:moveTo>
                  <a:cubicBezTo>
                    <a:pt x="109" y="94"/>
                    <a:pt x="109" y="94"/>
                    <a:pt x="109" y="94"/>
                  </a:cubicBezTo>
                  <a:cubicBezTo>
                    <a:pt x="108" y="94"/>
                    <a:pt x="108" y="95"/>
                    <a:pt x="108" y="96"/>
                  </a:cubicBezTo>
                  <a:cubicBezTo>
                    <a:pt x="108" y="96"/>
                    <a:pt x="109" y="97"/>
                    <a:pt x="110" y="97"/>
                  </a:cubicBezTo>
                  <a:cubicBezTo>
                    <a:pt x="110" y="97"/>
                    <a:pt x="110" y="97"/>
                    <a:pt x="110" y="97"/>
                  </a:cubicBezTo>
                  <a:cubicBezTo>
                    <a:pt x="111" y="97"/>
                    <a:pt x="111" y="96"/>
                    <a:pt x="111" y="95"/>
                  </a:cubicBezTo>
                  <a:cubicBezTo>
                    <a:pt x="111" y="94"/>
                    <a:pt x="110" y="94"/>
                    <a:pt x="110" y="94"/>
                  </a:cubicBezTo>
                  <a:moveTo>
                    <a:pt x="107" y="84"/>
                  </a:moveTo>
                  <a:cubicBezTo>
                    <a:pt x="107" y="84"/>
                    <a:pt x="107" y="84"/>
                    <a:pt x="107" y="84"/>
                  </a:cubicBezTo>
                  <a:cubicBezTo>
                    <a:pt x="106" y="84"/>
                    <a:pt x="105" y="85"/>
                    <a:pt x="106" y="86"/>
                  </a:cubicBezTo>
                  <a:cubicBezTo>
                    <a:pt x="106" y="87"/>
                    <a:pt x="106" y="87"/>
                    <a:pt x="107" y="87"/>
                  </a:cubicBezTo>
                  <a:cubicBezTo>
                    <a:pt x="108" y="87"/>
                    <a:pt x="108" y="87"/>
                    <a:pt x="108" y="87"/>
                  </a:cubicBezTo>
                  <a:cubicBezTo>
                    <a:pt x="108" y="87"/>
                    <a:pt x="109" y="86"/>
                    <a:pt x="109" y="85"/>
                  </a:cubicBezTo>
                  <a:cubicBezTo>
                    <a:pt x="109" y="84"/>
                    <a:pt x="108" y="84"/>
                    <a:pt x="107" y="84"/>
                  </a:cubicBezTo>
                  <a:moveTo>
                    <a:pt x="105" y="74"/>
                  </a:moveTo>
                  <a:cubicBezTo>
                    <a:pt x="105" y="74"/>
                    <a:pt x="105" y="74"/>
                    <a:pt x="104" y="74"/>
                  </a:cubicBezTo>
                  <a:cubicBezTo>
                    <a:pt x="104" y="74"/>
                    <a:pt x="103" y="75"/>
                    <a:pt x="103" y="76"/>
                  </a:cubicBezTo>
                  <a:cubicBezTo>
                    <a:pt x="103" y="77"/>
                    <a:pt x="104" y="77"/>
                    <a:pt x="105" y="77"/>
                  </a:cubicBezTo>
                  <a:cubicBezTo>
                    <a:pt x="105" y="77"/>
                    <a:pt x="105" y="77"/>
                    <a:pt x="105" y="77"/>
                  </a:cubicBezTo>
                  <a:cubicBezTo>
                    <a:pt x="106" y="77"/>
                    <a:pt x="107" y="76"/>
                    <a:pt x="106" y="75"/>
                  </a:cubicBezTo>
                  <a:cubicBezTo>
                    <a:pt x="106" y="75"/>
                    <a:pt x="106" y="74"/>
                    <a:pt x="105" y="74"/>
                  </a:cubicBezTo>
                  <a:moveTo>
                    <a:pt x="103" y="64"/>
                  </a:moveTo>
                  <a:cubicBezTo>
                    <a:pt x="102" y="64"/>
                    <a:pt x="102" y="64"/>
                    <a:pt x="102" y="64"/>
                  </a:cubicBezTo>
                  <a:cubicBezTo>
                    <a:pt x="101" y="65"/>
                    <a:pt x="101" y="66"/>
                    <a:pt x="101" y="66"/>
                  </a:cubicBezTo>
                  <a:cubicBezTo>
                    <a:pt x="101" y="67"/>
                    <a:pt x="102" y="68"/>
                    <a:pt x="103" y="68"/>
                  </a:cubicBezTo>
                  <a:cubicBezTo>
                    <a:pt x="103" y="68"/>
                    <a:pt x="103" y="68"/>
                    <a:pt x="103" y="68"/>
                  </a:cubicBezTo>
                  <a:cubicBezTo>
                    <a:pt x="104" y="67"/>
                    <a:pt x="104" y="67"/>
                    <a:pt x="104" y="66"/>
                  </a:cubicBezTo>
                  <a:cubicBezTo>
                    <a:pt x="104" y="65"/>
                    <a:pt x="103" y="64"/>
                    <a:pt x="103" y="64"/>
                  </a:cubicBezTo>
                  <a:moveTo>
                    <a:pt x="100" y="55"/>
                  </a:moveTo>
                  <a:cubicBezTo>
                    <a:pt x="100" y="55"/>
                    <a:pt x="100" y="55"/>
                    <a:pt x="100" y="55"/>
                  </a:cubicBezTo>
                  <a:cubicBezTo>
                    <a:pt x="99" y="55"/>
                    <a:pt x="98" y="56"/>
                    <a:pt x="99" y="57"/>
                  </a:cubicBezTo>
                  <a:cubicBezTo>
                    <a:pt x="99" y="57"/>
                    <a:pt x="99" y="58"/>
                    <a:pt x="100" y="58"/>
                  </a:cubicBezTo>
                  <a:cubicBezTo>
                    <a:pt x="101" y="58"/>
                    <a:pt x="101" y="58"/>
                    <a:pt x="101" y="58"/>
                  </a:cubicBezTo>
                  <a:cubicBezTo>
                    <a:pt x="102" y="58"/>
                    <a:pt x="102" y="57"/>
                    <a:pt x="102" y="56"/>
                  </a:cubicBezTo>
                  <a:cubicBezTo>
                    <a:pt x="102" y="55"/>
                    <a:pt x="101" y="55"/>
                    <a:pt x="100" y="55"/>
                  </a:cubicBezTo>
                  <a:moveTo>
                    <a:pt x="98" y="45"/>
                  </a:moveTo>
                  <a:cubicBezTo>
                    <a:pt x="98" y="45"/>
                    <a:pt x="98" y="45"/>
                    <a:pt x="98" y="45"/>
                  </a:cubicBezTo>
                  <a:cubicBezTo>
                    <a:pt x="97" y="45"/>
                    <a:pt x="96" y="46"/>
                    <a:pt x="96" y="47"/>
                  </a:cubicBezTo>
                  <a:cubicBezTo>
                    <a:pt x="96" y="48"/>
                    <a:pt x="97" y="48"/>
                    <a:pt x="98" y="48"/>
                  </a:cubicBezTo>
                  <a:cubicBezTo>
                    <a:pt x="98" y="48"/>
                    <a:pt x="98" y="48"/>
                    <a:pt x="98" y="48"/>
                  </a:cubicBezTo>
                  <a:cubicBezTo>
                    <a:pt x="99" y="48"/>
                    <a:pt x="100" y="47"/>
                    <a:pt x="100" y="46"/>
                  </a:cubicBezTo>
                  <a:cubicBezTo>
                    <a:pt x="99" y="45"/>
                    <a:pt x="99" y="45"/>
                    <a:pt x="98" y="45"/>
                  </a:cubicBezTo>
                  <a:moveTo>
                    <a:pt x="96" y="35"/>
                  </a:moveTo>
                  <a:cubicBezTo>
                    <a:pt x="95" y="35"/>
                    <a:pt x="95" y="35"/>
                    <a:pt x="95" y="35"/>
                  </a:cubicBezTo>
                  <a:cubicBezTo>
                    <a:pt x="94" y="35"/>
                    <a:pt x="94" y="36"/>
                    <a:pt x="94" y="37"/>
                  </a:cubicBezTo>
                  <a:cubicBezTo>
                    <a:pt x="94" y="38"/>
                    <a:pt x="95" y="39"/>
                    <a:pt x="96" y="39"/>
                  </a:cubicBezTo>
                  <a:cubicBezTo>
                    <a:pt x="96" y="38"/>
                    <a:pt x="96" y="38"/>
                    <a:pt x="96" y="38"/>
                  </a:cubicBezTo>
                  <a:cubicBezTo>
                    <a:pt x="97" y="38"/>
                    <a:pt x="97" y="37"/>
                    <a:pt x="97" y="36"/>
                  </a:cubicBezTo>
                  <a:cubicBezTo>
                    <a:pt x="97" y="36"/>
                    <a:pt x="96" y="35"/>
                    <a:pt x="96" y="35"/>
                  </a:cubicBezTo>
                  <a:moveTo>
                    <a:pt x="3" y="35"/>
                  </a:moveTo>
                  <a:cubicBezTo>
                    <a:pt x="3" y="35"/>
                    <a:pt x="2" y="35"/>
                    <a:pt x="2" y="35"/>
                  </a:cubicBezTo>
                  <a:cubicBezTo>
                    <a:pt x="3" y="36"/>
                    <a:pt x="4" y="37"/>
                    <a:pt x="4" y="38"/>
                  </a:cubicBezTo>
                  <a:cubicBezTo>
                    <a:pt x="5" y="37"/>
                    <a:pt x="5" y="36"/>
                    <a:pt x="4" y="35"/>
                  </a:cubicBezTo>
                  <a:cubicBezTo>
                    <a:pt x="4" y="35"/>
                    <a:pt x="4" y="35"/>
                    <a:pt x="3" y="35"/>
                  </a:cubicBezTo>
                  <a:moveTo>
                    <a:pt x="10" y="28"/>
                  </a:moveTo>
                  <a:cubicBezTo>
                    <a:pt x="10" y="28"/>
                    <a:pt x="9" y="28"/>
                    <a:pt x="9" y="28"/>
                  </a:cubicBezTo>
                  <a:cubicBezTo>
                    <a:pt x="8" y="29"/>
                    <a:pt x="8" y="30"/>
                    <a:pt x="9" y="31"/>
                  </a:cubicBezTo>
                  <a:cubicBezTo>
                    <a:pt x="9" y="31"/>
                    <a:pt x="10" y="31"/>
                    <a:pt x="10" y="31"/>
                  </a:cubicBezTo>
                  <a:cubicBezTo>
                    <a:pt x="11" y="31"/>
                    <a:pt x="11" y="31"/>
                    <a:pt x="11" y="31"/>
                  </a:cubicBezTo>
                  <a:cubicBezTo>
                    <a:pt x="12" y="30"/>
                    <a:pt x="12" y="29"/>
                    <a:pt x="11" y="28"/>
                  </a:cubicBezTo>
                  <a:cubicBezTo>
                    <a:pt x="11" y="28"/>
                    <a:pt x="11" y="28"/>
                    <a:pt x="10" y="28"/>
                  </a:cubicBezTo>
                  <a:moveTo>
                    <a:pt x="93" y="25"/>
                  </a:moveTo>
                  <a:cubicBezTo>
                    <a:pt x="93" y="25"/>
                    <a:pt x="93" y="25"/>
                    <a:pt x="93" y="26"/>
                  </a:cubicBezTo>
                  <a:cubicBezTo>
                    <a:pt x="92" y="26"/>
                    <a:pt x="91" y="27"/>
                    <a:pt x="92" y="28"/>
                  </a:cubicBezTo>
                  <a:cubicBezTo>
                    <a:pt x="92" y="28"/>
                    <a:pt x="92" y="29"/>
                    <a:pt x="93" y="29"/>
                  </a:cubicBezTo>
                  <a:cubicBezTo>
                    <a:pt x="94" y="29"/>
                    <a:pt x="94" y="29"/>
                    <a:pt x="94" y="29"/>
                  </a:cubicBezTo>
                  <a:cubicBezTo>
                    <a:pt x="95" y="29"/>
                    <a:pt x="95" y="28"/>
                    <a:pt x="95" y="27"/>
                  </a:cubicBezTo>
                  <a:cubicBezTo>
                    <a:pt x="95" y="26"/>
                    <a:pt x="94" y="25"/>
                    <a:pt x="93" y="25"/>
                  </a:cubicBezTo>
                  <a:moveTo>
                    <a:pt x="17" y="21"/>
                  </a:moveTo>
                  <a:cubicBezTo>
                    <a:pt x="17" y="21"/>
                    <a:pt x="17" y="21"/>
                    <a:pt x="16" y="21"/>
                  </a:cubicBezTo>
                  <a:cubicBezTo>
                    <a:pt x="16" y="22"/>
                    <a:pt x="16" y="23"/>
                    <a:pt x="16" y="24"/>
                  </a:cubicBezTo>
                  <a:cubicBezTo>
                    <a:pt x="17" y="24"/>
                    <a:pt x="17" y="24"/>
                    <a:pt x="17" y="24"/>
                  </a:cubicBezTo>
                  <a:cubicBezTo>
                    <a:pt x="18" y="24"/>
                    <a:pt x="18" y="24"/>
                    <a:pt x="19" y="24"/>
                  </a:cubicBezTo>
                  <a:cubicBezTo>
                    <a:pt x="19" y="23"/>
                    <a:pt x="19" y="22"/>
                    <a:pt x="19" y="21"/>
                  </a:cubicBezTo>
                  <a:cubicBezTo>
                    <a:pt x="18" y="21"/>
                    <a:pt x="18" y="21"/>
                    <a:pt x="17" y="21"/>
                  </a:cubicBezTo>
                  <a:moveTo>
                    <a:pt x="91" y="16"/>
                  </a:moveTo>
                  <a:cubicBezTo>
                    <a:pt x="91" y="16"/>
                    <a:pt x="91" y="16"/>
                    <a:pt x="91" y="16"/>
                  </a:cubicBezTo>
                  <a:cubicBezTo>
                    <a:pt x="90" y="16"/>
                    <a:pt x="89" y="17"/>
                    <a:pt x="89" y="18"/>
                  </a:cubicBezTo>
                  <a:cubicBezTo>
                    <a:pt x="89" y="19"/>
                    <a:pt x="90" y="19"/>
                    <a:pt x="91" y="19"/>
                  </a:cubicBezTo>
                  <a:cubicBezTo>
                    <a:pt x="91" y="19"/>
                    <a:pt x="91" y="19"/>
                    <a:pt x="91" y="19"/>
                  </a:cubicBezTo>
                  <a:cubicBezTo>
                    <a:pt x="92" y="19"/>
                    <a:pt x="93" y="18"/>
                    <a:pt x="93" y="17"/>
                  </a:cubicBezTo>
                  <a:cubicBezTo>
                    <a:pt x="92" y="16"/>
                    <a:pt x="92" y="16"/>
                    <a:pt x="91" y="16"/>
                  </a:cubicBezTo>
                  <a:moveTo>
                    <a:pt x="25" y="14"/>
                  </a:moveTo>
                  <a:cubicBezTo>
                    <a:pt x="24" y="14"/>
                    <a:pt x="24" y="14"/>
                    <a:pt x="23" y="14"/>
                  </a:cubicBezTo>
                  <a:cubicBezTo>
                    <a:pt x="23" y="15"/>
                    <a:pt x="23" y="16"/>
                    <a:pt x="23" y="17"/>
                  </a:cubicBezTo>
                  <a:cubicBezTo>
                    <a:pt x="24" y="17"/>
                    <a:pt x="24" y="17"/>
                    <a:pt x="25" y="17"/>
                  </a:cubicBezTo>
                  <a:cubicBezTo>
                    <a:pt x="25" y="17"/>
                    <a:pt x="25" y="17"/>
                    <a:pt x="26" y="17"/>
                  </a:cubicBezTo>
                  <a:cubicBezTo>
                    <a:pt x="26" y="16"/>
                    <a:pt x="26" y="15"/>
                    <a:pt x="26" y="14"/>
                  </a:cubicBezTo>
                  <a:cubicBezTo>
                    <a:pt x="25" y="14"/>
                    <a:pt x="25" y="14"/>
                    <a:pt x="25" y="14"/>
                  </a:cubicBezTo>
                  <a:moveTo>
                    <a:pt x="32" y="7"/>
                  </a:moveTo>
                  <a:cubicBezTo>
                    <a:pt x="31" y="7"/>
                    <a:pt x="31" y="7"/>
                    <a:pt x="31" y="7"/>
                  </a:cubicBezTo>
                  <a:cubicBezTo>
                    <a:pt x="30" y="8"/>
                    <a:pt x="30" y="9"/>
                    <a:pt x="31" y="10"/>
                  </a:cubicBezTo>
                  <a:cubicBezTo>
                    <a:pt x="31" y="10"/>
                    <a:pt x="31" y="10"/>
                    <a:pt x="32" y="10"/>
                  </a:cubicBezTo>
                  <a:cubicBezTo>
                    <a:pt x="32" y="10"/>
                    <a:pt x="33" y="10"/>
                    <a:pt x="33" y="10"/>
                  </a:cubicBezTo>
                  <a:cubicBezTo>
                    <a:pt x="34" y="9"/>
                    <a:pt x="34" y="8"/>
                    <a:pt x="33" y="7"/>
                  </a:cubicBezTo>
                  <a:cubicBezTo>
                    <a:pt x="33" y="7"/>
                    <a:pt x="32" y="7"/>
                    <a:pt x="32" y="7"/>
                  </a:cubicBezTo>
                  <a:moveTo>
                    <a:pt x="39" y="0"/>
                  </a:moveTo>
                  <a:cubicBezTo>
                    <a:pt x="38" y="0"/>
                    <a:pt x="38" y="0"/>
                    <a:pt x="38" y="0"/>
                  </a:cubicBezTo>
                  <a:cubicBezTo>
                    <a:pt x="37" y="1"/>
                    <a:pt x="37" y="2"/>
                    <a:pt x="38" y="3"/>
                  </a:cubicBezTo>
                  <a:cubicBezTo>
                    <a:pt x="38" y="3"/>
                    <a:pt x="38" y="3"/>
                    <a:pt x="39" y="3"/>
                  </a:cubicBezTo>
                  <a:cubicBezTo>
                    <a:pt x="39" y="3"/>
                    <a:pt x="40" y="3"/>
                    <a:pt x="40" y="3"/>
                  </a:cubicBezTo>
                  <a:cubicBezTo>
                    <a:pt x="41" y="2"/>
                    <a:pt x="41" y="1"/>
                    <a:pt x="40" y="0"/>
                  </a:cubicBezTo>
                  <a:cubicBezTo>
                    <a:pt x="40" y="0"/>
                    <a:pt x="39" y="0"/>
                    <a:pt x="39"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2" name="Freeform 1147"/>
            <p:cNvSpPr>
              <a:spLocks noEditPoints="1"/>
            </p:cNvSpPr>
            <p:nvPr/>
          </p:nvSpPr>
          <p:spPr bwMode="auto">
            <a:xfrm>
              <a:off x="3801912" y="1911009"/>
              <a:ext cx="3462969" cy="1091442"/>
            </a:xfrm>
            <a:custGeom>
              <a:avLst/>
              <a:gdLst>
                <a:gd name="T0" fmla="*/ 985 w 1016"/>
                <a:gd name="T1" fmla="*/ 316 h 321"/>
                <a:gd name="T2" fmla="*/ 964 w 1016"/>
                <a:gd name="T3" fmla="*/ 316 h 321"/>
                <a:gd name="T4" fmla="*/ 945 w 1016"/>
                <a:gd name="T5" fmla="*/ 317 h 321"/>
                <a:gd name="T6" fmla="*/ 925 w 1016"/>
                <a:gd name="T7" fmla="*/ 315 h 321"/>
                <a:gd name="T8" fmla="*/ 907 w 1016"/>
                <a:gd name="T9" fmla="*/ 312 h 321"/>
                <a:gd name="T10" fmla="*/ 886 w 1016"/>
                <a:gd name="T11" fmla="*/ 308 h 321"/>
                <a:gd name="T12" fmla="*/ 866 w 1016"/>
                <a:gd name="T13" fmla="*/ 307 h 321"/>
                <a:gd name="T14" fmla="*/ 836 w 1016"/>
                <a:gd name="T15" fmla="*/ 304 h 321"/>
                <a:gd name="T16" fmla="*/ 814 w 1016"/>
                <a:gd name="T17" fmla="*/ 304 h 321"/>
                <a:gd name="T18" fmla="*/ 796 w 1016"/>
                <a:gd name="T19" fmla="*/ 304 h 321"/>
                <a:gd name="T20" fmla="*/ 1013 w 1016"/>
                <a:gd name="T21" fmla="*/ 299 h 321"/>
                <a:gd name="T22" fmla="*/ 314 w 1016"/>
                <a:gd name="T23" fmla="*/ 287 h 321"/>
                <a:gd name="T24" fmla="*/ 999 w 1016"/>
                <a:gd name="T25" fmla="*/ 286 h 321"/>
                <a:gd name="T26" fmla="*/ 345 w 1016"/>
                <a:gd name="T27" fmla="*/ 283 h 321"/>
                <a:gd name="T28" fmla="*/ 986 w 1016"/>
                <a:gd name="T29" fmla="*/ 270 h 321"/>
                <a:gd name="T30" fmla="*/ 281 w 1016"/>
                <a:gd name="T31" fmla="*/ 246 h 321"/>
                <a:gd name="T32" fmla="*/ 682 w 1016"/>
                <a:gd name="T33" fmla="*/ 235 h 321"/>
                <a:gd name="T34" fmla="*/ 718 w 1016"/>
                <a:gd name="T35" fmla="*/ 223 h 321"/>
                <a:gd name="T36" fmla="*/ 291 w 1016"/>
                <a:gd name="T37" fmla="*/ 214 h 321"/>
                <a:gd name="T38" fmla="*/ 668 w 1016"/>
                <a:gd name="T39" fmla="*/ 205 h 321"/>
                <a:gd name="T40" fmla="*/ 719 w 1016"/>
                <a:gd name="T41" fmla="*/ 205 h 321"/>
                <a:gd name="T42" fmla="*/ 297 w 1016"/>
                <a:gd name="T43" fmla="*/ 199 h 321"/>
                <a:gd name="T44" fmla="*/ 476 w 1016"/>
                <a:gd name="T45" fmla="*/ 192 h 321"/>
                <a:gd name="T46" fmla="*/ 303 w 1016"/>
                <a:gd name="T47" fmla="*/ 188 h 321"/>
                <a:gd name="T48" fmla="*/ 482 w 1016"/>
                <a:gd name="T49" fmla="*/ 180 h 321"/>
                <a:gd name="T50" fmla="*/ 305 w 1016"/>
                <a:gd name="T51" fmla="*/ 177 h 321"/>
                <a:gd name="T52" fmla="*/ 652 w 1016"/>
                <a:gd name="T53" fmla="*/ 169 h 321"/>
                <a:gd name="T54" fmla="*/ 723 w 1016"/>
                <a:gd name="T55" fmla="*/ 165 h 321"/>
                <a:gd name="T56" fmla="*/ 646 w 1016"/>
                <a:gd name="T57" fmla="*/ 162 h 321"/>
                <a:gd name="T58" fmla="*/ 726 w 1016"/>
                <a:gd name="T59" fmla="*/ 157 h 321"/>
                <a:gd name="T60" fmla="*/ 644 w 1016"/>
                <a:gd name="T61" fmla="*/ 154 h 321"/>
                <a:gd name="T62" fmla="*/ 729 w 1016"/>
                <a:gd name="T63" fmla="*/ 145 h 321"/>
                <a:gd name="T64" fmla="*/ 639 w 1016"/>
                <a:gd name="T65" fmla="*/ 141 h 321"/>
                <a:gd name="T66" fmla="*/ 79 w 1016"/>
                <a:gd name="T67" fmla="*/ 139 h 321"/>
                <a:gd name="T68" fmla="*/ 501 w 1016"/>
                <a:gd name="T69" fmla="*/ 135 h 321"/>
                <a:gd name="T70" fmla="*/ 802 w 1016"/>
                <a:gd name="T71" fmla="*/ 135 h 321"/>
                <a:gd name="T72" fmla="*/ 794 w 1016"/>
                <a:gd name="T73" fmla="*/ 130 h 321"/>
                <a:gd name="T74" fmla="*/ 631 w 1016"/>
                <a:gd name="T75" fmla="*/ 127 h 321"/>
                <a:gd name="T76" fmla="*/ 70 w 1016"/>
                <a:gd name="T77" fmla="*/ 122 h 321"/>
                <a:gd name="T78" fmla="*/ 511 w 1016"/>
                <a:gd name="T79" fmla="*/ 116 h 321"/>
                <a:gd name="T80" fmla="*/ 122 w 1016"/>
                <a:gd name="T81" fmla="*/ 111 h 321"/>
                <a:gd name="T82" fmla="*/ 621 w 1016"/>
                <a:gd name="T83" fmla="*/ 105 h 321"/>
                <a:gd name="T84" fmla="*/ 122 w 1016"/>
                <a:gd name="T85" fmla="*/ 104 h 321"/>
                <a:gd name="T86" fmla="*/ 618 w 1016"/>
                <a:gd name="T87" fmla="*/ 99 h 321"/>
                <a:gd name="T88" fmla="*/ 125 w 1016"/>
                <a:gd name="T89" fmla="*/ 93 h 321"/>
                <a:gd name="T90" fmla="*/ 615 w 1016"/>
                <a:gd name="T91" fmla="*/ 88 h 321"/>
                <a:gd name="T92" fmla="*/ 124 w 1016"/>
                <a:gd name="T93" fmla="*/ 81 h 321"/>
                <a:gd name="T94" fmla="*/ 45 w 1016"/>
                <a:gd name="T95" fmla="*/ 78 h 321"/>
                <a:gd name="T96" fmla="*/ 604 w 1016"/>
                <a:gd name="T97" fmla="*/ 69 h 321"/>
                <a:gd name="T98" fmla="*/ 536 w 1016"/>
                <a:gd name="T99" fmla="*/ 65 h 321"/>
                <a:gd name="T100" fmla="*/ 601 w 1016"/>
                <a:gd name="T101" fmla="*/ 63 h 321"/>
                <a:gd name="T102" fmla="*/ 31 w 1016"/>
                <a:gd name="T103" fmla="*/ 54 h 321"/>
                <a:gd name="T104" fmla="*/ 546 w 1016"/>
                <a:gd name="T105" fmla="*/ 44 h 321"/>
                <a:gd name="T106" fmla="*/ 593 w 1016"/>
                <a:gd name="T107" fmla="*/ 42 h 321"/>
                <a:gd name="T108" fmla="*/ 239 w 1016"/>
                <a:gd name="T109" fmla="*/ 36 h 321"/>
                <a:gd name="T110" fmla="*/ 228 w 1016"/>
                <a:gd name="T111" fmla="*/ 36 h 321"/>
                <a:gd name="T112" fmla="*/ 219 w 1016"/>
                <a:gd name="T113" fmla="*/ 37 h 321"/>
                <a:gd name="T114" fmla="*/ 209 w 1016"/>
                <a:gd name="T115" fmla="*/ 36 h 321"/>
                <a:gd name="T116" fmla="*/ 191 w 1016"/>
                <a:gd name="T117" fmla="*/ 32 h 321"/>
                <a:gd name="T118" fmla="*/ 13 w 1016"/>
                <a:gd name="T119" fmla="*/ 17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6" h="321">
                  <a:moveTo>
                    <a:pt x="1005" y="318"/>
                  </a:moveTo>
                  <a:cubicBezTo>
                    <a:pt x="1004" y="318"/>
                    <a:pt x="1004" y="319"/>
                    <a:pt x="1004" y="320"/>
                  </a:cubicBezTo>
                  <a:cubicBezTo>
                    <a:pt x="1003" y="321"/>
                    <a:pt x="1004" y="321"/>
                    <a:pt x="1005" y="321"/>
                  </a:cubicBezTo>
                  <a:cubicBezTo>
                    <a:pt x="1005" y="321"/>
                    <a:pt x="1005" y="321"/>
                    <a:pt x="1005" y="321"/>
                  </a:cubicBezTo>
                  <a:cubicBezTo>
                    <a:pt x="1006" y="321"/>
                    <a:pt x="1007" y="321"/>
                    <a:pt x="1007" y="320"/>
                  </a:cubicBezTo>
                  <a:cubicBezTo>
                    <a:pt x="1007" y="319"/>
                    <a:pt x="1006" y="318"/>
                    <a:pt x="1005" y="318"/>
                  </a:cubicBezTo>
                  <a:cubicBezTo>
                    <a:pt x="1005" y="318"/>
                    <a:pt x="1005" y="318"/>
                    <a:pt x="1005" y="318"/>
                  </a:cubicBezTo>
                  <a:moveTo>
                    <a:pt x="995" y="317"/>
                  </a:moveTo>
                  <a:cubicBezTo>
                    <a:pt x="994" y="317"/>
                    <a:pt x="994" y="318"/>
                    <a:pt x="994" y="319"/>
                  </a:cubicBezTo>
                  <a:cubicBezTo>
                    <a:pt x="993" y="320"/>
                    <a:pt x="994" y="321"/>
                    <a:pt x="995" y="321"/>
                  </a:cubicBezTo>
                  <a:cubicBezTo>
                    <a:pt x="995" y="321"/>
                    <a:pt x="995" y="321"/>
                    <a:pt x="995" y="321"/>
                  </a:cubicBezTo>
                  <a:cubicBezTo>
                    <a:pt x="996" y="321"/>
                    <a:pt x="997" y="320"/>
                    <a:pt x="997" y="319"/>
                  </a:cubicBezTo>
                  <a:cubicBezTo>
                    <a:pt x="997" y="318"/>
                    <a:pt x="996" y="317"/>
                    <a:pt x="995" y="317"/>
                  </a:cubicBezTo>
                  <a:cubicBezTo>
                    <a:pt x="995" y="317"/>
                    <a:pt x="995" y="317"/>
                    <a:pt x="995" y="317"/>
                  </a:cubicBezTo>
                  <a:moveTo>
                    <a:pt x="985" y="316"/>
                  </a:moveTo>
                  <a:cubicBezTo>
                    <a:pt x="984" y="316"/>
                    <a:pt x="984" y="317"/>
                    <a:pt x="984" y="318"/>
                  </a:cubicBezTo>
                  <a:cubicBezTo>
                    <a:pt x="984" y="319"/>
                    <a:pt x="984" y="320"/>
                    <a:pt x="985" y="320"/>
                  </a:cubicBezTo>
                  <a:cubicBezTo>
                    <a:pt x="985" y="320"/>
                    <a:pt x="985" y="320"/>
                    <a:pt x="985" y="320"/>
                  </a:cubicBezTo>
                  <a:cubicBezTo>
                    <a:pt x="986" y="320"/>
                    <a:pt x="987" y="319"/>
                    <a:pt x="987" y="318"/>
                  </a:cubicBezTo>
                  <a:cubicBezTo>
                    <a:pt x="987" y="317"/>
                    <a:pt x="986" y="317"/>
                    <a:pt x="985" y="316"/>
                  </a:cubicBezTo>
                  <a:cubicBezTo>
                    <a:pt x="985" y="316"/>
                    <a:pt x="985" y="316"/>
                    <a:pt x="985" y="316"/>
                  </a:cubicBezTo>
                  <a:moveTo>
                    <a:pt x="975" y="316"/>
                  </a:moveTo>
                  <a:cubicBezTo>
                    <a:pt x="974" y="316"/>
                    <a:pt x="974" y="316"/>
                    <a:pt x="974" y="317"/>
                  </a:cubicBezTo>
                  <a:cubicBezTo>
                    <a:pt x="974" y="318"/>
                    <a:pt x="974" y="319"/>
                    <a:pt x="975" y="319"/>
                  </a:cubicBezTo>
                  <a:cubicBezTo>
                    <a:pt x="975" y="319"/>
                    <a:pt x="975" y="319"/>
                    <a:pt x="975" y="319"/>
                  </a:cubicBezTo>
                  <a:cubicBezTo>
                    <a:pt x="976" y="319"/>
                    <a:pt x="977" y="318"/>
                    <a:pt x="977" y="317"/>
                  </a:cubicBezTo>
                  <a:cubicBezTo>
                    <a:pt x="977" y="317"/>
                    <a:pt x="976" y="316"/>
                    <a:pt x="975" y="316"/>
                  </a:cubicBezTo>
                  <a:cubicBezTo>
                    <a:pt x="975" y="316"/>
                    <a:pt x="975" y="316"/>
                    <a:pt x="975" y="316"/>
                  </a:cubicBezTo>
                  <a:moveTo>
                    <a:pt x="965" y="315"/>
                  </a:moveTo>
                  <a:cubicBezTo>
                    <a:pt x="964" y="315"/>
                    <a:pt x="964" y="315"/>
                    <a:pt x="964" y="316"/>
                  </a:cubicBezTo>
                  <a:cubicBezTo>
                    <a:pt x="964" y="317"/>
                    <a:pt x="964" y="318"/>
                    <a:pt x="965" y="318"/>
                  </a:cubicBezTo>
                  <a:cubicBezTo>
                    <a:pt x="965" y="318"/>
                    <a:pt x="965" y="318"/>
                    <a:pt x="965" y="318"/>
                  </a:cubicBezTo>
                  <a:cubicBezTo>
                    <a:pt x="966" y="318"/>
                    <a:pt x="967" y="317"/>
                    <a:pt x="967" y="317"/>
                  </a:cubicBezTo>
                  <a:cubicBezTo>
                    <a:pt x="967" y="316"/>
                    <a:pt x="966" y="315"/>
                    <a:pt x="965" y="315"/>
                  </a:cubicBezTo>
                  <a:cubicBezTo>
                    <a:pt x="965" y="315"/>
                    <a:pt x="965" y="315"/>
                    <a:pt x="965" y="315"/>
                  </a:cubicBezTo>
                  <a:moveTo>
                    <a:pt x="955" y="314"/>
                  </a:moveTo>
                  <a:cubicBezTo>
                    <a:pt x="954" y="314"/>
                    <a:pt x="954" y="315"/>
                    <a:pt x="954" y="316"/>
                  </a:cubicBezTo>
                  <a:cubicBezTo>
                    <a:pt x="954" y="316"/>
                    <a:pt x="954" y="317"/>
                    <a:pt x="955" y="317"/>
                  </a:cubicBezTo>
                  <a:cubicBezTo>
                    <a:pt x="955" y="317"/>
                    <a:pt x="955" y="317"/>
                    <a:pt x="955" y="317"/>
                  </a:cubicBezTo>
                  <a:cubicBezTo>
                    <a:pt x="956" y="317"/>
                    <a:pt x="957" y="317"/>
                    <a:pt x="957" y="316"/>
                  </a:cubicBezTo>
                  <a:cubicBezTo>
                    <a:pt x="957" y="315"/>
                    <a:pt x="956" y="314"/>
                    <a:pt x="955" y="314"/>
                  </a:cubicBezTo>
                  <a:cubicBezTo>
                    <a:pt x="955" y="314"/>
                    <a:pt x="955" y="314"/>
                    <a:pt x="955" y="314"/>
                  </a:cubicBezTo>
                  <a:moveTo>
                    <a:pt x="945" y="313"/>
                  </a:moveTo>
                  <a:cubicBezTo>
                    <a:pt x="945" y="313"/>
                    <a:pt x="944" y="314"/>
                    <a:pt x="944" y="315"/>
                  </a:cubicBezTo>
                  <a:cubicBezTo>
                    <a:pt x="944" y="316"/>
                    <a:pt x="944" y="316"/>
                    <a:pt x="945" y="317"/>
                  </a:cubicBezTo>
                  <a:cubicBezTo>
                    <a:pt x="945" y="317"/>
                    <a:pt x="945" y="317"/>
                    <a:pt x="945" y="317"/>
                  </a:cubicBezTo>
                  <a:cubicBezTo>
                    <a:pt x="946" y="317"/>
                    <a:pt x="947" y="316"/>
                    <a:pt x="947" y="315"/>
                  </a:cubicBezTo>
                  <a:cubicBezTo>
                    <a:pt x="947" y="314"/>
                    <a:pt x="946" y="313"/>
                    <a:pt x="946" y="313"/>
                  </a:cubicBezTo>
                  <a:cubicBezTo>
                    <a:pt x="945" y="313"/>
                    <a:pt x="945" y="313"/>
                    <a:pt x="945" y="313"/>
                  </a:cubicBezTo>
                  <a:moveTo>
                    <a:pt x="935" y="312"/>
                  </a:moveTo>
                  <a:cubicBezTo>
                    <a:pt x="935" y="312"/>
                    <a:pt x="934" y="313"/>
                    <a:pt x="934" y="314"/>
                  </a:cubicBezTo>
                  <a:cubicBezTo>
                    <a:pt x="934" y="315"/>
                    <a:pt x="934" y="316"/>
                    <a:pt x="935" y="316"/>
                  </a:cubicBezTo>
                  <a:cubicBezTo>
                    <a:pt x="935" y="316"/>
                    <a:pt x="935" y="316"/>
                    <a:pt x="935" y="316"/>
                  </a:cubicBezTo>
                  <a:cubicBezTo>
                    <a:pt x="936" y="316"/>
                    <a:pt x="937" y="315"/>
                    <a:pt x="937" y="314"/>
                  </a:cubicBezTo>
                  <a:cubicBezTo>
                    <a:pt x="937" y="313"/>
                    <a:pt x="936" y="312"/>
                    <a:pt x="936" y="312"/>
                  </a:cubicBezTo>
                  <a:cubicBezTo>
                    <a:pt x="935" y="312"/>
                    <a:pt x="935" y="312"/>
                    <a:pt x="935" y="312"/>
                  </a:cubicBezTo>
                  <a:moveTo>
                    <a:pt x="925" y="312"/>
                  </a:moveTo>
                  <a:cubicBezTo>
                    <a:pt x="925" y="312"/>
                    <a:pt x="924" y="312"/>
                    <a:pt x="924" y="313"/>
                  </a:cubicBezTo>
                  <a:cubicBezTo>
                    <a:pt x="924" y="314"/>
                    <a:pt x="924" y="315"/>
                    <a:pt x="925" y="315"/>
                  </a:cubicBezTo>
                  <a:cubicBezTo>
                    <a:pt x="925" y="315"/>
                    <a:pt x="925" y="315"/>
                    <a:pt x="925" y="315"/>
                  </a:cubicBezTo>
                  <a:cubicBezTo>
                    <a:pt x="926" y="315"/>
                    <a:pt x="927" y="314"/>
                    <a:pt x="927" y="313"/>
                  </a:cubicBezTo>
                  <a:cubicBezTo>
                    <a:pt x="927" y="312"/>
                    <a:pt x="926" y="312"/>
                    <a:pt x="926" y="312"/>
                  </a:cubicBezTo>
                  <a:cubicBezTo>
                    <a:pt x="926" y="312"/>
                    <a:pt x="926" y="312"/>
                    <a:pt x="925" y="312"/>
                  </a:cubicBezTo>
                  <a:moveTo>
                    <a:pt x="915" y="311"/>
                  </a:moveTo>
                  <a:cubicBezTo>
                    <a:pt x="915" y="311"/>
                    <a:pt x="914" y="311"/>
                    <a:pt x="914" y="312"/>
                  </a:cubicBezTo>
                  <a:cubicBezTo>
                    <a:pt x="914" y="313"/>
                    <a:pt x="914" y="314"/>
                    <a:pt x="915" y="314"/>
                  </a:cubicBezTo>
                  <a:cubicBezTo>
                    <a:pt x="915" y="314"/>
                    <a:pt x="915" y="314"/>
                    <a:pt x="915" y="314"/>
                  </a:cubicBezTo>
                  <a:cubicBezTo>
                    <a:pt x="916" y="314"/>
                    <a:pt x="917" y="313"/>
                    <a:pt x="917" y="313"/>
                  </a:cubicBezTo>
                  <a:cubicBezTo>
                    <a:pt x="917" y="312"/>
                    <a:pt x="917" y="311"/>
                    <a:pt x="916" y="311"/>
                  </a:cubicBezTo>
                  <a:cubicBezTo>
                    <a:pt x="916" y="311"/>
                    <a:pt x="916" y="311"/>
                    <a:pt x="915" y="311"/>
                  </a:cubicBezTo>
                  <a:moveTo>
                    <a:pt x="906" y="310"/>
                  </a:moveTo>
                  <a:cubicBezTo>
                    <a:pt x="905" y="310"/>
                    <a:pt x="904" y="311"/>
                    <a:pt x="904" y="311"/>
                  </a:cubicBezTo>
                  <a:cubicBezTo>
                    <a:pt x="904" y="312"/>
                    <a:pt x="904" y="313"/>
                    <a:pt x="905" y="313"/>
                  </a:cubicBezTo>
                  <a:cubicBezTo>
                    <a:pt x="906" y="313"/>
                    <a:pt x="906" y="313"/>
                    <a:pt x="906" y="313"/>
                  </a:cubicBezTo>
                  <a:cubicBezTo>
                    <a:pt x="906" y="313"/>
                    <a:pt x="907" y="313"/>
                    <a:pt x="907" y="312"/>
                  </a:cubicBezTo>
                  <a:cubicBezTo>
                    <a:pt x="907" y="311"/>
                    <a:pt x="907" y="310"/>
                    <a:pt x="906" y="310"/>
                  </a:cubicBezTo>
                  <a:cubicBezTo>
                    <a:pt x="906" y="310"/>
                    <a:pt x="906" y="310"/>
                    <a:pt x="906" y="310"/>
                  </a:cubicBezTo>
                  <a:moveTo>
                    <a:pt x="896" y="309"/>
                  </a:moveTo>
                  <a:cubicBezTo>
                    <a:pt x="895" y="309"/>
                    <a:pt x="894" y="310"/>
                    <a:pt x="894" y="311"/>
                  </a:cubicBezTo>
                  <a:cubicBezTo>
                    <a:pt x="894" y="312"/>
                    <a:pt x="894" y="312"/>
                    <a:pt x="895" y="312"/>
                  </a:cubicBezTo>
                  <a:cubicBezTo>
                    <a:pt x="896" y="312"/>
                    <a:pt x="896" y="312"/>
                    <a:pt x="896" y="312"/>
                  </a:cubicBezTo>
                  <a:cubicBezTo>
                    <a:pt x="896" y="312"/>
                    <a:pt x="897" y="312"/>
                    <a:pt x="897" y="311"/>
                  </a:cubicBezTo>
                  <a:cubicBezTo>
                    <a:pt x="897" y="310"/>
                    <a:pt x="897" y="309"/>
                    <a:pt x="896" y="309"/>
                  </a:cubicBezTo>
                  <a:cubicBezTo>
                    <a:pt x="896" y="309"/>
                    <a:pt x="896" y="309"/>
                    <a:pt x="896" y="309"/>
                  </a:cubicBezTo>
                  <a:moveTo>
                    <a:pt x="886" y="308"/>
                  </a:moveTo>
                  <a:cubicBezTo>
                    <a:pt x="885" y="308"/>
                    <a:pt x="884" y="309"/>
                    <a:pt x="884" y="310"/>
                  </a:cubicBezTo>
                  <a:cubicBezTo>
                    <a:pt x="884" y="311"/>
                    <a:pt x="885" y="312"/>
                    <a:pt x="885" y="312"/>
                  </a:cubicBezTo>
                  <a:cubicBezTo>
                    <a:pt x="886" y="312"/>
                    <a:pt x="886" y="312"/>
                    <a:pt x="886" y="312"/>
                  </a:cubicBezTo>
                  <a:cubicBezTo>
                    <a:pt x="886" y="312"/>
                    <a:pt x="887" y="311"/>
                    <a:pt x="887" y="310"/>
                  </a:cubicBezTo>
                  <a:cubicBezTo>
                    <a:pt x="887" y="309"/>
                    <a:pt x="887" y="308"/>
                    <a:pt x="886" y="308"/>
                  </a:cubicBezTo>
                  <a:cubicBezTo>
                    <a:pt x="886" y="308"/>
                    <a:pt x="886" y="308"/>
                    <a:pt x="886" y="308"/>
                  </a:cubicBezTo>
                  <a:moveTo>
                    <a:pt x="876" y="307"/>
                  </a:moveTo>
                  <a:cubicBezTo>
                    <a:pt x="875" y="307"/>
                    <a:pt x="874" y="308"/>
                    <a:pt x="874" y="309"/>
                  </a:cubicBezTo>
                  <a:cubicBezTo>
                    <a:pt x="874" y="310"/>
                    <a:pt x="875" y="311"/>
                    <a:pt x="875" y="311"/>
                  </a:cubicBezTo>
                  <a:cubicBezTo>
                    <a:pt x="876" y="311"/>
                    <a:pt x="876" y="311"/>
                    <a:pt x="876" y="311"/>
                  </a:cubicBezTo>
                  <a:cubicBezTo>
                    <a:pt x="877" y="311"/>
                    <a:pt x="877" y="310"/>
                    <a:pt x="877" y="309"/>
                  </a:cubicBezTo>
                  <a:cubicBezTo>
                    <a:pt x="877" y="308"/>
                    <a:pt x="877" y="308"/>
                    <a:pt x="876" y="307"/>
                  </a:cubicBezTo>
                  <a:cubicBezTo>
                    <a:pt x="876" y="307"/>
                    <a:pt x="876" y="307"/>
                    <a:pt x="876" y="307"/>
                  </a:cubicBezTo>
                  <a:moveTo>
                    <a:pt x="866" y="307"/>
                  </a:moveTo>
                  <a:cubicBezTo>
                    <a:pt x="865" y="307"/>
                    <a:pt x="864" y="307"/>
                    <a:pt x="864" y="308"/>
                  </a:cubicBezTo>
                  <a:cubicBezTo>
                    <a:pt x="864" y="309"/>
                    <a:pt x="865" y="310"/>
                    <a:pt x="866" y="310"/>
                  </a:cubicBezTo>
                  <a:cubicBezTo>
                    <a:pt x="866" y="310"/>
                    <a:pt x="866" y="310"/>
                    <a:pt x="866" y="310"/>
                  </a:cubicBezTo>
                  <a:cubicBezTo>
                    <a:pt x="867" y="310"/>
                    <a:pt x="867" y="309"/>
                    <a:pt x="867" y="308"/>
                  </a:cubicBezTo>
                  <a:cubicBezTo>
                    <a:pt x="867" y="308"/>
                    <a:pt x="867" y="307"/>
                    <a:pt x="866" y="307"/>
                  </a:cubicBezTo>
                  <a:cubicBezTo>
                    <a:pt x="866" y="307"/>
                    <a:pt x="866" y="307"/>
                    <a:pt x="866" y="307"/>
                  </a:cubicBezTo>
                  <a:moveTo>
                    <a:pt x="856" y="306"/>
                  </a:moveTo>
                  <a:cubicBezTo>
                    <a:pt x="855" y="306"/>
                    <a:pt x="854" y="306"/>
                    <a:pt x="854" y="307"/>
                  </a:cubicBezTo>
                  <a:cubicBezTo>
                    <a:pt x="854" y="308"/>
                    <a:pt x="855" y="309"/>
                    <a:pt x="856" y="309"/>
                  </a:cubicBezTo>
                  <a:cubicBezTo>
                    <a:pt x="856" y="309"/>
                    <a:pt x="856" y="309"/>
                    <a:pt x="856" y="309"/>
                  </a:cubicBezTo>
                  <a:cubicBezTo>
                    <a:pt x="857" y="309"/>
                    <a:pt x="857" y="308"/>
                    <a:pt x="857" y="308"/>
                  </a:cubicBezTo>
                  <a:cubicBezTo>
                    <a:pt x="857" y="307"/>
                    <a:pt x="857" y="306"/>
                    <a:pt x="856" y="306"/>
                  </a:cubicBezTo>
                  <a:cubicBezTo>
                    <a:pt x="856" y="306"/>
                    <a:pt x="856" y="306"/>
                    <a:pt x="856" y="306"/>
                  </a:cubicBezTo>
                  <a:moveTo>
                    <a:pt x="846" y="305"/>
                  </a:moveTo>
                  <a:cubicBezTo>
                    <a:pt x="845" y="305"/>
                    <a:pt x="844" y="306"/>
                    <a:pt x="844" y="307"/>
                  </a:cubicBezTo>
                  <a:cubicBezTo>
                    <a:pt x="844" y="307"/>
                    <a:pt x="845" y="308"/>
                    <a:pt x="846" y="308"/>
                  </a:cubicBezTo>
                  <a:cubicBezTo>
                    <a:pt x="846" y="308"/>
                    <a:pt x="846" y="308"/>
                    <a:pt x="846" y="308"/>
                  </a:cubicBezTo>
                  <a:cubicBezTo>
                    <a:pt x="847" y="308"/>
                    <a:pt x="847" y="308"/>
                    <a:pt x="847" y="307"/>
                  </a:cubicBezTo>
                  <a:cubicBezTo>
                    <a:pt x="847" y="306"/>
                    <a:pt x="847" y="305"/>
                    <a:pt x="846" y="305"/>
                  </a:cubicBezTo>
                  <a:cubicBezTo>
                    <a:pt x="846" y="305"/>
                    <a:pt x="846" y="305"/>
                    <a:pt x="846" y="305"/>
                  </a:cubicBezTo>
                  <a:moveTo>
                    <a:pt x="836" y="304"/>
                  </a:moveTo>
                  <a:cubicBezTo>
                    <a:pt x="835" y="304"/>
                    <a:pt x="834" y="305"/>
                    <a:pt x="834" y="306"/>
                  </a:cubicBezTo>
                  <a:cubicBezTo>
                    <a:pt x="834" y="307"/>
                    <a:pt x="835" y="307"/>
                    <a:pt x="836" y="307"/>
                  </a:cubicBezTo>
                  <a:cubicBezTo>
                    <a:pt x="836" y="308"/>
                    <a:pt x="836" y="308"/>
                    <a:pt x="836" y="308"/>
                  </a:cubicBezTo>
                  <a:cubicBezTo>
                    <a:pt x="837" y="308"/>
                    <a:pt x="837" y="307"/>
                    <a:pt x="837" y="306"/>
                  </a:cubicBezTo>
                  <a:cubicBezTo>
                    <a:pt x="838" y="305"/>
                    <a:pt x="837" y="304"/>
                    <a:pt x="836" y="304"/>
                  </a:cubicBezTo>
                  <a:cubicBezTo>
                    <a:pt x="836" y="304"/>
                    <a:pt x="836" y="304"/>
                    <a:pt x="836" y="304"/>
                  </a:cubicBezTo>
                  <a:moveTo>
                    <a:pt x="826" y="303"/>
                  </a:moveTo>
                  <a:cubicBezTo>
                    <a:pt x="825" y="303"/>
                    <a:pt x="824" y="304"/>
                    <a:pt x="824" y="305"/>
                  </a:cubicBezTo>
                  <a:cubicBezTo>
                    <a:pt x="824" y="306"/>
                    <a:pt x="825" y="307"/>
                    <a:pt x="826" y="307"/>
                  </a:cubicBezTo>
                  <a:cubicBezTo>
                    <a:pt x="826" y="307"/>
                    <a:pt x="826" y="307"/>
                    <a:pt x="826" y="307"/>
                  </a:cubicBezTo>
                  <a:cubicBezTo>
                    <a:pt x="827" y="307"/>
                    <a:pt x="827" y="306"/>
                    <a:pt x="827" y="305"/>
                  </a:cubicBezTo>
                  <a:cubicBezTo>
                    <a:pt x="828" y="304"/>
                    <a:pt x="827" y="303"/>
                    <a:pt x="826" y="303"/>
                  </a:cubicBezTo>
                  <a:cubicBezTo>
                    <a:pt x="826" y="303"/>
                    <a:pt x="826" y="303"/>
                    <a:pt x="826" y="303"/>
                  </a:cubicBezTo>
                  <a:moveTo>
                    <a:pt x="816" y="303"/>
                  </a:moveTo>
                  <a:cubicBezTo>
                    <a:pt x="815" y="303"/>
                    <a:pt x="814" y="303"/>
                    <a:pt x="814" y="304"/>
                  </a:cubicBezTo>
                  <a:cubicBezTo>
                    <a:pt x="814" y="305"/>
                    <a:pt x="815" y="306"/>
                    <a:pt x="816" y="306"/>
                  </a:cubicBezTo>
                  <a:cubicBezTo>
                    <a:pt x="816" y="306"/>
                    <a:pt x="816" y="306"/>
                    <a:pt x="816" y="306"/>
                  </a:cubicBezTo>
                  <a:cubicBezTo>
                    <a:pt x="817" y="306"/>
                    <a:pt x="817" y="305"/>
                    <a:pt x="818" y="304"/>
                  </a:cubicBezTo>
                  <a:cubicBezTo>
                    <a:pt x="818" y="303"/>
                    <a:pt x="817" y="303"/>
                    <a:pt x="816" y="303"/>
                  </a:cubicBezTo>
                  <a:cubicBezTo>
                    <a:pt x="816" y="303"/>
                    <a:pt x="816" y="303"/>
                    <a:pt x="816" y="303"/>
                  </a:cubicBezTo>
                  <a:moveTo>
                    <a:pt x="806" y="302"/>
                  </a:moveTo>
                  <a:cubicBezTo>
                    <a:pt x="805" y="302"/>
                    <a:pt x="804" y="302"/>
                    <a:pt x="804" y="303"/>
                  </a:cubicBezTo>
                  <a:cubicBezTo>
                    <a:pt x="804" y="304"/>
                    <a:pt x="805" y="305"/>
                    <a:pt x="806" y="305"/>
                  </a:cubicBezTo>
                  <a:cubicBezTo>
                    <a:pt x="806" y="305"/>
                    <a:pt x="806" y="305"/>
                    <a:pt x="806" y="305"/>
                  </a:cubicBezTo>
                  <a:cubicBezTo>
                    <a:pt x="807" y="305"/>
                    <a:pt x="807" y="304"/>
                    <a:pt x="808" y="304"/>
                  </a:cubicBezTo>
                  <a:cubicBezTo>
                    <a:pt x="808" y="303"/>
                    <a:pt x="807" y="302"/>
                    <a:pt x="806" y="302"/>
                  </a:cubicBezTo>
                  <a:cubicBezTo>
                    <a:pt x="806" y="302"/>
                    <a:pt x="806" y="302"/>
                    <a:pt x="806" y="302"/>
                  </a:cubicBezTo>
                  <a:moveTo>
                    <a:pt x="796" y="301"/>
                  </a:moveTo>
                  <a:cubicBezTo>
                    <a:pt x="795" y="301"/>
                    <a:pt x="794" y="302"/>
                    <a:pt x="794" y="302"/>
                  </a:cubicBezTo>
                  <a:cubicBezTo>
                    <a:pt x="794" y="303"/>
                    <a:pt x="795" y="304"/>
                    <a:pt x="796" y="304"/>
                  </a:cubicBezTo>
                  <a:cubicBezTo>
                    <a:pt x="796" y="304"/>
                    <a:pt x="796" y="304"/>
                    <a:pt x="796" y="304"/>
                  </a:cubicBezTo>
                  <a:cubicBezTo>
                    <a:pt x="797" y="304"/>
                    <a:pt x="798" y="304"/>
                    <a:pt x="798" y="303"/>
                  </a:cubicBezTo>
                  <a:cubicBezTo>
                    <a:pt x="798" y="302"/>
                    <a:pt x="797" y="301"/>
                    <a:pt x="796" y="301"/>
                  </a:cubicBezTo>
                  <a:cubicBezTo>
                    <a:pt x="796" y="301"/>
                    <a:pt x="796" y="301"/>
                    <a:pt x="796" y="301"/>
                  </a:cubicBezTo>
                  <a:moveTo>
                    <a:pt x="786" y="300"/>
                  </a:moveTo>
                  <a:cubicBezTo>
                    <a:pt x="786" y="300"/>
                    <a:pt x="785" y="300"/>
                    <a:pt x="785" y="300"/>
                  </a:cubicBezTo>
                  <a:cubicBezTo>
                    <a:pt x="785" y="301"/>
                    <a:pt x="785" y="302"/>
                    <a:pt x="785" y="303"/>
                  </a:cubicBezTo>
                  <a:cubicBezTo>
                    <a:pt x="785" y="303"/>
                    <a:pt x="785" y="303"/>
                    <a:pt x="786" y="303"/>
                  </a:cubicBezTo>
                  <a:cubicBezTo>
                    <a:pt x="786" y="303"/>
                    <a:pt x="786" y="303"/>
                    <a:pt x="786" y="303"/>
                  </a:cubicBezTo>
                  <a:cubicBezTo>
                    <a:pt x="787" y="303"/>
                    <a:pt x="788" y="303"/>
                    <a:pt x="788" y="302"/>
                  </a:cubicBezTo>
                  <a:cubicBezTo>
                    <a:pt x="788" y="301"/>
                    <a:pt x="787" y="300"/>
                    <a:pt x="786" y="300"/>
                  </a:cubicBezTo>
                  <a:cubicBezTo>
                    <a:pt x="786" y="300"/>
                    <a:pt x="786" y="300"/>
                    <a:pt x="786" y="300"/>
                  </a:cubicBezTo>
                  <a:moveTo>
                    <a:pt x="1014" y="297"/>
                  </a:moveTo>
                  <a:cubicBezTo>
                    <a:pt x="1013" y="297"/>
                    <a:pt x="1013" y="297"/>
                    <a:pt x="1013" y="297"/>
                  </a:cubicBezTo>
                  <a:cubicBezTo>
                    <a:pt x="1012" y="298"/>
                    <a:pt x="1012" y="299"/>
                    <a:pt x="1013" y="299"/>
                  </a:cubicBezTo>
                  <a:cubicBezTo>
                    <a:pt x="1013" y="300"/>
                    <a:pt x="1013" y="300"/>
                    <a:pt x="1014" y="300"/>
                  </a:cubicBezTo>
                  <a:cubicBezTo>
                    <a:pt x="1014" y="300"/>
                    <a:pt x="1015" y="300"/>
                    <a:pt x="1015" y="299"/>
                  </a:cubicBezTo>
                  <a:cubicBezTo>
                    <a:pt x="1016" y="299"/>
                    <a:pt x="1016" y="298"/>
                    <a:pt x="1015" y="297"/>
                  </a:cubicBezTo>
                  <a:cubicBezTo>
                    <a:pt x="1015" y="297"/>
                    <a:pt x="1014" y="297"/>
                    <a:pt x="1014" y="297"/>
                  </a:cubicBezTo>
                  <a:moveTo>
                    <a:pt x="1007" y="290"/>
                  </a:moveTo>
                  <a:cubicBezTo>
                    <a:pt x="1006" y="290"/>
                    <a:pt x="1006" y="290"/>
                    <a:pt x="1005" y="290"/>
                  </a:cubicBezTo>
                  <a:cubicBezTo>
                    <a:pt x="1005" y="291"/>
                    <a:pt x="1005" y="292"/>
                    <a:pt x="1005" y="293"/>
                  </a:cubicBezTo>
                  <a:cubicBezTo>
                    <a:pt x="1006" y="293"/>
                    <a:pt x="1006" y="293"/>
                    <a:pt x="1007" y="293"/>
                  </a:cubicBezTo>
                  <a:cubicBezTo>
                    <a:pt x="1007" y="293"/>
                    <a:pt x="1007" y="293"/>
                    <a:pt x="1007" y="293"/>
                  </a:cubicBezTo>
                  <a:cubicBezTo>
                    <a:pt x="1007" y="293"/>
                    <a:pt x="1007" y="293"/>
                    <a:pt x="1008" y="293"/>
                  </a:cubicBezTo>
                  <a:cubicBezTo>
                    <a:pt x="1008" y="292"/>
                    <a:pt x="1008" y="291"/>
                    <a:pt x="1008" y="290"/>
                  </a:cubicBezTo>
                  <a:cubicBezTo>
                    <a:pt x="1007" y="290"/>
                    <a:pt x="1007" y="290"/>
                    <a:pt x="1007" y="290"/>
                  </a:cubicBezTo>
                  <a:moveTo>
                    <a:pt x="316" y="285"/>
                  </a:moveTo>
                  <a:cubicBezTo>
                    <a:pt x="316" y="285"/>
                    <a:pt x="315" y="285"/>
                    <a:pt x="315" y="285"/>
                  </a:cubicBezTo>
                  <a:cubicBezTo>
                    <a:pt x="314" y="285"/>
                    <a:pt x="314" y="286"/>
                    <a:pt x="314" y="287"/>
                  </a:cubicBezTo>
                  <a:cubicBezTo>
                    <a:pt x="314" y="288"/>
                    <a:pt x="315" y="288"/>
                    <a:pt x="316" y="288"/>
                  </a:cubicBezTo>
                  <a:cubicBezTo>
                    <a:pt x="316" y="288"/>
                    <a:pt x="316" y="288"/>
                    <a:pt x="316" y="288"/>
                  </a:cubicBezTo>
                  <a:cubicBezTo>
                    <a:pt x="317" y="288"/>
                    <a:pt x="317" y="287"/>
                    <a:pt x="317" y="286"/>
                  </a:cubicBezTo>
                  <a:cubicBezTo>
                    <a:pt x="317" y="286"/>
                    <a:pt x="316" y="285"/>
                    <a:pt x="316" y="285"/>
                  </a:cubicBezTo>
                  <a:moveTo>
                    <a:pt x="325" y="283"/>
                  </a:moveTo>
                  <a:cubicBezTo>
                    <a:pt x="325" y="283"/>
                    <a:pt x="325" y="283"/>
                    <a:pt x="325" y="283"/>
                  </a:cubicBezTo>
                  <a:cubicBezTo>
                    <a:pt x="324" y="284"/>
                    <a:pt x="324" y="284"/>
                    <a:pt x="324" y="285"/>
                  </a:cubicBezTo>
                  <a:cubicBezTo>
                    <a:pt x="324" y="286"/>
                    <a:pt x="325" y="287"/>
                    <a:pt x="325" y="287"/>
                  </a:cubicBezTo>
                  <a:cubicBezTo>
                    <a:pt x="326" y="287"/>
                    <a:pt x="326" y="287"/>
                    <a:pt x="326" y="287"/>
                  </a:cubicBezTo>
                  <a:cubicBezTo>
                    <a:pt x="327" y="287"/>
                    <a:pt x="327" y="286"/>
                    <a:pt x="327" y="285"/>
                  </a:cubicBezTo>
                  <a:cubicBezTo>
                    <a:pt x="327" y="284"/>
                    <a:pt x="326" y="283"/>
                    <a:pt x="325" y="283"/>
                  </a:cubicBezTo>
                  <a:moveTo>
                    <a:pt x="999" y="283"/>
                  </a:moveTo>
                  <a:cubicBezTo>
                    <a:pt x="999" y="283"/>
                    <a:pt x="998" y="283"/>
                    <a:pt x="998" y="283"/>
                  </a:cubicBezTo>
                  <a:cubicBezTo>
                    <a:pt x="997" y="284"/>
                    <a:pt x="997" y="285"/>
                    <a:pt x="998" y="286"/>
                  </a:cubicBezTo>
                  <a:cubicBezTo>
                    <a:pt x="998" y="286"/>
                    <a:pt x="999" y="286"/>
                    <a:pt x="999" y="286"/>
                  </a:cubicBezTo>
                  <a:cubicBezTo>
                    <a:pt x="1000" y="286"/>
                    <a:pt x="1000" y="286"/>
                    <a:pt x="1000" y="286"/>
                  </a:cubicBezTo>
                  <a:cubicBezTo>
                    <a:pt x="1001" y="285"/>
                    <a:pt x="1001" y="284"/>
                    <a:pt x="1000" y="283"/>
                  </a:cubicBezTo>
                  <a:cubicBezTo>
                    <a:pt x="1000" y="283"/>
                    <a:pt x="1000" y="283"/>
                    <a:pt x="999" y="283"/>
                  </a:cubicBezTo>
                  <a:moveTo>
                    <a:pt x="335" y="282"/>
                  </a:moveTo>
                  <a:cubicBezTo>
                    <a:pt x="335" y="282"/>
                    <a:pt x="335" y="282"/>
                    <a:pt x="335" y="282"/>
                  </a:cubicBezTo>
                  <a:cubicBezTo>
                    <a:pt x="334" y="282"/>
                    <a:pt x="334" y="283"/>
                    <a:pt x="334" y="284"/>
                  </a:cubicBezTo>
                  <a:cubicBezTo>
                    <a:pt x="334" y="284"/>
                    <a:pt x="335" y="285"/>
                    <a:pt x="335" y="285"/>
                  </a:cubicBezTo>
                  <a:cubicBezTo>
                    <a:pt x="336" y="285"/>
                    <a:pt x="336" y="285"/>
                    <a:pt x="336" y="285"/>
                  </a:cubicBezTo>
                  <a:cubicBezTo>
                    <a:pt x="337" y="285"/>
                    <a:pt x="337" y="284"/>
                    <a:pt x="337" y="283"/>
                  </a:cubicBezTo>
                  <a:cubicBezTo>
                    <a:pt x="337" y="282"/>
                    <a:pt x="336" y="282"/>
                    <a:pt x="335" y="282"/>
                  </a:cubicBezTo>
                  <a:moveTo>
                    <a:pt x="345" y="280"/>
                  </a:moveTo>
                  <a:cubicBezTo>
                    <a:pt x="345" y="280"/>
                    <a:pt x="345" y="280"/>
                    <a:pt x="345" y="280"/>
                  </a:cubicBezTo>
                  <a:cubicBezTo>
                    <a:pt x="344" y="280"/>
                    <a:pt x="343" y="281"/>
                    <a:pt x="344" y="282"/>
                  </a:cubicBezTo>
                  <a:cubicBezTo>
                    <a:pt x="344" y="283"/>
                    <a:pt x="344" y="283"/>
                    <a:pt x="345" y="283"/>
                  </a:cubicBezTo>
                  <a:cubicBezTo>
                    <a:pt x="345" y="283"/>
                    <a:pt x="345" y="283"/>
                    <a:pt x="345" y="283"/>
                  </a:cubicBezTo>
                  <a:cubicBezTo>
                    <a:pt x="346" y="283"/>
                    <a:pt x="347" y="282"/>
                    <a:pt x="347" y="281"/>
                  </a:cubicBezTo>
                  <a:cubicBezTo>
                    <a:pt x="347" y="281"/>
                    <a:pt x="346" y="280"/>
                    <a:pt x="345" y="280"/>
                  </a:cubicBezTo>
                  <a:moveTo>
                    <a:pt x="992" y="276"/>
                  </a:moveTo>
                  <a:cubicBezTo>
                    <a:pt x="992" y="276"/>
                    <a:pt x="991" y="276"/>
                    <a:pt x="991" y="276"/>
                  </a:cubicBezTo>
                  <a:cubicBezTo>
                    <a:pt x="990" y="277"/>
                    <a:pt x="990" y="278"/>
                    <a:pt x="991" y="279"/>
                  </a:cubicBezTo>
                  <a:cubicBezTo>
                    <a:pt x="991" y="279"/>
                    <a:pt x="992" y="279"/>
                    <a:pt x="992" y="279"/>
                  </a:cubicBezTo>
                  <a:cubicBezTo>
                    <a:pt x="992" y="279"/>
                    <a:pt x="993" y="279"/>
                    <a:pt x="993" y="279"/>
                  </a:cubicBezTo>
                  <a:cubicBezTo>
                    <a:pt x="994" y="278"/>
                    <a:pt x="994" y="277"/>
                    <a:pt x="993" y="276"/>
                  </a:cubicBezTo>
                  <a:cubicBezTo>
                    <a:pt x="993" y="276"/>
                    <a:pt x="992" y="276"/>
                    <a:pt x="992" y="276"/>
                  </a:cubicBezTo>
                  <a:moveTo>
                    <a:pt x="985" y="269"/>
                  </a:moveTo>
                  <a:cubicBezTo>
                    <a:pt x="984" y="269"/>
                    <a:pt x="984" y="269"/>
                    <a:pt x="983" y="270"/>
                  </a:cubicBezTo>
                  <a:cubicBezTo>
                    <a:pt x="983" y="270"/>
                    <a:pt x="983" y="271"/>
                    <a:pt x="984" y="272"/>
                  </a:cubicBezTo>
                  <a:cubicBezTo>
                    <a:pt x="984" y="272"/>
                    <a:pt x="984" y="272"/>
                    <a:pt x="985" y="272"/>
                  </a:cubicBezTo>
                  <a:cubicBezTo>
                    <a:pt x="985" y="272"/>
                    <a:pt x="986" y="272"/>
                    <a:pt x="986" y="272"/>
                  </a:cubicBezTo>
                  <a:cubicBezTo>
                    <a:pt x="987" y="271"/>
                    <a:pt x="986" y="270"/>
                    <a:pt x="986" y="270"/>
                  </a:cubicBezTo>
                  <a:cubicBezTo>
                    <a:pt x="985" y="269"/>
                    <a:pt x="985" y="269"/>
                    <a:pt x="985" y="269"/>
                  </a:cubicBezTo>
                  <a:moveTo>
                    <a:pt x="979" y="263"/>
                  </a:moveTo>
                  <a:cubicBezTo>
                    <a:pt x="978" y="263"/>
                    <a:pt x="977" y="264"/>
                    <a:pt x="976" y="265"/>
                  </a:cubicBezTo>
                  <a:cubicBezTo>
                    <a:pt x="976" y="265"/>
                    <a:pt x="976" y="265"/>
                    <a:pt x="976" y="265"/>
                  </a:cubicBezTo>
                  <a:cubicBezTo>
                    <a:pt x="977" y="265"/>
                    <a:pt x="977" y="266"/>
                    <a:pt x="977" y="266"/>
                  </a:cubicBezTo>
                  <a:cubicBezTo>
                    <a:pt x="978" y="266"/>
                    <a:pt x="978" y="265"/>
                    <a:pt x="979" y="265"/>
                  </a:cubicBezTo>
                  <a:cubicBezTo>
                    <a:pt x="979" y="264"/>
                    <a:pt x="979" y="263"/>
                    <a:pt x="979" y="263"/>
                  </a:cubicBezTo>
                  <a:moveTo>
                    <a:pt x="278" y="252"/>
                  </a:moveTo>
                  <a:cubicBezTo>
                    <a:pt x="278" y="252"/>
                    <a:pt x="278" y="252"/>
                    <a:pt x="278" y="252"/>
                  </a:cubicBezTo>
                  <a:cubicBezTo>
                    <a:pt x="278" y="252"/>
                    <a:pt x="278" y="252"/>
                    <a:pt x="278" y="252"/>
                  </a:cubicBezTo>
                  <a:cubicBezTo>
                    <a:pt x="278" y="252"/>
                    <a:pt x="278" y="252"/>
                    <a:pt x="278" y="252"/>
                  </a:cubicBezTo>
                  <a:moveTo>
                    <a:pt x="281" y="243"/>
                  </a:moveTo>
                  <a:cubicBezTo>
                    <a:pt x="280" y="243"/>
                    <a:pt x="279" y="243"/>
                    <a:pt x="279" y="244"/>
                  </a:cubicBezTo>
                  <a:cubicBezTo>
                    <a:pt x="279" y="244"/>
                    <a:pt x="279" y="245"/>
                    <a:pt x="280" y="246"/>
                  </a:cubicBezTo>
                  <a:cubicBezTo>
                    <a:pt x="281" y="246"/>
                    <a:pt x="281" y="246"/>
                    <a:pt x="281" y="246"/>
                  </a:cubicBezTo>
                  <a:cubicBezTo>
                    <a:pt x="281" y="246"/>
                    <a:pt x="282" y="245"/>
                    <a:pt x="282" y="245"/>
                  </a:cubicBezTo>
                  <a:cubicBezTo>
                    <a:pt x="283" y="244"/>
                    <a:pt x="282" y="243"/>
                    <a:pt x="281" y="243"/>
                  </a:cubicBezTo>
                  <a:cubicBezTo>
                    <a:pt x="281" y="243"/>
                    <a:pt x="281" y="243"/>
                    <a:pt x="281" y="243"/>
                  </a:cubicBezTo>
                  <a:moveTo>
                    <a:pt x="284" y="233"/>
                  </a:moveTo>
                  <a:cubicBezTo>
                    <a:pt x="283" y="233"/>
                    <a:pt x="283" y="234"/>
                    <a:pt x="282" y="234"/>
                  </a:cubicBezTo>
                  <a:cubicBezTo>
                    <a:pt x="282" y="235"/>
                    <a:pt x="283" y="236"/>
                    <a:pt x="283" y="236"/>
                  </a:cubicBezTo>
                  <a:cubicBezTo>
                    <a:pt x="284" y="236"/>
                    <a:pt x="284" y="236"/>
                    <a:pt x="284" y="236"/>
                  </a:cubicBezTo>
                  <a:cubicBezTo>
                    <a:pt x="285" y="236"/>
                    <a:pt x="285" y="236"/>
                    <a:pt x="286" y="235"/>
                  </a:cubicBezTo>
                  <a:cubicBezTo>
                    <a:pt x="286" y="234"/>
                    <a:pt x="285" y="234"/>
                    <a:pt x="285" y="233"/>
                  </a:cubicBezTo>
                  <a:cubicBezTo>
                    <a:pt x="284" y="233"/>
                    <a:pt x="284" y="233"/>
                    <a:pt x="284" y="233"/>
                  </a:cubicBezTo>
                  <a:moveTo>
                    <a:pt x="681" y="232"/>
                  </a:moveTo>
                  <a:cubicBezTo>
                    <a:pt x="681" y="232"/>
                    <a:pt x="681" y="232"/>
                    <a:pt x="680" y="232"/>
                  </a:cubicBezTo>
                  <a:cubicBezTo>
                    <a:pt x="679" y="233"/>
                    <a:pt x="679" y="234"/>
                    <a:pt x="680" y="235"/>
                  </a:cubicBezTo>
                  <a:cubicBezTo>
                    <a:pt x="680" y="235"/>
                    <a:pt x="680" y="236"/>
                    <a:pt x="681" y="236"/>
                  </a:cubicBezTo>
                  <a:cubicBezTo>
                    <a:pt x="682" y="235"/>
                    <a:pt x="682" y="235"/>
                    <a:pt x="682" y="235"/>
                  </a:cubicBezTo>
                  <a:cubicBezTo>
                    <a:pt x="683" y="235"/>
                    <a:pt x="683" y="234"/>
                    <a:pt x="683" y="233"/>
                  </a:cubicBezTo>
                  <a:cubicBezTo>
                    <a:pt x="682" y="233"/>
                    <a:pt x="682" y="232"/>
                    <a:pt x="681" y="232"/>
                  </a:cubicBezTo>
                  <a:moveTo>
                    <a:pt x="288" y="224"/>
                  </a:moveTo>
                  <a:cubicBezTo>
                    <a:pt x="287" y="224"/>
                    <a:pt x="286" y="224"/>
                    <a:pt x="286" y="225"/>
                  </a:cubicBezTo>
                  <a:cubicBezTo>
                    <a:pt x="286" y="226"/>
                    <a:pt x="286" y="227"/>
                    <a:pt x="287" y="227"/>
                  </a:cubicBezTo>
                  <a:cubicBezTo>
                    <a:pt x="288" y="227"/>
                    <a:pt x="288" y="227"/>
                    <a:pt x="288" y="227"/>
                  </a:cubicBezTo>
                  <a:cubicBezTo>
                    <a:pt x="288" y="227"/>
                    <a:pt x="289" y="227"/>
                    <a:pt x="289" y="226"/>
                  </a:cubicBezTo>
                  <a:cubicBezTo>
                    <a:pt x="289" y="225"/>
                    <a:pt x="289" y="224"/>
                    <a:pt x="288" y="224"/>
                  </a:cubicBezTo>
                  <a:cubicBezTo>
                    <a:pt x="288" y="224"/>
                    <a:pt x="288" y="224"/>
                    <a:pt x="288" y="224"/>
                  </a:cubicBezTo>
                  <a:moveTo>
                    <a:pt x="718" y="223"/>
                  </a:moveTo>
                  <a:cubicBezTo>
                    <a:pt x="717" y="223"/>
                    <a:pt x="716" y="224"/>
                    <a:pt x="716" y="225"/>
                  </a:cubicBezTo>
                  <a:cubicBezTo>
                    <a:pt x="716" y="226"/>
                    <a:pt x="717" y="227"/>
                    <a:pt x="718" y="227"/>
                  </a:cubicBezTo>
                  <a:cubicBezTo>
                    <a:pt x="718" y="227"/>
                    <a:pt x="718" y="227"/>
                    <a:pt x="718" y="227"/>
                  </a:cubicBezTo>
                  <a:cubicBezTo>
                    <a:pt x="719" y="227"/>
                    <a:pt x="720" y="226"/>
                    <a:pt x="720" y="225"/>
                  </a:cubicBezTo>
                  <a:cubicBezTo>
                    <a:pt x="720" y="224"/>
                    <a:pt x="719" y="223"/>
                    <a:pt x="718" y="223"/>
                  </a:cubicBezTo>
                  <a:cubicBezTo>
                    <a:pt x="718" y="223"/>
                    <a:pt x="718" y="223"/>
                    <a:pt x="718" y="223"/>
                  </a:cubicBezTo>
                  <a:moveTo>
                    <a:pt x="677" y="223"/>
                  </a:moveTo>
                  <a:cubicBezTo>
                    <a:pt x="677" y="223"/>
                    <a:pt x="676" y="223"/>
                    <a:pt x="676" y="223"/>
                  </a:cubicBezTo>
                  <a:cubicBezTo>
                    <a:pt x="675" y="224"/>
                    <a:pt x="675" y="225"/>
                    <a:pt x="675" y="225"/>
                  </a:cubicBezTo>
                  <a:cubicBezTo>
                    <a:pt x="676" y="226"/>
                    <a:pt x="676" y="226"/>
                    <a:pt x="677" y="226"/>
                  </a:cubicBezTo>
                  <a:cubicBezTo>
                    <a:pt x="678" y="226"/>
                    <a:pt x="678" y="226"/>
                    <a:pt x="678" y="226"/>
                  </a:cubicBezTo>
                  <a:cubicBezTo>
                    <a:pt x="678" y="226"/>
                    <a:pt x="679" y="225"/>
                    <a:pt x="678" y="224"/>
                  </a:cubicBezTo>
                  <a:cubicBezTo>
                    <a:pt x="678" y="223"/>
                    <a:pt x="677" y="223"/>
                    <a:pt x="677" y="223"/>
                  </a:cubicBezTo>
                  <a:moveTo>
                    <a:pt x="291" y="214"/>
                  </a:moveTo>
                  <a:cubicBezTo>
                    <a:pt x="290" y="214"/>
                    <a:pt x="290" y="215"/>
                    <a:pt x="289" y="215"/>
                  </a:cubicBezTo>
                  <a:cubicBezTo>
                    <a:pt x="289" y="216"/>
                    <a:pt x="290" y="217"/>
                    <a:pt x="290" y="218"/>
                  </a:cubicBezTo>
                  <a:cubicBezTo>
                    <a:pt x="291" y="218"/>
                    <a:pt x="291" y="218"/>
                    <a:pt x="291" y="218"/>
                  </a:cubicBezTo>
                  <a:cubicBezTo>
                    <a:pt x="292" y="218"/>
                    <a:pt x="292" y="217"/>
                    <a:pt x="293" y="217"/>
                  </a:cubicBezTo>
                  <a:cubicBezTo>
                    <a:pt x="293" y="216"/>
                    <a:pt x="292" y="215"/>
                    <a:pt x="292" y="214"/>
                  </a:cubicBezTo>
                  <a:cubicBezTo>
                    <a:pt x="291" y="214"/>
                    <a:pt x="291" y="214"/>
                    <a:pt x="291" y="214"/>
                  </a:cubicBezTo>
                  <a:moveTo>
                    <a:pt x="673" y="214"/>
                  </a:moveTo>
                  <a:cubicBezTo>
                    <a:pt x="672" y="214"/>
                    <a:pt x="672" y="214"/>
                    <a:pt x="672" y="214"/>
                  </a:cubicBezTo>
                  <a:cubicBezTo>
                    <a:pt x="671" y="215"/>
                    <a:pt x="671" y="216"/>
                    <a:pt x="671" y="216"/>
                  </a:cubicBezTo>
                  <a:cubicBezTo>
                    <a:pt x="671" y="217"/>
                    <a:pt x="672" y="217"/>
                    <a:pt x="673" y="217"/>
                  </a:cubicBezTo>
                  <a:cubicBezTo>
                    <a:pt x="673" y="217"/>
                    <a:pt x="673" y="217"/>
                    <a:pt x="673" y="217"/>
                  </a:cubicBezTo>
                  <a:cubicBezTo>
                    <a:pt x="674" y="217"/>
                    <a:pt x="674" y="216"/>
                    <a:pt x="674" y="215"/>
                  </a:cubicBezTo>
                  <a:cubicBezTo>
                    <a:pt x="674" y="214"/>
                    <a:pt x="673" y="214"/>
                    <a:pt x="673" y="214"/>
                  </a:cubicBezTo>
                  <a:moveTo>
                    <a:pt x="719" y="213"/>
                  </a:moveTo>
                  <a:cubicBezTo>
                    <a:pt x="718" y="213"/>
                    <a:pt x="718" y="214"/>
                    <a:pt x="717" y="215"/>
                  </a:cubicBezTo>
                  <a:cubicBezTo>
                    <a:pt x="717" y="216"/>
                    <a:pt x="718" y="217"/>
                    <a:pt x="719" y="217"/>
                  </a:cubicBezTo>
                  <a:cubicBezTo>
                    <a:pt x="719" y="217"/>
                    <a:pt x="719" y="217"/>
                    <a:pt x="719" y="217"/>
                  </a:cubicBezTo>
                  <a:cubicBezTo>
                    <a:pt x="720" y="217"/>
                    <a:pt x="721" y="216"/>
                    <a:pt x="721" y="215"/>
                  </a:cubicBezTo>
                  <a:cubicBezTo>
                    <a:pt x="721" y="214"/>
                    <a:pt x="720" y="214"/>
                    <a:pt x="719" y="213"/>
                  </a:cubicBezTo>
                  <a:cubicBezTo>
                    <a:pt x="719" y="213"/>
                    <a:pt x="719" y="213"/>
                    <a:pt x="719" y="213"/>
                  </a:cubicBezTo>
                  <a:moveTo>
                    <a:pt x="668" y="205"/>
                  </a:moveTo>
                  <a:cubicBezTo>
                    <a:pt x="668" y="205"/>
                    <a:pt x="668" y="205"/>
                    <a:pt x="668" y="205"/>
                  </a:cubicBezTo>
                  <a:cubicBezTo>
                    <a:pt x="667" y="206"/>
                    <a:pt x="666" y="206"/>
                    <a:pt x="667" y="207"/>
                  </a:cubicBezTo>
                  <a:cubicBezTo>
                    <a:pt x="667" y="208"/>
                    <a:pt x="668" y="208"/>
                    <a:pt x="668" y="208"/>
                  </a:cubicBezTo>
                  <a:cubicBezTo>
                    <a:pt x="669" y="208"/>
                    <a:pt x="669" y="208"/>
                    <a:pt x="669" y="208"/>
                  </a:cubicBezTo>
                  <a:cubicBezTo>
                    <a:pt x="670" y="208"/>
                    <a:pt x="670" y="207"/>
                    <a:pt x="670" y="206"/>
                  </a:cubicBezTo>
                  <a:cubicBezTo>
                    <a:pt x="670" y="205"/>
                    <a:pt x="669" y="205"/>
                    <a:pt x="668" y="205"/>
                  </a:cubicBezTo>
                  <a:moveTo>
                    <a:pt x="294" y="205"/>
                  </a:moveTo>
                  <a:cubicBezTo>
                    <a:pt x="294" y="205"/>
                    <a:pt x="293" y="205"/>
                    <a:pt x="293" y="206"/>
                  </a:cubicBezTo>
                  <a:cubicBezTo>
                    <a:pt x="293" y="207"/>
                    <a:pt x="293" y="208"/>
                    <a:pt x="294" y="208"/>
                  </a:cubicBezTo>
                  <a:cubicBezTo>
                    <a:pt x="294" y="208"/>
                    <a:pt x="294" y="208"/>
                    <a:pt x="294" y="208"/>
                  </a:cubicBezTo>
                  <a:cubicBezTo>
                    <a:pt x="295" y="208"/>
                    <a:pt x="296" y="208"/>
                    <a:pt x="296" y="207"/>
                  </a:cubicBezTo>
                  <a:cubicBezTo>
                    <a:pt x="296" y="206"/>
                    <a:pt x="296" y="205"/>
                    <a:pt x="295" y="205"/>
                  </a:cubicBezTo>
                  <a:cubicBezTo>
                    <a:pt x="295" y="205"/>
                    <a:pt x="295" y="205"/>
                    <a:pt x="294" y="205"/>
                  </a:cubicBezTo>
                  <a:moveTo>
                    <a:pt x="720" y="203"/>
                  </a:moveTo>
                  <a:cubicBezTo>
                    <a:pt x="719" y="203"/>
                    <a:pt x="719" y="204"/>
                    <a:pt x="719" y="205"/>
                  </a:cubicBezTo>
                  <a:cubicBezTo>
                    <a:pt x="719" y="206"/>
                    <a:pt x="719" y="207"/>
                    <a:pt x="720" y="207"/>
                  </a:cubicBezTo>
                  <a:cubicBezTo>
                    <a:pt x="720" y="207"/>
                    <a:pt x="720" y="207"/>
                    <a:pt x="720" y="207"/>
                  </a:cubicBezTo>
                  <a:cubicBezTo>
                    <a:pt x="721" y="207"/>
                    <a:pt x="722" y="206"/>
                    <a:pt x="722" y="205"/>
                  </a:cubicBezTo>
                  <a:cubicBezTo>
                    <a:pt x="722" y="204"/>
                    <a:pt x="721" y="204"/>
                    <a:pt x="720" y="203"/>
                  </a:cubicBezTo>
                  <a:cubicBezTo>
                    <a:pt x="720" y="203"/>
                    <a:pt x="720" y="203"/>
                    <a:pt x="720" y="203"/>
                  </a:cubicBezTo>
                  <a:moveTo>
                    <a:pt x="664" y="196"/>
                  </a:moveTo>
                  <a:cubicBezTo>
                    <a:pt x="664" y="196"/>
                    <a:pt x="664" y="196"/>
                    <a:pt x="663" y="196"/>
                  </a:cubicBezTo>
                  <a:cubicBezTo>
                    <a:pt x="663" y="196"/>
                    <a:pt x="662" y="197"/>
                    <a:pt x="663" y="198"/>
                  </a:cubicBezTo>
                  <a:cubicBezTo>
                    <a:pt x="663" y="199"/>
                    <a:pt x="664" y="199"/>
                    <a:pt x="664" y="199"/>
                  </a:cubicBezTo>
                  <a:cubicBezTo>
                    <a:pt x="665" y="199"/>
                    <a:pt x="665" y="199"/>
                    <a:pt x="665" y="199"/>
                  </a:cubicBezTo>
                  <a:cubicBezTo>
                    <a:pt x="666" y="199"/>
                    <a:pt x="666" y="198"/>
                    <a:pt x="666" y="197"/>
                  </a:cubicBezTo>
                  <a:cubicBezTo>
                    <a:pt x="665" y="196"/>
                    <a:pt x="665" y="196"/>
                    <a:pt x="664" y="196"/>
                  </a:cubicBezTo>
                  <a:moveTo>
                    <a:pt x="298" y="196"/>
                  </a:moveTo>
                  <a:cubicBezTo>
                    <a:pt x="297" y="196"/>
                    <a:pt x="297" y="196"/>
                    <a:pt x="296" y="197"/>
                  </a:cubicBezTo>
                  <a:cubicBezTo>
                    <a:pt x="296" y="198"/>
                    <a:pt x="296" y="198"/>
                    <a:pt x="297" y="199"/>
                  </a:cubicBezTo>
                  <a:cubicBezTo>
                    <a:pt x="298" y="199"/>
                    <a:pt x="298" y="199"/>
                    <a:pt x="298" y="199"/>
                  </a:cubicBezTo>
                  <a:cubicBezTo>
                    <a:pt x="299" y="199"/>
                    <a:pt x="299" y="198"/>
                    <a:pt x="299" y="198"/>
                  </a:cubicBezTo>
                  <a:cubicBezTo>
                    <a:pt x="300" y="197"/>
                    <a:pt x="299" y="196"/>
                    <a:pt x="298" y="196"/>
                  </a:cubicBezTo>
                  <a:cubicBezTo>
                    <a:pt x="298" y="196"/>
                    <a:pt x="298" y="196"/>
                    <a:pt x="298" y="196"/>
                  </a:cubicBezTo>
                  <a:moveTo>
                    <a:pt x="721" y="194"/>
                  </a:moveTo>
                  <a:cubicBezTo>
                    <a:pt x="721" y="194"/>
                    <a:pt x="720" y="194"/>
                    <a:pt x="720" y="195"/>
                  </a:cubicBezTo>
                  <a:cubicBezTo>
                    <a:pt x="720" y="196"/>
                    <a:pt x="720" y="197"/>
                    <a:pt x="721" y="197"/>
                  </a:cubicBezTo>
                  <a:cubicBezTo>
                    <a:pt x="721" y="197"/>
                    <a:pt x="721" y="197"/>
                    <a:pt x="721" y="197"/>
                  </a:cubicBezTo>
                  <a:cubicBezTo>
                    <a:pt x="722" y="197"/>
                    <a:pt x="723" y="196"/>
                    <a:pt x="723" y="195"/>
                  </a:cubicBezTo>
                  <a:cubicBezTo>
                    <a:pt x="723" y="194"/>
                    <a:pt x="723" y="194"/>
                    <a:pt x="722" y="194"/>
                  </a:cubicBezTo>
                  <a:cubicBezTo>
                    <a:pt x="722" y="194"/>
                    <a:pt x="721" y="194"/>
                    <a:pt x="721" y="194"/>
                  </a:cubicBezTo>
                  <a:moveTo>
                    <a:pt x="476" y="189"/>
                  </a:moveTo>
                  <a:cubicBezTo>
                    <a:pt x="476" y="189"/>
                    <a:pt x="475" y="189"/>
                    <a:pt x="475" y="189"/>
                  </a:cubicBezTo>
                  <a:cubicBezTo>
                    <a:pt x="475" y="190"/>
                    <a:pt x="475" y="191"/>
                    <a:pt x="476" y="192"/>
                  </a:cubicBezTo>
                  <a:cubicBezTo>
                    <a:pt x="476" y="192"/>
                    <a:pt x="476" y="192"/>
                    <a:pt x="476" y="192"/>
                  </a:cubicBezTo>
                  <a:cubicBezTo>
                    <a:pt x="477" y="192"/>
                    <a:pt x="478" y="191"/>
                    <a:pt x="478" y="191"/>
                  </a:cubicBezTo>
                  <a:cubicBezTo>
                    <a:pt x="478" y="190"/>
                    <a:pt x="478" y="189"/>
                    <a:pt x="477" y="189"/>
                  </a:cubicBezTo>
                  <a:cubicBezTo>
                    <a:pt x="477" y="189"/>
                    <a:pt x="477" y="189"/>
                    <a:pt x="476" y="189"/>
                  </a:cubicBezTo>
                  <a:moveTo>
                    <a:pt x="660" y="187"/>
                  </a:moveTo>
                  <a:cubicBezTo>
                    <a:pt x="660" y="187"/>
                    <a:pt x="659" y="187"/>
                    <a:pt x="659" y="187"/>
                  </a:cubicBezTo>
                  <a:cubicBezTo>
                    <a:pt x="658" y="187"/>
                    <a:pt x="658" y="188"/>
                    <a:pt x="658" y="189"/>
                  </a:cubicBezTo>
                  <a:cubicBezTo>
                    <a:pt x="659" y="190"/>
                    <a:pt x="659" y="190"/>
                    <a:pt x="660" y="190"/>
                  </a:cubicBezTo>
                  <a:cubicBezTo>
                    <a:pt x="661" y="190"/>
                    <a:pt x="661" y="190"/>
                    <a:pt x="661" y="190"/>
                  </a:cubicBezTo>
                  <a:cubicBezTo>
                    <a:pt x="661" y="190"/>
                    <a:pt x="662" y="189"/>
                    <a:pt x="661" y="188"/>
                  </a:cubicBezTo>
                  <a:cubicBezTo>
                    <a:pt x="661" y="187"/>
                    <a:pt x="661" y="187"/>
                    <a:pt x="660" y="187"/>
                  </a:cubicBezTo>
                  <a:moveTo>
                    <a:pt x="301" y="186"/>
                  </a:moveTo>
                  <a:cubicBezTo>
                    <a:pt x="301" y="186"/>
                    <a:pt x="300" y="187"/>
                    <a:pt x="300" y="187"/>
                  </a:cubicBezTo>
                  <a:cubicBezTo>
                    <a:pt x="299" y="188"/>
                    <a:pt x="300" y="189"/>
                    <a:pt x="301" y="189"/>
                  </a:cubicBezTo>
                  <a:cubicBezTo>
                    <a:pt x="301" y="190"/>
                    <a:pt x="301" y="190"/>
                    <a:pt x="301" y="190"/>
                  </a:cubicBezTo>
                  <a:cubicBezTo>
                    <a:pt x="302" y="190"/>
                    <a:pt x="303" y="189"/>
                    <a:pt x="303" y="188"/>
                  </a:cubicBezTo>
                  <a:cubicBezTo>
                    <a:pt x="303" y="188"/>
                    <a:pt x="303" y="187"/>
                    <a:pt x="302" y="186"/>
                  </a:cubicBezTo>
                  <a:cubicBezTo>
                    <a:pt x="302" y="186"/>
                    <a:pt x="301" y="186"/>
                    <a:pt x="301" y="186"/>
                  </a:cubicBezTo>
                  <a:moveTo>
                    <a:pt x="723" y="184"/>
                  </a:moveTo>
                  <a:cubicBezTo>
                    <a:pt x="722" y="184"/>
                    <a:pt x="721" y="184"/>
                    <a:pt x="721" y="185"/>
                  </a:cubicBezTo>
                  <a:cubicBezTo>
                    <a:pt x="721" y="186"/>
                    <a:pt x="721" y="187"/>
                    <a:pt x="722" y="187"/>
                  </a:cubicBezTo>
                  <a:cubicBezTo>
                    <a:pt x="723" y="187"/>
                    <a:pt x="723" y="187"/>
                    <a:pt x="723" y="187"/>
                  </a:cubicBezTo>
                  <a:cubicBezTo>
                    <a:pt x="723" y="187"/>
                    <a:pt x="724" y="186"/>
                    <a:pt x="724" y="185"/>
                  </a:cubicBezTo>
                  <a:cubicBezTo>
                    <a:pt x="724" y="185"/>
                    <a:pt x="724" y="184"/>
                    <a:pt x="723" y="184"/>
                  </a:cubicBezTo>
                  <a:cubicBezTo>
                    <a:pt x="723" y="184"/>
                    <a:pt x="723" y="184"/>
                    <a:pt x="723" y="184"/>
                  </a:cubicBezTo>
                  <a:moveTo>
                    <a:pt x="481" y="180"/>
                  </a:moveTo>
                  <a:cubicBezTo>
                    <a:pt x="480" y="180"/>
                    <a:pt x="480" y="180"/>
                    <a:pt x="479" y="180"/>
                  </a:cubicBezTo>
                  <a:cubicBezTo>
                    <a:pt x="479" y="181"/>
                    <a:pt x="479" y="182"/>
                    <a:pt x="480" y="183"/>
                  </a:cubicBezTo>
                  <a:cubicBezTo>
                    <a:pt x="481" y="183"/>
                    <a:pt x="481" y="183"/>
                    <a:pt x="481" y="183"/>
                  </a:cubicBezTo>
                  <a:cubicBezTo>
                    <a:pt x="481" y="183"/>
                    <a:pt x="482" y="182"/>
                    <a:pt x="482" y="182"/>
                  </a:cubicBezTo>
                  <a:cubicBezTo>
                    <a:pt x="483" y="181"/>
                    <a:pt x="482" y="180"/>
                    <a:pt x="482" y="180"/>
                  </a:cubicBezTo>
                  <a:cubicBezTo>
                    <a:pt x="481" y="180"/>
                    <a:pt x="481" y="180"/>
                    <a:pt x="481" y="180"/>
                  </a:cubicBezTo>
                  <a:moveTo>
                    <a:pt x="656" y="178"/>
                  </a:moveTo>
                  <a:cubicBezTo>
                    <a:pt x="656" y="178"/>
                    <a:pt x="655" y="178"/>
                    <a:pt x="655" y="178"/>
                  </a:cubicBezTo>
                  <a:cubicBezTo>
                    <a:pt x="654" y="178"/>
                    <a:pt x="654" y="179"/>
                    <a:pt x="654" y="180"/>
                  </a:cubicBezTo>
                  <a:cubicBezTo>
                    <a:pt x="655" y="181"/>
                    <a:pt x="655" y="181"/>
                    <a:pt x="656" y="181"/>
                  </a:cubicBezTo>
                  <a:cubicBezTo>
                    <a:pt x="656" y="181"/>
                    <a:pt x="656" y="181"/>
                    <a:pt x="656" y="181"/>
                  </a:cubicBezTo>
                  <a:cubicBezTo>
                    <a:pt x="657" y="181"/>
                    <a:pt x="658" y="180"/>
                    <a:pt x="657" y="179"/>
                  </a:cubicBezTo>
                  <a:cubicBezTo>
                    <a:pt x="657" y="178"/>
                    <a:pt x="656" y="178"/>
                    <a:pt x="656" y="178"/>
                  </a:cubicBezTo>
                  <a:moveTo>
                    <a:pt x="305" y="177"/>
                  </a:moveTo>
                  <a:cubicBezTo>
                    <a:pt x="304" y="177"/>
                    <a:pt x="303" y="177"/>
                    <a:pt x="303" y="178"/>
                  </a:cubicBezTo>
                  <a:cubicBezTo>
                    <a:pt x="303" y="179"/>
                    <a:pt x="303" y="180"/>
                    <a:pt x="304" y="180"/>
                  </a:cubicBezTo>
                  <a:cubicBezTo>
                    <a:pt x="305" y="180"/>
                    <a:pt x="305" y="180"/>
                    <a:pt x="305" y="180"/>
                  </a:cubicBezTo>
                  <a:cubicBezTo>
                    <a:pt x="305" y="180"/>
                    <a:pt x="306" y="180"/>
                    <a:pt x="306" y="179"/>
                  </a:cubicBezTo>
                  <a:cubicBezTo>
                    <a:pt x="307" y="178"/>
                    <a:pt x="306" y="177"/>
                    <a:pt x="305" y="177"/>
                  </a:cubicBezTo>
                  <a:cubicBezTo>
                    <a:pt x="305" y="177"/>
                    <a:pt x="305" y="177"/>
                    <a:pt x="305" y="177"/>
                  </a:cubicBezTo>
                  <a:moveTo>
                    <a:pt x="724" y="174"/>
                  </a:moveTo>
                  <a:cubicBezTo>
                    <a:pt x="723" y="174"/>
                    <a:pt x="722" y="174"/>
                    <a:pt x="722" y="175"/>
                  </a:cubicBezTo>
                  <a:cubicBezTo>
                    <a:pt x="722" y="176"/>
                    <a:pt x="723" y="177"/>
                    <a:pt x="723" y="177"/>
                  </a:cubicBezTo>
                  <a:cubicBezTo>
                    <a:pt x="724" y="177"/>
                    <a:pt x="724" y="177"/>
                    <a:pt x="724" y="177"/>
                  </a:cubicBezTo>
                  <a:cubicBezTo>
                    <a:pt x="725" y="177"/>
                    <a:pt x="725" y="176"/>
                    <a:pt x="725" y="176"/>
                  </a:cubicBezTo>
                  <a:cubicBezTo>
                    <a:pt x="725" y="175"/>
                    <a:pt x="725" y="174"/>
                    <a:pt x="724" y="174"/>
                  </a:cubicBezTo>
                  <a:cubicBezTo>
                    <a:pt x="724" y="174"/>
                    <a:pt x="724" y="174"/>
                    <a:pt x="724" y="174"/>
                  </a:cubicBezTo>
                  <a:moveTo>
                    <a:pt x="485" y="170"/>
                  </a:moveTo>
                  <a:cubicBezTo>
                    <a:pt x="484" y="170"/>
                    <a:pt x="484" y="171"/>
                    <a:pt x="484" y="171"/>
                  </a:cubicBezTo>
                  <a:cubicBezTo>
                    <a:pt x="483" y="172"/>
                    <a:pt x="484" y="173"/>
                    <a:pt x="484" y="174"/>
                  </a:cubicBezTo>
                  <a:cubicBezTo>
                    <a:pt x="485" y="174"/>
                    <a:pt x="485" y="174"/>
                    <a:pt x="485" y="174"/>
                  </a:cubicBezTo>
                  <a:cubicBezTo>
                    <a:pt x="486" y="174"/>
                    <a:pt x="486" y="173"/>
                    <a:pt x="487" y="173"/>
                  </a:cubicBezTo>
                  <a:cubicBezTo>
                    <a:pt x="487" y="172"/>
                    <a:pt x="487" y="171"/>
                    <a:pt x="486" y="171"/>
                  </a:cubicBezTo>
                  <a:cubicBezTo>
                    <a:pt x="486" y="171"/>
                    <a:pt x="485" y="170"/>
                    <a:pt x="485" y="170"/>
                  </a:cubicBezTo>
                  <a:moveTo>
                    <a:pt x="652" y="169"/>
                  </a:moveTo>
                  <a:cubicBezTo>
                    <a:pt x="651" y="169"/>
                    <a:pt x="651" y="169"/>
                    <a:pt x="651" y="169"/>
                  </a:cubicBezTo>
                  <a:cubicBezTo>
                    <a:pt x="650" y="169"/>
                    <a:pt x="650" y="170"/>
                    <a:pt x="650" y="171"/>
                  </a:cubicBezTo>
                  <a:cubicBezTo>
                    <a:pt x="650" y="172"/>
                    <a:pt x="651" y="172"/>
                    <a:pt x="652" y="172"/>
                  </a:cubicBezTo>
                  <a:cubicBezTo>
                    <a:pt x="652" y="172"/>
                    <a:pt x="652" y="172"/>
                    <a:pt x="652" y="172"/>
                  </a:cubicBezTo>
                  <a:cubicBezTo>
                    <a:pt x="653" y="171"/>
                    <a:pt x="653" y="170"/>
                    <a:pt x="653" y="170"/>
                  </a:cubicBezTo>
                  <a:cubicBezTo>
                    <a:pt x="653" y="169"/>
                    <a:pt x="652" y="169"/>
                    <a:pt x="652" y="169"/>
                  </a:cubicBezTo>
                  <a:moveTo>
                    <a:pt x="308" y="167"/>
                  </a:moveTo>
                  <a:cubicBezTo>
                    <a:pt x="307" y="167"/>
                    <a:pt x="307" y="168"/>
                    <a:pt x="307" y="168"/>
                  </a:cubicBezTo>
                  <a:cubicBezTo>
                    <a:pt x="306" y="169"/>
                    <a:pt x="307" y="170"/>
                    <a:pt x="308" y="171"/>
                  </a:cubicBezTo>
                  <a:cubicBezTo>
                    <a:pt x="308" y="171"/>
                    <a:pt x="308" y="171"/>
                    <a:pt x="308" y="171"/>
                  </a:cubicBezTo>
                  <a:cubicBezTo>
                    <a:pt x="309" y="171"/>
                    <a:pt x="309" y="170"/>
                    <a:pt x="310" y="170"/>
                  </a:cubicBezTo>
                  <a:cubicBezTo>
                    <a:pt x="310" y="169"/>
                    <a:pt x="310" y="168"/>
                    <a:pt x="309" y="168"/>
                  </a:cubicBezTo>
                  <a:cubicBezTo>
                    <a:pt x="309" y="167"/>
                    <a:pt x="308" y="167"/>
                    <a:pt x="308" y="167"/>
                  </a:cubicBezTo>
                  <a:moveTo>
                    <a:pt x="725" y="164"/>
                  </a:moveTo>
                  <a:cubicBezTo>
                    <a:pt x="724" y="164"/>
                    <a:pt x="723" y="164"/>
                    <a:pt x="723" y="165"/>
                  </a:cubicBezTo>
                  <a:cubicBezTo>
                    <a:pt x="723" y="166"/>
                    <a:pt x="724" y="167"/>
                    <a:pt x="725" y="167"/>
                  </a:cubicBezTo>
                  <a:cubicBezTo>
                    <a:pt x="725" y="167"/>
                    <a:pt x="725" y="167"/>
                    <a:pt x="725" y="167"/>
                  </a:cubicBezTo>
                  <a:cubicBezTo>
                    <a:pt x="726" y="167"/>
                    <a:pt x="726" y="166"/>
                    <a:pt x="726" y="166"/>
                  </a:cubicBezTo>
                  <a:cubicBezTo>
                    <a:pt x="727" y="165"/>
                    <a:pt x="726" y="164"/>
                    <a:pt x="725" y="164"/>
                  </a:cubicBezTo>
                  <a:cubicBezTo>
                    <a:pt x="725" y="164"/>
                    <a:pt x="725" y="164"/>
                    <a:pt x="725" y="164"/>
                  </a:cubicBezTo>
                  <a:moveTo>
                    <a:pt x="489" y="161"/>
                  </a:moveTo>
                  <a:cubicBezTo>
                    <a:pt x="489" y="161"/>
                    <a:pt x="488" y="162"/>
                    <a:pt x="488" y="162"/>
                  </a:cubicBezTo>
                  <a:cubicBezTo>
                    <a:pt x="487" y="163"/>
                    <a:pt x="488" y="164"/>
                    <a:pt x="489" y="165"/>
                  </a:cubicBezTo>
                  <a:cubicBezTo>
                    <a:pt x="489" y="165"/>
                    <a:pt x="489" y="165"/>
                    <a:pt x="489" y="165"/>
                  </a:cubicBezTo>
                  <a:cubicBezTo>
                    <a:pt x="490" y="165"/>
                    <a:pt x="491" y="164"/>
                    <a:pt x="491" y="164"/>
                  </a:cubicBezTo>
                  <a:cubicBezTo>
                    <a:pt x="491" y="163"/>
                    <a:pt x="491" y="162"/>
                    <a:pt x="490" y="162"/>
                  </a:cubicBezTo>
                  <a:cubicBezTo>
                    <a:pt x="490" y="162"/>
                    <a:pt x="490" y="161"/>
                    <a:pt x="489" y="161"/>
                  </a:cubicBezTo>
                  <a:moveTo>
                    <a:pt x="647" y="160"/>
                  </a:moveTo>
                  <a:cubicBezTo>
                    <a:pt x="647" y="160"/>
                    <a:pt x="647" y="160"/>
                    <a:pt x="647" y="160"/>
                  </a:cubicBezTo>
                  <a:cubicBezTo>
                    <a:pt x="646" y="160"/>
                    <a:pt x="645" y="161"/>
                    <a:pt x="646" y="162"/>
                  </a:cubicBezTo>
                  <a:cubicBezTo>
                    <a:pt x="646" y="163"/>
                    <a:pt x="647" y="163"/>
                    <a:pt x="647" y="163"/>
                  </a:cubicBezTo>
                  <a:cubicBezTo>
                    <a:pt x="648" y="163"/>
                    <a:pt x="648" y="163"/>
                    <a:pt x="648" y="163"/>
                  </a:cubicBezTo>
                  <a:cubicBezTo>
                    <a:pt x="649" y="162"/>
                    <a:pt x="649" y="161"/>
                    <a:pt x="649" y="161"/>
                  </a:cubicBezTo>
                  <a:cubicBezTo>
                    <a:pt x="649" y="160"/>
                    <a:pt x="648" y="160"/>
                    <a:pt x="647" y="160"/>
                  </a:cubicBezTo>
                  <a:moveTo>
                    <a:pt x="312" y="158"/>
                  </a:moveTo>
                  <a:cubicBezTo>
                    <a:pt x="311" y="158"/>
                    <a:pt x="310" y="158"/>
                    <a:pt x="310" y="159"/>
                  </a:cubicBezTo>
                  <a:cubicBezTo>
                    <a:pt x="310" y="160"/>
                    <a:pt x="310" y="161"/>
                    <a:pt x="311" y="161"/>
                  </a:cubicBezTo>
                  <a:cubicBezTo>
                    <a:pt x="312" y="161"/>
                    <a:pt x="312" y="161"/>
                    <a:pt x="312" y="161"/>
                  </a:cubicBezTo>
                  <a:cubicBezTo>
                    <a:pt x="312" y="161"/>
                    <a:pt x="313" y="161"/>
                    <a:pt x="313" y="160"/>
                  </a:cubicBezTo>
                  <a:cubicBezTo>
                    <a:pt x="313" y="159"/>
                    <a:pt x="313" y="158"/>
                    <a:pt x="312" y="158"/>
                  </a:cubicBezTo>
                  <a:cubicBezTo>
                    <a:pt x="312" y="158"/>
                    <a:pt x="312" y="158"/>
                    <a:pt x="312" y="158"/>
                  </a:cubicBezTo>
                  <a:moveTo>
                    <a:pt x="726" y="154"/>
                  </a:moveTo>
                  <a:cubicBezTo>
                    <a:pt x="725" y="154"/>
                    <a:pt x="724" y="154"/>
                    <a:pt x="724" y="155"/>
                  </a:cubicBezTo>
                  <a:cubicBezTo>
                    <a:pt x="724" y="156"/>
                    <a:pt x="725" y="157"/>
                    <a:pt x="726" y="157"/>
                  </a:cubicBezTo>
                  <a:cubicBezTo>
                    <a:pt x="726" y="157"/>
                    <a:pt x="726" y="157"/>
                    <a:pt x="726" y="157"/>
                  </a:cubicBezTo>
                  <a:cubicBezTo>
                    <a:pt x="727" y="157"/>
                    <a:pt x="727" y="157"/>
                    <a:pt x="728" y="156"/>
                  </a:cubicBezTo>
                  <a:cubicBezTo>
                    <a:pt x="728" y="155"/>
                    <a:pt x="727" y="154"/>
                    <a:pt x="726" y="154"/>
                  </a:cubicBezTo>
                  <a:cubicBezTo>
                    <a:pt x="726" y="154"/>
                    <a:pt x="726" y="154"/>
                    <a:pt x="726" y="154"/>
                  </a:cubicBezTo>
                  <a:moveTo>
                    <a:pt x="494" y="152"/>
                  </a:moveTo>
                  <a:cubicBezTo>
                    <a:pt x="493" y="152"/>
                    <a:pt x="493" y="153"/>
                    <a:pt x="492" y="153"/>
                  </a:cubicBezTo>
                  <a:cubicBezTo>
                    <a:pt x="492" y="154"/>
                    <a:pt x="492" y="155"/>
                    <a:pt x="493" y="156"/>
                  </a:cubicBezTo>
                  <a:cubicBezTo>
                    <a:pt x="494" y="156"/>
                    <a:pt x="494" y="156"/>
                    <a:pt x="494" y="156"/>
                  </a:cubicBezTo>
                  <a:cubicBezTo>
                    <a:pt x="494" y="156"/>
                    <a:pt x="495" y="155"/>
                    <a:pt x="495" y="155"/>
                  </a:cubicBezTo>
                  <a:cubicBezTo>
                    <a:pt x="496" y="154"/>
                    <a:pt x="495" y="153"/>
                    <a:pt x="494" y="153"/>
                  </a:cubicBezTo>
                  <a:cubicBezTo>
                    <a:pt x="494" y="153"/>
                    <a:pt x="494" y="152"/>
                    <a:pt x="494" y="152"/>
                  </a:cubicBezTo>
                  <a:moveTo>
                    <a:pt x="643" y="151"/>
                  </a:moveTo>
                  <a:cubicBezTo>
                    <a:pt x="643" y="151"/>
                    <a:pt x="643" y="151"/>
                    <a:pt x="642" y="151"/>
                  </a:cubicBezTo>
                  <a:cubicBezTo>
                    <a:pt x="642" y="151"/>
                    <a:pt x="641" y="152"/>
                    <a:pt x="642" y="153"/>
                  </a:cubicBezTo>
                  <a:cubicBezTo>
                    <a:pt x="642" y="154"/>
                    <a:pt x="642" y="154"/>
                    <a:pt x="643" y="154"/>
                  </a:cubicBezTo>
                  <a:cubicBezTo>
                    <a:pt x="644" y="154"/>
                    <a:pt x="644" y="154"/>
                    <a:pt x="644" y="154"/>
                  </a:cubicBezTo>
                  <a:cubicBezTo>
                    <a:pt x="645" y="153"/>
                    <a:pt x="645" y="152"/>
                    <a:pt x="645" y="152"/>
                  </a:cubicBezTo>
                  <a:cubicBezTo>
                    <a:pt x="644" y="151"/>
                    <a:pt x="644" y="151"/>
                    <a:pt x="643" y="151"/>
                  </a:cubicBezTo>
                  <a:moveTo>
                    <a:pt x="315" y="149"/>
                  </a:moveTo>
                  <a:cubicBezTo>
                    <a:pt x="314" y="149"/>
                    <a:pt x="314" y="149"/>
                    <a:pt x="313" y="150"/>
                  </a:cubicBezTo>
                  <a:cubicBezTo>
                    <a:pt x="313" y="151"/>
                    <a:pt x="314" y="152"/>
                    <a:pt x="314" y="152"/>
                  </a:cubicBezTo>
                  <a:cubicBezTo>
                    <a:pt x="315" y="152"/>
                    <a:pt x="315" y="152"/>
                    <a:pt x="315" y="152"/>
                  </a:cubicBezTo>
                  <a:cubicBezTo>
                    <a:pt x="316" y="152"/>
                    <a:pt x="316" y="152"/>
                    <a:pt x="317" y="151"/>
                  </a:cubicBezTo>
                  <a:cubicBezTo>
                    <a:pt x="317" y="150"/>
                    <a:pt x="316" y="149"/>
                    <a:pt x="316" y="149"/>
                  </a:cubicBezTo>
                  <a:cubicBezTo>
                    <a:pt x="315" y="149"/>
                    <a:pt x="315" y="149"/>
                    <a:pt x="315" y="149"/>
                  </a:cubicBezTo>
                  <a:moveTo>
                    <a:pt x="726" y="145"/>
                  </a:moveTo>
                  <a:cubicBezTo>
                    <a:pt x="725" y="145"/>
                    <a:pt x="725" y="145"/>
                    <a:pt x="725" y="145"/>
                  </a:cubicBezTo>
                  <a:cubicBezTo>
                    <a:pt x="725" y="146"/>
                    <a:pt x="726" y="147"/>
                    <a:pt x="727" y="147"/>
                  </a:cubicBezTo>
                  <a:cubicBezTo>
                    <a:pt x="727" y="147"/>
                    <a:pt x="727" y="147"/>
                    <a:pt x="727" y="147"/>
                  </a:cubicBezTo>
                  <a:cubicBezTo>
                    <a:pt x="728" y="147"/>
                    <a:pt x="729" y="147"/>
                    <a:pt x="729" y="146"/>
                  </a:cubicBezTo>
                  <a:cubicBezTo>
                    <a:pt x="729" y="146"/>
                    <a:pt x="729" y="145"/>
                    <a:pt x="729" y="145"/>
                  </a:cubicBezTo>
                  <a:cubicBezTo>
                    <a:pt x="728" y="145"/>
                    <a:pt x="727" y="145"/>
                    <a:pt x="726" y="145"/>
                  </a:cubicBezTo>
                  <a:moveTo>
                    <a:pt x="498" y="143"/>
                  </a:moveTo>
                  <a:cubicBezTo>
                    <a:pt x="497" y="143"/>
                    <a:pt x="497" y="144"/>
                    <a:pt x="497" y="144"/>
                  </a:cubicBezTo>
                  <a:cubicBezTo>
                    <a:pt x="496" y="145"/>
                    <a:pt x="496" y="146"/>
                    <a:pt x="497" y="147"/>
                  </a:cubicBezTo>
                  <a:cubicBezTo>
                    <a:pt x="498" y="147"/>
                    <a:pt x="498" y="147"/>
                    <a:pt x="498" y="147"/>
                  </a:cubicBezTo>
                  <a:cubicBezTo>
                    <a:pt x="499" y="147"/>
                    <a:pt x="499" y="146"/>
                    <a:pt x="500" y="146"/>
                  </a:cubicBezTo>
                  <a:cubicBezTo>
                    <a:pt x="500" y="145"/>
                    <a:pt x="500" y="144"/>
                    <a:pt x="499" y="144"/>
                  </a:cubicBezTo>
                  <a:cubicBezTo>
                    <a:pt x="499" y="143"/>
                    <a:pt x="498" y="143"/>
                    <a:pt x="498" y="143"/>
                  </a:cubicBezTo>
                  <a:moveTo>
                    <a:pt x="639" y="141"/>
                  </a:moveTo>
                  <a:cubicBezTo>
                    <a:pt x="639" y="141"/>
                    <a:pt x="638" y="142"/>
                    <a:pt x="638" y="142"/>
                  </a:cubicBezTo>
                  <a:cubicBezTo>
                    <a:pt x="637" y="142"/>
                    <a:pt x="637" y="143"/>
                    <a:pt x="637" y="144"/>
                  </a:cubicBezTo>
                  <a:cubicBezTo>
                    <a:pt x="638" y="144"/>
                    <a:pt x="638" y="145"/>
                    <a:pt x="639" y="145"/>
                  </a:cubicBezTo>
                  <a:cubicBezTo>
                    <a:pt x="640" y="145"/>
                    <a:pt x="640" y="145"/>
                    <a:pt x="640" y="145"/>
                  </a:cubicBezTo>
                  <a:cubicBezTo>
                    <a:pt x="640" y="144"/>
                    <a:pt x="641" y="143"/>
                    <a:pt x="640" y="142"/>
                  </a:cubicBezTo>
                  <a:cubicBezTo>
                    <a:pt x="640" y="142"/>
                    <a:pt x="639" y="141"/>
                    <a:pt x="639" y="141"/>
                  </a:cubicBezTo>
                  <a:moveTo>
                    <a:pt x="820" y="141"/>
                  </a:moveTo>
                  <a:cubicBezTo>
                    <a:pt x="820" y="141"/>
                    <a:pt x="819" y="142"/>
                    <a:pt x="819" y="142"/>
                  </a:cubicBezTo>
                  <a:cubicBezTo>
                    <a:pt x="818" y="143"/>
                    <a:pt x="819" y="144"/>
                    <a:pt x="819" y="144"/>
                  </a:cubicBezTo>
                  <a:cubicBezTo>
                    <a:pt x="820" y="145"/>
                    <a:pt x="820" y="145"/>
                    <a:pt x="820" y="145"/>
                  </a:cubicBezTo>
                  <a:cubicBezTo>
                    <a:pt x="821" y="145"/>
                    <a:pt x="821" y="144"/>
                    <a:pt x="822" y="144"/>
                  </a:cubicBezTo>
                  <a:cubicBezTo>
                    <a:pt x="822" y="143"/>
                    <a:pt x="822" y="142"/>
                    <a:pt x="821" y="141"/>
                  </a:cubicBezTo>
                  <a:cubicBezTo>
                    <a:pt x="821" y="141"/>
                    <a:pt x="820" y="141"/>
                    <a:pt x="820" y="141"/>
                  </a:cubicBezTo>
                  <a:moveTo>
                    <a:pt x="318" y="139"/>
                  </a:moveTo>
                  <a:cubicBezTo>
                    <a:pt x="317" y="140"/>
                    <a:pt x="317" y="140"/>
                    <a:pt x="317" y="140"/>
                  </a:cubicBezTo>
                  <a:cubicBezTo>
                    <a:pt x="317" y="141"/>
                    <a:pt x="317" y="142"/>
                    <a:pt x="318" y="142"/>
                  </a:cubicBezTo>
                  <a:cubicBezTo>
                    <a:pt x="318" y="143"/>
                    <a:pt x="318" y="143"/>
                    <a:pt x="318" y="143"/>
                  </a:cubicBezTo>
                  <a:cubicBezTo>
                    <a:pt x="319" y="143"/>
                    <a:pt x="320" y="142"/>
                    <a:pt x="320" y="141"/>
                  </a:cubicBezTo>
                  <a:cubicBezTo>
                    <a:pt x="320" y="141"/>
                    <a:pt x="320" y="141"/>
                    <a:pt x="320" y="141"/>
                  </a:cubicBezTo>
                  <a:cubicBezTo>
                    <a:pt x="319" y="140"/>
                    <a:pt x="318" y="140"/>
                    <a:pt x="318" y="139"/>
                  </a:cubicBezTo>
                  <a:moveTo>
                    <a:pt x="79" y="139"/>
                  </a:moveTo>
                  <a:cubicBezTo>
                    <a:pt x="78" y="139"/>
                    <a:pt x="78" y="139"/>
                    <a:pt x="78" y="139"/>
                  </a:cubicBezTo>
                  <a:cubicBezTo>
                    <a:pt x="77" y="140"/>
                    <a:pt x="77" y="141"/>
                    <a:pt x="77" y="141"/>
                  </a:cubicBezTo>
                  <a:cubicBezTo>
                    <a:pt x="77" y="142"/>
                    <a:pt x="78" y="142"/>
                    <a:pt x="79" y="142"/>
                  </a:cubicBezTo>
                  <a:cubicBezTo>
                    <a:pt x="79" y="142"/>
                    <a:pt x="79" y="142"/>
                    <a:pt x="79" y="142"/>
                  </a:cubicBezTo>
                  <a:cubicBezTo>
                    <a:pt x="80" y="142"/>
                    <a:pt x="80" y="141"/>
                    <a:pt x="80" y="140"/>
                  </a:cubicBezTo>
                  <a:cubicBezTo>
                    <a:pt x="80" y="139"/>
                    <a:pt x="79" y="139"/>
                    <a:pt x="79" y="139"/>
                  </a:cubicBezTo>
                  <a:moveTo>
                    <a:pt x="811" y="136"/>
                  </a:moveTo>
                  <a:cubicBezTo>
                    <a:pt x="811" y="136"/>
                    <a:pt x="810" y="137"/>
                    <a:pt x="810" y="137"/>
                  </a:cubicBezTo>
                  <a:cubicBezTo>
                    <a:pt x="809" y="138"/>
                    <a:pt x="810" y="139"/>
                    <a:pt x="811" y="140"/>
                  </a:cubicBezTo>
                  <a:cubicBezTo>
                    <a:pt x="811" y="140"/>
                    <a:pt x="811" y="140"/>
                    <a:pt x="811" y="140"/>
                  </a:cubicBezTo>
                  <a:cubicBezTo>
                    <a:pt x="812" y="140"/>
                    <a:pt x="813" y="139"/>
                    <a:pt x="813" y="139"/>
                  </a:cubicBezTo>
                  <a:cubicBezTo>
                    <a:pt x="813" y="138"/>
                    <a:pt x="813" y="137"/>
                    <a:pt x="812" y="137"/>
                  </a:cubicBezTo>
                  <a:cubicBezTo>
                    <a:pt x="812" y="137"/>
                    <a:pt x="812" y="136"/>
                    <a:pt x="811" y="136"/>
                  </a:cubicBezTo>
                  <a:moveTo>
                    <a:pt x="502" y="134"/>
                  </a:moveTo>
                  <a:cubicBezTo>
                    <a:pt x="502" y="134"/>
                    <a:pt x="501" y="135"/>
                    <a:pt x="501" y="135"/>
                  </a:cubicBezTo>
                  <a:cubicBezTo>
                    <a:pt x="500" y="136"/>
                    <a:pt x="501" y="137"/>
                    <a:pt x="502" y="138"/>
                  </a:cubicBezTo>
                  <a:cubicBezTo>
                    <a:pt x="502" y="138"/>
                    <a:pt x="502" y="138"/>
                    <a:pt x="502" y="138"/>
                  </a:cubicBezTo>
                  <a:cubicBezTo>
                    <a:pt x="503" y="138"/>
                    <a:pt x="504" y="137"/>
                    <a:pt x="504" y="137"/>
                  </a:cubicBezTo>
                  <a:cubicBezTo>
                    <a:pt x="504" y="136"/>
                    <a:pt x="504" y="135"/>
                    <a:pt x="503" y="135"/>
                  </a:cubicBezTo>
                  <a:cubicBezTo>
                    <a:pt x="503" y="134"/>
                    <a:pt x="503" y="134"/>
                    <a:pt x="502" y="134"/>
                  </a:cubicBezTo>
                  <a:moveTo>
                    <a:pt x="635" y="132"/>
                  </a:moveTo>
                  <a:cubicBezTo>
                    <a:pt x="634" y="132"/>
                    <a:pt x="634" y="132"/>
                    <a:pt x="634" y="133"/>
                  </a:cubicBezTo>
                  <a:cubicBezTo>
                    <a:pt x="633" y="133"/>
                    <a:pt x="633" y="134"/>
                    <a:pt x="633" y="135"/>
                  </a:cubicBezTo>
                  <a:cubicBezTo>
                    <a:pt x="633" y="135"/>
                    <a:pt x="634" y="136"/>
                    <a:pt x="635" y="136"/>
                  </a:cubicBezTo>
                  <a:cubicBezTo>
                    <a:pt x="635" y="136"/>
                    <a:pt x="635" y="136"/>
                    <a:pt x="635" y="136"/>
                  </a:cubicBezTo>
                  <a:cubicBezTo>
                    <a:pt x="636" y="135"/>
                    <a:pt x="637" y="134"/>
                    <a:pt x="636" y="133"/>
                  </a:cubicBezTo>
                  <a:cubicBezTo>
                    <a:pt x="636" y="133"/>
                    <a:pt x="635" y="132"/>
                    <a:pt x="635" y="132"/>
                  </a:cubicBezTo>
                  <a:moveTo>
                    <a:pt x="803" y="132"/>
                  </a:moveTo>
                  <a:cubicBezTo>
                    <a:pt x="802" y="132"/>
                    <a:pt x="801" y="132"/>
                    <a:pt x="801" y="133"/>
                  </a:cubicBezTo>
                  <a:cubicBezTo>
                    <a:pt x="801" y="133"/>
                    <a:pt x="801" y="134"/>
                    <a:pt x="802" y="135"/>
                  </a:cubicBezTo>
                  <a:cubicBezTo>
                    <a:pt x="803" y="135"/>
                    <a:pt x="803" y="135"/>
                    <a:pt x="803" y="135"/>
                  </a:cubicBezTo>
                  <a:cubicBezTo>
                    <a:pt x="803" y="135"/>
                    <a:pt x="804" y="135"/>
                    <a:pt x="804" y="134"/>
                  </a:cubicBezTo>
                  <a:cubicBezTo>
                    <a:pt x="805" y="133"/>
                    <a:pt x="804" y="132"/>
                    <a:pt x="803" y="132"/>
                  </a:cubicBezTo>
                  <a:cubicBezTo>
                    <a:pt x="803" y="132"/>
                    <a:pt x="803" y="132"/>
                    <a:pt x="803" y="132"/>
                  </a:cubicBezTo>
                  <a:moveTo>
                    <a:pt x="74" y="130"/>
                  </a:moveTo>
                  <a:cubicBezTo>
                    <a:pt x="73" y="130"/>
                    <a:pt x="73" y="130"/>
                    <a:pt x="73" y="130"/>
                  </a:cubicBezTo>
                  <a:cubicBezTo>
                    <a:pt x="72" y="131"/>
                    <a:pt x="72" y="132"/>
                    <a:pt x="72" y="133"/>
                  </a:cubicBezTo>
                  <a:cubicBezTo>
                    <a:pt x="73" y="133"/>
                    <a:pt x="73" y="133"/>
                    <a:pt x="74" y="133"/>
                  </a:cubicBezTo>
                  <a:cubicBezTo>
                    <a:pt x="75" y="133"/>
                    <a:pt x="75" y="133"/>
                    <a:pt x="75" y="133"/>
                  </a:cubicBezTo>
                  <a:cubicBezTo>
                    <a:pt x="75" y="133"/>
                    <a:pt x="76" y="132"/>
                    <a:pt x="75" y="131"/>
                  </a:cubicBezTo>
                  <a:cubicBezTo>
                    <a:pt x="75" y="130"/>
                    <a:pt x="74" y="130"/>
                    <a:pt x="74" y="130"/>
                  </a:cubicBezTo>
                  <a:moveTo>
                    <a:pt x="794" y="127"/>
                  </a:moveTo>
                  <a:cubicBezTo>
                    <a:pt x="793" y="127"/>
                    <a:pt x="793" y="127"/>
                    <a:pt x="792" y="128"/>
                  </a:cubicBezTo>
                  <a:cubicBezTo>
                    <a:pt x="792" y="129"/>
                    <a:pt x="792" y="130"/>
                    <a:pt x="793" y="130"/>
                  </a:cubicBezTo>
                  <a:cubicBezTo>
                    <a:pt x="794" y="130"/>
                    <a:pt x="794" y="130"/>
                    <a:pt x="794" y="130"/>
                  </a:cubicBezTo>
                  <a:cubicBezTo>
                    <a:pt x="794" y="130"/>
                    <a:pt x="795" y="130"/>
                    <a:pt x="795" y="129"/>
                  </a:cubicBezTo>
                  <a:cubicBezTo>
                    <a:pt x="796" y="129"/>
                    <a:pt x="795" y="128"/>
                    <a:pt x="795" y="127"/>
                  </a:cubicBezTo>
                  <a:cubicBezTo>
                    <a:pt x="794" y="127"/>
                    <a:pt x="794" y="127"/>
                    <a:pt x="794" y="127"/>
                  </a:cubicBezTo>
                  <a:moveTo>
                    <a:pt x="507" y="125"/>
                  </a:moveTo>
                  <a:cubicBezTo>
                    <a:pt x="506" y="125"/>
                    <a:pt x="505" y="126"/>
                    <a:pt x="505" y="126"/>
                  </a:cubicBezTo>
                  <a:cubicBezTo>
                    <a:pt x="505" y="127"/>
                    <a:pt x="505" y="128"/>
                    <a:pt x="506" y="129"/>
                  </a:cubicBezTo>
                  <a:cubicBezTo>
                    <a:pt x="507" y="129"/>
                    <a:pt x="507" y="129"/>
                    <a:pt x="507" y="129"/>
                  </a:cubicBezTo>
                  <a:cubicBezTo>
                    <a:pt x="507" y="129"/>
                    <a:pt x="508" y="128"/>
                    <a:pt x="508" y="128"/>
                  </a:cubicBezTo>
                  <a:cubicBezTo>
                    <a:pt x="509" y="127"/>
                    <a:pt x="508" y="126"/>
                    <a:pt x="507" y="126"/>
                  </a:cubicBezTo>
                  <a:cubicBezTo>
                    <a:pt x="507" y="125"/>
                    <a:pt x="507" y="125"/>
                    <a:pt x="507" y="125"/>
                  </a:cubicBezTo>
                  <a:moveTo>
                    <a:pt x="630" y="123"/>
                  </a:moveTo>
                  <a:cubicBezTo>
                    <a:pt x="630" y="123"/>
                    <a:pt x="630" y="123"/>
                    <a:pt x="630" y="123"/>
                  </a:cubicBezTo>
                  <a:cubicBezTo>
                    <a:pt x="629" y="124"/>
                    <a:pt x="629" y="125"/>
                    <a:pt x="629" y="126"/>
                  </a:cubicBezTo>
                  <a:cubicBezTo>
                    <a:pt x="629" y="126"/>
                    <a:pt x="630" y="127"/>
                    <a:pt x="630" y="127"/>
                  </a:cubicBezTo>
                  <a:cubicBezTo>
                    <a:pt x="631" y="127"/>
                    <a:pt x="631" y="127"/>
                    <a:pt x="631" y="127"/>
                  </a:cubicBezTo>
                  <a:cubicBezTo>
                    <a:pt x="632" y="126"/>
                    <a:pt x="632" y="125"/>
                    <a:pt x="632" y="124"/>
                  </a:cubicBezTo>
                  <a:cubicBezTo>
                    <a:pt x="632" y="124"/>
                    <a:pt x="631" y="123"/>
                    <a:pt x="630" y="123"/>
                  </a:cubicBezTo>
                  <a:moveTo>
                    <a:pt x="785" y="122"/>
                  </a:moveTo>
                  <a:cubicBezTo>
                    <a:pt x="785" y="123"/>
                    <a:pt x="784" y="124"/>
                    <a:pt x="783" y="124"/>
                  </a:cubicBezTo>
                  <a:cubicBezTo>
                    <a:pt x="784" y="125"/>
                    <a:pt x="784" y="125"/>
                    <a:pt x="784" y="125"/>
                  </a:cubicBezTo>
                  <a:cubicBezTo>
                    <a:pt x="785" y="125"/>
                    <a:pt x="785" y="125"/>
                    <a:pt x="785" y="125"/>
                  </a:cubicBezTo>
                  <a:cubicBezTo>
                    <a:pt x="786" y="125"/>
                    <a:pt x="786" y="125"/>
                    <a:pt x="787" y="125"/>
                  </a:cubicBezTo>
                  <a:cubicBezTo>
                    <a:pt x="787" y="124"/>
                    <a:pt x="787" y="123"/>
                    <a:pt x="786" y="122"/>
                  </a:cubicBezTo>
                  <a:cubicBezTo>
                    <a:pt x="786" y="122"/>
                    <a:pt x="786" y="122"/>
                    <a:pt x="785" y="122"/>
                  </a:cubicBezTo>
                  <a:moveTo>
                    <a:pt x="69" y="121"/>
                  </a:moveTo>
                  <a:cubicBezTo>
                    <a:pt x="69" y="121"/>
                    <a:pt x="68" y="121"/>
                    <a:pt x="68" y="122"/>
                  </a:cubicBezTo>
                  <a:cubicBezTo>
                    <a:pt x="67" y="122"/>
                    <a:pt x="67" y="123"/>
                    <a:pt x="67" y="124"/>
                  </a:cubicBezTo>
                  <a:cubicBezTo>
                    <a:pt x="68" y="124"/>
                    <a:pt x="68" y="125"/>
                    <a:pt x="69" y="125"/>
                  </a:cubicBezTo>
                  <a:cubicBezTo>
                    <a:pt x="70" y="124"/>
                    <a:pt x="70" y="124"/>
                    <a:pt x="70" y="124"/>
                  </a:cubicBezTo>
                  <a:cubicBezTo>
                    <a:pt x="70" y="124"/>
                    <a:pt x="71" y="123"/>
                    <a:pt x="70" y="122"/>
                  </a:cubicBezTo>
                  <a:cubicBezTo>
                    <a:pt x="70" y="122"/>
                    <a:pt x="69" y="121"/>
                    <a:pt x="69" y="121"/>
                  </a:cubicBezTo>
                  <a:moveTo>
                    <a:pt x="121" y="121"/>
                  </a:moveTo>
                  <a:cubicBezTo>
                    <a:pt x="120" y="121"/>
                    <a:pt x="119" y="122"/>
                    <a:pt x="119" y="122"/>
                  </a:cubicBezTo>
                  <a:cubicBezTo>
                    <a:pt x="119" y="123"/>
                    <a:pt x="120" y="124"/>
                    <a:pt x="121" y="124"/>
                  </a:cubicBezTo>
                  <a:cubicBezTo>
                    <a:pt x="121" y="124"/>
                    <a:pt x="121" y="124"/>
                    <a:pt x="121" y="124"/>
                  </a:cubicBezTo>
                  <a:cubicBezTo>
                    <a:pt x="122" y="124"/>
                    <a:pt x="123" y="124"/>
                    <a:pt x="123" y="123"/>
                  </a:cubicBezTo>
                  <a:cubicBezTo>
                    <a:pt x="123" y="122"/>
                    <a:pt x="122" y="121"/>
                    <a:pt x="121" y="121"/>
                  </a:cubicBezTo>
                  <a:cubicBezTo>
                    <a:pt x="121" y="121"/>
                    <a:pt x="121" y="121"/>
                    <a:pt x="121" y="121"/>
                  </a:cubicBezTo>
                  <a:moveTo>
                    <a:pt x="511" y="116"/>
                  </a:moveTo>
                  <a:cubicBezTo>
                    <a:pt x="510" y="116"/>
                    <a:pt x="510" y="117"/>
                    <a:pt x="510" y="117"/>
                  </a:cubicBezTo>
                  <a:cubicBezTo>
                    <a:pt x="509" y="118"/>
                    <a:pt x="509" y="119"/>
                    <a:pt x="510" y="120"/>
                  </a:cubicBezTo>
                  <a:cubicBezTo>
                    <a:pt x="511" y="120"/>
                    <a:pt x="511" y="120"/>
                    <a:pt x="511" y="120"/>
                  </a:cubicBezTo>
                  <a:cubicBezTo>
                    <a:pt x="512" y="120"/>
                    <a:pt x="512" y="119"/>
                    <a:pt x="513" y="119"/>
                  </a:cubicBezTo>
                  <a:cubicBezTo>
                    <a:pt x="513" y="118"/>
                    <a:pt x="513" y="117"/>
                    <a:pt x="512" y="117"/>
                  </a:cubicBezTo>
                  <a:cubicBezTo>
                    <a:pt x="511" y="116"/>
                    <a:pt x="511" y="116"/>
                    <a:pt x="511" y="116"/>
                  </a:cubicBezTo>
                  <a:moveTo>
                    <a:pt x="626" y="114"/>
                  </a:moveTo>
                  <a:cubicBezTo>
                    <a:pt x="626" y="114"/>
                    <a:pt x="626" y="114"/>
                    <a:pt x="626" y="114"/>
                  </a:cubicBezTo>
                  <a:cubicBezTo>
                    <a:pt x="625" y="115"/>
                    <a:pt x="624" y="116"/>
                    <a:pt x="625" y="117"/>
                  </a:cubicBezTo>
                  <a:cubicBezTo>
                    <a:pt x="625" y="117"/>
                    <a:pt x="626" y="118"/>
                    <a:pt x="626" y="118"/>
                  </a:cubicBezTo>
                  <a:cubicBezTo>
                    <a:pt x="627" y="117"/>
                    <a:pt x="627" y="117"/>
                    <a:pt x="627" y="117"/>
                  </a:cubicBezTo>
                  <a:cubicBezTo>
                    <a:pt x="628" y="117"/>
                    <a:pt x="628" y="116"/>
                    <a:pt x="628" y="115"/>
                  </a:cubicBezTo>
                  <a:cubicBezTo>
                    <a:pt x="627" y="115"/>
                    <a:pt x="627" y="114"/>
                    <a:pt x="626" y="114"/>
                  </a:cubicBezTo>
                  <a:moveTo>
                    <a:pt x="64" y="113"/>
                  </a:moveTo>
                  <a:cubicBezTo>
                    <a:pt x="64" y="113"/>
                    <a:pt x="64" y="113"/>
                    <a:pt x="63" y="113"/>
                  </a:cubicBezTo>
                  <a:cubicBezTo>
                    <a:pt x="62" y="113"/>
                    <a:pt x="62" y="114"/>
                    <a:pt x="63" y="115"/>
                  </a:cubicBezTo>
                  <a:cubicBezTo>
                    <a:pt x="63" y="116"/>
                    <a:pt x="63" y="116"/>
                    <a:pt x="64" y="116"/>
                  </a:cubicBezTo>
                  <a:cubicBezTo>
                    <a:pt x="65" y="116"/>
                    <a:pt x="65" y="116"/>
                    <a:pt x="65" y="116"/>
                  </a:cubicBezTo>
                  <a:cubicBezTo>
                    <a:pt x="66" y="115"/>
                    <a:pt x="66" y="114"/>
                    <a:pt x="66" y="113"/>
                  </a:cubicBezTo>
                  <a:cubicBezTo>
                    <a:pt x="65" y="113"/>
                    <a:pt x="65" y="113"/>
                    <a:pt x="64" y="113"/>
                  </a:cubicBezTo>
                  <a:moveTo>
                    <a:pt x="122" y="111"/>
                  </a:moveTo>
                  <a:cubicBezTo>
                    <a:pt x="121" y="111"/>
                    <a:pt x="120" y="112"/>
                    <a:pt x="120" y="113"/>
                  </a:cubicBezTo>
                  <a:cubicBezTo>
                    <a:pt x="120" y="113"/>
                    <a:pt x="121" y="114"/>
                    <a:pt x="122" y="114"/>
                  </a:cubicBezTo>
                  <a:cubicBezTo>
                    <a:pt x="122" y="114"/>
                    <a:pt x="122" y="114"/>
                    <a:pt x="122" y="114"/>
                  </a:cubicBezTo>
                  <a:cubicBezTo>
                    <a:pt x="123" y="114"/>
                    <a:pt x="123" y="114"/>
                    <a:pt x="123" y="113"/>
                  </a:cubicBezTo>
                  <a:cubicBezTo>
                    <a:pt x="123" y="112"/>
                    <a:pt x="123" y="111"/>
                    <a:pt x="122" y="111"/>
                  </a:cubicBezTo>
                  <a:cubicBezTo>
                    <a:pt x="122" y="111"/>
                    <a:pt x="122" y="111"/>
                    <a:pt x="122" y="111"/>
                  </a:cubicBezTo>
                  <a:moveTo>
                    <a:pt x="515" y="107"/>
                  </a:moveTo>
                  <a:cubicBezTo>
                    <a:pt x="515" y="107"/>
                    <a:pt x="514" y="108"/>
                    <a:pt x="514" y="108"/>
                  </a:cubicBezTo>
                  <a:cubicBezTo>
                    <a:pt x="513" y="109"/>
                    <a:pt x="514" y="110"/>
                    <a:pt x="515" y="111"/>
                  </a:cubicBezTo>
                  <a:cubicBezTo>
                    <a:pt x="515" y="111"/>
                    <a:pt x="515" y="111"/>
                    <a:pt x="515" y="111"/>
                  </a:cubicBezTo>
                  <a:cubicBezTo>
                    <a:pt x="516" y="111"/>
                    <a:pt x="517" y="110"/>
                    <a:pt x="517" y="110"/>
                  </a:cubicBezTo>
                  <a:cubicBezTo>
                    <a:pt x="517" y="109"/>
                    <a:pt x="517" y="108"/>
                    <a:pt x="516" y="108"/>
                  </a:cubicBezTo>
                  <a:cubicBezTo>
                    <a:pt x="516" y="107"/>
                    <a:pt x="516" y="107"/>
                    <a:pt x="515" y="107"/>
                  </a:cubicBezTo>
                  <a:moveTo>
                    <a:pt x="622" y="105"/>
                  </a:moveTo>
                  <a:cubicBezTo>
                    <a:pt x="622" y="105"/>
                    <a:pt x="622" y="105"/>
                    <a:pt x="621" y="105"/>
                  </a:cubicBezTo>
                  <a:cubicBezTo>
                    <a:pt x="620" y="106"/>
                    <a:pt x="620" y="107"/>
                    <a:pt x="621" y="108"/>
                  </a:cubicBezTo>
                  <a:cubicBezTo>
                    <a:pt x="621" y="108"/>
                    <a:pt x="621" y="109"/>
                    <a:pt x="622" y="109"/>
                  </a:cubicBezTo>
                  <a:cubicBezTo>
                    <a:pt x="623" y="108"/>
                    <a:pt x="623" y="108"/>
                    <a:pt x="623" y="108"/>
                  </a:cubicBezTo>
                  <a:cubicBezTo>
                    <a:pt x="624" y="108"/>
                    <a:pt x="624" y="107"/>
                    <a:pt x="624" y="106"/>
                  </a:cubicBezTo>
                  <a:cubicBezTo>
                    <a:pt x="623" y="106"/>
                    <a:pt x="623" y="105"/>
                    <a:pt x="622" y="105"/>
                  </a:cubicBezTo>
                  <a:moveTo>
                    <a:pt x="59" y="104"/>
                  </a:moveTo>
                  <a:cubicBezTo>
                    <a:pt x="59" y="104"/>
                    <a:pt x="59" y="104"/>
                    <a:pt x="58" y="104"/>
                  </a:cubicBezTo>
                  <a:cubicBezTo>
                    <a:pt x="58" y="104"/>
                    <a:pt x="57" y="105"/>
                    <a:pt x="58" y="106"/>
                  </a:cubicBezTo>
                  <a:cubicBezTo>
                    <a:pt x="58" y="107"/>
                    <a:pt x="59" y="107"/>
                    <a:pt x="59" y="107"/>
                  </a:cubicBezTo>
                  <a:cubicBezTo>
                    <a:pt x="60" y="107"/>
                    <a:pt x="60" y="107"/>
                    <a:pt x="60" y="107"/>
                  </a:cubicBezTo>
                  <a:cubicBezTo>
                    <a:pt x="61" y="107"/>
                    <a:pt x="61" y="106"/>
                    <a:pt x="61" y="105"/>
                  </a:cubicBezTo>
                  <a:cubicBezTo>
                    <a:pt x="60" y="104"/>
                    <a:pt x="60" y="104"/>
                    <a:pt x="59" y="104"/>
                  </a:cubicBezTo>
                  <a:moveTo>
                    <a:pt x="123" y="101"/>
                  </a:moveTo>
                  <a:cubicBezTo>
                    <a:pt x="122" y="101"/>
                    <a:pt x="121" y="102"/>
                    <a:pt x="121" y="103"/>
                  </a:cubicBezTo>
                  <a:cubicBezTo>
                    <a:pt x="121" y="103"/>
                    <a:pt x="121" y="104"/>
                    <a:pt x="122" y="104"/>
                  </a:cubicBezTo>
                  <a:cubicBezTo>
                    <a:pt x="123" y="104"/>
                    <a:pt x="123" y="104"/>
                    <a:pt x="123" y="104"/>
                  </a:cubicBezTo>
                  <a:cubicBezTo>
                    <a:pt x="123" y="104"/>
                    <a:pt x="124" y="104"/>
                    <a:pt x="124" y="103"/>
                  </a:cubicBezTo>
                  <a:cubicBezTo>
                    <a:pt x="124" y="102"/>
                    <a:pt x="124" y="101"/>
                    <a:pt x="123" y="101"/>
                  </a:cubicBezTo>
                  <a:cubicBezTo>
                    <a:pt x="123" y="101"/>
                    <a:pt x="123" y="101"/>
                    <a:pt x="123" y="101"/>
                  </a:cubicBezTo>
                  <a:moveTo>
                    <a:pt x="520" y="98"/>
                  </a:moveTo>
                  <a:cubicBezTo>
                    <a:pt x="519" y="98"/>
                    <a:pt x="518" y="99"/>
                    <a:pt x="518" y="99"/>
                  </a:cubicBezTo>
                  <a:cubicBezTo>
                    <a:pt x="518" y="100"/>
                    <a:pt x="518" y="101"/>
                    <a:pt x="519" y="101"/>
                  </a:cubicBezTo>
                  <a:cubicBezTo>
                    <a:pt x="520" y="102"/>
                    <a:pt x="520" y="102"/>
                    <a:pt x="520" y="102"/>
                  </a:cubicBezTo>
                  <a:cubicBezTo>
                    <a:pt x="520" y="102"/>
                    <a:pt x="521" y="101"/>
                    <a:pt x="521" y="101"/>
                  </a:cubicBezTo>
                  <a:cubicBezTo>
                    <a:pt x="522" y="100"/>
                    <a:pt x="521" y="99"/>
                    <a:pt x="520" y="99"/>
                  </a:cubicBezTo>
                  <a:cubicBezTo>
                    <a:pt x="520" y="98"/>
                    <a:pt x="520" y="98"/>
                    <a:pt x="520" y="98"/>
                  </a:cubicBezTo>
                  <a:moveTo>
                    <a:pt x="618" y="96"/>
                  </a:moveTo>
                  <a:cubicBezTo>
                    <a:pt x="618" y="96"/>
                    <a:pt x="617" y="96"/>
                    <a:pt x="617" y="96"/>
                  </a:cubicBezTo>
                  <a:cubicBezTo>
                    <a:pt x="616" y="97"/>
                    <a:pt x="616" y="98"/>
                    <a:pt x="616" y="99"/>
                  </a:cubicBezTo>
                  <a:cubicBezTo>
                    <a:pt x="617" y="99"/>
                    <a:pt x="617" y="99"/>
                    <a:pt x="618" y="99"/>
                  </a:cubicBezTo>
                  <a:cubicBezTo>
                    <a:pt x="619" y="99"/>
                    <a:pt x="619" y="99"/>
                    <a:pt x="619" y="99"/>
                  </a:cubicBezTo>
                  <a:cubicBezTo>
                    <a:pt x="619" y="99"/>
                    <a:pt x="620" y="98"/>
                    <a:pt x="619" y="97"/>
                  </a:cubicBezTo>
                  <a:cubicBezTo>
                    <a:pt x="619" y="97"/>
                    <a:pt x="618" y="96"/>
                    <a:pt x="618" y="96"/>
                  </a:cubicBezTo>
                  <a:moveTo>
                    <a:pt x="54" y="95"/>
                  </a:moveTo>
                  <a:cubicBezTo>
                    <a:pt x="54" y="95"/>
                    <a:pt x="54" y="95"/>
                    <a:pt x="54" y="95"/>
                  </a:cubicBezTo>
                  <a:cubicBezTo>
                    <a:pt x="53" y="96"/>
                    <a:pt x="53" y="97"/>
                    <a:pt x="53" y="98"/>
                  </a:cubicBezTo>
                  <a:cubicBezTo>
                    <a:pt x="53" y="98"/>
                    <a:pt x="54" y="98"/>
                    <a:pt x="54" y="98"/>
                  </a:cubicBezTo>
                  <a:cubicBezTo>
                    <a:pt x="55" y="98"/>
                    <a:pt x="55" y="98"/>
                    <a:pt x="55" y="98"/>
                  </a:cubicBezTo>
                  <a:cubicBezTo>
                    <a:pt x="56" y="98"/>
                    <a:pt x="56" y="97"/>
                    <a:pt x="56" y="96"/>
                  </a:cubicBezTo>
                  <a:cubicBezTo>
                    <a:pt x="56" y="95"/>
                    <a:pt x="55" y="95"/>
                    <a:pt x="54" y="95"/>
                  </a:cubicBezTo>
                  <a:moveTo>
                    <a:pt x="123" y="91"/>
                  </a:moveTo>
                  <a:cubicBezTo>
                    <a:pt x="122" y="91"/>
                    <a:pt x="122" y="92"/>
                    <a:pt x="122" y="93"/>
                  </a:cubicBezTo>
                  <a:cubicBezTo>
                    <a:pt x="121" y="93"/>
                    <a:pt x="122" y="94"/>
                    <a:pt x="123" y="94"/>
                  </a:cubicBezTo>
                  <a:cubicBezTo>
                    <a:pt x="123" y="94"/>
                    <a:pt x="123" y="94"/>
                    <a:pt x="123" y="94"/>
                  </a:cubicBezTo>
                  <a:cubicBezTo>
                    <a:pt x="124" y="94"/>
                    <a:pt x="125" y="94"/>
                    <a:pt x="125" y="93"/>
                  </a:cubicBezTo>
                  <a:cubicBezTo>
                    <a:pt x="125" y="92"/>
                    <a:pt x="124" y="91"/>
                    <a:pt x="123" y="91"/>
                  </a:cubicBezTo>
                  <a:cubicBezTo>
                    <a:pt x="123" y="91"/>
                    <a:pt x="123" y="91"/>
                    <a:pt x="123" y="91"/>
                  </a:cubicBezTo>
                  <a:moveTo>
                    <a:pt x="524" y="89"/>
                  </a:moveTo>
                  <a:cubicBezTo>
                    <a:pt x="523" y="89"/>
                    <a:pt x="523" y="90"/>
                    <a:pt x="522" y="90"/>
                  </a:cubicBezTo>
                  <a:cubicBezTo>
                    <a:pt x="522" y="91"/>
                    <a:pt x="522" y="92"/>
                    <a:pt x="523" y="93"/>
                  </a:cubicBezTo>
                  <a:cubicBezTo>
                    <a:pt x="524" y="93"/>
                    <a:pt x="524" y="93"/>
                    <a:pt x="524" y="93"/>
                  </a:cubicBezTo>
                  <a:cubicBezTo>
                    <a:pt x="525" y="93"/>
                    <a:pt x="525" y="92"/>
                    <a:pt x="525" y="92"/>
                  </a:cubicBezTo>
                  <a:cubicBezTo>
                    <a:pt x="526" y="91"/>
                    <a:pt x="526" y="90"/>
                    <a:pt x="525" y="89"/>
                  </a:cubicBezTo>
                  <a:cubicBezTo>
                    <a:pt x="524" y="89"/>
                    <a:pt x="524" y="89"/>
                    <a:pt x="524" y="89"/>
                  </a:cubicBezTo>
                  <a:moveTo>
                    <a:pt x="614" y="87"/>
                  </a:moveTo>
                  <a:cubicBezTo>
                    <a:pt x="613" y="87"/>
                    <a:pt x="613" y="87"/>
                    <a:pt x="613" y="87"/>
                  </a:cubicBezTo>
                  <a:cubicBezTo>
                    <a:pt x="612" y="88"/>
                    <a:pt x="612" y="89"/>
                    <a:pt x="612" y="89"/>
                  </a:cubicBezTo>
                  <a:cubicBezTo>
                    <a:pt x="612" y="90"/>
                    <a:pt x="613" y="90"/>
                    <a:pt x="614" y="90"/>
                  </a:cubicBezTo>
                  <a:cubicBezTo>
                    <a:pt x="614" y="90"/>
                    <a:pt x="614" y="90"/>
                    <a:pt x="614" y="90"/>
                  </a:cubicBezTo>
                  <a:cubicBezTo>
                    <a:pt x="615" y="90"/>
                    <a:pt x="615" y="89"/>
                    <a:pt x="615" y="88"/>
                  </a:cubicBezTo>
                  <a:cubicBezTo>
                    <a:pt x="615" y="87"/>
                    <a:pt x="614" y="87"/>
                    <a:pt x="614" y="87"/>
                  </a:cubicBezTo>
                  <a:moveTo>
                    <a:pt x="50" y="86"/>
                  </a:moveTo>
                  <a:cubicBezTo>
                    <a:pt x="49" y="86"/>
                    <a:pt x="49" y="86"/>
                    <a:pt x="49" y="87"/>
                  </a:cubicBezTo>
                  <a:cubicBezTo>
                    <a:pt x="48" y="87"/>
                    <a:pt x="48" y="88"/>
                    <a:pt x="48" y="89"/>
                  </a:cubicBezTo>
                  <a:cubicBezTo>
                    <a:pt x="48" y="89"/>
                    <a:pt x="49" y="90"/>
                    <a:pt x="50" y="90"/>
                  </a:cubicBezTo>
                  <a:cubicBezTo>
                    <a:pt x="50" y="89"/>
                    <a:pt x="50" y="89"/>
                    <a:pt x="50" y="89"/>
                  </a:cubicBezTo>
                  <a:cubicBezTo>
                    <a:pt x="51" y="89"/>
                    <a:pt x="52" y="88"/>
                    <a:pt x="51" y="87"/>
                  </a:cubicBezTo>
                  <a:cubicBezTo>
                    <a:pt x="51" y="87"/>
                    <a:pt x="50" y="86"/>
                    <a:pt x="50" y="86"/>
                  </a:cubicBezTo>
                  <a:moveTo>
                    <a:pt x="124" y="81"/>
                  </a:moveTo>
                  <a:cubicBezTo>
                    <a:pt x="123" y="81"/>
                    <a:pt x="122" y="82"/>
                    <a:pt x="122" y="83"/>
                  </a:cubicBezTo>
                  <a:cubicBezTo>
                    <a:pt x="122" y="84"/>
                    <a:pt x="123" y="84"/>
                    <a:pt x="124" y="84"/>
                  </a:cubicBezTo>
                  <a:cubicBezTo>
                    <a:pt x="124" y="84"/>
                    <a:pt x="124" y="84"/>
                    <a:pt x="124" y="84"/>
                  </a:cubicBezTo>
                  <a:cubicBezTo>
                    <a:pt x="125" y="84"/>
                    <a:pt x="126" y="84"/>
                    <a:pt x="126" y="83"/>
                  </a:cubicBezTo>
                  <a:cubicBezTo>
                    <a:pt x="126" y="82"/>
                    <a:pt x="125" y="81"/>
                    <a:pt x="124" y="81"/>
                  </a:cubicBezTo>
                  <a:cubicBezTo>
                    <a:pt x="124" y="81"/>
                    <a:pt x="124" y="81"/>
                    <a:pt x="124" y="81"/>
                  </a:cubicBezTo>
                  <a:moveTo>
                    <a:pt x="528" y="80"/>
                  </a:moveTo>
                  <a:cubicBezTo>
                    <a:pt x="528" y="80"/>
                    <a:pt x="527" y="81"/>
                    <a:pt x="527" y="81"/>
                  </a:cubicBezTo>
                  <a:cubicBezTo>
                    <a:pt x="526" y="82"/>
                    <a:pt x="527" y="83"/>
                    <a:pt x="528" y="83"/>
                  </a:cubicBezTo>
                  <a:cubicBezTo>
                    <a:pt x="528" y="84"/>
                    <a:pt x="528" y="84"/>
                    <a:pt x="528" y="84"/>
                  </a:cubicBezTo>
                  <a:cubicBezTo>
                    <a:pt x="529" y="84"/>
                    <a:pt x="530" y="83"/>
                    <a:pt x="530" y="83"/>
                  </a:cubicBezTo>
                  <a:cubicBezTo>
                    <a:pt x="530" y="82"/>
                    <a:pt x="530" y="81"/>
                    <a:pt x="529" y="80"/>
                  </a:cubicBezTo>
                  <a:cubicBezTo>
                    <a:pt x="529" y="80"/>
                    <a:pt x="529" y="80"/>
                    <a:pt x="528" y="80"/>
                  </a:cubicBezTo>
                  <a:moveTo>
                    <a:pt x="609" y="78"/>
                  </a:moveTo>
                  <a:cubicBezTo>
                    <a:pt x="609" y="78"/>
                    <a:pt x="609" y="78"/>
                    <a:pt x="609" y="78"/>
                  </a:cubicBezTo>
                  <a:cubicBezTo>
                    <a:pt x="608" y="79"/>
                    <a:pt x="607" y="80"/>
                    <a:pt x="608" y="80"/>
                  </a:cubicBezTo>
                  <a:cubicBezTo>
                    <a:pt x="608" y="81"/>
                    <a:pt x="609" y="81"/>
                    <a:pt x="609" y="81"/>
                  </a:cubicBezTo>
                  <a:cubicBezTo>
                    <a:pt x="610" y="81"/>
                    <a:pt x="610" y="81"/>
                    <a:pt x="610" y="81"/>
                  </a:cubicBezTo>
                  <a:cubicBezTo>
                    <a:pt x="611" y="81"/>
                    <a:pt x="611" y="80"/>
                    <a:pt x="611" y="79"/>
                  </a:cubicBezTo>
                  <a:cubicBezTo>
                    <a:pt x="611" y="78"/>
                    <a:pt x="610" y="78"/>
                    <a:pt x="609" y="78"/>
                  </a:cubicBezTo>
                  <a:moveTo>
                    <a:pt x="45" y="78"/>
                  </a:moveTo>
                  <a:cubicBezTo>
                    <a:pt x="45" y="78"/>
                    <a:pt x="44" y="78"/>
                    <a:pt x="44" y="78"/>
                  </a:cubicBezTo>
                  <a:cubicBezTo>
                    <a:pt x="43" y="78"/>
                    <a:pt x="43" y="79"/>
                    <a:pt x="43" y="80"/>
                  </a:cubicBezTo>
                  <a:cubicBezTo>
                    <a:pt x="44" y="81"/>
                    <a:pt x="44" y="81"/>
                    <a:pt x="45" y="81"/>
                  </a:cubicBezTo>
                  <a:cubicBezTo>
                    <a:pt x="46" y="81"/>
                    <a:pt x="46" y="81"/>
                    <a:pt x="46" y="81"/>
                  </a:cubicBezTo>
                  <a:cubicBezTo>
                    <a:pt x="46" y="80"/>
                    <a:pt x="47" y="79"/>
                    <a:pt x="46" y="78"/>
                  </a:cubicBezTo>
                  <a:cubicBezTo>
                    <a:pt x="46" y="78"/>
                    <a:pt x="45" y="78"/>
                    <a:pt x="45" y="78"/>
                  </a:cubicBezTo>
                  <a:moveTo>
                    <a:pt x="533" y="71"/>
                  </a:moveTo>
                  <a:cubicBezTo>
                    <a:pt x="532" y="71"/>
                    <a:pt x="531" y="72"/>
                    <a:pt x="531" y="72"/>
                  </a:cubicBezTo>
                  <a:cubicBezTo>
                    <a:pt x="531" y="73"/>
                    <a:pt x="531" y="74"/>
                    <a:pt x="532" y="74"/>
                  </a:cubicBezTo>
                  <a:cubicBezTo>
                    <a:pt x="533" y="75"/>
                    <a:pt x="533" y="75"/>
                    <a:pt x="533" y="75"/>
                  </a:cubicBezTo>
                  <a:cubicBezTo>
                    <a:pt x="533" y="75"/>
                    <a:pt x="534" y="74"/>
                    <a:pt x="534" y="74"/>
                  </a:cubicBezTo>
                  <a:cubicBezTo>
                    <a:pt x="535" y="73"/>
                    <a:pt x="534" y="72"/>
                    <a:pt x="533" y="71"/>
                  </a:cubicBezTo>
                  <a:cubicBezTo>
                    <a:pt x="533" y="71"/>
                    <a:pt x="533" y="71"/>
                    <a:pt x="533" y="71"/>
                  </a:cubicBezTo>
                  <a:moveTo>
                    <a:pt x="605" y="69"/>
                  </a:moveTo>
                  <a:cubicBezTo>
                    <a:pt x="605" y="69"/>
                    <a:pt x="605" y="69"/>
                    <a:pt x="604" y="69"/>
                  </a:cubicBezTo>
                  <a:cubicBezTo>
                    <a:pt x="604" y="69"/>
                    <a:pt x="603" y="70"/>
                    <a:pt x="604" y="71"/>
                  </a:cubicBezTo>
                  <a:cubicBezTo>
                    <a:pt x="604" y="72"/>
                    <a:pt x="605" y="72"/>
                    <a:pt x="605" y="72"/>
                  </a:cubicBezTo>
                  <a:cubicBezTo>
                    <a:pt x="606" y="72"/>
                    <a:pt x="606" y="72"/>
                    <a:pt x="606" y="72"/>
                  </a:cubicBezTo>
                  <a:cubicBezTo>
                    <a:pt x="607" y="72"/>
                    <a:pt x="607" y="71"/>
                    <a:pt x="607" y="70"/>
                  </a:cubicBezTo>
                  <a:cubicBezTo>
                    <a:pt x="606" y="69"/>
                    <a:pt x="606" y="69"/>
                    <a:pt x="605" y="69"/>
                  </a:cubicBezTo>
                  <a:moveTo>
                    <a:pt x="40" y="69"/>
                  </a:moveTo>
                  <a:cubicBezTo>
                    <a:pt x="40" y="69"/>
                    <a:pt x="39" y="69"/>
                    <a:pt x="39" y="69"/>
                  </a:cubicBezTo>
                  <a:cubicBezTo>
                    <a:pt x="38" y="69"/>
                    <a:pt x="38" y="70"/>
                    <a:pt x="39" y="71"/>
                  </a:cubicBezTo>
                  <a:cubicBezTo>
                    <a:pt x="39" y="72"/>
                    <a:pt x="39" y="72"/>
                    <a:pt x="40" y="72"/>
                  </a:cubicBezTo>
                  <a:cubicBezTo>
                    <a:pt x="41" y="72"/>
                    <a:pt x="41" y="72"/>
                    <a:pt x="41" y="72"/>
                  </a:cubicBezTo>
                  <a:cubicBezTo>
                    <a:pt x="42" y="71"/>
                    <a:pt x="42" y="70"/>
                    <a:pt x="41" y="70"/>
                  </a:cubicBezTo>
                  <a:cubicBezTo>
                    <a:pt x="41" y="69"/>
                    <a:pt x="41" y="69"/>
                    <a:pt x="40" y="69"/>
                  </a:cubicBezTo>
                  <a:moveTo>
                    <a:pt x="537" y="62"/>
                  </a:moveTo>
                  <a:cubicBezTo>
                    <a:pt x="536" y="62"/>
                    <a:pt x="536" y="63"/>
                    <a:pt x="535" y="63"/>
                  </a:cubicBezTo>
                  <a:cubicBezTo>
                    <a:pt x="535" y="64"/>
                    <a:pt x="535" y="65"/>
                    <a:pt x="536" y="65"/>
                  </a:cubicBezTo>
                  <a:cubicBezTo>
                    <a:pt x="537" y="66"/>
                    <a:pt x="537" y="66"/>
                    <a:pt x="537" y="66"/>
                  </a:cubicBezTo>
                  <a:cubicBezTo>
                    <a:pt x="538" y="66"/>
                    <a:pt x="538" y="65"/>
                    <a:pt x="538" y="65"/>
                  </a:cubicBezTo>
                  <a:cubicBezTo>
                    <a:pt x="539" y="64"/>
                    <a:pt x="538" y="63"/>
                    <a:pt x="538" y="62"/>
                  </a:cubicBezTo>
                  <a:cubicBezTo>
                    <a:pt x="537" y="62"/>
                    <a:pt x="537" y="62"/>
                    <a:pt x="537" y="62"/>
                  </a:cubicBezTo>
                  <a:moveTo>
                    <a:pt x="35" y="60"/>
                  </a:moveTo>
                  <a:cubicBezTo>
                    <a:pt x="35" y="60"/>
                    <a:pt x="35" y="60"/>
                    <a:pt x="34" y="60"/>
                  </a:cubicBezTo>
                  <a:cubicBezTo>
                    <a:pt x="34" y="61"/>
                    <a:pt x="33" y="62"/>
                    <a:pt x="34" y="62"/>
                  </a:cubicBezTo>
                  <a:cubicBezTo>
                    <a:pt x="34" y="63"/>
                    <a:pt x="35" y="63"/>
                    <a:pt x="35" y="63"/>
                  </a:cubicBezTo>
                  <a:cubicBezTo>
                    <a:pt x="36" y="63"/>
                    <a:pt x="36" y="63"/>
                    <a:pt x="36" y="63"/>
                  </a:cubicBezTo>
                  <a:cubicBezTo>
                    <a:pt x="37" y="63"/>
                    <a:pt x="37" y="62"/>
                    <a:pt x="37" y="61"/>
                  </a:cubicBezTo>
                  <a:cubicBezTo>
                    <a:pt x="36" y="60"/>
                    <a:pt x="36" y="60"/>
                    <a:pt x="35" y="60"/>
                  </a:cubicBezTo>
                  <a:moveTo>
                    <a:pt x="601" y="60"/>
                  </a:moveTo>
                  <a:cubicBezTo>
                    <a:pt x="601" y="60"/>
                    <a:pt x="600" y="60"/>
                    <a:pt x="600" y="60"/>
                  </a:cubicBezTo>
                  <a:cubicBezTo>
                    <a:pt x="599" y="60"/>
                    <a:pt x="599" y="61"/>
                    <a:pt x="599" y="62"/>
                  </a:cubicBezTo>
                  <a:cubicBezTo>
                    <a:pt x="600" y="63"/>
                    <a:pt x="600" y="63"/>
                    <a:pt x="601" y="63"/>
                  </a:cubicBezTo>
                  <a:cubicBezTo>
                    <a:pt x="602" y="63"/>
                    <a:pt x="602" y="63"/>
                    <a:pt x="602" y="63"/>
                  </a:cubicBezTo>
                  <a:cubicBezTo>
                    <a:pt x="602" y="63"/>
                    <a:pt x="603" y="62"/>
                    <a:pt x="602" y="61"/>
                  </a:cubicBezTo>
                  <a:cubicBezTo>
                    <a:pt x="602" y="60"/>
                    <a:pt x="602" y="60"/>
                    <a:pt x="601" y="60"/>
                  </a:cubicBezTo>
                  <a:moveTo>
                    <a:pt x="541" y="53"/>
                  </a:moveTo>
                  <a:cubicBezTo>
                    <a:pt x="541" y="53"/>
                    <a:pt x="540" y="54"/>
                    <a:pt x="540" y="54"/>
                  </a:cubicBezTo>
                  <a:cubicBezTo>
                    <a:pt x="539" y="55"/>
                    <a:pt x="540" y="56"/>
                    <a:pt x="541" y="56"/>
                  </a:cubicBezTo>
                  <a:cubicBezTo>
                    <a:pt x="541" y="57"/>
                    <a:pt x="541" y="57"/>
                    <a:pt x="541" y="57"/>
                  </a:cubicBezTo>
                  <a:cubicBezTo>
                    <a:pt x="542" y="57"/>
                    <a:pt x="542" y="56"/>
                    <a:pt x="543" y="56"/>
                  </a:cubicBezTo>
                  <a:cubicBezTo>
                    <a:pt x="543" y="55"/>
                    <a:pt x="543" y="54"/>
                    <a:pt x="542" y="53"/>
                  </a:cubicBezTo>
                  <a:cubicBezTo>
                    <a:pt x="542" y="53"/>
                    <a:pt x="542" y="53"/>
                    <a:pt x="541" y="53"/>
                  </a:cubicBezTo>
                  <a:moveTo>
                    <a:pt x="30" y="51"/>
                  </a:moveTo>
                  <a:cubicBezTo>
                    <a:pt x="30" y="51"/>
                    <a:pt x="30" y="51"/>
                    <a:pt x="30" y="51"/>
                  </a:cubicBezTo>
                  <a:cubicBezTo>
                    <a:pt x="29" y="52"/>
                    <a:pt x="28" y="53"/>
                    <a:pt x="29" y="54"/>
                  </a:cubicBezTo>
                  <a:cubicBezTo>
                    <a:pt x="29" y="54"/>
                    <a:pt x="30" y="55"/>
                    <a:pt x="30" y="55"/>
                  </a:cubicBezTo>
                  <a:cubicBezTo>
                    <a:pt x="31" y="54"/>
                    <a:pt x="31" y="54"/>
                    <a:pt x="31" y="54"/>
                  </a:cubicBezTo>
                  <a:cubicBezTo>
                    <a:pt x="32" y="54"/>
                    <a:pt x="32" y="53"/>
                    <a:pt x="32" y="52"/>
                  </a:cubicBezTo>
                  <a:cubicBezTo>
                    <a:pt x="32" y="52"/>
                    <a:pt x="31" y="51"/>
                    <a:pt x="30" y="51"/>
                  </a:cubicBezTo>
                  <a:moveTo>
                    <a:pt x="597" y="51"/>
                  </a:moveTo>
                  <a:cubicBezTo>
                    <a:pt x="597" y="51"/>
                    <a:pt x="596" y="51"/>
                    <a:pt x="596" y="51"/>
                  </a:cubicBezTo>
                  <a:cubicBezTo>
                    <a:pt x="595" y="51"/>
                    <a:pt x="595" y="52"/>
                    <a:pt x="595" y="53"/>
                  </a:cubicBezTo>
                  <a:cubicBezTo>
                    <a:pt x="596" y="54"/>
                    <a:pt x="596" y="54"/>
                    <a:pt x="597" y="54"/>
                  </a:cubicBezTo>
                  <a:cubicBezTo>
                    <a:pt x="597" y="54"/>
                    <a:pt x="597" y="54"/>
                    <a:pt x="597" y="54"/>
                  </a:cubicBezTo>
                  <a:cubicBezTo>
                    <a:pt x="598" y="54"/>
                    <a:pt x="599" y="53"/>
                    <a:pt x="598" y="52"/>
                  </a:cubicBezTo>
                  <a:cubicBezTo>
                    <a:pt x="598" y="51"/>
                    <a:pt x="597" y="51"/>
                    <a:pt x="597" y="51"/>
                  </a:cubicBezTo>
                  <a:moveTo>
                    <a:pt x="546" y="44"/>
                  </a:moveTo>
                  <a:cubicBezTo>
                    <a:pt x="545" y="44"/>
                    <a:pt x="544" y="45"/>
                    <a:pt x="544" y="45"/>
                  </a:cubicBezTo>
                  <a:cubicBezTo>
                    <a:pt x="544" y="46"/>
                    <a:pt x="544" y="47"/>
                    <a:pt x="545" y="47"/>
                  </a:cubicBezTo>
                  <a:cubicBezTo>
                    <a:pt x="546" y="48"/>
                    <a:pt x="546" y="48"/>
                    <a:pt x="546" y="48"/>
                  </a:cubicBezTo>
                  <a:cubicBezTo>
                    <a:pt x="546" y="48"/>
                    <a:pt x="547" y="47"/>
                    <a:pt x="547" y="47"/>
                  </a:cubicBezTo>
                  <a:cubicBezTo>
                    <a:pt x="547" y="46"/>
                    <a:pt x="547" y="45"/>
                    <a:pt x="546" y="44"/>
                  </a:cubicBezTo>
                  <a:cubicBezTo>
                    <a:pt x="546" y="44"/>
                    <a:pt x="546" y="44"/>
                    <a:pt x="546" y="44"/>
                  </a:cubicBezTo>
                  <a:moveTo>
                    <a:pt x="26" y="42"/>
                  </a:moveTo>
                  <a:cubicBezTo>
                    <a:pt x="25" y="42"/>
                    <a:pt x="25" y="43"/>
                    <a:pt x="25" y="43"/>
                  </a:cubicBezTo>
                  <a:cubicBezTo>
                    <a:pt x="24" y="43"/>
                    <a:pt x="24" y="44"/>
                    <a:pt x="24" y="45"/>
                  </a:cubicBezTo>
                  <a:cubicBezTo>
                    <a:pt x="24" y="46"/>
                    <a:pt x="25" y="46"/>
                    <a:pt x="26" y="46"/>
                  </a:cubicBezTo>
                  <a:cubicBezTo>
                    <a:pt x="26" y="46"/>
                    <a:pt x="26" y="46"/>
                    <a:pt x="26" y="46"/>
                  </a:cubicBezTo>
                  <a:cubicBezTo>
                    <a:pt x="27" y="45"/>
                    <a:pt x="27" y="44"/>
                    <a:pt x="27" y="43"/>
                  </a:cubicBezTo>
                  <a:cubicBezTo>
                    <a:pt x="27" y="43"/>
                    <a:pt x="26" y="42"/>
                    <a:pt x="26" y="42"/>
                  </a:cubicBezTo>
                  <a:moveTo>
                    <a:pt x="593" y="42"/>
                  </a:moveTo>
                  <a:cubicBezTo>
                    <a:pt x="592" y="42"/>
                    <a:pt x="592" y="42"/>
                    <a:pt x="592" y="42"/>
                  </a:cubicBezTo>
                  <a:cubicBezTo>
                    <a:pt x="591" y="42"/>
                    <a:pt x="591" y="43"/>
                    <a:pt x="591" y="44"/>
                  </a:cubicBezTo>
                  <a:cubicBezTo>
                    <a:pt x="591" y="45"/>
                    <a:pt x="592" y="45"/>
                    <a:pt x="593" y="45"/>
                  </a:cubicBezTo>
                  <a:cubicBezTo>
                    <a:pt x="593" y="45"/>
                    <a:pt x="593" y="45"/>
                    <a:pt x="593" y="45"/>
                  </a:cubicBezTo>
                  <a:cubicBezTo>
                    <a:pt x="594" y="45"/>
                    <a:pt x="594" y="44"/>
                    <a:pt x="594" y="43"/>
                  </a:cubicBezTo>
                  <a:cubicBezTo>
                    <a:pt x="594" y="42"/>
                    <a:pt x="593" y="42"/>
                    <a:pt x="593" y="42"/>
                  </a:cubicBezTo>
                  <a:moveTo>
                    <a:pt x="259" y="38"/>
                  </a:moveTo>
                  <a:cubicBezTo>
                    <a:pt x="258" y="38"/>
                    <a:pt x="257" y="39"/>
                    <a:pt x="257" y="39"/>
                  </a:cubicBezTo>
                  <a:cubicBezTo>
                    <a:pt x="257" y="40"/>
                    <a:pt x="258" y="41"/>
                    <a:pt x="259" y="41"/>
                  </a:cubicBezTo>
                  <a:cubicBezTo>
                    <a:pt x="259" y="41"/>
                    <a:pt x="259" y="41"/>
                    <a:pt x="259" y="41"/>
                  </a:cubicBezTo>
                  <a:cubicBezTo>
                    <a:pt x="260" y="41"/>
                    <a:pt x="261" y="41"/>
                    <a:pt x="261" y="40"/>
                  </a:cubicBezTo>
                  <a:cubicBezTo>
                    <a:pt x="261" y="39"/>
                    <a:pt x="260" y="38"/>
                    <a:pt x="259" y="38"/>
                  </a:cubicBezTo>
                  <a:cubicBezTo>
                    <a:pt x="259" y="38"/>
                    <a:pt x="259" y="38"/>
                    <a:pt x="259" y="38"/>
                  </a:cubicBezTo>
                  <a:moveTo>
                    <a:pt x="249" y="37"/>
                  </a:moveTo>
                  <a:cubicBezTo>
                    <a:pt x="248" y="37"/>
                    <a:pt x="248" y="37"/>
                    <a:pt x="247" y="38"/>
                  </a:cubicBezTo>
                  <a:cubicBezTo>
                    <a:pt x="247" y="39"/>
                    <a:pt x="248" y="40"/>
                    <a:pt x="249" y="40"/>
                  </a:cubicBezTo>
                  <a:cubicBezTo>
                    <a:pt x="249" y="40"/>
                    <a:pt x="249" y="40"/>
                    <a:pt x="249" y="40"/>
                  </a:cubicBezTo>
                  <a:cubicBezTo>
                    <a:pt x="250" y="40"/>
                    <a:pt x="251" y="39"/>
                    <a:pt x="251" y="39"/>
                  </a:cubicBezTo>
                  <a:cubicBezTo>
                    <a:pt x="251" y="38"/>
                    <a:pt x="250" y="37"/>
                    <a:pt x="249" y="37"/>
                  </a:cubicBezTo>
                  <a:cubicBezTo>
                    <a:pt x="249" y="37"/>
                    <a:pt x="249" y="37"/>
                    <a:pt x="249" y="37"/>
                  </a:cubicBezTo>
                  <a:moveTo>
                    <a:pt x="239" y="36"/>
                  </a:moveTo>
                  <a:cubicBezTo>
                    <a:pt x="238" y="36"/>
                    <a:pt x="238" y="36"/>
                    <a:pt x="237" y="37"/>
                  </a:cubicBezTo>
                  <a:cubicBezTo>
                    <a:pt x="237" y="38"/>
                    <a:pt x="238" y="39"/>
                    <a:pt x="239" y="39"/>
                  </a:cubicBezTo>
                  <a:cubicBezTo>
                    <a:pt x="239" y="39"/>
                    <a:pt x="239" y="39"/>
                    <a:pt x="239" y="39"/>
                  </a:cubicBezTo>
                  <a:cubicBezTo>
                    <a:pt x="240" y="39"/>
                    <a:pt x="241" y="38"/>
                    <a:pt x="241" y="37"/>
                  </a:cubicBezTo>
                  <a:cubicBezTo>
                    <a:pt x="241" y="37"/>
                    <a:pt x="240" y="36"/>
                    <a:pt x="239" y="36"/>
                  </a:cubicBezTo>
                  <a:cubicBezTo>
                    <a:pt x="239" y="36"/>
                    <a:pt x="239" y="36"/>
                    <a:pt x="239" y="36"/>
                  </a:cubicBezTo>
                  <a:moveTo>
                    <a:pt x="550" y="35"/>
                  </a:moveTo>
                  <a:cubicBezTo>
                    <a:pt x="549" y="35"/>
                    <a:pt x="549" y="36"/>
                    <a:pt x="548" y="36"/>
                  </a:cubicBezTo>
                  <a:cubicBezTo>
                    <a:pt x="548" y="37"/>
                    <a:pt x="548" y="38"/>
                    <a:pt x="549" y="38"/>
                  </a:cubicBezTo>
                  <a:cubicBezTo>
                    <a:pt x="550" y="39"/>
                    <a:pt x="550" y="39"/>
                    <a:pt x="550" y="39"/>
                  </a:cubicBezTo>
                  <a:cubicBezTo>
                    <a:pt x="551" y="39"/>
                    <a:pt x="551" y="38"/>
                    <a:pt x="551" y="38"/>
                  </a:cubicBezTo>
                  <a:cubicBezTo>
                    <a:pt x="552" y="37"/>
                    <a:pt x="551" y="36"/>
                    <a:pt x="551" y="35"/>
                  </a:cubicBezTo>
                  <a:cubicBezTo>
                    <a:pt x="550" y="35"/>
                    <a:pt x="550" y="35"/>
                    <a:pt x="550" y="35"/>
                  </a:cubicBezTo>
                  <a:moveTo>
                    <a:pt x="229" y="34"/>
                  </a:moveTo>
                  <a:cubicBezTo>
                    <a:pt x="228" y="34"/>
                    <a:pt x="228" y="35"/>
                    <a:pt x="228" y="36"/>
                  </a:cubicBezTo>
                  <a:cubicBezTo>
                    <a:pt x="227" y="37"/>
                    <a:pt x="228" y="38"/>
                    <a:pt x="229" y="38"/>
                  </a:cubicBezTo>
                  <a:cubicBezTo>
                    <a:pt x="229" y="38"/>
                    <a:pt x="229" y="38"/>
                    <a:pt x="229" y="38"/>
                  </a:cubicBezTo>
                  <a:cubicBezTo>
                    <a:pt x="230" y="38"/>
                    <a:pt x="231" y="37"/>
                    <a:pt x="231" y="36"/>
                  </a:cubicBezTo>
                  <a:cubicBezTo>
                    <a:pt x="231" y="35"/>
                    <a:pt x="230" y="35"/>
                    <a:pt x="229" y="34"/>
                  </a:cubicBezTo>
                  <a:cubicBezTo>
                    <a:pt x="229" y="34"/>
                    <a:pt x="229" y="34"/>
                    <a:pt x="229" y="34"/>
                  </a:cubicBezTo>
                  <a:moveTo>
                    <a:pt x="21" y="34"/>
                  </a:moveTo>
                  <a:cubicBezTo>
                    <a:pt x="20" y="34"/>
                    <a:pt x="20" y="34"/>
                    <a:pt x="20" y="34"/>
                  </a:cubicBezTo>
                  <a:cubicBezTo>
                    <a:pt x="19" y="34"/>
                    <a:pt x="19" y="35"/>
                    <a:pt x="19" y="36"/>
                  </a:cubicBezTo>
                  <a:cubicBezTo>
                    <a:pt x="20" y="37"/>
                    <a:pt x="20" y="37"/>
                    <a:pt x="21" y="37"/>
                  </a:cubicBezTo>
                  <a:cubicBezTo>
                    <a:pt x="22" y="37"/>
                    <a:pt x="22" y="37"/>
                    <a:pt x="22" y="37"/>
                  </a:cubicBezTo>
                  <a:cubicBezTo>
                    <a:pt x="22" y="36"/>
                    <a:pt x="23" y="35"/>
                    <a:pt x="22" y="35"/>
                  </a:cubicBezTo>
                  <a:cubicBezTo>
                    <a:pt x="22" y="34"/>
                    <a:pt x="21" y="34"/>
                    <a:pt x="21" y="34"/>
                  </a:cubicBezTo>
                  <a:moveTo>
                    <a:pt x="219" y="33"/>
                  </a:moveTo>
                  <a:cubicBezTo>
                    <a:pt x="218" y="33"/>
                    <a:pt x="218" y="34"/>
                    <a:pt x="218" y="35"/>
                  </a:cubicBezTo>
                  <a:cubicBezTo>
                    <a:pt x="218" y="36"/>
                    <a:pt x="218" y="37"/>
                    <a:pt x="219" y="37"/>
                  </a:cubicBezTo>
                  <a:cubicBezTo>
                    <a:pt x="219" y="37"/>
                    <a:pt x="219" y="37"/>
                    <a:pt x="219" y="37"/>
                  </a:cubicBezTo>
                  <a:cubicBezTo>
                    <a:pt x="220" y="37"/>
                    <a:pt x="221" y="36"/>
                    <a:pt x="221" y="35"/>
                  </a:cubicBezTo>
                  <a:cubicBezTo>
                    <a:pt x="221" y="34"/>
                    <a:pt x="220" y="33"/>
                    <a:pt x="219" y="33"/>
                  </a:cubicBezTo>
                  <a:cubicBezTo>
                    <a:pt x="219" y="33"/>
                    <a:pt x="219" y="33"/>
                    <a:pt x="219" y="33"/>
                  </a:cubicBezTo>
                  <a:moveTo>
                    <a:pt x="588" y="33"/>
                  </a:moveTo>
                  <a:cubicBezTo>
                    <a:pt x="588" y="33"/>
                    <a:pt x="588" y="33"/>
                    <a:pt x="588" y="33"/>
                  </a:cubicBezTo>
                  <a:cubicBezTo>
                    <a:pt x="587" y="33"/>
                    <a:pt x="586" y="34"/>
                    <a:pt x="587" y="35"/>
                  </a:cubicBezTo>
                  <a:cubicBezTo>
                    <a:pt x="587" y="36"/>
                    <a:pt x="588" y="36"/>
                    <a:pt x="588" y="36"/>
                  </a:cubicBezTo>
                  <a:cubicBezTo>
                    <a:pt x="589" y="36"/>
                    <a:pt x="589" y="36"/>
                    <a:pt x="589" y="36"/>
                  </a:cubicBezTo>
                  <a:cubicBezTo>
                    <a:pt x="590" y="35"/>
                    <a:pt x="590" y="34"/>
                    <a:pt x="590" y="34"/>
                  </a:cubicBezTo>
                  <a:cubicBezTo>
                    <a:pt x="590" y="33"/>
                    <a:pt x="589" y="33"/>
                    <a:pt x="588" y="33"/>
                  </a:cubicBezTo>
                  <a:moveTo>
                    <a:pt x="209" y="32"/>
                  </a:moveTo>
                  <a:cubicBezTo>
                    <a:pt x="209" y="32"/>
                    <a:pt x="208" y="33"/>
                    <a:pt x="208" y="34"/>
                  </a:cubicBezTo>
                  <a:cubicBezTo>
                    <a:pt x="208" y="35"/>
                    <a:pt x="208" y="35"/>
                    <a:pt x="209" y="36"/>
                  </a:cubicBezTo>
                  <a:cubicBezTo>
                    <a:pt x="209" y="36"/>
                    <a:pt x="209" y="36"/>
                    <a:pt x="209" y="36"/>
                  </a:cubicBezTo>
                  <a:cubicBezTo>
                    <a:pt x="210" y="36"/>
                    <a:pt x="211" y="35"/>
                    <a:pt x="211" y="34"/>
                  </a:cubicBezTo>
                  <a:cubicBezTo>
                    <a:pt x="211" y="33"/>
                    <a:pt x="210" y="32"/>
                    <a:pt x="210" y="32"/>
                  </a:cubicBezTo>
                  <a:cubicBezTo>
                    <a:pt x="209" y="32"/>
                    <a:pt x="209" y="32"/>
                    <a:pt x="209" y="32"/>
                  </a:cubicBezTo>
                  <a:moveTo>
                    <a:pt x="199" y="31"/>
                  </a:moveTo>
                  <a:cubicBezTo>
                    <a:pt x="199" y="31"/>
                    <a:pt x="198" y="32"/>
                    <a:pt x="198" y="33"/>
                  </a:cubicBezTo>
                  <a:cubicBezTo>
                    <a:pt x="198" y="33"/>
                    <a:pt x="198" y="34"/>
                    <a:pt x="199" y="34"/>
                  </a:cubicBezTo>
                  <a:cubicBezTo>
                    <a:pt x="199" y="34"/>
                    <a:pt x="199" y="34"/>
                    <a:pt x="199" y="34"/>
                  </a:cubicBezTo>
                  <a:cubicBezTo>
                    <a:pt x="200" y="34"/>
                    <a:pt x="201" y="34"/>
                    <a:pt x="201" y="33"/>
                  </a:cubicBezTo>
                  <a:cubicBezTo>
                    <a:pt x="201" y="32"/>
                    <a:pt x="201" y="31"/>
                    <a:pt x="200" y="31"/>
                  </a:cubicBezTo>
                  <a:cubicBezTo>
                    <a:pt x="200" y="31"/>
                    <a:pt x="199" y="31"/>
                    <a:pt x="199" y="31"/>
                  </a:cubicBezTo>
                  <a:moveTo>
                    <a:pt x="189" y="30"/>
                  </a:moveTo>
                  <a:cubicBezTo>
                    <a:pt x="189" y="30"/>
                    <a:pt x="188" y="31"/>
                    <a:pt x="188" y="31"/>
                  </a:cubicBezTo>
                  <a:cubicBezTo>
                    <a:pt x="188" y="32"/>
                    <a:pt x="188" y="33"/>
                    <a:pt x="189" y="33"/>
                  </a:cubicBezTo>
                  <a:cubicBezTo>
                    <a:pt x="189" y="33"/>
                    <a:pt x="189" y="33"/>
                    <a:pt x="189" y="33"/>
                  </a:cubicBezTo>
                  <a:cubicBezTo>
                    <a:pt x="190" y="33"/>
                    <a:pt x="191" y="33"/>
                    <a:pt x="191" y="32"/>
                  </a:cubicBezTo>
                  <a:cubicBezTo>
                    <a:pt x="191" y="31"/>
                    <a:pt x="191" y="30"/>
                    <a:pt x="190" y="30"/>
                  </a:cubicBezTo>
                  <a:cubicBezTo>
                    <a:pt x="190" y="30"/>
                    <a:pt x="190" y="30"/>
                    <a:pt x="189" y="30"/>
                  </a:cubicBezTo>
                  <a:moveTo>
                    <a:pt x="16" y="25"/>
                  </a:moveTo>
                  <a:cubicBezTo>
                    <a:pt x="16" y="25"/>
                    <a:pt x="15" y="25"/>
                    <a:pt x="15" y="25"/>
                  </a:cubicBezTo>
                  <a:cubicBezTo>
                    <a:pt x="14" y="26"/>
                    <a:pt x="14" y="27"/>
                    <a:pt x="14" y="27"/>
                  </a:cubicBezTo>
                  <a:cubicBezTo>
                    <a:pt x="15" y="28"/>
                    <a:pt x="15" y="28"/>
                    <a:pt x="16" y="28"/>
                  </a:cubicBezTo>
                  <a:cubicBezTo>
                    <a:pt x="17" y="28"/>
                    <a:pt x="17" y="28"/>
                    <a:pt x="17" y="28"/>
                  </a:cubicBezTo>
                  <a:cubicBezTo>
                    <a:pt x="17" y="28"/>
                    <a:pt x="18" y="27"/>
                    <a:pt x="17" y="26"/>
                  </a:cubicBezTo>
                  <a:cubicBezTo>
                    <a:pt x="17" y="25"/>
                    <a:pt x="16" y="25"/>
                    <a:pt x="16" y="25"/>
                  </a:cubicBezTo>
                  <a:moveTo>
                    <a:pt x="11" y="16"/>
                  </a:moveTo>
                  <a:cubicBezTo>
                    <a:pt x="11" y="16"/>
                    <a:pt x="11" y="16"/>
                    <a:pt x="10" y="16"/>
                  </a:cubicBezTo>
                  <a:cubicBezTo>
                    <a:pt x="9" y="17"/>
                    <a:pt x="9" y="18"/>
                    <a:pt x="10" y="19"/>
                  </a:cubicBezTo>
                  <a:cubicBezTo>
                    <a:pt x="10" y="19"/>
                    <a:pt x="11" y="20"/>
                    <a:pt x="11" y="20"/>
                  </a:cubicBezTo>
                  <a:cubicBezTo>
                    <a:pt x="12" y="19"/>
                    <a:pt x="12" y="19"/>
                    <a:pt x="12" y="19"/>
                  </a:cubicBezTo>
                  <a:cubicBezTo>
                    <a:pt x="13" y="19"/>
                    <a:pt x="13" y="18"/>
                    <a:pt x="13" y="17"/>
                  </a:cubicBezTo>
                  <a:cubicBezTo>
                    <a:pt x="12" y="17"/>
                    <a:pt x="12" y="16"/>
                    <a:pt x="11" y="16"/>
                  </a:cubicBezTo>
                  <a:moveTo>
                    <a:pt x="6" y="7"/>
                  </a:moveTo>
                  <a:cubicBezTo>
                    <a:pt x="6" y="7"/>
                    <a:pt x="6" y="8"/>
                    <a:pt x="5" y="8"/>
                  </a:cubicBezTo>
                  <a:cubicBezTo>
                    <a:pt x="5" y="8"/>
                    <a:pt x="4" y="9"/>
                    <a:pt x="5" y="10"/>
                  </a:cubicBezTo>
                  <a:cubicBezTo>
                    <a:pt x="5" y="10"/>
                    <a:pt x="6" y="11"/>
                    <a:pt x="6" y="11"/>
                  </a:cubicBezTo>
                  <a:cubicBezTo>
                    <a:pt x="7" y="11"/>
                    <a:pt x="7" y="11"/>
                    <a:pt x="7" y="11"/>
                  </a:cubicBezTo>
                  <a:cubicBezTo>
                    <a:pt x="8" y="10"/>
                    <a:pt x="8" y="9"/>
                    <a:pt x="8" y="8"/>
                  </a:cubicBezTo>
                  <a:cubicBezTo>
                    <a:pt x="7" y="8"/>
                    <a:pt x="7" y="7"/>
                    <a:pt x="6" y="7"/>
                  </a:cubicBezTo>
                  <a:moveTo>
                    <a:pt x="3" y="0"/>
                  </a:moveTo>
                  <a:cubicBezTo>
                    <a:pt x="2" y="0"/>
                    <a:pt x="1" y="1"/>
                    <a:pt x="0" y="1"/>
                  </a:cubicBezTo>
                  <a:cubicBezTo>
                    <a:pt x="0" y="1"/>
                    <a:pt x="0" y="1"/>
                    <a:pt x="0" y="1"/>
                  </a:cubicBezTo>
                  <a:cubicBezTo>
                    <a:pt x="0" y="2"/>
                    <a:pt x="1" y="2"/>
                    <a:pt x="1" y="2"/>
                  </a:cubicBezTo>
                  <a:cubicBezTo>
                    <a:pt x="2" y="2"/>
                    <a:pt x="2" y="2"/>
                    <a:pt x="2" y="2"/>
                  </a:cubicBezTo>
                  <a:cubicBezTo>
                    <a:pt x="3" y="1"/>
                    <a:pt x="3" y="1"/>
                    <a:pt x="3"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3" name="Freeform 1148"/>
            <p:cNvSpPr>
              <a:spLocks noEditPoints="1"/>
            </p:cNvSpPr>
            <p:nvPr/>
          </p:nvSpPr>
          <p:spPr bwMode="auto">
            <a:xfrm>
              <a:off x="6901067" y="1745946"/>
              <a:ext cx="491822" cy="256017"/>
            </a:xfrm>
            <a:custGeom>
              <a:avLst/>
              <a:gdLst>
                <a:gd name="T0" fmla="*/ 122 w 144"/>
                <a:gd name="T1" fmla="*/ 72 h 75"/>
                <a:gd name="T2" fmla="*/ 124 w 144"/>
                <a:gd name="T3" fmla="*/ 75 h 75"/>
                <a:gd name="T4" fmla="*/ 130 w 144"/>
                <a:gd name="T5" fmla="*/ 64 h 75"/>
                <a:gd name="T6" fmla="*/ 129 w 144"/>
                <a:gd name="T7" fmla="*/ 67 h 75"/>
                <a:gd name="T8" fmla="*/ 131 w 144"/>
                <a:gd name="T9" fmla="*/ 66 h 75"/>
                <a:gd name="T10" fmla="*/ 130 w 144"/>
                <a:gd name="T11" fmla="*/ 64 h 75"/>
                <a:gd name="T12" fmla="*/ 135 w 144"/>
                <a:gd name="T13" fmla="*/ 56 h 75"/>
                <a:gd name="T14" fmla="*/ 136 w 144"/>
                <a:gd name="T15" fmla="*/ 59 h 75"/>
                <a:gd name="T16" fmla="*/ 137 w 144"/>
                <a:gd name="T17" fmla="*/ 56 h 75"/>
                <a:gd name="T18" fmla="*/ 142 w 144"/>
                <a:gd name="T19" fmla="*/ 48 h 75"/>
                <a:gd name="T20" fmla="*/ 141 w 144"/>
                <a:gd name="T21" fmla="*/ 51 h 75"/>
                <a:gd name="T22" fmla="*/ 144 w 144"/>
                <a:gd name="T23" fmla="*/ 51 h 75"/>
                <a:gd name="T24" fmla="*/ 142 w 144"/>
                <a:gd name="T25" fmla="*/ 48 h 75"/>
                <a:gd name="T26" fmla="*/ 118 w 144"/>
                <a:gd name="T27" fmla="*/ 9 h 75"/>
                <a:gd name="T28" fmla="*/ 120 w 144"/>
                <a:gd name="T29" fmla="*/ 10 h 75"/>
                <a:gd name="T30" fmla="*/ 120 w 144"/>
                <a:gd name="T31" fmla="*/ 7 h 75"/>
                <a:gd name="T32" fmla="*/ 110 w 144"/>
                <a:gd name="T33" fmla="*/ 7 h 75"/>
                <a:gd name="T34" fmla="*/ 110 w 144"/>
                <a:gd name="T35" fmla="*/ 10 h 75"/>
                <a:gd name="T36" fmla="*/ 111 w 144"/>
                <a:gd name="T37" fmla="*/ 8 h 75"/>
                <a:gd name="T38" fmla="*/ 110 w 144"/>
                <a:gd name="T39" fmla="*/ 7 h 75"/>
                <a:gd name="T40" fmla="*/ 98 w 144"/>
                <a:gd name="T41" fmla="*/ 7 h 75"/>
                <a:gd name="T42" fmla="*/ 100 w 144"/>
                <a:gd name="T43" fmla="*/ 9 h 75"/>
                <a:gd name="T44" fmla="*/ 100 w 144"/>
                <a:gd name="T45" fmla="*/ 6 h 75"/>
                <a:gd name="T46" fmla="*/ 90 w 144"/>
                <a:gd name="T47" fmla="*/ 5 h 75"/>
                <a:gd name="T48" fmla="*/ 90 w 144"/>
                <a:gd name="T49" fmla="*/ 9 h 75"/>
                <a:gd name="T50" fmla="*/ 91 w 144"/>
                <a:gd name="T51" fmla="*/ 7 h 75"/>
                <a:gd name="T52" fmla="*/ 90 w 144"/>
                <a:gd name="T53" fmla="*/ 5 h 75"/>
                <a:gd name="T54" fmla="*/ 78 w 144"/>
                <a:gd name="T55" fmla="*/ 6 h 75"/>
                <a:gd name="T56" fmla="*/ 80 w 144"/>
                <a:gd name="T57" fmla="*/ 8 h 75"/>
                <a:gd name="T58" fmla="*/ 80 w 144"/>
                <a:gd name="T59" fmla="*/ 5 h 75"/>
                <a:gd name="T60" fmla="*/ 70 w 144"/>
                <a:gd name="T61" fmla="*/ 4 h 75"/>
                <a:gd name="T62" fmla="*/ 70 w 144"/>
                <a:gd name="T63" fmla="*/ 7 h 75"/>
                <a:gd name="T64" fmla="*/ 71 w 144"/>
                <a:gd name="T65" fmla="*/ 6 h 75"/>
                <a:gd name="T66" fmla="*/ 70 w 144"/>
                <a:gd name="T67" fmla="*/ 4 h 75"/>
                <a:gd name="T68" fmla="*/ 58 w 144"/>
                <a:gd name="T69" fmla="*/ 5 h 75"/>
                <a:gd name="T70" fmla="*/ 60 w 144"/>
                <a:gd name="T71" fmla="*/ 7 h 75"/>
                <a:gd name="T72" fmla="*/ 60 w 144"/>
                <a:gd name="T73" fmla="*/ 4 h 75"/>
                <a:gd name="T74" fmla="*/ 50 w 144"/>
                <a:gd name="T75" fmla="*/ 3 h 75"/>
                <a:gd name="T76" fmla="*/ 50 w 144"/>
                <a:gd name="T77" fmla="*/ 6 h 75"/>
                <a:gd name="T78" fmla="*/ 51 w 144"/>
                <a:gd name="T79" fmla="*/ 5 h 75"/>
                <a:gd name="T80" fmla="*/ 50 w 144"/>
                <a:gd name="T81" fmla="*/ 3 h 75"/>
                <a:gd name="T82" fmla="*/ 38 w 144"/>
                <a:gd name="T83" fmla="*/ 4 h 75"/>
                <a:gd name="T84" fmla="*/ 40 w 144"/>
                <a:gd name="T85" fmla="*/ 6 h 75"/>
                <a:gd name="T86" fmla="*/ 40 w 144"/>
                <a:gd name="T87" fmla="*/ 2 h 75"/>
                <a:gd name="T88" fmla="*/ 30 w 144"/>
                <a:gd name="T89" fmla="*/ 2 h 75"/>
                <a:gd name="T90" fmla="*/ 30 w 144"/>
                <a:gd name="T91" fmla="*/ 5 h 75"/>
                <a:gd name="T92" fmla="*/ 32 w 144"/>
                <a:gd name="T93" fmla="*/ 3 h 75"/>
                <a:gd name="T94" fmla="*/ 30 w 144"/>
                <a:gd name="T95" fmla="*/ 2 h 75"/>
                <a:gd name="T96" fmla="*/ 18 w 144"/>
                <a:gd name="T97" fmla="*/ 3 h 75"/>
                <a:gd name="T98" fmla="*/ 20 w 144"/>
                <a:gd name="T99" fmla="*/ 4 h 75"/>
                <a:gd name="T100" fmla="*/ 20 w 144"/>
                <a:gd name="T101" fmla="*/ 1 h 75"/>
                <a:gd name="T102" fmla="*/ 10 w 144"/>
                <a:gd name="T103" fmla="*/ 0 h 75"/>
                <a:gd name="T104" fmla="*/ 10 w 144"/>
                <a:gd name="T105" fmla="*/ 4 h 75"/>
                <a:gd name="T106" fmla="*/ 12 w 144"/>
                <a:gd name="T107" fmla="*/ 2 h 75"/>
                <a:gd name="T108" fmla="*/ 10 w 144"/>
                <a:gd name="T109" fmla="*/ 0 h 75"/>
                <a:gd name="T110" fmla="*/ 0 w 144"/>
                <a:gd name="T111" fmla="*/ 3 h 75"/>
                <a:gd name="T112" fmla="*/ 0 w 144"/>
                <a:gd name="T11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4" h="75">
                  <a:moveTo>
                    <a:pt x="124" y="72"/>
                  </a:moveTo>
                  <a:cubicBezTo>
                    <a:pt x="123" y="72"/>
                    <a:pt x="123" y="72"/>
                    <a:pt x="122" y="72"/>
                  </a:cubicBezTo>
                  <a:cubicBezTo>
                    <a:pt x="122" y="73"/>
                    <a:pt x="122" y="74"/>
                    <a:pt x="123" y="75"/>
                  </a:cubicBezTo>
                  <a:cubicBezTo>
                    <a:pt x="124" y="75"/>
                    <a:pt x="124" y="75"/>
                    <a:pt x="124" y="75"/>
                  </a:cubicBezTo>
                  <a:cubicBezTo>
                    <a:pt x="124" y="72"/>
                    <a:pt x="124" y="72"/>
                    <a:pt x="124" y="72"/>
                  </a:cubicBezTo>
                  <a:moveTo>
                    <a:pt x="130" y="64"/>
                  </a:moveTo>
                  <a:cubicBezTo>
                    <a:pt x="129" y="64"/>
                    <a:pt x="129" y="64"/>
                    <a:pt x="129" y="64"/>
                  </a:cubicBezTo>
                  <a:cubicBezTo>
                    <a:pt x="128" y="65"/>
                    <a:pt x="128" y="66"/>
                    <a:pt x="129" y="67"/>
                  </a:cubicBezTo>
                  <a:cubicBezTo>
                    <a:pt x="130" y="67"/>
                    <a:pt x="130" y="67"/>
                    <a:pt x="130" y="67"/>
                  </a:cubicBezTo>
                  <a:cubicBezTo>
                    <a:pt x="130" y="67"/>
                    <a:pt x="131" y="67"/>
                    <a:pt x="131" y="66"/>
                  </a:cubicBezTo>
                  <a:cubicBezTo>
                    <a:pt x="132" y="66"/>
                    <a:pt x="132" y="65"/>
                    <a:pt x="131" y="64"/>
                  </a:cubicBezTo>
                  <a:cubicBezTo>
                    <a:pt x="131" y="64"/>
                    <a:pt x="130" y="64"/>
                    <a:pt x="130" y="64"/>
                  </a:cubicBezTo>
                  <a:moveTo>
                    <a:pt x="136" y="56"/>
                  </a:moveTo>
                  <a:cubicBezTo>
                    <a:pt x="136" y="56"/>
                    <a:pt x="135" y="56"/>
                    <a:pt x="135" y="56"/>
                  </a:cubicBezTo>
                  <a:cubicBezTo>
                    <a:pt x="134" y="57"/>
                    <a:pt x="134" y="58"/>
                    <a:pt x="135" y="59"/>
                  </a:cubicBezTo>
                  <a:cubicBezTo>
                    <a:pt x="136" y="59"/>
                    <a:pt x="136" y="59"/>
                    <a:pt x="136" y="59"/>
                  </a:cubicBezTo>
                  <a:cubicBezTo>
                    <a:pt x="137" y="59"/>
                    <a:pt x="137" y="59"/>
                    <a:pt x="137" y="58"/>
                  </a:cubicBezTo>
                  <a:cubicBezTo>
                    <a:pt x="138" y="58"/>
                    <a:pt x="138" y="57"/>
                    <a:pt x="137" y="56"/>
                  </a:cubicBezTo>
                  <a:cubicBezTo>
                    <a:pt x="137" y="56"/>
                    <a:pt x="136" y="56"/>
                    <a:pt x="136" y="56"/>
                  </a:cubicBezTo>
                  <a:moveTo>
                    <a:pt x="142" y="48"/>
                  </a:moveTo>
                  <a:cubicBezTo>
                    <a:pt x="142" y="48"/>
                    <a:pt x="141" y="48"/>
                    <a:pt x="141" y="49"/>
                  </a:cubicBezTo>
                  <a:cubicBezTo>
                    <a:pt x="140" y="49"/>
                    <a:pt x="141" y="50"/>
                    <a:pt x="141" y="51"/>
                  </a:cubicBezTo>
                  <a:cubicBezTo>
                    <a:pt x="142" y="51"/>
                    <a:pt x="142" y="51"/>
                    <a:pt x="142" y="51"/>
                  </a:cubicBezTo>
                  <a:cubicBezTo>
                    <a:pt x="143" y="51"/>
                    <a:pt x="143" y="51"/>
                    <a:pt x="144" y="51"/>
                  </a:cubicBezTo>
                  <a:cubicBezTo>
                    <a:pt x="144" y="50"/>
                    <a:pt x="144" y="49"/>
                    <a:pt x="143" y="48"/>
                  </a:cubicBezTo>
                  <a:cubicBezTo>
                    <a:pt x="143" y="48"/>
                    <a:pt x="143" y="48"/>
                    <a:pt x="142" y="48"/>
                  </a:cubicBezTo>
                  <a:moveTo>
                    <a:pt x="120" y="7"/>
                  </a:moveTo>
                  <a:cubicBezTo>
                    <a:pt x="119" y="7"/>
                    <a:pt x="118" y="8"/>
                    <a:pt x="118" y="9"/>
                  </a:cubicBezTo>
                  <a:cubicBezTo>
                    <a:pt x="118" y="10"/>
                    <a:pt x="119" y="10"/>
                    <a:pt x="120" y="10"/>
                  </a:cubicBezTo>
                  <a:cubicBezTo>
                    <a:pt x="120" y="10"/>
                    <a:pt x="120" y="10"/>
                    <a:pt x="120" y="10"/>
                  </a:cubicBezTo>
                  <a:cubicBezTo>
                    <a:pt x="121" y="10"/>
                    <a:pt x="121" y="10"/>
                    <a:pt x="121" y="9"/>
                  </a:cubicBezTo>
                  <a:cubicBezTo>
                    <a:pt x="121" y="8"/>
                    <a:pt x="121" y="7"/>
                    <a:pt x="120" y="7"/>
                  </a:cubicBezTo>
                  <a:cubicBezTo>
                    <a:pt x="120" y="7"/>
                    <a:pt x="120" y="7"/>
                    <a:pt x="120" y="7"/>
                  </a:cubicBezTo>
                  <a:moveTo>
                    <a:pt x="110" y="7"/>
                  </a:moveTo>
                  <a:cubicBezTo>
                    <a:pt x="109" y="7"/>
                    <a:pt x="108" y="7"/>
                    <a:pt x="108" y="8"/>
                  </a:cubicBezTo>
                  <a:cubicBezTo>
                    <a:pt x="108" y="9"/>
                    <a:pt x="109" y="10"/>
                    <a:pt x="110" y="10"/>
                  </a:cubicBezTo>
                  <a:cubicBezTo>
                    <a:pt x="110" y="10"/>
                    <a:pt x="110" y="10"/>
                    <a:pt x="110" y="10"/>
                  </a:cubicBezTo>
                  <a:cubicBezTo>
                    <a:pt x="111" y="10"/>
                    <a:pt x="111" y="9"/>
                    <a:pt x="111" y="8"/>
                  </a:cubicBezTo>
                  <a:cubicBezTo>
                    <a:pt x="111" y="7"/>
                    <a:pt x="111" y="7"/>
                    <a:pt x="110" y="7"/>
                  </a:cubicBezTo>
                  <a:cubicBezTo>
                    <a:pt x="110" y="7"/>
                    <a:pt x="110" y="7"/>
                    <a:pt x="110" y="7"/>
                  </a:cubicBezTo>
                  <a:moveTo>
                    <a:pt x="100" y="6"/>
                  </a:moveTo>
                  <a:cubicBezTo>
                    <a:pt x="99" y="6"/>
                    <a:pt x="98" y="7"/>
                    <a:pt x="98" y="7"/>
                  </a:cubicBezTo>
                  <a:cubicBezTo>
                    <a:pt x="98" y="8"/>
                    <a:pt x="99" y="9"/>
                    <a:pt x="100" y="9"/>
                  </a:cubicBezTo>
                  <a:cubicBezTo>
                    <a:pt x="100" y="9"/>
                    <a:pt x="100" y="9"/>
                    <a:pt x="100" y="9"/>
                  </a:cubicBezTo>
                  <a:cubicBezTo>
                    <a:pt x="101" y="9"/>
                    <a:pt x="101" y="9"/>
                    <a:pt x="101" y="8"/>
                  </a:cubicBezTo>
                  <a:cubicBezTo>
                    <a:pt x="101" y="7"/>
                    <a:pt x="101" y="6"/>
                    <a:pt x="100" y="6"/>
                  </a:cubicBezTo>
                  <a:cubicBezTo>
                    <a:pt x="100" y="6"/>
                    <a:pt x="100" y="6"/>
                    <a:pt x="100" y="6"/>
                  </a:cubicBezTo>
                  <a:moveTo>
                    <a:pt x="90" y="5"/>
                  </a:moveTo>
                  <a:cubicBezTo>
                    <a:pt x="89" y="5"/>
                    <a:pt x="88" y="6"/>
                    <a:pt x="88" y="7"/>
                  </a:cubicBezTo>
                  <a:cubicBezTo>
                    <a:pt x="88" y="8"/>
                    <a:pt x="89" y="9"/>
                    <a:pt x="90" y="9"/>
                  </a:cubicBezTo>
                  <a:cubicBezTo>
                    <a:pt x="90" y="9"/>
                    <a:pt x="90" y="9"/>
                    <a:pt x="90" y="9"/>
                  </a:cubicBezTo>
                  <a:cubicBezTo>
                    <a:pt x="91" y="9"/>
                    <a:pt x="91" y="8"/>
                    <a:pt x="91" y="7"/>
                  </a:cubicBezTo>
                  <a:cubicBezTo>
                    <a:pt x="91" y="6"/>
                    <a:pt x="91" y="5"/>
                    <a:pt x="90" y="5"/>
                  </a:cubicBezTo>
                  <a:cubicBezTo>
                    <a:pt x="90" y="5"/>
                    <a:pt x="90" y="5"/>
                    <a:pt x="90" y="5"/>
                  </a:cubicBezTo>
                  <a:moveTo>
                    <a:pt x="80" y="5"/>
                  </a:moveTo>
                  <a:cubicBezTo>
                    <a:pt x="79" y="5"/>
                    <a:pt x="78" y="5"/>
                    <a:pt x="78" y="6"/>
                  </a:cubicBezTo>
                  <a:cubicBezTo>
                    <a:pt x="78" y="7"/>
                    <a:pt x="79" y="8"/>
                    <a:pt x="80" y="8"/>
                  </a:cubicBezTo>
                  <a:cubicBezTo>
                    <a:pt x="80" y="8"/>
                    <a:pt x="80" y="8"/>
                    <a:pt x="80" y="8"/>
                  </a:cubicBezTo>
                  <a:cubicBezTo>
                    <a:pt x="81" y="8"/>
                    <a:pt x="81" y="7"/>
                    <a:pt x="81" y="6"/>
                  </a:cubicBezTo>
                  <a:cubicBezTo>
                    <a:pt x="81" y="6"/>
                    <a:pt x="81" y="5"/>
                    <a:pt x="80" y="5"/>
                  </a:cubicBezTo>
                  <a:cubicBezTo>
                    <a:pt x="80" y="5"/>
                    <a:pt x="80" y="5"/>
                    <a:pt x="80" y="5"/>
                  </a:cubicBezTo>
                  <a:moveTo>
                    <a:pt x="70" y="4"/>
                  </a:moveTo>
                  <a:cubicBezTo>
                    <a:pt x="69" y="4"/>
                    <a:pt x="68" y="5"/>
                    <a:pt x="68" y="6"/>
                  </a:cubicBezTo>
                  <a:cubicBezTo>
                    <a:pt x="68" y="7"/>
                    <a:pt x="69" y="7"/>
                    <a:pt x="70" y="7"/>
                  </a:cubicBezTo>
                  <a:cubicBezTo>
                    <a:pt x="70" y="7"/>
                    <a:pt x="70" y="7"/>
                    <a:pt x="70" y="7"/>
                  </a:cubicBezTo>
                  <a:cubicBezTo>
                    <a:pt x="71" y="7"/>
                    <a:pt x="71" y="7"/>
                    <a:pt x="71" y="6"/>
                  </a:cubicBezTo>
                  <a:cubicBezTo>
                    <a:pt x="72" y="5"/>
                    <a:pt x="71" y="4"/>
                    <a:pt x="70" y="4"/>
                  </a:cubicBezTo>
                  <a:cubicBezTo>
                    <a:pt x="70" y="4"/>
                    <a:pt x="70" y="4"/>
                    <a:pt x="70" y="4"/>
                  </a:cubicBezTo>
                  <a:moveTo>
                    <a:pt x="60" y="4"/>
                  </a:moveTo>
                  <a:cubicBezTo>
                    <a:pt x="59" y="4"/>
                    <a:pt x="58" y="4"/>
                    <a:pt x="58" y="5"/>
                  </a:cubicBezTo>
                  <a:cubicBezTo>
                    <a:pt x="58" y="6"/>
                    <a:pt x="59" y="7"/>
                    <a:pt x="60" y="7"/>
                  </a:cubicBezTo>
                  <a:cubicBezTo>
                    <a:pt x="60" y="7"/>
                    <a:pt x="60" y="7"/>
                    <a:pt x="60" y="7"/>
                  </a:cubicBezTo>
                  <a:cubicBezTo>
                    <a:pt x="61" y="7"/>
                    <a:pt x="61" y="6"/>
                    <a:pt x="61" y="5"/>
                  </a:cubicBezTo>
                  <a:cubicBezTo>
                    <a:pt x="62" y="4"/>
                    <a:pt x="61" y="4"/>
                    <a:pt x="60" y="4"/>
                  </a:cubicBezTo>
                  <a:cubicBezTo>
                    <a:pt x="60" y="4"/>
                    <a:pt x="60" y="4"/>
                    <a:pt x="60" y="4"/>
                  </a:cubicBezTo>
                  <a:moveTo>
                    <a:pt x="50" y="3"/>
                  </a:moveTo>
                  <a:cubicBezTo>
                    <a:pt x="49" y="3"/>
                    <a:pt x="48" y="4"/>
                    <a:pt x="48" y="4"/>
                  </a:cubicBezTo>
                  <a:cubicBezTo>
                    <a:pt x="48" y="5"/>
                    <a:pt x="49" y="6"/>
                    <a:pt x="50" y="6"/>
                  </a:cubicBezTo>
                  <a:cubicBezTo>
                    <a:pt x="50" y="6"/>
                    <a:pt x="50" y="6"/>
                    <a:pt x="50" y="6"/>
                  </a:cubicBezTo>
                  <a:cubicBezTo>
                    <a:pt x="51" y="6"/>
                    <a:pt x="51" y="6"/>
                    <a:pt x="51" y="5"/>
                  </a:cubicBezTo>
                  <a:cubicBezTo>
                    <a:pt x="52" y="4"/>
                    <a:pt x="51" y="3"/>
                    <a:pt x="50" y="3"/>
                  </a:cubicBezTo>
                  <a:cubicBezTo>
                    <a:pt x="50" y="3"/>
                    <a:pt x="50" y="3"/>
                    <a:pt x="50" y="3"/>
                  </a:cubicBezTo>
                  <a:moveTo>
                    <a:pt x="40" y="2"/>
                  </a:moveTo>
                  <a:cubicBezTo>
                    <a:pt x="39" y="2"/>
                    <a:pt x="38" y="3"/>
                    <a:pt x="38" y="4"/>
                  </a:cubicBezTo>
                  <a:cubicBezTo>
                    <a:pt x="38" y="5"/>
                    <a:pt x="39" y="6"/>
                    <a:pt x="40" y="6"/>
                  </a:cubicBezTo>
                  <a:cubicBezTo>
                    <a:pt x="40" y="6"/>
                    <a:pt x="40" y="6"/>
                    <a:pt x="40" y="6"/>
                  </a:cubicBezTo>
                  <a:cubicBezTo>
                    <a:pt x="41" y="6"/>
                    <a:pt x="41" y="5"/>
                    <a:pt x="42" y="4"/>
                  </a:cubicBezTo>
                  <a:cubicBezTo>
                    <a:pt x="42" y="3"/>
                    <a:pt x="41" y="2"/>
                    <a:pt x="40" y="2"/>
                  </a:cubicBezTo>
                  <a:cubicBezTo>
                    <a:pt x="40" y="2"/>
                    <a:pt x="40" y="2"/>
                    <a:pt x="40" y="2"/>
                  </a:cubicBezTo>
                  <a:moveTo>
                    <a:pt x="30" y="2"/>
                  </a:moveTo>
                  <a:cubicBezTo>
                    <a:pt x="29" y="2"/>
                    <a:pt x="28" y="2"/>
                    <a:pt x="28" y="3"/>
                  </a:cubicBezTo>
                  <a:cubicBezTo>
                    <a:pt x="28" y="4"/>
                    <a:pt x="29" y="5"/>
                    <a:pt x="30" y="5"/>
                  </a:cubicBezTo>
                  <a:cubicBezTo>
                    <a:pt x="30" y="5"/>
                    <a:pt x="30" y="5"/>
                    <a:pt x="30" y="5"/>
                  </a:cubicBezTo>
                  <a:cubicBezTo>
                    <a:pt x="31" y="5"/>
                    <a:pt x="31" y="4"/>
                    <a:pt x="32" y="3"/>
                  </a:cubicBezTo>
                  <a:cubicBezTo>
                    <a:pt x="32" y="3"/>
                    <a:pt x="31" y="2"/>
                    <a:pt x="30" y="2"/>
                  </a:cubicBezTo>
                  <a:cubicBezTo>
                    <a:pt x="30" y="2"/>
                    <a:pt x="30" y="2"/>
                    <a:pt x="30" y="2"/>
                  </a:cubicBezTo>
                  <a:moveTo>
                    <a:pt x="20" y="1"/>
                  </a:moveTo>
                  <a:cubicBezTo>
                    <a:pt x="19" y="1"/>
                    <a:pt x="18" y="2"/>
                    <a:pt x="18" y="3"/>
                  </a:cubicBezTo>
                  <a:cubicBezTo>
                    <a:pt x="18" y="4"/>
                    <a:pt x="19" y="4"/>
                    <a:pt x="20" y="4"/>
                  </a:cubicBezTo>
                  <a:cubicBezTo>
                    <a:pt x="20" y="4"/>
                    <a:pt x="20" y="4"/>
                    <a:pt x="20" y="4"/>
                  </a:cubicBezTo>
                  <a:cubicBezTo>
                    <a:pt x="21" y="4"/>
                    <a:pt x="21" y="4"/>
                    <a:pt x="22" y="3"/>
                  </a:cubicBezTo>
                  <a:cubicBezTo>
                    <a:pt x="22" y="2"/>
                    <a:pt x="21" y="1"/>
                    <a:pt x="20" y="1"/>
                  </a:cubicBezTo>
                  <a:cubicBezTo>
                    <a:pt x="20" y="1"/>
                    <a:pt x="20" y="1"/>
                    <a:pt x="20" y="1"/>
                  </a:cubicBezTo>
                  <a:moveTo>
                    <a:pt x="10" y="0"/>
                  </a:moveTo>
                  <a:cubicBezTo>
                    <a:pt x="9" y="0"/>
                    <a:pt x="8" y="1"/>
                    <a:pt x="8" y="2"/>
                  </a:cubicBezTo>
                  <a:cubicBezTo>
                    <a:pt x="8" y="3"/>
                    <a:pt x="9" y="4"/>
                    <a:pt x="10" y="4"/>
                  </a:cubicBezTo>
                  <a:cubicBezTo>
                    <a:pt x="10" y="4"/>
                    <a:pt x="10" y="4"/>
                    <a:pt x="10" y="4"/>
                  </a:cubicBezTo>
                  <a:cubicBezTo>
                    <a:pt x="11" y="4"/>
                    <a:pt x="12" y="3"/>
                    <a:pt x="12" y="2"/>
                  </a:cubicBezTo>
                  <a:cubicBezTo>
                    <a:pt x="12" y="1"/>
                    <a:pt x="11" y="1"/>
                    <a:pt x="10" y="0"/>
                  </a:cubicBezTo>
                  <a:cubicBezTo>
                    <a:pt x="10" y="0"/>
                    <a:pt x="10" y="0"/>
                    <a:pt x="10" y="0"/>
                  </a:cubicBezTo>
                  <a:moveTo>
                    <a:pt x="0" y="0"/>
                  </a:moveTo>
                  <a:cubicBezTo>
                    <a:pt x="0" y="1"/>
                    <a:pt x="0" y="2"/>
                    <a:pt x="0" y="3"/>
                  </a:cubicBezTo>
                  <a:cubicBezTo>
                    <a:pt x="1" y="3"/>
                    <a:pt x="2" y="3"/>
                    <a:pt x="2" y="2"/>
                  </a:cubicBezTo>
                  <a:cubicBezTo>
                    <a:pt x="2" y="1"/>
                    <a:pt x="1" y="0"/>
                    <a:pt x="0"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4" name="Freeform 1149"/>
            <p:cNvSpPr>
              <a:spLocks/>
            </p:cNvSpPr>
            <p:nvPr/>
          </p:nvSpPr>
          <p:spPr bwMode="auto">
            <a:xfrm>
              <a:off x="7325516" y="1991857"/>
              <a:ext cx="6737" cy="10107"/>
            </a:xfrm>
            <a:custGeom>
              <a:avLst/>
              <a:gdLst>
                <a:gd name="T0" fmla="*/ 0 w 2"/>
                <a:gd name="T1" fmla="*/ 0 h 3"/>
                <a:gd name="T2" fmla="*/ 0 w 2"/>
                <a:gd name="T3" fmla="*/ 0 h 3"/>
                <a:gd name="T4" fmla="*/ 0 w 2"/>
                <a:gd name="T5" fmla="*/ 3 h 3"/>
                <a:gd name="T6" fmla="*/ 0 w 2"/>
                <a:gd name="T7" fmla="*/ 3 h 3"/>
                <a:gd name="T8" fmla="*/ 1 w 2"/>
                <a:gd name="T9" fmla="*/ 2 h 3"/>
                <a:gd name="T10" fmla="*/ 1 w 2"/>
                <a:gd name="T11" fmla="*/ 0 h 3"/>
                <a:gd name="T12" fmla="*/ 0 w 2"/>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0"/>
                  </a:moveTo>
                  <a:cubicBezTo>
                    <a:pt x="0" y="0"/>
                    <a:pt x="0" y="0"/>
                    <a:pt x="0" y="0"/>
                  </a:cubicBezTo>
                  <a:cubicBezTo>
                    <a:pt x="0" y="3"/>
                    <a:pt x="0" y="3"/>
                    <a:pt x="0" y="3"/>
                  </a:cubicBezTo>
                  <a:cubicBezTo>
                    <a:pt x="0" y="3"/>
                    <a:pt x="0" y="3"/>
                    <a:pt x="0" y="3"/>
                  </a:cubicBezTo>
                  <a:cubicBezTo>
                    <a:pt x="0" y="3"/>
                    <a:pt x="1" y="3"/>
                    <a:pt x="1" y="2"/>
                  </a:cubicBezTo>
                  <a:cubicBezTo>
                    <a:pt x="2" y="2"/>
                    <a:pt x="2" y="0"/>
                    <a:pt x="1" y="0"/>
                  </a:cubicBezTo>
                  <a:cubicBezTo>
                    <a:pt x="1" y="0"/>
                    <a:pt x="0" y="0"/>
                    <a:pt x="0" y="0"/>
                  </a:cubicBezTo>
                </a:path>
              </a:pathLst>
            </a:custGeom>
            <a:solidFill>
              <a:srgbClr val="30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5" name="Freeform 1150"/>
            <p:cNvSpPr>
              <a:spLocks noEditPoints="1"/>
            </p:cNvSpPr>
            <p:nvPr/>
          </p:nvSpPr>
          <p:spPr bwMode="auto">
            <a:xfrm>
              <a:off x="7109923" y="2015438"/>
              <a:ext cx="202119" cy="252650"/>
            </a:xfrm>
            <a:custGeom>
              <a:avLst/>
              <a:gdLst>
                <a:gd name="T0" fmla="*/ 0 w 59"/>
                <a:gd name="T1" fmla="*/ 72 h 74"/>
                <a:gd name="T2" fmla="*/ 2 w 59"/>
                <a:gd name="T3" fmla="*/ 74 h 74"/>
                <a:gd name="T4" fmla="*/ 2 w 59"/>
                <a:gd name="T5" fmla="*/ 72 h 74"/>
                <a:gd name="T6" fmla="*/ 7 w 59"/>
                <a:gd name="T7" fmla="*/ 63 h 74"/>
                <a:gd name="T8" fmla="*/ 6 w 59"/>
                <a:gd name="T9" fmla="*/ 66 h 74"/>
                <a:gd name="T10" fmla="*/ 9 w 59"/>
                <a:gd name="T11" fmla="*/ 66 h 74"/>
                <a:gd name="T12" fmla="*/ 7 w 59"/>
                <a:gd name="T13" fmla="*/ 63 h 74"/>
                <a:gd name="T14" fmla="*/ 12 w 59"/>
                <a:gd name="T15" fmla="*/ 56 h 74"/>
                <a:gd name="T16" fmla="*/ 13 w 59"/>
                <a:gd name="T17" fmla="*/ 59 h 74"/>
                <a:gd name="T18" fmla="*/ 14 w 59"/>
                <a:gd name="T19" fmla="*/ 56 h 74"/>
                <a:gd name="T20" fmla="*/ 20 w 59"/>
                <a:gd name="T21" fmla="*/ 48 h 74"/>
                <a:gd name="T22" fmla="*/ 19 w 59"/>
                <a:gd name="T23" fmla="*/ 51 h 74"/>
                <a:gd name="T24" fmla="*/ 21 w 59"/>
                <a:gd name="T25" fmla="*/ 50 h 74"/>
                <a:gd name="T26" fmla="*/ 20 w 59"/>
                <a:gd name="T27" fmla="*/ 48 h 74"/>
                <a:gd name="T28" fmla="*/ 24 w 59"/>
                <a:gd name="T29" fmla="*/ 40 h 74"/>
                <a:gd name="T30" fmla="*/ 26 w 59"/>
                <a:gd name="T31" fmla="*/ 43 h 74"/>
                <a:gd name="T32" fmla="*/ 27 w 59"/>
                <a:gd name="T33" fmla="*/ 40 h 74"/>
                <a:gd name="T34" fmla="*/ 32 w 59"/>
                <a:gd name="T35" fmla="*/ 32 h 74"/>
                <a:gd name="T36" fmla="*/ 31 w 59"/>
                <a:gd name="T37" fmla="*/ 35 h 74"/>
                <a:gd name="T38" fmla="*/ 33 w 59"/>
                <a:gd name="T39" fmla="*/ 35 h 74"/>
                <a:gd name="T40" fmla="*/ 32 w 59"/>
                <a:gd name="T41" fmla="*/ 32 h 74"/>
                <a:gd name="T42" fmla="*/ 37 w 59"/>
                <a:gd name="T43" fmla="*/ 25 h 74"/>
                <a:gd name="T44" fmla="*/ 38 w 59"/>
                <a:gd name="T45" fmla="*/ 27 h 74"/>
                <a:gd name="T46" fmla="*/ 39 w 59"/>
                <a:gd name="T47" fmla="*/ 24 h 74"/>
                <a:gd name="T48" fmla="*/ 44 w 59"/>
                <a:gd name="T49" fmla="*/ 16 h 74"/>
                <a:gd name="T50" fmla="*/ 43 w 59"/>
                <a:gd name="T51" fmla="*/ 19 h 74"/>
                <a:gd name="T52" fmla="*/ 46 w 59"/>
                <a:gd name="T53" fmla="*/ 19 h 74"/>
                <a:gd name="T54" fmla="*/ 44 w 59"/>
                <a:gd name="T55" fmla="*/ 16 h 74"/>
                <a:gd name="T56" fmla="*/ 49 w 59"/>
                <a:gd name="T57" fmla="*/ 9 h 74"/>
                <a:gd name="T58" fmla="*/ 50 w 59"/>
                <a:gd name="T59" fmla="*/ 12 h 74"/>
                <a:gd name="T60" fmla="*/ 51 w 59"/>
                <a:gd name="T61" fmla="*/ 9 h 74"/>
                <a:gd name="T62" fmla="*/ 57 w 59"/>
                <a:gd name="T63" fmla="*/ 0 h 74"/>
                <a:gd name="T64" fmla="*/ 56 w 59"/>
                <a:gd name="T65" fmla="*/ 3 h 74"/>
                <a:gd name="T66" fmla="*/ 58 w 59"/>
                <a:gd name="T67" fmla="*/ 3 h 74"/>
                <a:gd name="T68" fmla="*/ 57 w 59"/>
                <a:gd name="T6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74">
                  <a:moveTo>
                    <a:pt x="1" y="71"/>
                  </a:moveTo>
                  <a:cubicBezTo>
                    <a:pt x="1" y="71"/>
                    <a:pt x="0" y="71"/>
                    <a:pt x="0" y="72"/>
                  </a:cubicBezTo>
                  <a:cubicBezTo>
                    <a:pt x="0" y="72"/>
                    <a:pt x="0" y="72"/>
                    <a:pt x="0" y="72"/>
                  </a:cubicBezTo>
                  <a:cubicBezTo>
                    <a:pt x="0" y="73"/>
                    <a:pt x="1" y="74"/>
                    <a:pt x="2" y="74"/>
                  </a:cubicBezTo>
                  <a:cubicBezTo>
                    <a:pt x="2" y="74"/>
                    <a:pt x="2" y="74"/>
                    <a:pt x="2" y="74"/>
                  </a:cubicBezTo>
                  <a:cubicBezTo>
                    <a:pt x="3" y="73"/>
                    <a:pt x="3" y="72"/>
                    <a:pt x="2" y="72"/>
                  </a:cubicBezTo>
                  <a:cubicBezTo>
                    <a:pt x="2" y="71"/>
                    <a:pt x="1" y="71"/>
                    <a:pt x="1" y="71"/>
                  </a:cubicBezTo>
                  <a:moveTo>
                    <a:pt x="7" y="63"/>
                  </a:moveTo>
                  <a:cubicBezTo>
                    <a:pt x="7" y="63"/>
                    <a:pt x="6" y="64"/>
                    <a:pt x="6" y="64"/>
                  </a:cubicBezTo>
                  <a:cubicBezTo>
                    <a:pt x="5" y="65"/>
                    <a:pt x="6" y="66"/>
                    <a:pt x="6" y="66"/>
                  </a:cubicBezTo>
                  <a:cubicBezTo>
                    <a:pt x="7" y="67"/>
                    <a:pt x="7" y="67"/>
                    <a:pt x="7" y="67"/>
                  </a:cubicBezTo>
                  <a:cubicBezTo>
                    <a:pt x="8" y="67"/>
                    <a:pt x="8" y="66"/>
                    <a:pt x="9" y="66"/>
                  </a:cubicBezTo>
                  <a:cubicBezTo>
                    <a:pt x="9" y="65"/>
                    <a:pt x="9" y="64"/>
                    <a:pt x="8" y="64"/>
                  </a:cubicBezTo>
                  <a:cubicBezTo>
                    <a:pt x="8" y="63"/>
                    <a:pt x="8" y="63"/>
                    <a:pt x="7" y="63"/>
                  </a:cubicBezTo>
                  <a:moveTo>
                    <a:pt x="13" y="55"/>
                  </a:moveTo>
                  <a:cubicBezTo>
                    <a:pt x="13" y="55"/>
                    <a:pt x="12" y="56"/>
                    <a:pt x="12" y="56"/>
                  </a:cubicBezTo>
                  <a:cubicBezTo>
                    <a:pt x="12" y="57"/>
                    <a:pt x="12" y="58"/>
                    <a:pt x="12" y="58"/>
                  </a:cubicBezTo>
                  <a:cubicBezTo>
                    <a:pt x="13" y="59"/>
                    <a:pt x="13" y="59"/>
                    <a:pt x="13" y="59"/>
                  </a:cubicBezTo>
                  <a:cubicBezTo>
                    <a:pt x="14" y="59"/>
                    <a:pt x="14" y="59"/>
                    <a:pt x="15" y="58"/>
                  </a:cubicBezTo>
                  <a:cubicBezTo>
                    <a:pt x="15" y="57"/>
                    <a:pt x="15" y="56"/>
                    <a:pt x="14" y="56"/>
                  </a:cubicBezTo>
                  <a:cubicBezTo>
                    <a:pt x="14" y="56"/>
                    <a:pt x="14" y="55"/>
                    <a:pt x="13" y="55"/>
                  </a:cubicBezTo>
                  <a:moveTo>
                    <a:pt x="20" y="48"/>
                  </a:moveTo>
                  <a:cubicBezTo>
                    <a:pt x="19" y="48"/>
                    <a:pt x="19" y="48"/>
                    <a:pt x="18" y="48"/>
                  </a:cubicBezTo>
                  <a:cubicBezTo>
                    <a:pt x="18" y="49"/>
                    <a:pt x="18" y="50"/>
                    <a:pt x="19" y="51"/>
                  </a:cubicBezTo>
                  <a:cubicBezTo>
                    <a:pt x="20" y="51"/>
                    <a:pt x="20" y="51"/>
                    <a:pt x="20" y="51"/>
                  </a:cubicBezTo>
                  <a:cubicBezTo>
                    <a:pt x="20" y="51"/>
                    <a:pt x="21" y="51"/>
                    <a:pt x="21" y="50"/>
                  </a:cubicBezTo>
                  <a:cubicBezTo>
                    <a:pt x="22" y="50"/>
                    <a:pt x="21" y="49"/>
                    <a:pt x="21" y="48"/>
                  </a:cubicBezTo>
                  <a:cubicBezTo>
                    <a:pt x="20" y="48"/>
                    <a:pt x="20" y="48"/>
                    <a:pt x="20" y="48"/>
                  </a:cubicBezTo>
                  <a:moveTo>
                    <a:pt x="26" y="40"/>
                  </a:moveTo>
                  <a:cubicBezTo>
                    <a:pt x="25" y="40"/>
                    <a:pt x="25" y="40"/>
                    <a:pt x="24" y="40"/>
                  </a:cubicBezTo>
                  <a:cubicBezTo>
                    <a:pt x="24" y="41"/>
                    <a:pt x="24" y="42"/>
                    <a:pt x="25" y="43"/>
                  </a:cubicBezTo>
                  <a:cubicBezTo>
                    <a:pt x="25" y="43"/>
                    <a:pt x="25" y="43"/>
                    <a:pt x="26" y="43"/>
                  </a:cubicBezTo>
                  <a:cubicBezTo>
                    <a:pt x="26" y="43"/>
                    <a:pt x="27" y="43"/>
                    <a:pt x="27" y="42"/>
                  </a:cubicBezTo>
                  <a:cubicBezTo>
                    <a:pt x="28" y="42"/>
                    <a:pt x="28" y="41"/>
                    <a:pt x="27" y="40"/>
                  </a:cubicBezTo>
                  <a:cubicBezTo>
                    <a:pt x="27" y="40"/>
                    <a:pt x="26" y="40"/>
                    <a:pt x="26" y="40"/>
                  </a:cubicBezTo>
                  <a:moveTo>
                    <a:pt x="32" y="32"/>
                  </a:moveTo>
                  <a:cubicBezTo>
                    <a:pt x="31" y="32"/>
                    <a:pt x="31" y="32"/>
                    <a:pt x="31" y="33"/>
                  </a:cubicBezTo>
                  <a:cubicBezTo>
                    <a:pt x="30" y="33"/>
                    <a:pt x="30" y="34"/>
                    <a:pt x="31" y="35"/>
                  </a:cubicBezTo>
                  <a:cubicBezTo>
                    <a:pt x="31" y="35"/>
                    <a:pt x="32" y="35"/>
                    <a:pt x="32" y="35"/>
                  </a:cubicBezTo>
                  <a:cubicBezTo>
                    <a:pt x="32" y="35"/>
                    <a:pt x="33" y="35"/>
                    <a:pt x="33" y="35"/>
                  </a:cubicBezTo>
                  <a:cubicBezTo>
                    <a:pt x="34" y="34"/>
                    <a:pt x="34" y="33"/>
                    <a:pt x="33" y="32"/>
                  </a:cubicBezTo>
                  <a:cubicBezTo>
                    <a:pt x="33" y="32"/>
                    <a:pt x="32" y="32"/>
                    <a:pt x="32" y="32"/>
                  </a:cubicBezTo>
                  <a:moveTo>
                    <a:pt x="38" y="24"/>
                  </a:moveTo>
                  <a:cubicBezTo>
                    <a:pt x="38" y="24"/>
                    <a:pt x="37" y="24"/>
                    <a:pt x="37" y="25"/>
                  </a:cubicBezTo>
                  <a:cubicBezTo>
                    <a:pt x="36" y="25"/>
                    <a:pt x="36" y="26"/>
                    <a:pt x="37" y="27"/>
                  </a:cubicBezTo>
                  <a:cubicBezTo>
                    <a:pt x="37" y="27"/>
                    <a:pt x="38" y="27"/>
                    <a:pt x="38" y="27"/>
                  </a:cubicBezTo>
                  <a:cubicBezTo>
                    <a:pt x="39" y="27"/>
                    <a:pt x="39" y="27"/>
                    <a:pt x="39" y="27"/>
                  </a:cubicBezTo>
                  <a:cubicBezTo>
                    <a:pt x="40" y="26"/>
                    <a:pt x="40" y="25"/>
                    <a:pt x="39" y="24"/>
                  </a:cubicBezTo>
                  <a:cubicBezTo>
                    <a:pt x="39" y="24"/>
                    <a:pt x="38" y="24"/>
                    <a:pt x="38" y="24"/>
                  </a:cubicBezTo>
                  <a:moveTo>
                    <a:pt x="44" y="16"/>
                  </a:moveTo>
                  <a:cubicBezTo>
                    <a:pt x="44" y="16"/>
                    <a:pt x="43" y="16"/>
                    <a:pt x="43" y="17"/>
                  </a:cubicBezTo>
                  <a:cubicBezTo>
                    <a:pt x="42" y="18"/>
                    <a:pt x="43" y="19"/>
                    <a:pt x="43" y="19"/>
                  </a:cubicBezTo>
                  <a:cubicBezTo>
                    <a:pt x="44" y="19"/>
                    <a:pt x="44" y="19"/>
                    <a:pt x="44" y="19"/>
                  </a:cubicBezTo>
                  <a:cubicBezTo>
                    <a:pt x="45" y="19"/>
                    <a:pt x="45" y="19"/>
                    <a:pt x="46" y="19"/>
                  </a:cubicBezTo>
                  <a:cubicBezTo>
                    <a:pt x="46" y="18"/>
                    <a:pt x="46" y="17"/>
                    <a:pt x="45" y="17"/>
                  </a:cubicBezTo>
                  <a:cubicBezTo>
                    <a:pt x="45" y="16"/>
                    <a:pt x="45" y="16"/>
                    <a:pt x="44" y="16"/>
                  </a:cubicBezTo>
                  <a:moveTo>
                    <a:pt x="50" y="8"/>
                  </a:moveTo>
                  <a:cubicBezTo>
                    <a:pt x="50" y="8"/>
                    <a:pt x="49" y="8"/>
                    <a:pt x="49" y="9"/>
                  </a:cubicBezTo>
                  <a:cubicBezTo>
                    <a:pt x="49" y="10"/>
                    <a:pt x="49" y="11"/>
                    <a:pt x="49" y="11"/>
                  </a:cubicBezTo>
                  <a:cubicBezTo>
                    <a:pt x="50" y="12"/>
                    <a:pt x="50" y="12"/>
                    <a:pt x="50" y="12"/>
                  </a:cubicBezTo>
                  <a:cubicBezTo>
                    <a:pt x="51" y="12"/>
                    <a:pt x="51" y="11"/>
                    <a:pt x="52" y="11"/>
                  </a:cubicBezTo>
                  <a:cubicBezTo>
                    <a:pt x="52" y="10"/>
                    <a:pt x="52" y="9"/>
                    <a:pt x="51" y="9"/>
                  </a:cubicBezTo>
                  <a:cubicBezTo>
                    <a:pt x="51" y="8"/>
                    <a:pt x="51" y="8"/>
                    <a:pt x="50" y="8"/>
                  </a:cubicBezTo>
                  <a:moveTo>
                    <a:pt x="57" y="0"/>
                  </a:moveTo>
                  <a:cubicBezTo>
                    <a:pt x="56" y="0"/>
                    <a:pt x="56" y="1"/>
                    <a:pt x="55" y="1"/>
                  </a:cubicBezTo>
                  <a:cubicBezTo>
                    <a:pt x="55" y="2"/>
                    <a:pt x="55" y="3"/>
                    <a:pt x="56" y="3"/>
                  </a:cubicBezTo>
                  <a:cubicBezTo>
                    <a:pt x="57" y="4"/>
                    <a:pt x="57" y="4"/>
                    <a:pt x="57" y="4"/>
                  </a:cubicBezTo>
                  <a:cubicBezTo>
                    <a:pt x="57" y="4"/>
                    <a:pt x="58" y="4"/>
                    <a:pt x="58" y="3"/>
                  </a:cubicBezTo>
                  <a:cubicBezTo>
                    <a:pt x="59" y="2"/>
                    <a:pt x="58" y="1"/>
                    <a:pt x="58" y="1"/>
                  </a:cubicBezTo>
                  <a:cubicBezTo>
                    <a:pt x="57" y="1"/>
                    <a:pt x="57" y="0"/>
                    <a:pt x="57"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6" name="Freeform 1151"/>
            <p:cNvSpPr>
              <a:spLocks noEditPoints="1"/>
            </p:cNvSpPr>
            <p:nvPr/>
          </p:nvSpPr>
          <p:spPr bwMode="auto">
            <a:xfrm>
              <a:off x="4694604" y="1742577"/>
              <a:ext cx="677099" cy="673729"/>
            </a:xfrm>
            <a:custGeom>
              <a:avLst/>
              <a:gdLst>
                <a:gd name="T0" fmla="*/ 126 w 198"/>
                <a:gd name="T1" fmla="*/ 191 h 198"/>
                <a:gd name="T2" fmla="*/ 122 w 198"/>
                <a:gd name="T3" fmla="*/ 185 h 198"/>
                <a:gd name="T4" fmla="*/ 124 w 198"/>
                <a:gd name="T5" fmla="*/ 182 h 198"/>
                <a:gd name="T6" fmla="*/ 59 w 198"/>
                <a:gd name="T7" fmla="*/ 182 h 198"/>
                <a:gd name="T8" fmla="*/ 61 w 198"/>
                <a:gd name="T9" fmla="*/ 181 h 198"/>
                <a:gd name="T10" fmla="*/ 118 w 198"/>
                <a:gd name="T11" fmla="*/ 172 h 198"/>
                <a:gd name="T12" fmla="*/ 119 w 198"/>
                <a:gd name="T13" fmla="*/ 175 h 198"/>
                <a:gd name="T14" fmla="*/ 63 w 198"/>
                <a:gd name="T15" fmla="*/ 169 h 198"/>
                <a:gd name="T16" fmla="*/ 115 w 198"/>
                <a:gd name="T17" fmla="*/ 166 h 198"/>
                <a:gd name="T18" fmla="*/ 117 w 198"/>
                <a:gd name="T19" fmla="*/ 164 h 198"/>
                <a:gd name="T20" fmla="*/ 66 w 198"/>
                <a:gd name="T21" fmla="*/ 163 h 198"/>
                <a:gd name="T22" fmla="*/ 68 w 198"/>
                <a:gd name="T23" fmla="*/ 162 h 198"/>
                <a:gd name="T24" fmla="*/ 111 w 198"/>
                <a:gd name="T25" fmla="*/ 154 h 198"/>
                <a:gd name="T26" fmla="*/ 111 w 198"/>
                <a:gd name="T27" fmla="*/ 157 h 198"/>
                <a:gd name="T28" fmla="*/ 70 w 198"/>
                <a:gd name="T29" fmla="*/ 151 h 198"/>
                <a:gd name="T30" fmla="*/ 108 w 198"/>
                <a:gd name="T31" fmla="*/ 147 h 198"/>
                <a:gd name="T32" fmla="*/ 109 w 198"/>
                <a:gd name="T33" fmla="*/ 145 h 198"/>
                <a:gd name="T34" fmla="*/ 14 w 198"/>
                <a:gd name="T35" fmla="*/ 146 h 198"/>
                <a:gd name="T36" fmla="*/ 17 w 198"/>
                <a:gd name="T37" fmla="*/ 146 h 198"/>
                <a:gd name="T38" fmla="*/ 72 w 198"/>
                <a:gd name="T39" fmla="*/ 142 h 198"/>
                <a:gd name="T40" fmla="*/ 74 w 198"/>
                <a:gd name="T41" fmla="*/ 145 h 198"/>
                <a:gd name="T42" fmla="*/ 24 w 198"/>
                <a:gd name="T43" fmla="*/ 137 h 198"/>
                <a:gd name="T44" fmla="*/ 104 w 198"/>
                <a:gd name="T45" fmla="*/ 138 h 198"/>
                <a:gd name="T46" fmla="*/ 106 w 198"/>
                <a:gd name="T47" fmla="*/ 136 h 198"/>
                <a:gd name="T48" fmla="*/ 77 w 198"/>
                <a:gd name="T49" fmla="*/ 135 h 198"/>
                <a:gd name="T50" fmla="*/ 79 w 198"/>
                <a:gd name="T51" fmla="*/ 134 h 198"/>
                <a:gd name="T52" fmla="*/ 31 w 198"/>
                <a:gd name="T53" fmla="*/ 132 h 198"/>
                <a:gd name="T54" fmla="*/ 32 w 198"/>
                <a:gd name="T55" fmla="*/ 135 h 198"/>
                <a:gd name="T56" fmla="*/ 40 w 198"/>
                <a:gd name="T57" fmla="*/ 126 h 198"/>
                <a:gd name="T58" fmla="*/ 49 w 198"/>
                <a:gd name="T59" fmla="*/ 124 h 198"/>
                <a:gd name="T60" fmla="*/ 50 w 198"/>
                <a:gd name="T61" fmla="*/ 121 h 198"/>
                <a:gd name="T62" fmla="*/ 55 w 198"/>
                <a:gd name="T63" fmla="*/ 117 h 198"/>
                <a:gd name="T64" fmla="*/ 58 w 198"/>
                <a:gd name="T65" fmla="*/ 117 h 198"/>
                <a:gd name="T66" fmla="*/ 47 w 198"/>
                <a:gd name="T67" fmla="*/ 93 h 198"/>
                <a:gd name="T68" fmla="*/ 46 w 198"/>
                <a:gd name="T69" fmla="*/ 96 h 198"/>
                <a:gd name="T70" fmla="*/ 37 w 198"/>
                <a:gd name="T71" fmla="*/ 91 h 198"/>
                <a:gd name="T72" fmla="*/ 27 w 198"/>
                <a:gd name="T73" fmla="*/ 94 h 198"/>
                <a:gd name="T74" fmla="*/ 27 w 198"/>
                <a:gd name="T75" fmla="*/ 90 h 198"/>
                <a:gd name="T76" fmla="*/ 17 w 198"/>
                <a:gd name="T77" fmla="*/ 92 h 198"/>
                <a:gd name="T78" fmla="*/ 19 w 198"/>
                <a:gd name="T79" fmla="*/ 91 h 198"/>
                <a:gd name="T80" fmla="*/ 7 w 198"/>
                <a:gd name="T81" fmla="*/ 88 h 198"/>
                <a:gd name="T82" fmla="*/ 7 w 198"/>
                <a:gd name="T83" fmla="*/ 91 h 198"/>
                <a:gd name="T84" fmla="*/ 157 w 198"/>
                <a:gd name="T85" fmla="*/ 76 h 198"/>
                <a:gd name="T86" fmla="*/ 166 w 198"/>
                <a:gd name="T87" fmla="*/ 76 h 198"/>
                <a:gd name="T88" fmla="*/ 168 w 198"/>
                <a:gd name="T89" fmla="*/ 74 h 198"/>
                <a:gd name="T90" fmla="*/ 174 w 198"/>
                <a:gd name="T91" fmla="*/ 72 h 198"/>
                <a:gd name="T92" fmla="*/ 176 w 198"/>
                <a:gd name="T93" fmla="*/ 74 h 198"/>
                <a:gd name="T94" fmla="*/ 185 w 198"/>
                <a:gd name="T95" fmla="*/ 68 h 198"/>
                <a:gd name="T96" fmla="*/ 186 w 198"/>
                <a:gd name="T97" fmla="*/ 71 h 198"/>
                <a:gd name="T98" fmla="*/ 50 w 198"/>
                <a:gd name="T99" fmla="*/ 92 h 198"/>
                <a:gd name="T100" fmla="*/ 147 w 198"/>
                <a:gd name="T101" fmla="*/ 78 h 198"/>
                <a:gd name="T102" fmla="*/ 100 w 198"/>
                <a:gd name="T103" fmla="*/ 134 h 198"/>
                <a:gd name="T104" fmla="*/ 71 w 198"/>
                <a:gd name="T105" fmla="*/ 129 h 198"/>
                <a:gd name="T106" fmla="*/ 56 w 198"/>
                <a:gd name="T107" fmla="*/ 188 h 198"/>
                <a:gd name="T108" fmla="*/ 99 w 198"/>
                <a:gd name="T109" fmla="*/ 19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8" h="198">
                  <a:moveTo>
                    <a:pt x="126" y="194"/>
                  </a:moveTo>
                  <a:cubicBezTo>
                    <a:pt x="125" y="194"/>
                    <a:pt x="125" y="194"/>
                    <a:pt x="124" y="193"/>
                  </a:cubicBezTo>
                  <a:cubicBezTo>
                    <a:pt x="124" y="192"/>
                    <a:pt x="124" y="191"/>
                    <a:pt x="125" y="191"/>
                  </a:cubicBezTo>
                  <a:cubicBezTo>
                    <a:pt x="125" y="191"/>
                    <a:pt x="126" y="191"/>
                    <a:pt x="126" y="191"/>
                  </a:cubicBezTo>
                  <a:cubicBezTo>
                    <a:pt x="126" y="191"/>
                    <a:pt x="127" y="191"/>
                    <a:pt x="127" y="192"/>
                  </a:cubicBezTo>
                  <a:cubicBezTo>
                    <a:pt x="128" y="193"/>
                    <a:pt x="127" y="194"/>
                    <a:pt x="126" y="194"/>
                  </a:cubicBezTo>
                  <a:cubicBezTo>
                    <a:pt x="126" y="194"/>
                    <a:pt x="126" y="194"/>
                    <a:pt x="126" y="194"/>
                  </a:cubicBezTo>
                  <a:moveTo>
                    <a:pt x="122" y="185"/>
                  </a:moveTo>
                  <a:cubicBezTo>
                    <a:pt x="122" y="185"/>
                    <a:pt x="121" y="184"/>
                    <a:pt x="121" y="184"/>
                  </a:cubicBezTo>
                  <a:cubicBezTo>
                    <a:pt x="120" y="183"/>
                    <a:pt x="121" y="182"/>
                    <a:pt x="122" y="182"/>
                  </a:cubicBezTo>
                  <a:cubicBezTo>
                    <a:pt x="122" y="181"/>
                    <a:pt x="122" y="181"/>
                    <a:pt x="122" y="181"/>
                  </a:cubicBezTo>
                  <a:cubicBezTo>
                    <a:pt x="123" y="181"/>
                    <a:pt x="124" y="182"/>
                    <a:pt x="124" y="182"/>
                  </a:cubicBezTo>
                  <a:cubicBezTo>
                    <a:pt x="124" y="183"/>
                    <a:pt x="124" y="184"/>
                    <a:pt x="123" y="185"/>
                  </a:cubicBezTo>
                  <a:cubicBezTo>
                    <a:pt x="122" y="185"/>
                    <a:pt x="122" y="185"/>
                    <a:pt x="122" y="185"/>
                  </a:cubicBezTo>
                  <a:moveTo>
                    <a:pt x="60" y="182"/>
                  </a:moveTo>
                  <a:cubicBezTo>
                    <a:pt x="59" y="182"/>
                    <a:pt x="59" y="182"/>
                    <a:pt x="59" y="182"/>
                  </a:cubicBezTo>
                  <a:cubicBezTo>
                    <a:pt x="58" y="182"/>
                    <a:pt x="58" y="181"/>
                    <a:pt x="58" y="180"/>
                  </a:cubicBezTo>
                  <a:cubicBezTo>
                    <a:pt x="59" y="179"/>
                    <a:pt x="59" y="179"/>
                    <a:pt x="60" y="179"/>
                  </a:cubicBezTo>
                  <a:cubicBezTo>
                    <a:pt x="60" y="179"/>
                    <a:pt x="60" y="179"/>
                    <a:pt x="60" y="179"/>
                  </a:cubicBezTo>
                  <a:cubicBezTo>
                    <a:pt x="61" y="179"/>
                    <a:pt x="62" y="180"/>
                    <a:pt x="61" y="181"/>
                  </a:cubicBezTo>
                  <a:cubicBezTo>
                    <a:pt x="61" y="182"/>
                    <a:pt x="61" y="182"/>
                    <a:pt x="60" y="182"/>
                  </a:cubicBezTo>
                  <a:moveTo>
                    <a:pt x="119" y="175"/>
                  </a:moveTo>
                  <a:cubicBezTo>
                    <a:pt x="118" y="175"/>
                    <a:pt x="117" y="175"/>
                    <a:pt x="117" y="174"/>
                  </a:cubicBezTo>
                  <a:cubicBezTo>
                    <a:pt x="117" y="174"/>
                    <a:pt x="117" y="173"/>
                    <a:pt x="118" y="172"/>
                  </a:cubicBezTo>
                  <a:cubicBezTo>
                    <a:pt x="118" y="172"/>
                    <a:pt x="118" y="172"/>
                    <a:pt x="119" y="172"/>
                  </a:cubicBezTo>
                  <a:cubicBezTo>
                    <a:pt x="119" y="172"/>
                    <a:pt x="120" y="173"/>
                    <a:pt x="120" y="173"/>
                  </a:cubicBezTo>
                  <a:cubicBezTo>
                    <a:pt x="121" y="174"/>
                    <a:pt x="120" y="175"/>
                    <a:pt x="119" y="175"/>
                  </a:cubicBezTo>
                  <a:cubicBezTo>
                    <a:pt x="119" y="175"/>
                    <a:pt x="119" y="175"/>
                    <a:pt x="119" y="175"/>
                  </a:cubicBezTo>
                  <a:moveTo>
                    <a:pt x="63" y="173"/>
                  </a:moveTo>
                  <a:cubicBezTo>
                    <a:pt x="63" y="173"/>
                    <a:pt x="63" y="173"/>
                    <a:pt x="63" y="173"/>
                  </a:cubicBezTo>
                  <a:cubicBezTo>
                    <a:pt x="62" y="172"/>
                    <a:pt x="61" y="171"/>
                    <a:pt x="62" y="171"/>
                  </a:cubicBezTo>
                  <a:cubicBezTo>
                    <a:pt x="62" y="170"/>
                    <a:pt x="63" y="169"/>
                    <a:pt x="63" y="169"/>
                  </a:cubicBezTo>
                  <a:cubicBezTo>
                    <a:pt x="64" y="169"/>
                    <a:pt x="64" y="170"/>
                    <a:pt x="64" y="170"/>
                  </a:cubicBezTo>
                  <a:cubicBezTo>
                    <a:pt x="65" y="170"/>
                    <a:pt x="65" y="171"/>
                    <a:pt x="65" y="172"/>
                  </a:cubicBezTo>
                  <a:cubicBezTo>
                    <a:pt x="65" y="172"/>
                    <a:pt x="64" y="173"/>
                    <a:pt x="63" y="173"/>
                  </a:cubicBezTo>
                  <a:moveTo>
                    <a:pt x="115" y="166"/>
                  </a:moveTo>
                  <a:cubicBezTo>
                    <a:pt x="114" y="166"/>
                    <a:pt x="114" y="166"/>
                    <a:pt x="113" y="165"/>
                  </a:cubicBezTo>
                  <a:cubicBezTo>
                    <a:pt x="113" y="164"/>
                    <a:pt x="114" y="163"/>
                    <a:pt x="114" y="163"/>
                  </a:cubicBezTo>
                  <a:cubicBezTo>
                    <a:pt x="115" y="163"/>
                    <a:pt x="115" y="163"/>
                    <a:pt x="115" y="163"/>
                  </a:cubicBezTo>
                  <a:cubicBezTo>
                    <a:pt x="116" y="163"/>
                    <a:pt x="116" y="163"/>
                    <a:pt x="117" y="164"/>
                  </a:cubicBezTo>
                  <a:cubicBezTo>
                    <a:pt x="117" y="165"/>
                    <a:pt x="116" y="166"/>
                    <a:pt x="116" y="166"/>
                  </a:cubicBezTo>
                  <a:cubicBezTo>
                    <a:pt x="115" y="166"/>
                    <a:pt x="115" y="166"/>
                    <a:pt x="115" y="166"/>
                  </a:cubicBezTo>
                  <a:moveTo>
                    <a:pt x="67" y="163"/>
                  </a:moveTo>
                  <a:cubicBezTo>
                    <a:pt x="66" y="163"/>
                    <a:pt x="66" y="163"/>
                    <a:pt x="66" y="163"/>
                  </a:cubicBezTo>
                  <a:cubicBezTo>
                    <a:pt x="65" y="163"/>
                    <a:pt x="65" y="162"/>
                    <a:pt x="65" y="161"/>
                  </a:cubicBezTo>
                  <a:cubicBezTo>
                    <a:pt x="65" y="160"/>
                    <a:pt x="66" y="160"/>
                    <a:pt x="67" y="160"/>
                  </a:cubicBezTo>
                  <a:cubicBezTo>
                    <a:pt x="67" y="160"/>
                    <a:pt x="67" y="160"/>
                    <a:pt x="67" y="160"/>
                  </a:cubicBezTo>
                  <a:cubicBezTo>
                    <a:pt x="68" y="160"/>
                    <a:pt x="69" y="161"/>
                    <a:pt x="68" y="162"/>
                  </a:cubicBezTo>
                  <a:cubicBezTo>
                    <a:pt x="68" y="163"/>
                    <a:pt x="67" y="163"/>
                    <a:pt x="67" y="163"/>
                  </a:cubicBezTo>
                  <a:moveTo>
                    <a:pt x="111" y="157"/>
                  </a:moveTo>
                  <a:cubicBezTo>
                    <a:pt x="111" y="157"/>
                    <a:pt x="110" y="156"/>
                    <a:pt x="110" y="156"/>
                  </a:cubicBezTo>
                  <a:cubicBezTo>
                    <a:pt x="110" y="155"/>
                    <a:pt x="110" y="154"/>
                    <a:pt x="111" y="154"/>
                  </a:cubicBezTo>
                  <a:cubicBezTo>
                    <a:pt x="111" y="154"/>
                    <a:pt x="111" y="153"/>
                    <a:pt x="111" y="153"/>
                  </a:cubicBezTo>
                  <a:cubicBezTo>
                    <a:pt x="112" y="153"/>
                    <a:pt x="113" y="154"/>
                    <a:pt x="113" y="155"/>
                  </a:cubicBezTo>
                  <a:cubicBezTo>
                    <a:pt x="113" y="155"/>
                    <a:pt x="113" y="156"/>
                    <a:pt x="112" y="157"/>
                  </a:cubicBezTo>
                  <a:cubicBezTo>
                    <a:pt x="111" y="157"/>
                    <a:pt x="111" y="157"/>
                    <a:pt x="111" y="157"/>
                  </a:cubicBezTo>
                  <a:moveTo>
                    <a:pt x="70" y="154"/>
                  </a:moveTo>
                  <a:cubicBezTo>
                    <a:pt x="70" y="154"/>
                    <a:pt x="70" y="154"/>
                    <a:pt x="70" y="154"/>
                  </a:cubicBezTo>
                  <a:cubicBezTo>
                    <a:pt x="69" y="154"/>
                    <a:pt x="68" y="153"/>
                    <a:pt x="69" y="152"/>
                  </a:cubicBezTo>
                  <a:cubicBezTo>
                    <a:pt x="69" y="151"/>
                    <a:pt x="70" y="151"/>
                    <a:pt x="70" y="151"/>
                  </a:cubicBezTo>
                  <a:cubicBezTo>
                    <a:pt x="70" y="151"/>
                    <a:pt x="71" y="151"/>
                    <a:pt x="71" y="151"/>
                  </a:cubicBezTo>
                  <a:cubicBezTo>
                    <a:pt x="72" y="151"/>
                    <a:pt x="72" y="152"/>
                    <a:pt x="72" y="153"/>
                  </a:cubicBezTo>
                  <a:cubicBezTo>
                    <a:pt x="72" y="154"/>
                    <a:pt x="71" y="154"/>
                    <a:pt x="70" y="154"/>
                  </a:cubicBezTo>
                  <a:moveTo>
                    <a:pt x="108" y="147"/>
                  </a:moveTo>
                  <a:cubicBezTo>
                    <a:pt x="107" y="147"/>
                    <a:pt x="106" y="147"/>
                    <a:pt x="106" y="146"/>
                  </a:cubicBezTo>
                  <a:cubicBezTo>
                    <a:pt x="106" y="146"/>
                    <a:pt x="106" y="145"/>
                    <a:pt x="107" y="144"/>
                  </a:cubicBezTo>
                  <a:cubicBezTo>
                    <a:pt x="107" y="144"/>
                    <a:pt x="108" y="144"/>
                    <a:pt x="108" y="144"/>
                  </a:cubicBezTo>
                  <a:cubicBezTo>
                    <a:pt x="108" y="144"/>
                    <a:pt x="109" y="145"/>
                    <a:pt x="109" y="145"/>
                  </a:cubicBezTo>
                  <a:cubicBezTo>
                    <a:pt x="110" y="146"/>
                    <a:pt x="109" y="147"/>
                    <a:pt x="108" y="147"/>
                  </a:cubicBezTo>
                  <a:cubicBezTo>
                    <a:pt x="108" y="147"/>
                    <a:pt x="108" y="147"/>
                    <a:pt x="108" y="147"/>
                  </a:cubicBezTo>
                  <a:moveTo>
                    <a:pt x="16" y="146"/>
                  </a:moveTo>
                  <a:cubicBezTo>
                    <a:pt x="15" y="146"/>
                    <a:pt x="15" y="146"/>
                    <a:pt x="14" y="146"/>
                  </a:cubicBezTo>
                  <a:cubicBezTo>
                    <a:pt x="14" y="145"/>
                    <a:pt x="14" y="144"/>
                    <a:pt x="15" y="143"/>
                  </a:cubicBezTo>
                  <a:cubicBezTo>
                    <a:pt x="15" y="143"/>
                    <a:pt x="15" y="143"/>
                    <a:pt x="16" y="143"/>
                  </a:cubicBezTo>
                  <a:cubicBezTo>
                    <a:pt x="16" y="143"/>
                    <a:pt x="17" y="143"/>
                    <a:pt x="17" y="144"/>
                  </a:cubicBezTo>
                  <a:cubicBezTo>
                    <a:pt x="18" y="145"/>
                    <a:pt x="18" y="146"/>
                    <a:pt x="17" y="146"/>
                  </a:cubicBezTo>
                  <a:cubicBezTo>
                    <a:pt x="16" y="146"/>
                    <a:pt x="16" y="146"/>
                    <a:pt x="16" y="146"/>
                  </a:cubicBezTo>
                  <a:moveTo>
                    <a:pt x="74" y="145"/>
                  </a:moveTo>
                  <a:cubicBezTo>
                    <a:pt x="73" y="145"/>
                    <a:pt x="73" y="145"/>
                    <a:pt x="73" y="145"/>
                  </a:cubicBezTo>
                  <a:cubicBezTo>
                    <a:pt x="72" y="144"/>
                    <a:pt x="72" y="143"/>
                    <a:pt x="72" y="142"/>
                  </a:cubicBezTo>
                  <a:cubicBezTo>
                    <a:pt x="72" y="142"/>
                    <a:pt x="73" y="141"/>
                    <a:pt x="74" y="141"/>
                  </a:cubicBezTo>
                  <a:cubicBezTo>
                    <a:pt x="74" y="141"/>
                    <a:pt x="74" y="141"/>
                    <a:pt x="74" y="141"/>
                  </a:cubicBezTo>
                  <a:cubicBezTo>
                    <a:pt x="75" y="142"/>
                    <a:pt x="76" y="143"/>
                    <a:pt x="75" y="144"/>
                  </a:cubicBezTo>
                  <a:cubicBezTo>
                    <a:pt x="75" y="144"/>
                    <a:pt x="74" y="145"/>
                    <a:pt x="74" y="145"/>
                  </a:cubicBezTo>
                  <a:moveTo>
                    <a:pt x="24" y="141"/>
                  </a:moveTo>
                  <a:cubicBezTo>
                    <a:pt x="23" y="141"/>
                    <a:pt x="23" y="141"/>
                    <a:pt x="23" y="140"/>
                  </a:cubicBezTo>
                  <a:cubicBezTo>
                    <a:pt x="22" y="139"/>
                    <a:pt x="22" y="138"/>
                    <a:pt x="23" y="138"/>
                  </a:cubicBezTo>
                  <a:cubicBezTo>
                    <a:pt x="23" y="137"/>
                    <a:pt x="24" y="137"/>
                    <a:pt x="24" y="137"/>
                  </a:cubicBezTo>
                  <a:cubicBezTo>
                    <a:pt x="24" y="137"/>
                    <a:pt x="25" y="138"/>
                    <a:pt x="25" y="138"/>
                  </a:cubicBezTo>
                  <a:cubicBezTo>
                    <a:pt x="26" y="139"/>
                    <a:pt x="26" y="140"/>
                    <a:pt x="25" y="140"/>
                  </a:cubicBezTo>
                  <a:cubicBezTo>
                    <a:pt x="24" y="141"/>
                    <a:pt x="24" y="141"/>
                    <a:pt x="24" y="141"/>
                  </a:cubicBezTo>
                  <a:moveTo>
                    <a:pt x="104" y="138"/>
                  </a:moveTo>
                  <a:cubicBezTo>
                    <a:pt x="104" y="138"/>
                    <a:pt x="103" y="138"/>
                    <a:pt x="103" y="137"/>
                  </a:cubicBezTo>
                  <a:cubicBezTo>
                    <a:pt x="102" y="136"/>
                    <a:pt x="103" y="135"/>
                    <a:pt x="104" y="135"/>
                  </a:cubicBezTo>
                  <a:cubicBezTo>
                    <a:pt x="104" y="135"/>
                    <a:pt x="104" y="135"/>
                    <a:pt x="104" y="135"/>
                  </a:cubicBezTo>
                  <a:cubicBezTo>
                    <a:pt x="105" y="135"/>
                    <a:pt x="105" y="135"/>
                    <a:pt x="106" y="136"/>
                  </a:cubicBezTo>
                  <a:cubicBezTo>
                    <a:pt x="106" y="137"/>
                    <a:pt x="106" y="138"/>
                    <a:pt x="105" y="138"/>
                  </a:cubicBezTo>
                  <a:cubicBezTo>
                    <a:pt x="104" y="138"/>
                    <a:pt x="104" y="138"/>
                    <a:pt x="104" y="138"/>
                  </a:cubicBezTo>
                  <a:moveTo>
                    <a:pt x="77" y="135"/>
                  </a:moveTo>
                  <a:cubicBezTo>
                    <a:pt x="77" y="135"/>
                    <a:pt x="77" y="135"/>
                    <a:pt x="77" y="135"/>
                  </a:cubicBezTo>
                  <a:cubicBezTo>
                    <a:pt x="76" y="135"/>
                    <a:pt x="75" y="134"/>
                    <a:pt x="76" y="133"/>
                  </a:cubicBezTo>
                  <a:cubicBezTo>
                    <a:pt x="76" y="132"/>
                    <a:pt x="76" y="132"/>
                    <a:pt x="77" y="132"/>
                  </a:cubicBezTo>
                  <a:cubicBezTo>
                    <a:pt x="77" y="132"/>
                    <a:pt x="78" y="132"/>
                    <a:pt x="78" y="132"/>
                  </a:cubicBezTo>
                  <a:cubicBezTo>
                    <a:pt x="79" y="132"/>
                    <a:pt x="79" y="133"/>
                    <a:pt x="79" y="134"/>
                  </a:cubicBezTo>
                  <a:cubicBezTo>
                    <a:pt x="78" y="135"/>
                    <a:pt x="78" y="135"/>
                    <a:pt x="77" y="135"/>
                  </a:cubicBezTo>
                  <a:moveTo>
                    <a:pt x="32" y="135"/>
                  </a:moveTo>
                  <a:cubicBezTo>
                    <a:pt x="32" y="135"/>
                    <a:pt x="31" y="135"/>
                    <a:pt x="31" y="134"/>
                  </a:cubicBezTo>
                  <a:cubicBezTo>
                    <a:pt x="30" y="134"/>
                    <a:pt x="30" y="132"/>
                    <a:pt x="31" y="132"/>
                  </a:cubicBezTo>
                  <a:cubicBezTo>
                    <a:pt x="31" y="132"/>
                    <a:pt x="32" y="132"/>
                    <a:pt x="32" y="132"/>
                  </a:cubicBezTo>
                  <a:cubicBezTo>
                    <a:pt x="33" y="132"/>
                    <a:pt x="33" y="132"/>
                    <a:pt x="34" y="132"/>
                  </a:cubicBezTo>
                  <a:cubicBezTo>
                    <a:pt x="34" y="133"/>
                    <a:pt x="34" y="134"/>
                    <a:pt x="33" y="135"/>
                  </a:cubicBezTo>
                  <a:cubicBezTo>
                    <a:pt x="32" y="135"/>
                    <a:pt x="32" y="135"/>
                    <a:pt x="32" y="135"/>
                  </a:cubicBezTo>
                  <a:moveTo>
                    <a:pt x="40" y="129"/>
                  </a:moveTo>
                  <a:cubicBezTo>
                    <a:pt x="40" y="129"/>
                    <a:pt x="39" y="129"/>
                    <a:pt x="39" y="129"/>
                  </a:cubicBezTo>
                  <a:cubicBezTo>
                    <a:pt x="38" y="128"/>
                    <a:pt x="39" y="127"/>
                    <a:pt x="39" y="126"/>
                  </a:cubicBezTo>
                  <a:cubicBezTo>
                    <a:pt x="40" y="126"/>
                    <a:pt x="40" y="126"/>
                    <a:pt x="40" y="126"/>
                  </a:cubicBezTo>
                  <a:cubicBezTo>
                    <a:pt x="41" y="126"/>
                    <a:pt x="41" y="126"/>
                    <a:pt x="42" y="127"/>
                  </a:cubicBezTo>
                  <a:cubicBezTo>
                    <a:pt x="42" y="127"/>
                    <a:pt x="42" y="128"/>
                    <a:pt x="41" y="129"/>
                  </a:cubicBezTo>
                  <a:cubicBezTo>
                    <a:pt x="40" y="129"/>
                    <a:pt x="40" y="129"/>
                    <a:pt x="40" y="129"/>
                  </a:cubicBezTo>
                  <a:moveTo>
                    <a:pt x="49" y="124"/>
                  </a:moveTo>
                  <a:cubicBezTo>
                    <a:pt x="48" y="124"/>
                    <a:pt x="47" y="123"/>
                    <a:pt x="47" y="123"/>
                  </a:cubicBezTo>
                  <a:cubicBezTo>
                    <a:pt x="47" y="122"/>
                    <a:pt x="47" y="121"/>
                    <a:pt x="48" y="120"/>
                  </a:cubicBezTo>
                  <a:cubicBezTo>
                    <a:pt x="48" y="120"/>
                    <a:pt x="48" y="120"/>
                    <a:pt x="49" y="120"/>
                  </a:cubicBezTo>
                  <a:cubicBezTo>
                    <a:pt x="49" y="120"/>
                    <a:pt x="50" y="120"/>
                    <a:pt x="50" y="121"/>
                  </a:cubicBezTo>
                  <a:cubicBezTo>
                    <a:pt x="50" y="122"/>
                    <a:pt x="50" y="123"/>
                    <a:pt x="49" y="123"/>
                  </a:cubicBezTo>
                  <a:cubicBezTo>
                    <a:pt x="49" y="124"/>
                    <a:pt x="49" y="124"/>
                    <a:pt x="49" y="124"/>
                  </a:cubicBezTo>
                  <a:moveTo>
                    <a:pt x="57" y="118"/>
                  </a:moveTo>
                  <a:cubicBezTo>
                    <a:pt x="56" y="118"/>
                    <a:pt x="56" y="118"/>
                    <a:pt x="55" y="117"/>
                  </a:cubicBezTo>
                  <a:cubicBezTo>
                    <a:pt x="55" y="116"/>
                    <a:pt x="55" y="115"/>
                    <a:pt x="56" y="115"/>
                  </a:cubicBezTo>
                  <a:cubicBezTo>
                    <a:pt x="56" y="114"/>
                    <a:pt x="56" y="114"/>
                    <a:pt x="57" y="114"/>
                  </a:cubicBezTo>
                  <a:cubicBezTo>
                    <a:pt x="57" y="114"/>
                    <a:pt x="58" y="115"/>
                    <a:pt x="58" y="115"/>
                  </a:cubicBezTo>
                  <a:cubicBezTo>
                    <a:pt x="59" y="116"/>
                    <a:pt x="58" y="117"/>
                    <a:pt x="58" y="117"/>
                  </a:cubicBezTo>
                  <a:cubicBezTo>
                    <a:pt x="57" y="118"/>
                    <a:pt x="57" y="118"/>
                    <a:pt x="57" y="118"/>
                  </a:cubicBezTo>
                  <a:moveTo>
                    <a:pt x="46" y="96"/>
                  </a:moveTo>
                  <a:cubicBezTo>
                    <a:pt x="46" y="96"/>
                    <a:pt x="45" y="95"/>
                    <a:pt x="45" y="94"/>
                  </a:cubicBezTo>
                  <a:cubicBezTo>
                    <a:pt x="45" y="93"/>
                    <a:pt x="46" y="93"/>
                    <a:pt x="47" y="93"/>
                  </a:cubicBezTo>
                  <a:cubicBezTo>
                    <a:pt x="47" y="93"/>
                    <a:pt x="47" y="93"/>
                    <a:pt x="47" y="93"/>
                  </a:cubicBezTo>
                  <a:cubicBezTo>
                    <a:pt x="48" y="93"/>
                    <a:pt x="48" y="94"/>
                    <a:pt x="48" y="94"/>
                  </a:cubicBezTo>
                  <a:cubicBezTo>
                    <a:pt x="48" y="95"/>
                    <a:pt x="48" y="96"/>
                    <a:pt x="47" y="96"/>
                  </a:cubicBezTo>
                  <a:cubicBezTo>
                    <a:pt x="46" y="96"/>
                    <a:pt x="46" y="96"/>
                    <a:pt x="46" y="96"/>
                  </a:cubicBezTo>
                  <a:moveTo>
                    <a:pt x="37" y="95"/>
                  </a:moveTo>
                  <a:cubicBezTo>
                    <a:pt x="36" y="95"/>
                    <a:pt x="35" y="94"/>
                    <a:pt x="35" y="93"/>
                  </a:cubicBezTo>
                  <a:cubicBezTo>
                    <a:pt x="35" y="92"/>
                    <a:pt x="36" y="91"/>
                    <a:pt x="37" y="91"/>
                  </a:cubicBezTo>
                  <a:cubicBezTo>
                    <a:pt x="37" y="91"/>
                    <a:pt x="37" y="91"/>
                    <a:pt x="37" y="91"/>
                  </a:cubicBezTo>
                  <a:cubicBezTo>
                    <a:pt x="38" y="92"/>
                    <a:pt x="39" y="92"/>
                    <a:pt x="38" y="93"/>
                  </a:cubicBezTo>
                  <a:cubicBezTo>
                    <a:pt x="38" y="94"/>
                    <a:pt x="38" y="95"/>
                    <a:pt x="37" y="95"/>
                  </a:cubicBezTo>
                  <a:cubicBezTo>
                    <a:pt x="37" y="95"/>
                    <a:pt x="37" y="95"/>
                    <a:pt x="37" y="95"/>
                  </a:cubicBezTo>
                  <a:moveTo>
                    <a:pt x="27" y="94"/>
                  </a:moveTo>
                  <a:cubicBezTo>
                    <a:pt x="27" y="94"/>
                    <a:pt x="27" y="94"/>
                    <a:pt x="27" y="94"/>
                  </a:cubicBezTo>
                  <a:cubicBezTo>
                    <a:pt x="26" y="94"/>
                    <a:pt x="25" y="93"/>
                    <a:pt x="25" y="92"/>
                  </a:cubicBezTo>
                  <a:cubicBezTo>
                    <a:pt x="25" y="91"/>
                    <a:pt x="26" y="90"/>
                    <a:pt x="27" y="90"/>
                  </a:cubicBezTo>
                  <a:cubicBezTo>
                    <a:pt x="27" y="90"/>
                    <a:pt x="27" y="90"/>
                    <a:pt x="27" y="90"/>
                  </a:cubicBezTo>
                  <a:cubicBezTo>
                    <a:pt x="28" y="90"/>
                    <a:pt x="29" y="91"/>
                    <a:pt x="28" y="92"/>
                  </a:cubicBezTo>
                  <a:cubicBezTo>
                    <a:pt x="28" y="93"/>
                    <a:pt x="28" y="94"/>
                    <a:pt x="27" y="94"/>
                  </a:cubicBezTo>
                  <a:moveTo>
                    <a:pt x="17" y="93"/>
                  </a:moveTo>
                  <a:cubicBezTo>
                    <a:pt x="17" y="92"/>
                    <a:pt x="17" y="92"/>
                    <a:pt x="17" y="92"/>
                  </a:cubicBezTo>
                  <a:cubicBezTo>
                    <a:pt x="16" y="92"/>
                    <a:pt x="15" y="92"/>
                    <a:pt x="15" y="91"/>
                  </a:cubicBezTo>
                  <a:cubicBezTo>
                    <a:pt x="15" y="90"/>
                    <a:pt x="16" y="89"/>
                    <a:pt x="17" y="89"/>
                  </a:cubicBezTo>
                  <a:cubicBezTo>
                    <a:pt x="17" y="89"/>
                    <a:pt x="17" y="89"/>
                    <a:pt x="17" y="89"/>
                  </a:cubicBezTo>
                  <a:cubicBezTo>
                    <a:pt x="18" y="89"/>
                    <a:pt x="19" y="90"/>
                    <a:pt x="19" y="91"/>
                  </a:cubicBezTo>
                  <a:cubicBezTo>
                    <a:pt x="18" y="92"/>
                    <a:pt x="18" y="93"/>
                    <a:pt x="17" y="93"/>
                  </a:cubicBezTo>
                  <a:moveTo>
                    <a:pt x="7" y="91"/>
                  </a:moveTo>
                  <a:cubicBezTo>
                    <a:pt x="6" y="91"/>
                    <a:pt x="5" y="90"/>
                    <a:pt x="5" y="90"/>
                  </a:cubicBezTo>
                  <a:cubicBezTo>
                    <a:pt x="5" y="89"/>
                    <a:pt x="6" y="88"/>
                    <a:pt x="7" y="88"/>
                  </a:cubicBezTo>
                  <a:cubicBezTo>
                    <a:pt x="7" y="88"/>
                    <a:pt x="7" y="88"/>
                    <a:pt x="7" y="88"/>
                  </a:cubicBezTo>
                  <a:cubicBezTo>
                    <a:pt x="8" y="88"/>
                    <a:pt x="9" y="89"/>
                    <a:pt x="9" y="90"/>
                  </a:cubicBezTo>
                  <a:cubicBezTo>
                    <a:pt x="8" y="91"/>
                    <a:pt x="8" y="91"/>
                    <a:pt x="7" y="91"/>
                  </a:cubicBezTo>
                  <a:cubicBezTo>
                    <a:pt x="7" y="91"/>
                    <a:pt x="7" y="91"/>
                    <a:pt x="7" y="91"/>
                  </a:cubicBezTo>
                  <a:moveTo>
                    <a:pt x="157" y="79"/>
                  </a:moveTo>
                  <a:cubicBezTo>
                    <a:pt x="156" y="79"/>
                    <a:pt x="155" y="78"/>
                    <a:pt x="155" y="78"/>
                  </a:cubicBezTo>
                  <a:cubicBezTo>
                    <a:pt x="155" y="77"/>
                    <a:pt x="155" y="76"/>
                    <a:pt x="156" y="76"/>
                  </a:cubicBezTo>
                  <a:cubicBezTo>
                    <a:pt x="156" y="76"/>
                    <a:pt x="156" y="76"/>
                    <a:pt x="157" y="76"/>
                  </a:cubicBezTo>
                  <a:cubicBezTo>
                    <a:pt x="157" y="76"/>
                    <a:pt x="158" y="76"/>
                    <a:pt x="158" y="77"/>
                  </a:cubicBezTo>
                  <a:cubicBezTo>
                    <a:pt x="158" y="78"/>
                    <a:pt x="158" y="79"/>
                    <a:pt x="157" y="79"/>
                  </a:cubicBezTo>
                  <a:cubicBezTo>
                    <a:pt x="157" y="79"/>
                    <a:pt x="157" y="79"/>
                    <a:pt x="157" y="79"/>
                  </a:cubicBezTo>
                  <a:moveTo>
                    <a:pt x="166" y="76"/>
                  </a:moveTo>
                  <a:cubicBezTo>
                    <a:pt x="166" y="76"/>
                    <a:pt x="165" y="76"/>
                    <a:pt x="165" y="75"/>
                  </a:cubicBezTo>
                  <a:cubicBezTo>
                    <a:pt x="164" y="74"/>
                    <a:pt x="165" y="73"/>
                    <a:pt x="166" y="73"/>
                  </a:cubicBezTo>
                  <a:cubicBezTo>
                    <a:pt x="166" y="73"/>
                    <a:pt x="166" y="73"/>
                    <a:pt x="166" y="73"/>
                  </a:cubicBezTo>
                  <a:cubicBezTo>
                    <a:pt x="167" y="73"/>
                    <a:pt x="168" y="73"/>
                    <a:pt x="168" y="74"/>
                  </a:cubicBezTo>
                  <a:cubicBezTo>
                    <a:pt x="168" y="75"/>
                    <a:pt x="168" y="76"/>
                    <a:pt x="167" y="76"/>
                  </a:cubicBezTo>
                  <a:cubicBezTo>
                    <a:pt x="166" y="76"/>
                    <a:pt x="166" y="76"/>
                    <a:pt x="166" y="76"/>
                  </a:cubicBezTo>
                  <a:moveTo>
                    <a:pt x="176" y="74"/>
                  </a:moveTo>
                  <a:cubicBezTo>
                    <a:pt x="175" y="74"/>
                    <a:pt x="175" y="73"/>
                    <a:pt x="174" y="72"/>
                  </a:cubicBezTo>
                  <a:cubicBezTo>
                    <a:pt x="174" y="72"/>
                    <a:pt x="175" y="71"/>
                    <a:pt x="175" y="70"/>
                  </a:cubicBezTo>
                  <a:cubicBezTo>
                    <a:pt x="176" y="70"/>
                    <a:pt x="176" y="70"/>
                    <a:pt x="176" y="70"/>
                  </a:cubicBezTo>
                  <a:cubicBezTo>
                    <a:pt x="177" y="70"/>
                    <a:pt x="177" y="71"/>
                    <a:pt x="178" y="72"/>
                  </a:cubicBezTo>
                  <a:cubicBezTo>
                    <a:pt x="178" y="72"/>
                    <a:pt x="177" y="73"/>
                    <a:pt x="176" y="74"/>
                  </a:cubicBezTo>
                  <a:cubicBezTo>
                    <a:pt x="176" y="74"/>
                    <a:pt x="176" y="74"/>
                    <a:pt x="176" y="74"/>
                  </a:cubicBezTo>
                  <a:moveTo>
                    <a:pt x="186" y="71"/>
                  </a:moveTo>
                  <a:cubicBezTo>
                    <a:pt x="185" y="71"/>
                    <a:pt x="184" y="71"/>
                    <a:pt x="184" y="70"/>
                  </a:cubicBezTo>
                  <a:cubicBezTo>
                    <a:pt x="184" y="69"/>
                    <a:pt x="184" y="68"/>
                    <a:pt x="185" y="68"/>
                  </a:cubicBezTo>
                  <a:cubicBezTo>
                    <a:pt x="185" y="68"/>
                    <a:pt x="185" y="68"/>
                    <a:pt x="186" y="68"/>
                  </a:cubicBezTo>
                  <a:cubicBezTo>
                    <a:pt x="186" y="68"/>
                    <a:pt x="187" y="68"/>
                    <a:pt x="187" y="69"/>
                  </a:cubicBezTo>
                  <a:cubicBezTo>
                    <a:pt x="187" y="70"/>
                    <a:pt x="187" y="71"/>
                    <a:pt x="186" y="71"/>
                  </a:cubicBezTo>
                  <a:cubicBezTo>
                    <a:pt x="186" y="71"/>
                    <a:pt x="186" y="71"/>
                    <a:pt x="186" y="71"/>
                  </a:cubicBezTo>
                  <a:moveTo>
                    <a:pt x="57" y="131"/>
                  </a:moveTo>
                  <a:cubicBezTo>
                    <a:pt x="55" y="131"/>
                    <a:pt x="53" y="131"/>
                    <a:pt x="51" y="131"/>
                  </a:cubicBezTo>
                  <a:cubicBezTo>
                    <a:pt x="51" y="131"/>
                    <a:pt x="62" y="120"/>
                    <a:pt x="60" y="116"/>
                  </a:cubicBezTo>
                  <a:cubicBezTo>
                    <a:pt x="54" y="110"/>
                    <a:pt x="50" y="101"/>
                    <a:pt x="50" y="92"/>
                  </a:cubicBezTo>
                  <a:cubicBezTo>
                    <a:pt x="50" y="69"/>
                    <a:pt x="72" y="51"/>
                    <a:pt x="100" y="51"/>
                  </a:cubicBezTo>
                  <a:cubicBezTo>
                    <a:pt x="121" y="51"/>
                    <a:pt x="139" y="62"/>
                    <a:pt x="146" y="78"/>
                  </a:cubicBezTo>
                  <a:cubicBezTo>
                    <a:pt x="146" y="78"/>
                    <a:pt x="146" y="78"/>
                    <a:pt x="147" y="78"/>
                  </a:cubicBezTo>
                  <a:cubicBezTo>
                    <a:pt x="147" y="78"/>
                    <a:pt x="147" y="78"/>
                    <a:pt x="147" y="78"/>
                  </a:cubicBezTo>
                  <a:cubicBezTo>
                    <a:pt x="148" y="78"/>
                    <a:pt x="148" y="79"/>
                    <a:pt x="149" y="79"/>
                  </a:cubicBezTo>
                  <a:cubicBezTo>
                    <a:pt x="149" y="80"/>
                    <a:pt x="148" y="81"/>
                    <a:pt x="148" y="81"/>
                  </a:cubicBezTo>
                  <a:cubicBezTo>
                    <a:pt x="149" y="85"/>
                    <a:pt x="149" y="88"/>
                    <a:pt x="149" y="92"/>
                  </a:cubicBezTo>
                  <a:cubicBezTo>
                    <a:pt x="149" y="115"/>
                    <a:pt x="127" y="134"/>
                    <a:pt x="100" y="134"/>
                  </a:cubicBezTo>
                  <a:cubicBezTo>
                    <a:pt x="91" y="134"/>
                    <a:pt x="82" y="132"/>
                    <a:pt x="75" y="128"/>
                  </a:cubicBezTo>
                  <a:cubicBezTo>
                    <a:pt x="75" y="128"/>
                    <a:pt x="75" y="128"/>
                    <a:pt x="75" y="128"/>
                  </a:cubicBezTo>
                  <a:cubicBezTo>
                    <a:pt x="75" y="128"/>
                    <a:pt x="75" y="128"/>
                    <a:pt x="74" y="128"/>
                  </a:cubicBezTo>
                  <a:cubicBezTo>
                    <a:pt x="73" y="128"/>
                    <a:pt x="72" y="128"/>
                    <a:pt x="71" y="129"/>
                  </a:cubicBezTo>
                  <a:cubicBezTo>
                    <a:pt x="70" y="129"/>
                    <a:pt x="65" y="131"/>
                    <a:pt x="57" y="131"/>
                  </a:cubicBezTo>
                  <a:moveTo>
                    <a:pt x="99" y="0"/>
                  </a:moveTo>
                  <a:cubicBezTo>
                    <a:pt x="44" y="0"/>
                    <a:pt x="0" y="44"/>
                    <a:pt x="0" y="99"/>
                  </a:cubicBezTo>
                  <a:cubicBezTo>
                    <a:pt x="0" y="138"/>
                    <a:pt x="22" y="172"/>
                    <a:pt x="56" y="188"/>
                  </a:cubicBezTo>
                  <a:cubicBezTo>
                    <a:pt x="56" y="188"/>
                    <a:pt x="56" y="188"/>
                    <a:pt x="56" y="188"/>
                  </a:cubicBezTo>
                  <a:cubicBezTo>
                    <a:pt x="57" y="188"/>
                    <a:pt x="57" y="188"/>
                    <a:pt x="57" y="188"/>
                  </a:cubicBezTo>
                  <a:cubicBezTo>
                    <a:pt x="58" y="189"/>
                    <a:pt x="58" y="189"/>
                    <a:pt x="58" y="190"/>
                  </a:cubicBezTo>
                  <a:cubicBezTo>
                    <a:pt x="71" y="195"/>
                    <a:pt x="84" y="198"/>
                    <a:pt x="99" y="198"/>
                  </a:cubicBezTo>
                  <a:cubicBezTo>
                    <a:pt x="153" y="198"/>
                    <a:pt x="198" y="154"/>
                    <a:pt x="198" y="99"/>
                  </a:cubicBezTo>
                  <a:cubicBezTo>
                    <a:pt x="198" y="44"/>
                    <a:pt x="153" y="0"/>
                    <a:pt x="99"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637" name="Freeform 1152"/>
            <p:cNvSpPr>
              <a:spLocks noEditPoints="1"/>
            </p:cNvSpPr>
            <p:nvPr/>
          </p:nvSpPr>
          <p:spPr bwMode="auto">
            <a:xfrm>
              <a:off x="4741765" y="2129972"/>
              <a:ext cx="154958" cy="111166"/>
            </a:xfrm>
            <a:custGeom>
              <a:avLst/>
              <a:gdLst>
                <a:gd name="T0" fmla="*/ 2 w 45"/>
                <a:gd name="T1" fmla="*/ 29 h 32"/>
                <a:gd name="T2" fmla="*/ 1 w 45"/>
                <a:gd name="T3" fmla="*/ 29 h 32"/>
                <a:gd name="T4" fmla="*/ 0 w 45"/>
                <a:gd name="T5" fmla="*/ 32 h 32"/>
                <a:gd name="T6" fmla="*/ 2 w 45"/>
                <a:gd name="T7" fmla="*/ 32 h 32"/>
                <a:gd name="T8" fmla="*/ 3 w 45"/>
                <a:gd name="T9" fmla="*/ 32 h 32"/>
                <a:gd name="T10" fmla="*/ 3 w 45"/>
                <a:gd name="T11" fmla="*/ 30 h 32"/>
                <a:gd name="T12" fmla="*/ 2 w 45"/>
                <a:gd name="T13" fmla="*/ 29 h 32"/>
                <a:gd name="T14" fmla="*/ 10 w 45"/>
                <a:gd name="T15" fmla="*/ 23 h 32"/>
                <a:gd name="T16" fmla="*/ 9 w 45"/>
                <a:gd name="T17" fmla="*/ 24 h 32"/>
                <a:gd name="T18" fmla="*/ 9 w 45"/>
                <a:gd name="T19" fmla="*/ 26 h 32"/>
                <a:gd name="T20" fmla="*/ 10 w 45"/>
                <a:gd name="T21" fmla="*/ 27 h 32"/>
                <a:gd name="T22" fmla="*/ 11 w 45"/>
                <a:gd name="T23" fmla="*/ 26 h 32"/>
                <a:gd name="T24" fmla="*/ 11 w 45"/>
                <a:gd name="T25" fmla="*/ 24 h 32"/>
                <a:gd name="T26" fmla="*/ 10 w 45"/>
                <a:gd name="T27" fmla="*/ 23 h 32"/>
                <a:gd name="T28" fmla="*/ 18 w 45"/>
                <a:gd name="T29" fmla="*/ 18 h 32"/>
                <a:gd name="T30" fmla="*/ 17 w 45"/>
                <a:gd name="T31" fmla="*/ 18 h 32"/>
                <a:gd name="T32" fmla="*/ 17 w 45"/>
                <a:gd name="T33" fmla="*/ 20 h 32"/>
                <a:gd name="T34" fmla="*/ 18 w 45"/>
                <a:gd name="T35" fmla="*/ 21 h 32"/>
                <a:gd name="T36" fmla="*/ 19 w 45"/>
                <a:gd name="T37" fmla="*/ 21 h 32"/>
                <a:gd name="T38" fmla="*/ 20 w 45"/>
                <a:gd name="T39" fmla="*/ 18 h 32"/>
                <a:gd name="T40" fmla="*/ 18 w 45"/>
                <a:gd name="T41" fmla="*/ 18 h 32"/>
                <a:gd name="T42" fmla="*/ 26 w 45"/>
                <a:gd name="T43" fmla="*/ 12 h 32"/>
                <a:gd name="T44" fmla="*/ 25 w 45"/>
                <a:gd name="T45" fmla="*/ 12 h 32"/>
                <a:gd name="T46" fmla="*/ 25 w 45"/>
                <a:gd name="T47" fmla="*/ 15 h 32"/>
                <a:gd name="T48" fmla="*/ 26 w 45"/>
                <a:gd name="T49" fmla="*/ 15 h 32"/>
                <a:gd name="T50" fmla="*/ 27 w 45"/>
                <a:gd name="T51" fmla="*/ 15 h 32"/>
                <a:gd name="T52" fmla="*/ 28 w 45"/>
                <a:gd name="T53" fmla="*/ 13 h 32"/>
                <a:gd name="T54" fmla="*/ 26 w 45"/>
                <a:gd name="T55" fmla="*/ 12 h 32"/>
                <a:gd name="T56" fmla="*/ 35 w 45"/>
                <a:gd name="T57" fmla="*/ 6 h 32"/>
                <a:gd name="T58" fmla="*/ 34 w 45"/>
                <a:gd name="T59" fmla="*/ 6 h 32"/>
                <a:gd name="T60" fmla="*/ 33 w 45"/>
                <a:gd name="T61" fmla="*/ 9 h 32"/>
                <a:gd name="T62" fmla="*/ 35 w 45"/>
                <a:gd name="T63" fmla="*/ 10 h 32"/>
                <a:gd name="T64" fmla="*/ 35 w 45"/>
                <a:gd name="T65" fmla="*/ 9 h 32"/>
                <a:gd name="T66" fmla="*/ 36 w 45"/>
                <a:gd name="T67" fmla="*/ 7 h 32"/>
                <a:gd name="T68" fmla="*/ 35 w 45"/>
                <a:gd name="T69" fmla="*/ 6 h 32"/>
                <a:gd name="T70" fmla="*/ 43 w 45"/>
                <a:gd name="T71" fmla="*/ 0 h 32"/>
                <a:gd name="T72" fmla="*/ 42 w 45"/>
                <a:gd name="T73" fmla="*/ 1 h 32"/>
                <a:gd name="T74" fmla="*/ 41 w 45"/>
                <a:gd name="T75" fmla="*/ 3 h 32"/>
                <a:gd name="T76" fmla="*/ 43 w 45"/>
                <a:gd name="T77" fmla="*/ 4 h 32"/>
                <a:gd name="T78" fmla="*/ 44 w 45"/>
                <a:gd name="T79" fmla="*/ 3 h 32"/>
                <a:gd name="T80" fmla="*/ 44 w 45"/>
                <a:gd name="T81" fmla="*/ 1 h 32"/>
                <a:gd name="T82" fmla="*/ 43 w 45"/>
                <a:gd name="T8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5" h="32">
                  <a:moveTo>
                    <a:pt x="2" y="29"/>
                  </a:moveTo>
                  <a:cubicBezTo>
                    <a:pt x="1" y="29"/>
                    <a:pt x="1" y="29"/>
                    <a:pt x="1" y="29"/>
                  </a:cubicBezTo>
                  <a:cubicBezTo>
                    <a:pt x="0" y="30"/>
                    <a:pt x="0" y="31"/>
                    <a:pt x="0" y="32"/>
                  </a:cubicBezTo>
                  <a:cubicBezTo>
                    <a:pt x="1" y="32"/>
                    <a:pt x="1" y="32"/>
                    <a:pt x="2" y="32"/>
                  </a:cubicBezTo>
                  <a:cubicBezTo>
                    <a:pt x="3" y="32"/>
                    <a:pt x="3" y="32"/>
                    <a:pt x="3" y="32"/>
                  </a:cubicBezTo>
                  <a:cubicBezTo>
                    <a:pt x="4" y="32"/>
                    <a:pt x="4" y="31"/>
                    <a:pt x="3" y="30"/>
                  </a:cubicBezTo>
                  <a:cubicBezTo>
                    <a:pt x="3" y="29"/>
                    <a:pt x="2" y="29"/>
                    <a:pt x="2" y="29"/>
                  </a:cubicBezTo>
                  <a:moveTo>
                    <a:pt x="10" y="23"/>
                  </a:moveTo>
                  <a:cubicBezTo>
                    <a:pt x="10" y="23"/>
                    <a:pt x="9" y="23"/>
                    <a:pt x="9" y="24"/>
                  </a:cubicBezTo>
                  <a:cubicBezTo>
                    <a:pt x="8" y="24"/>
                    <a:pt x="8" y="25"/>
                    <a:pt x="9" y="26"/>
                  </a:cubicBezTo>
                  <a:cubicBezTo>
                    <a:pt x="9" y="27"/>
                    <a:pt x="9" y="27"/>
                    <a:pt x="10" y="27"/>
                  </a:cubicBezTo>
                  <a:cubicBezTo>
                    <a:pt x="11" y="26"/>
                    <a:pt x="11" y="26"/>
                    <a:pt x="11" y="26"/>
                  </a:cubicBezTo>
                  <a:cubicBezTo>
                    <a:pt x="12" y="26"/>
                    <a:pt x="12" y="25"/>
                    <a:pt x="11" y="24"/>
                  </a:cubicBezTo>
                  <a:cubicBezTo>
                    <a:pt x="11" y="24"/>
                    <a:pt x="10" y="23"/>
                    <a:pt x="10" y="23"/>
                  </a:cubicBezTo>
                  <a:moveTo>
                    <a:pt x="18" y="18"/>
                  </a:moveTo>
                  <a:cubicBezTo>
                    <a:pt x="18" y="18"/>
                    <a:pt x="17" y="18"/>
                    <a:pt x="17" y="18"/>
                  </a:cubicBezTo>
                  <a:cubicBezTo>
                    <a:pt x="16" y="18"/>
                    <a:pt x="16" y="20"/>
                    <a:pt x="17" y="20"/>
                  </a:cubicBezTo>
                  <a:cubicBezTo>
                    <a:pt x="17" y="21"/>
                    <a:pt x="18" y="21"/>
                    <a:pt x="18" y="21"/>
                  </a:cubicBezTo>
                  <a:cubicBezTo>
                    <a:pt x="19" y="21"/>
                    <a:pt x="19" y="21"/>
                    <a:pt x="19" y="21"/>
                  </a:cubicBezTo>
                  <a:cubicBezTo>
                    <a:pt x="20" y="20"/>
                    <a:pt x="20" y="19"/>
                    <a:pt x="20" y="18"/>
                  </a:cubicBezTo>
                  <a:cubicBezTo>
                    <a:pt x="19" y="18"/>
                    <a:pt x="19" y="18"/>
                    <a:pt x="18" y="18"/>
                  </a:cubicBezTo>
                  <a:moveTo>
                    <a:pt x="26" y="12"/>
                  </a:moveTo>
                  <a:cubicBezTo>
                    <a:pt x="26" y="12"/>
                    <a:pt x="26" y="12"/>
                    <a:pt x="25" y="12"/>
                  </a:cubicBezTo>
                  <a:cubicBezTo>
                    <a:pt x="25" y="13"/>
                    <a:pt x="24" y="14"/>
                    <a:pt x="25" y="15"/>
                  </a:cubicBezTo>
                  <a:cubicBezTo>
                    <a:pt x="25" y="15"/>
                    <a:pt x="26" y="15"/>
                    <a:pt x="26" y="15"/>
                  </a:cubicBezTo>
                  <a:cubicBezTo>
                    <a:pt x="27" y="15"/>
                    <a:pt x="27" y="15"/>
                    <a:pt x="27" y="15"/>
                  </a:cubicBezTo>
                  <a:cubicBezTo>
                    <a:pt x="28" y="14"/>
                    <a:pt x="28" y="13"/>
                    <a:pt x="28" y="13"/>
                  </a:cubicBezTo>
                  <a:cubicBezTo>
                    <a:pt x="27" y="12"/>
                    <a:pt x="27" y="12"/>
                    <a:pt x="26" y="12"/>
                  </a:cubicBezTo>
                  <a:moveTo>
                    <a:pt x="35" y="6"/>
                  </a:moveTo>
                  <a:cubicBezTo>
                    <a:pt x="34" y="6"/>
                    <a:pt x="34" y="6"/>
                    <a:pt x="34" y="6"/>
                  </a:cubicBezTo>
                  <a:cubicBezTo>
                    <a:pt x="33" y="7"/>
                    <a:pt x="33" y="8"/>
                    <a:pt x="33" y="9"/>
                  </a:cubicBezTo>
                  <a:cubicBezTo>
                    <a:pt x="33" y="9"/>
                    <a:pt x="34" y="10"/>
                    <a:pt x="35" y="10"/>
                  </a:cubicBezTo>
                  <a:cubicBezTo>
                    <a:pt x="35" y="9"/>
                    <a:pt x="35" y="9"/>
                    <a:pt x="35" y="9"/>
                  </a:cubicBezTo>
                  <a:cubicBezTo>
                    <a:pt x="36" y="9"/>
                    <a:pt x="36" y="8"/>
                    <a:pt x="36" y="7"/>
                  </a:cubicBezTo>
                  <a:cubicBezTo>
                    <a:pt x="36" y="6"/>
                    <a:pt x="35" y="6"/>
                    <a:pt x="35" y="6"/>
                  </a:cubicBezTo>
                  <a:moveTo>
                    <a:pt x="43" y="0"/>
                  </a:moveTo>
                  <a:cubicBezTo>
                    <a:pt x="42" y="0"/>
                    <a:pt x="42" y="0"/>
                    <a:pt x="42" y="1"/>
                  </a:cubicBezTo>
                  <a:cubicBezTo>
                    <a:pt x="41" y="1"/>
                    <a:pt x="41" y="2"/>
                    <a:pt x="41" y="3"/>
                  </a:cubicBezTo>
                  <a:cubicBezTo>
                    <a:pt x="42" y="4"/>
                    <a:pt x="42" y="4"/>
                    <a:pt x="43" y="4"/>
                  </a:cubicBezTo>
                  <a:cubicBezTo>
                    <a:pt x="44" y="3"/>
                    <a:pt x="44" y="3"/>
                    <a:pt x="44" y="3"/>
                  </a:cubicBezTo>
                  <a:cubicBezTo>
                    <a:pt x="44" y="3"/>
                    <a:pt x="45" y="2"/>
                    <a:pt x="44" y="1"/>
                  </a:cubicBezTo>
                  <a:cubicBezTo>
                    <a:pt x="44" y="1"/>
                    <a:pt x="43" y="0"/>
                    <a:pt x="43"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8" name="Freeform 1153"/>
            <p:cNvSpPr>
              <a:spLocks noEditPoints="1"/>
            </p:cNvSpPr>
            <p:nvPr/>
          </p:nvSpPr>
          <p:spPr bwMode="auto">
            <a:xfrm>
              <a:off x="5041574" y="2204082"/>
              <a:ext cx="90955" cy="198751"/>
            </a:xfrm>
            <a:custGeom>
              <a:avLst/>
              <a:gdLst>
                <a:gd name="T0" fmla="*/ 24 w 26"/>
                <a:gd name="T1" fmla="*/ 56 h 59"/>
                <a:gd name="T2" fmla="*/ 23 w 26"/>
                <a:gd name="T3" fmla="*/ 56 h 59"/>
                <a:gd name="T4" fmla="*/ 22 w 26"/>
                <a:gd name="T5" fmla="*/ 58 h 59"/>
                <a:gd name="T6" fmla="*/ 24 w 26"/>
                <a:gd name="T7" fmla="*/ 59 h 59"/>
                <a:gd name="T8" fmla="*/ 24 w 26"/>
                <a:gd name="T9" fmla="*/ 59 h 59"/>
                <a:gd name="T10" fmla="*/ 25 w 26"/>
                <a:gd name="T11" fmla="*/ 57 h 59"/>
                <a:gd name="T12" fmla="*/ 24 w 26"/>
                <a:gd name="T13" fmla="*/ 56 h 59"/>
                <a:gd name="T14" fmla="*/ 20 w 26"/>
                <a:gd name="T15" fmla="*/ 46 h 59"/>
                <a:gd name="T16" fmla="*/ 20 w 26"/>
                <a:gd name="T17" fmla="*/ 47 h 59"/>
                <a:gd name="T18" fmla="*/ 19 w 26"/>
                <a:gd name="T19" fmla="*/ 49 h 59"/>
                <a:gd name="T20" fmla="*/ 20 w 26"/>
                <a:gd name="T21" fmla="*/ 50 h 59"/>
                <a:gd name="T22" fmla="*/ 21 w 26"/>
                <a:gd name="T23" fmla="*/ 50 h 59"/>
                <a:gd name="T24" fmla="*/ 22 w 26"/>
                <a:gd name="T25" fmla="*/ 47 h 59"/>
                <a:gd name="T26" fmla="*/ 20 w 26"/>
                <a:gd name="T27" fmla="*/ 46 h 59"/>
                <a:gd name="T28" fmla="*/ 17 w 26"/>
                <a:gd name="T29" fmla="*/ 37 h 59"/>
                <a:gd name="T30" fmla="*/ 16 w 26"/>
                <a:gd name="T31" fmla="*/ 37 h 59"/>
                <a:gd name="T32" fmla="*/ 15 w 26"/>
                <a:gd name="T33" fmla="*/ 39 h 59"/>
                <a:gd name="T34" fmla="*/ 17 w 26"/>
                <a:gd name="T35" fmla="*/ 40 h 59"/>
                <a:gd name="T36" fmla="*/ 17 w 26"/>
                <a:gd name="T37" fmla="*/ 40 h 59"/>
                <a:gd name="T38" fmla="*/ 18 w 26"/>
                <a:gd name="T39" fmla="*/ 38 h 59"/>
                <a:gd name="T40" fmla="*/ 17 w 26"/>
                <a:gd name="T41" fmla="*/ 37 h 59"/>
                <a:gd name="T42" fmla="*/ 13 w 26"/>
                <a:gd name="T43" fmla="*/ 28 h 59"/>
                <a:gd name="T44" fmla="*/ 12 w 26"/>
                <a:gd name="T45" fmla="*/ 28 h 59"/>
                <a:gd name="T46" fmla="*/ 11 w 26"/>
                <a:gd name="T47" fmla="*/ 30 h 59"/>
                <a:gd name="T48" fmla="*/ 13 w 26"/>
                <a:gd name="T49" fmla="*/ 31 h 59"/>
                <a:gd name="T50" fmla="*/ 14 w 26"/>
                <a:gd name="T51" fmla="*/ 31 h 59"/>
                <a:gd name="T52" fmla="*/ 15 w 26"/>
                <a:gd name="T53" fmla="*/ 29 h 59"/>
                <a:gd name="T54" fmla="*/ 13 w 26"/>
                <a:gd name="T55" fmla="*/ 28 h 59"/>
                <a:gd name="T56" fmla="*/ 9 w 26"/>
                <a:gd name="T57" fmla="*/ 18 h 59"/>
                <a:gd name="T58" fmla="*/ 9 w 26"/>
                <a:gd name="T59" fmla="*/ 19 h 59"/>
                <a:gd name="T60" fmla="*/ 8 w 26"/>
                <a:gd name="T61" fmla="*/ 21 h 59"/>
                <a:gd name="T62" fmla="*/ 9 w 26"/>
                <a:gd name="T63" fmla="*/ 22 h 59"/>
                <a:gd name="T64" fmla="*/ 10 w 26"/>
                <a:gd name="T65" fmla="*/ 22 h 59"/>
                <a:gd name="T66" fmla="*/ 11 w 26"/>
                <a:gd name="T67" fmla="*/ 20 h 59"/>
                <a:gd name="T68" fmla="*/ 9 w 26"/>
                <a:gd name="T69" fmla="*/ 18 h 59"/>
                <a:gd name="T70" fmla="*/ 6 w 26"/>
                <a:gd name="T71" fmla="*/ 9 h 59"/>
                <a:gd name="T72" fmla="*/ 5 w 26"/>
                <a:gd name="T73" fmla="*/ 9 h 59"/>
                <a:gd name="T74" fmla="*/ 4 w 26"/>
                <a:gd name="T75" fmla="*/ 11 h 59"/>
                <a:gd name="T76" fmla="*/ 6 w 26"/>
                <a:gd name="T77" fmla="*/ 12 h 59"/>
                <a:gd name="T78" fmla="*/ 6 w 26"/>
                <a:gd name="T79" fmla="*/ 12 h 59"/>
                <a:gd name="T80" fmla="*/ 7 w 26"/>
                <a:gd name="T81" fmla="*/ 10 h 59"/>
                <a:gd name="T82" fmla="*/ 6 w 26"/>
                <a:gd name="T83" fmla="*/ 9 h 59"/>
                <a:gd name="T84" fmla="*/ 2 w 26"/>
                <a:gd name="T85" fmla="*/ 0 h 59"/>
                <a:gd name="T86" fmla="*/ 2 w 26"/>
                <a:gd name="T87" fmla="*/ 0 h 59"/>
                <a:gd name="T88" fmla="*/ 1 w 26"/>
                <a:gd name="T89" fmla="*/ 2 h 59"/>
                <a:gd name="T90" fmla="*/ 2 w 26"/>
                <a:gd name="T91" fmla="*/ 3 h 59"/>
                <a:gd name="T92" fmla="*/ 3 w 26"/>
                <a:gd name="T93" fmla="*/ 3 h 59"/>
                <a:gd name="T94" fmla="*/ 4 w 26"/>
                <a:gd name="T95" fmla="*/ 1 h 59"/>
                <a:gd name="T96" fmla="*/ 2 w 26"/>
                <a:gd name="T97"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 h="59">
                  <a:moveTo>
                    <a:pt x="24" y="56"/>
                  </a:moveTo>
                  <a:cubicBezTo>
                    <a:pt x="24" y="56"/>
                    <a:pt x="23" y="56"/>
                    <a:pt x="23" y="56"/>
                  </a:cubicBezTo>
                  <a:cubicBezTo>
                    <a:pt x="22" y="56"/>
                    <a:pt x="22" y="57"/>
                    <a:pt x="22" y="58"/>
                  </a:cubicBezTo>
                  <a:cubicBezTo>
                    <a:pt x="23" y="59"/>
                    <a:pt x="23" y="59"/>
                    <a:pt x="24" y="59"/>
                  </a:cubicBezTo>
                  <a:cubicBezTo>
                    <a:pt x="24" y="59"/>
                    <a:pt x="24" y="59"/>
                    <a:pt x="24" y="59"/>
                  </a:cubicBezTo>
                  <a:cubicBezTo>
                    <a:pt x="25" y="59"/>
                    <a:pt x="26" y="58"/>
                    <a:pt x="25" y="57"/>
                  </a:cubicBezTo>
                  <a:cubicBezTo>
                    <a:pt x="25" y="56"/>
                    <a:pt x="24" y="56"/>
                    <a:pt x="24" y="56"/>
                  </a:cubicBezTo>
                  <a:moveTo>
                    <a:pt x="20" y="46"/>
                  </a:moveTo>
                  <a:cubicBezTo>
                    <a:pt x="20" y="46"/>
                    <a:pt x="20" y="46"/>
                    <a:pt x="20" y="47"/>
                  </a:cubicBezTo>
                  <a:cubicBezTo>
                    <a:pt x="19" y="47"/>
                    <a:pt x="18" y="48"/>
                    <a:pt x="19" y="49"/>
                  </a:cubicBezTo>
                  <a:cubicBezTo>
                    <a:pt x="19" y="49"/>
                    <a:pt x="20" y="50"/>
                    <a:pt x="20" y="50"/>
                  </a:cubicBezTo>
                  <a:cubicBezTo>
                    <a:pt x="21" y="50"/>
                    <a:pt x="21" y="50"/>
                    <a:pt x="21" y="50"/>
                  </a:cubicBezTo>
                  <a:cubicBezTo>
                    <a:pt x="22" y="49"/>
                    <a:pt x="22" y="48"/>
                    <a:pt x="22" y="47"/>
                  </a:cubicBezTo>
                  <a:cubicBezTo>
                    <a:pt x="22" y="47"/>
                    <a:pt x="21" y="46"/>
                    <a:pt x="20" y="46"/>
                  </a:cubicBezTo>
                  <a:moveTo>
                    <a:pt x="17" y="37"/>
                  </a:moveTo>
                  <a:cubicBezTo>
                    <a:pt x="16" y="37"/>
                    <a:pt x="16" y="37"/>
                    <a:pt x="16" y="37"/>
                  </a:cubicBezTo>
                  <a:cubicBezTo>
                    <a:pt x="15" y="38"/>
                    <a:pt x="15" y="39"/>
                    <a:pt x="15" y="39"/>
                  </a:cubicBezTo>
                  <a:cubicBezTo>
                    <a:pt x="15" y="40"/>
                    <a:pt x="16" y="40"/>
                    <a:pt x="17" y="40"/>
                  </a:cubicBezTo>
                  <a:cubicBezTo>
                    <a:pt x="17" y="40"/>
                    <a:pt x="17" y="40"/>
                    <a:pt x="17" y="40"/>
                  </a:cubicBezTo>
                  <a:cubicBezTo>
                    <a:pt x="18" y="40"/>
                    <a:pt x="19" y="39"/>
                    <a:pt x="18" y="38"/>
                  </a:cubicBezTo>
                  <a:cubicBezTo>
                    <a:pt x="18" y="38"/>
                    <a:pt x="17" y="37"/>
                    <a:pt x="17" y="37"/>
                  </a:cubicBezTo>
                  <a:moveTo>
                    <a:pt x="13" y="28"/>
                  </a:moveTo>
                  <a:cubicBezTo>
                    <a:pt x="13" y="28"/>
                    <a:pt x="13" y="28"/>
                    <a:pt x="12" y="28"/>
                  </a:cubicBezTo>
                  <a:cubicBezTo>
                    <a:pt x="12" y="28"/>
                    <a:pt x="11" y="29"/>
                    <a:pt x="11" y="30"/>
                  </a:cubicBezTo>
                  <a:cubicBezTo>
                    <a:pt x="12" y="31"/>
                    <a:pt x="12" y="31"/>
                    <a:pt x="13" y="31"/>
                  </a:cubicBezTo>
                  <a:cubicBezTo>
                    <a:pt x="14" y="31"/>
                    <a:pt x="14" y="31"/>
                    <a:pt x="14" y="31"/>
                  </a:cubicBezTo>
                  <a:cubicBezTo>
                    <a:pt x="14" y="31"/>
                    <a:pt x="15" y="30"/>
                    <a:pt x="15" y="29"/>
                  </a:cubicBezTo>
                  <a:cubicBezTo>
                    <a:pt x="14" y="28"/>
                    <a:pt x="14" y="28"/>
                    <a:pt x="13" y="28"/>
                  </a:cubicBezTo>
                  <a:moveTo>
                    <a:pt x="9" y="18"/>
                  </a:moveTo>
                  <a:cubicBezTo>
                    <a:pt x="9" y="18"/>
                    <a:pt x="9" y="19"/>
                    <a:pt x="9" y="19"/>
                  </a:cubicBezTo>
                  <a:cubicBezTo>
                    <a:pt x="8" y="19"/>
                    <a:pt x="8" y="20"/>
                    <a:pt x="8" y="21"/>
                  </a:cubicBezTo>
                  <a:cubicBezTo>
                    <a:pt x="8" y="21"/>
                    <a:pt x="9" y="22"/>
                    <a:pt x="9" y="22"/>
                  </a:cubicBezTo>
                  <a:cubicBezTo>
                    <a:pt x="10" y="22"/>
                    <a:pt x="10" y="22"/>
                    <a:pt x="10" y="22"/>
                  </a:cubicBezTo>
                  <a:cubicBezTo>
                    <a:pt x="11" y="21"/>
                    <a:pt x="11" y="20"/>
                    <a:pt x="11" y="20"/>
                  </a:cubicBezTo>
                  <a:cubicBezTo>
                    <a:pt x="11" y="19"/>
                    <a:pt x="10" y="18"/>
                    <a:pt x="9" y="18"/>
                  </a:cubicBezTo>
                  <a:moveTo>
                    <a:pt x="6" y="9"/>
                  </a:moveTo>
                  <a:cubicBezTo>
                    <a:pt x="6" y="9"/>
                    <a:pt x="5" y="9"/>
                    <a:pt x="5" y="9"/>
                  </a:cubicBezTo>
                  <a:cubicBezTo>
                    <a:pt x="4" y="10"/>
                    <a:pt x="4" y="11"/>
                    <a:pt x="4" y="11"/>
                  </a:cubicBezTo>
                  <a:cubicBezTo>
                    <a:pt x="4" y="12"/>
                    <a:pt x="5" y="12"/>
                    <a:pt x="6" y="12"/>
                  </a:cubicBezTo>
                  <a:cubicBezTo>
                    <a:pt x="6" y="12"/>
                    <a:pt x="6" y="12"/>
                    <a:pt x="6" y="12"/>
                  </a:cubicBezTo>
                  <a:cubicBezTo>
                    <a:pt x="7" y="12"/>
                    <a:pt x="8" y="11"/>
                    <a:pt x="7" y="10"/>
                  </a:cubicBezTo>
                  <a:cubicBezTo>
                    <a:pt x="7" y="10"/>
                    <a:pt x="6" y="9"/>
                    <a:pt x="6" y="9"/>
                  </a:cubicBezTo>
                  <a:moveTo>
                    <a:pt x="2" y="0"/>
                  </a:moveTo>
                  <a:cubicBezTo>
                    <a:pt x="2" y="0"/>
                    <a:pt x="2" y="0"/>
                    <a:pt x="2" y="0"/>
                  </a:cubicBezTo>
                  <a:cubicBezTo>
                    <a:pt x="1" y="0"/>
                    <a:pt x="0" y="1"/>
                    <a:pt x="1" y="2"/>
                  </a:cubicBezTo>
                  <a:cubicBezTo>
                    <a:pt x="1" y="3"/>
                    <a:pt x="2" y="3"/>
                    <a:pt x="2" y="3"/>
                  </a:cubicBezTo>
                  <a:cubicBezTo>
                    <a:pt x="3" y="3"/>
                    <a:pt x="3" y="3"/>
                    <a:pt x="3" y="3"/>
                  </a:cubicBezTo>
                  <a:cubicBezTo>
                    <a:pt x="4" y="3"/>
                    <a:pt x="4" y="2"/>
                    <a:pt x="4" y="1"/>
                  </a:cubicBezTo>
                  <a:cubicBezTo>
                    <a:pt x="3" y="0"/>
                    <a:pt x="3"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1" name="Freeform 1154"/>
            <p:cNvSpPr>
              <a:spLocks noEditPoints="1"/>
            </p:cNvSpPr>
            <p:nvPr/>
          </p:nvSpPr>
          <p:spPr bwMode="auto">
            <a:xfrm>
              <a:off x="5193164" y="1975014"/>
              <a:ext cx="141483" cy="43793"/>
            </a:xfrm>
            <a:custGeom>
              <a:avLst/>
              <a:gdLst>
                <a:gd name="T0" fmla="*/ 1 w 41"/>
                <a:gd name="T1" fmla="*/ 10 h 13"/>
                <a:gd name="T2" fmla="*/ 1 w 41"/>
                <a:gd name="T3" fmla="*/ 10 h 13"/>
                <a:gd name="T4" fmla="*/ 0 w 41"/>
                <a:gd name="T5" fmla="*/ 10 h 13"/>
                <a:gd name="T6" fmla="*/ 2 w 41"/>
                <a:gd name="T7" fmla="*/ 13 h 13"/>
                <a:gd name="T8" fmla="*/ 3 w 41"/>
                <a:gd name="T9" fmla="*/ 11 h 13"/>
                <a:gd name="T10" fmla="*/ 1 w 41"/>
                <a:gd name="T11" fmla="*/ 10 h 13"/>
                <a:gd name="T12" fmla="*/ 11 w 41"/>
                <a:gd name="T13" fmla="*/ 8 h 13"/>
                <a:gd name="T14" fmla="*/ 10 w 41"/>
                <a:gd name="T15" fmla="*/ 8 h 13"/>
                <a:gd name="T16" fmla="*/ 9 w 41"/>
                <a:gd name="T17" fmla="*/ 10 h 13"/>
                <a:gd name="T18" fmla="*/ 11 w 41"/>
                <a:gd name="T19" fmla="*/ 11 h 13"/>
                <a:gd name="T20" fmla="*/ 11 w 41"/>
                <a:gd name="T21" fmla="*/ 11 h 13"/>
                <a:gd name="T22" fmla="*/ 12 w 41"/>
                <a:gd name="T23" fmla="*/ 9 h 13"/>
                <a:gd name="T24" fmla="*/ 11 w 41"/>
                <a:gd name="T25" fmla="*/ 8 h 13"/>
                <a:gd name="T26" fmla="*/ 20 w 41"/>
                <a:gd name="T27" fmla="*/ 5 h 13"/>
                <a:gd name="T28" fmla="*/ 20 w 41"/>
                <a:gd name="T29" fmla="*/ 5 h 13"/>
                <a:gd name="T30" fmla="*/ 19 w 41"/>
                <a:gd name="T31" fmla="*/ 7 h 13"/>
                <a:gd name="T32" fmla="*/ 20 w 41"/>
                <a:gd name="T33" fmla="*/ 8 h 13"/>
                <a:gd name="T34" fmla="*/ 21 w 41"/>
                <a:gd name="T35" fmla="*/ 8 h 13"/>
                <a:gd name="T36" fmla="*/ 22 w 41"/>
                <a:gd name="T37" fmla="*/ 6 h 13"/>
                <a:gd name="T38" fmla="*/ 20 w 41"/>
                <a:gd name="T39" fmla="*/ 5 h 13"/>
                <a:gd name="T40" fmla="*/ 30 w 41"/>
                <a:gd name="T41" fmla="*/ 2 h 13"/>
                <a:gd name="T42" fmla="*/ 29 w 41"/>
                <a:gd name="T43" fmla="*/ 2 h 13"/>
                <a:gd name="T44" fmla="*/ 28 w 41"/>
                <a:gd name="T45" fmla="*/ 4 h 13"/>
                <a:gd name="T46" fmla="*/ 30 w 41"/>
                <a:gd name="T47" fmla="*/ 6 h 13"/>
                <a:gd name="T48" fmla="*/ 30 w 41"/>
                <a:gd name="T49" fmla="*/ 6 h 13"/>
                <a:gd name="T50" fmla="*/ 32 w 41"/>
                <a:gd name="T51" fmla="*/ 4 h 13"/>
                <a:gd name="T52" fmla="*/ 30 w 41"/>
                <a:gd name="T53" fmla="*/ 2 h 13"/>
                <a:gd name="T54" fmla="*/ 40 w 41"/>
                <a:gd name="T55" fmla="*/ 0 h 13"/>
                <a:gd name="T56" fmla="*/ 39 w 41"/>
                <a:gd name="T57" fmla="*/ 0 h 13"/>
                <a:gd name="T58" fmla="*/ 38 w 41"/>
                <a:gd name="T59" fmla="*/ 2 h 13"/>
                <a:gd name="T60" fmla="*/ 40 w 41"/>
                <a:gd name="T61" fmla="*/ 3 h 13"/>
                <a:gd name="T62" fmla="*/ 40 w 41"/>
                <a:gd name="T63" fmla="*/ 3 h 13"/>
                <a:gd name="T64" fmla="*/ 41 w 41"/>
                <a:gd name="T65" fmla="*/ 1 h 13"/>
                <a:gd name="T66" fmla="*/ 40 w 41"/>
                <a:gd name="T6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13">
                  <a:moveTo>
                    <a:pt x="1" y="10"/>
                  </a:moveTo>
                  <a:cubicBezTo>
                    <a:pt x="1" y="10"/>
                    <a:pt x="1" y="10"/>
                    <a:pt x="1" y="10"/>
                  </a:cubicBezTo>
                  <a:cubicBezTo>
                    <a:pt x="0" y="10"/>
                    <a:pt x="0" y="10"/>
                    <a:pt x="0" y="10"/>
                  </a:cubicBezTo>
                  <a:cubicBezTo>
                    <a:pt x="1" y="11"/>
                    <a:pt x="1" y="12"/>
                    <a:pt x="2" y="13"/>
                  </a:cubicBezTo>
                  <a:cubicBezTo>
                    <a:pt x="2" y="13"/>
                    <a:pt x="3" y="12"/>
                    <a:pt x="3" y="11"/>
                  </a:cubicBezTo>
                  <a:cubicBezTo>
                    <a:pt x="2" y="11"/>
                    <a:pt x="2" y="10"/>
                    <a:pt x="1" y="10"/>
                  </a:cubicBezTo>
                  <a:moveTo>
                    <a:pt x="11" y="8"/>
                  </a:moveTo>
                  <a:cubicBezTo>
                    <a:pt x="10" y="8"/>
                    <a:pt x="10" y="8"/>
                    <a:pt x="10" y="8"/>
                  </a:cubicBezTo>
                  <a:cubicBezTo>
                    <a:pt x="9" y="8"/>
                    <a:pt x="9" y="9"/>
                    <a:pt x="9" y="10"/>
                  </a:cubicBezTo>
                  <a:cubicBezTo>
                    <a:pt x="9" y="10"/>
                    <a:pt x="10" y="11"/>
                    <a:pt x="11" y="11"/>
                  </a:cubicBezTo>
                  <a:cubicBezTo>
                    <a:pt x="11" y="11"/>
                    <a:pt x="11" y="11"/>
                    <a:pt x="11" y="11"/>
                  </a:cubicBezTo>
                  <a:cubicBezTo>
                    <a:pt x="12" y="11"/>
                    <a:pt x="12" y="10"/>
                    <a:pt x="12" y="9"/>
                  </a:cubicBezTo>
                  <a:cubicBezTo>
                    <a:pt x="12" y="8"/>
                    <a:pt x="11" y="8"/>
                    <a:pt x="11" y="8"/>
                  </a:cubicBezTo>
                  <a:moveTo>
                    <a:pt x="20" y="5"/>
                  </a:moveTo>
                  <a:cubicBezTo>
                    <a:pt x="20" y="5"/>
                    <a:pt x="20" y="5"/>
                    <a:pt x="20" y="5"/>
                  </a:cubicBezTo>
                  <a:cubicBezTo>
                    <a:pt x="19" y="5"/>
                    <a:pt x="18" y="6"/>
                    <a:pt x="19" y="7"/>
                  </a:cubicBezTo>
                  <a:cubicBezTo>
                    <a:pt x="19" y="8"/>
                    <a:pt x="20" y="8"/>
                    <a:pt x="20" y="8"/>
                  </a:cubicBezTo>
                  <a:cubicBezTo>
                    <a:pt x="21" y="8"/>
                    <a:pt x="21" y="8"/>
                    <a:pt x="21" y="8"/>
                  </a:cubicBezTo>
                  <a:cubicBezTo>
                    <a:pt x="22" y="8"/>
                    <a:pt x="22" y="7"/>
                    <a:pt x="22" y="6"/>
                  </a:cubicBezTo>
                  <a:cubicBezTo>
                    <a:pt x="22" y="5"/>
                    <a:pt x="21" y="5"/>
                    <a:pt x="20" y="5"/>
                  </a:cubicBezTo>
                  <a:moveTo>
                    <a:pt x="30" y="2"/>
                  </a:moveTo>
                  <a:cubicBezTo>
                    <a:pt x="30" y="2"/>
                    <a:pt x="30" y="2"/>
                    <a:pt x="29" y="2"/>
                  </a:cubicBezTo>
                  <a:cubicBezTo>
                    <a:pt x="29" y="3"/>
                    <a:pt x="28" y="4"/>
                    <a:pt x="28" y="4"/>
                  </a:cubicBezTo>
                  <a:cubicBezTo>
                    <a:pt x="29" y="5"/>
                    <a:pt x="29" y="6"/>
                    <a:pt x="30" y="6"/>
                  </a:cubicBezTo>
                  <a:cubicBezTo>
                    <a:pt x="30" y="6"/>
                    <a:pt x="30" y="6"/>
                    <a:pt x="30" y="6"/>
                  </a:cubicBezTo>
                  <a:cubicBezTo>
                    <a:pt x="31" y="5"/>
                    <a:pt x="32" y="4"/>
                    <a:pt x="32" y="4"/>
                  </a:cubicBezTo>
                  <a:cubicBezTo>
                    <a:pt x="31" y="3"/>
                    <a:pt x="31" y="2"/>
                    <a:pt x="30" y="2"/>
                  </a:cubicBezTo>
                  <a:moveTo>
                    <a:pt x="40" y="0"/>
                  </a:moveTo>
                  <a:cubicBezTo>
                    <a:pt x="39" y="0"/>
                    <a:pt x="39" y="0"/>
                    <a:pt x="39" y="0"/>
                  </a:cubicBezTo>
                  <a:cubicBezTo>
                    <a:pt x="38" y="0"/>
                    <a:pt x="38" y="1"/>
                    <a:pt x="38" y="2"/>
                  </a:cubicBezTo>
                  <a:cubicBezTo>
                    <a:pt x="38" y="3"/>
                    <a:pt x="39" y="3"/>
                    <a:pt x="40" y="3"/>
                  </a:cubicBezTo>
                  <a:cubicBezTo>
                    <a:pt x="40" y="3"/>
                    <a:pt x="40" y="3"/>
                    <a:pt x="40" y="3"/>
                  </a:cubicBezTo>
                  <a:cubicBezTo>
                    <a:pt x="41" y="3"/>
                    <a:pt x="41" y="2"/>
                    <a:pt x="41" y="1"/>
                  </a:cubicBezTo>
                  <a:cubicBezTo>
                    <a:pt x="41" y="0"/>
                    <a:pt x="40" y="0"/>
                    <a:pt x="40"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2" name="Freeform 1155"/>
            <p:cNvSpPr>
              <a:spLocks noEditPoints="1"/>
            </p:cNvSpPr>
            <p:nvPr/>
          </p:nvSpPr>
          <p:spPr bwMode="auto">
            <a:xfrm>
              <a:off x="4711446" y="2042387"/>
              <a:ext cx="252650" cy="346972"/>
            </a:xfrm>
            <a:custGeom>
              <a:avLst/>
              <a:gdLst>
                <a:gd name="T0" fmla="*/ 51 w 74"/>
                <a:gd name="T1" fmla="*/ 100 h 102"/>
                <a:gd name="T2" fmla="*/ 52 w 74"/>
                <a:gd name="T3" fmla="*/ 100 h 102"/>
                <a:gd name="T4" fmla="*/ 55 w 74"/>
                <a:gd name="T5" fmla="*/ 91 h 102"/>
                <a:gd name="T6" fmla="*/ 54 w 74"/>
                <a:gd name="T7" fmla="*/ 94 h 102"/>
                <a:gd name="T8" fmla="*/ 56 w 74"/>
                <a:gd name="T9" fmla="*/ 93 h 102"/>
                <a:gd name="T10" fmla="*/ 55 w 74"/>
                <a:gd name="T11" fmla="*/ 91 h 102"/>
                <a:gd name="T12" fmla="*/ 57 w 74"/>
                <a:gd name="T13" fmla="*/ 83 h 102"/>
                <a:gd name="T14" fmla="*/ 58 w 74"/>
                <a:gd name="T15" fmla="*/ 85 h 102"/>
                <a:gd name="T16" fmla="*/ 59 w 74"/>
                <a:gd name="T17" fmla="*/ 82 h 102"/>
                <a:gd name="T18" fmla="*/ 62 w 74"/>
                <a:gd name="T19" fmla="*/ 72 h 102"/>
                <a:gd name="T20" fmla="*/ 61 w 74"/>
                <a:gd name="T21" fmla="*/ 75 h 102"/>
                <a:gd name="T22" fmla="*/ 63 w 74"/>
                <a:gd name="T23" fmla="*/ 74 h 102"/>
                <a:gd name="T24" fmla="*/ 62 w 74"/>
                <a:gd name="T25" fmla="*/ 72 h 102"/>
                <a:gd name="T26" fmla="*/ 64 w 74"/>
                <a:gd name="T27" fmla="*/ 64 h 102"/>
                <a:gd name="T28" fmla="*/ 65 w 74"/>
                <a:gd name="T29" fmla="*/ 66 h 102"/>
                <a:gd name="T30" fmla="*/ 66 w 74"/>
                <a:gd name="T31" fmla="*/ 63 h 102"/>
                <a:gd name="T32" fmla="*/ 69 w 74"/>
                <a:gd name="T33" fmla="*/ 53 h 102"/>
                <a:gd name="T34" fmla="*/ 68 w 74"/>
                <a:gd name="T35" fmla="*/ 57 h 102"/>
                <a:gd name="T36" fmla="*/ 70 w 74"/>
                <a:gd name="T37" fmla="*/ 56 h 102"/>
                <a:gd name="T38" fmla="*/ 69 w 74"/>
                <a:gd name="T39" fmla="*/ 53 h 102"/>
                <a:gd name="T40" fmla="*/ 71 w 74"/>
                <a:gd name="T41" fmla="*/ 45 h 102"/>
                <a:gd name="T42" fmla="*/ 72 w 74"/>
                <a:gd name="T43" fmla="*/ 47 h 102"/>
                <a:gd name="T44" fmla="*/ 73 w 74"/>
                <a:gd name="T45" fmla="*/ 44 h 102"/>
                <a:gd name="T46" fmla="*/ 42 w 74"/>
                <a:gd name="T47" fmla="*/ 5 h 102"/>
                <a:gd name="T48" fmla="*/ 41 w 74"/>
                <a:gd name="T49" fmla="*/ 8 h 102"/>
                <a:gd name="T50" fmla="*/ 43 w 74"/>
                <a:gd name="T51" fmla="*/ 6 h 102"/>
                <a:gd name="T52" fmla="*/ 42 w 74"/>
                <a:gd name="T53" fmla="*/ 5 h 102"/>
                <a:gd name="T54" fmla="*/ 30 w 74"/>
                <a:gd name="T55" fmla="*/ 5 h 102"/>
                <a:gd name="T56" fmla="*/ 32 w 74"/>
                <a:gd name="T57" fmla="*/ 7 h 102"/>
                <a:gd name="T58" fmla="*/ 32 w 74"/>
                <a:gd name="T59" fmla="*/ 3 h 102"/>
                <a:gd name="T60" fmla="*/ 22 w 74"/>
                <a:gd name="T61" fmla="*/ 2 h 102"/>
                <a:gd name="T62" fmla="*/ 22 w 74"/>
                <a:gd name="T63" fmla="*/ 6 h 102"/>
                <a:gd name="T64" fmla="*/ 23 w 74"/>
                <a:gd name="T65" fmla="*/ 4 h 102"/>
                <a:gd name="T66" fmla="*/ 22 w 74"/>
                <a:gd name="T67" fmla="*/ 2 h 102"/>
                <a:gd name="T68" fmla="*/ 10 w 74"/>
                <a:gd name="T69" fmla="*/ 3 h 102"/>
                <a:gd name="T70" fmla="*/ 12 w 74"/>
                <a:gd name="T71" fmla="*/ 5 h 102"/>
                <a:gd name="T72" fmla="*/ 12 w 74"/>
                <a:gd name="T73" fmla="*/ 1 h 102"/>
                <a:gd name="T74" fmla="*/ 2 w 74"/>
                <a:gd name="T75" fmla="*/ 0 h 102"/>
                <a:gd name="T76" fmla="*/ 2 w 74"/>
                <a:gd name="T77" fmla="*/ 3 h 102"/>
                <a:gd name="T78" fmla="*/ 4 w 74"/>
                <a:gd name="T79" fmla="*/ 2 h 102"/>
                <a:gd name="T80" fmla="*/ 2 w 74"/>
                <a:gd name="T8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 h="102">
                  <a:moveTo>
                    <a:pt x="51" y="100"/>
                  </a:moveTo>
                  <a:cubicBezTo>
                    <a:pt x="51" y="100"/>
                    <a:pt x="51" y="100"/>
                    <a:pt x="51" y="100"/>
                  </a:cubicBezTo>
                  <a:cubicBezTo>
                    <a:pt x="51" y="101"/>
                    <a:pt x="52" y="101"/>
                    <a:pt x="53" y="102"/>
                  </a:cubicBezTo>
                  <a:cubicBezTo>
                    <a:pt x="53" y="101"/>
                    <a:pt x="53" y="101"/>
                    <a:pt x="52" y="100"/>
                  </a:cubicBezTo>
                  <a:cubicBezTo>
                    <a:pt x="52" y="100"/>
                    <a:pt x="52" y="100"/>
                    <a:pt x="51" y="100"/>
                  </a:cubicBezTo>
                  <a:moveTo>
                    <a:pt x="55" y="91"/>
                  </a:moveTo>
                  <a:cubicBezTo>
                    <a:pt x="54" y="91"/>
                    <a:pt x="54" y="91"/>
                    <a:pt x="53" y="92"/>
                  </a:cubicBezTo>
                  <a:cubicBezTo>
                    <a:pt x="53" y="93"/>
                    <a:pt x="53" y="94"/>
                    <a:pt x="54" y="94"/>
                  </a:cubicBezTo>
                  <a:cubicBezTo>
                    <a:pt x="55" y="94"/>
                    <a:pt x="55" y="94"/>
                    <a:pt x="55" y="94"/>
                  </a:cubicBezTo>
                  <a:cubicBezTo>
                    <a:pt x="56" y="94"/>
                    <a:pt x="56" y="94"/>
                    <a:pt x="56" y="93"/>
                  </a:cubicBezTo>
                  <a:cubicBezTo>
                    <a:pt x="57" y="92"/>
                    <a:pt x="56" y="91"/>
                    <a:pt x="55" y="91"/>
                  </a:cubicBezTo>
                  <a:cubicBezTo>
                    <a:pt x="55" y="91"/>
                    <a:pt x="55" y="91"/>
                    <a:pt x="55" y="91"/>
                  </a:cubicBezTo>
                  <a:moveTo>
                    <a:pt x="58" y="81"/>
                  </a:moveTo>
                  <a:cubicBezTo>
                    <a:pt x="58" y="81"/>
                    <a:pt x="57" y="82"/>
                    <a:pt x="57" y="83"/>
                  </a:cubicBezTo>
                  <a:cubicBezTo>
                    <a:pt x="56" y="83"/>
                    <a:pt x="57" y="84"/>
                    <a:pt x="58" y="85"/>
                  </a:cubicBezTo>
                  <a:cubicBezTo>
                    <a:pt x="58" y="85"/>
                    <a:pt x="58" y="85"/>
                    <a:pt x="58" y="85"/>
                  </a:cubicBezTo>
                  <a:cubicBezTo>
                    <a:pt x="59" y="85"/>
                    <a:pt x="60" y="84"/>
                    <a:pt x="60" y="84"/>
                  </a:cubicBezTo>
                  <a:cubicBezTo>
                    <a:pt x="60" y="83"/>
                    <a:pt x="60" y="82"/>
                    <a:pt x="59" y="82"/>
                  </a:cubicBezTo>
                  <a:cubicBezTo>
                    <a:pt x="59" y="82"/>
                    <a:pt x="59" y="81"/>
                    <a:pt x="58" y="81"/>
                  </a:cubicBezTo>
                  <a:moveTo>
                    <a:pt x="62" y="72"/>
                  </a:moveTo>
                  <a:cubicBezTo>
                    <a:pt x="61" y="72"/>
                    <a:pt x="60" y="72"/>
                    <a:pt x="60" y="73"/>
                  </a:cubicBezTo>
                  <a:cubicBezTo>
                    <a:pt x="60" y="74"/>
                    <a:pt x="60" y="75"/>
                    <a:pt x="61" y="75"/>
                  </a:cubicBezTo>
                  <a:cubicBezTo>
                    <a:pt x="62" y="75"/>
                    <a:pt x="62" y="75"/>
                    <a:pt x="62" y="75"/>
                  </a:cubicBezTo>
                  <a:cubicBezTo>
                    <a:pt x="62" y="75"/>
                    <a:pt x="63" y="75"/>
                    <a:pt x="63" y="74"/>
                  </a:cubicBezTo>
                  <a:cubicBezTo>
                    <a:pt x="64" y="73"/>
                    <a:pt x="63" y="72"/>
                    <a:pt x="62" y="72"/>
                  </a:cubicBezTo>
                  <a:cubicBezTo>
                    <a:pt x="62" y="72"/>
                    <a:pt x="62" y="72"/>
                    <a:pt x="62" y="72"/>
                  </a:cubicBezTo>
                  <a:moveTo>
                    <a:pt x="65" y="63"/>
                  </a:moveTo>
                  <a:cubicBezTo>
                    <a:pt x="65" y="63"/>
                    <a:pt x="64" y="63"/>
                    <a:pt x="64" y="64"/>
                  </a:cubicBezTo>
                  <a:cubicBezTo>
                    <a:pt x="63" y="65"/>
                    <a:pt x="64" y="66"/>
                    <a:pt x="65" y="66"/>
                  </a:cubicBezTo>
                  <a:cubicBezTo>
                    <a:pt x="65" y="66"/>
                    <a:pt x="65" y="66"/>
                    <a:pt x="65" y="66"/>
                  </a:cubicBezTo>
                  <a:cubicBezTo>
                    <a:pt x="66" y="66"/>
                    <a:pt x="67" y="66"/>
                    <a:pt x="67" y="65"/>
                  </a:cubicBezTo>
                  <a:cubicBezTo>
                    <a:pt x="67" y="64"/>
                    <a:pt x="67" y="63"/>
                    <a:pt x="66" y="63"/>
                  </a:cubicBezTo>
                  <a:cubicBezTo>
                    <a:pt x="66" y="63"/>
                    <a:pt x="65" y="63"/>
                    <a:pt x="65" y="63"/>
                  </a:cubicBezTo>
                  <a:moveTo>
                    <a:pt x="69" y="53"/>
                  </a:moveTo>
                  <a:cubicBezTo>
                    <a:pt x="68" y="53"/>
                    <a:pt x="67" y="54"/>
                    <a:pt x="67" y="54"/>
                  </a:cubicBezTo>
                  <a:cubicBezTo>
                    <a:pt x="67" y="55"/>
                    <a:pt x="67" y="56"/>
                    <a:pt x="68" y="57"/>
                  </a:cubicBezTo>
                  <a:cubicBezTo>
                    <a:pt x="69" y="57"/>
                    <a:pt x="69" y="57"/>
                    <a:pt x="69" y="57"/>
                  </a:cubicBezTo>
                  <a:cubicBezTo>
                    <a:pt x="69" y="57"/>
                    <a:pt x="70" y="56"/>
                    <a:pt x="70" y="56"/>
                  </a:cubicBezTo>
                  <a:cubicBezTo>
                    <a:pt x="71" y="55"/>
                    <a:pt x="70" y="54"/>
                    <a:pt x="69" y="53"/>
                  </a:cubicBezTo>
                  <a:cubicBezTo>
                    <a:pt x="69" y="53"/>
                    <a:pt x="69" y="53"/>
                    <a:pt x="69" y="53"/>
                  </a:cubicBezTo>
                  <a:moveTo>
                    <a:pt x="72" y="44"/>
                  </a:moveTo>
                  <a:cubicBezTo>
                    <a:pt x="71" y="44"/>
                    <a:pt x="71" y="44"/>
                    <a:pt x="71" y="45"/>
                  </a:cubicBezTo>
                  <a:cubicBezTo>
                    <a:pt x="70" y="46"/>
                    <a:pt x="71" y="47"/>
                    <a:pt x="72" y="47"/>
                  </a:cubicBezTo>
                  <a:cubicBezTo>
                    <a:pt x="72" y="47"/>
                    <a:pt x="72" y="47"/>
                    <a:pt x="72" y="47"/>
                  </a:cubicBezTo>
                  <a:cubicBezTo>
                    <a:pt x="73" y="47"/>
                    <a:pt x="73" y="47"/>
                    <a:pt x="74" y="46"/>
                  </a:cubicBezTo>
                  <a:cubicBezTo>
                    <a:pt x="74" y="45"/>
                    <a:pt x="74" y="44"/>
                    <a:pt x="73" y="44"/>
                  </a:cubicBezTo>
                  <a:cubicBezTo>
                    <a:pt x="73" y="44"/>
                    <a:pt x="72" y="44"/>
                    <a:pt x="72" y="44"/>
                  </a:cubicBezTo>
                  <a:moveTo>
                    <a:pt x="42" y="5"/>
                  </a:moveTo>
                  <a:cubicBezTo>
                    <a:pt x="41" y="5"/>
                    <a:pt x="40" y="5"/>
                    <a:pt x="40" y="6"/>
                  </a:cubicBezTo>
                  <a:cubicBezTo>
                    <a:pt x="40" y="7"/>
                    <a:pt x="41" y="8"/>
                    <a:pt x="41" y="8"/>
                  </a:cubicBezTo>
                  <a:cubicBezTo>
                    <a:pt x="42" y="8"/>
                    <a:pt x="42" y="8"/>
                    <a:pt x="42" y="8"/>
                  </a:cubicBezTo>
                  <a:cubicBezTo>
                    <a:pt x="43" y="8"/>
                    <a:pt x="43" y="7"/>
                    <a:pt x="43" y="6"/>
                  </a:cubicBezTo>
                  <a:cubicBezTo>
                    <a:pt x="43" y="6"/>
                    <a:pt x="43" y="5"/>
                    <a:pt x="42" y="5"/>
                  </a:cubicBezTo>
                  <a:cubicBezTo>
                    <a:pt x="42" y="5"/>
                    <a:pt x="42" y="5"/>
                    <a:pt x="42" y="5"/>
                  </a:cubicBezTo>
                  <a:moveTo>
                    <a:pt x="32" y="3"/>
                  </a:moveTo>
                  <a:cubicBezTo>
                    <a:pt x="31" y="3"/>
                    <a:pt x="30" y="4"/>
                    <a:pt x="30" y="5"/>
                  </a:cubicBezTo>
                  <a:cubicBezTo>
                    <a:pt x="30" y="6"/>
                    <a:pt x="31" y="7"/>
                    <a:pt x="32" y="7"/>
                  </a:cubicBezTo>
                  <a:cubicBezTo>
                    <a:pt x="32" y="7"/>
                    <a:pt x="32" y="7"/>
                    <a:pt x="32" y="7"/>
                  </a:cubicBezTo>
                  <a:cubicBezTo>
                    <a:pt x="33" y="7"/>
                    <a:pt x="33" y="6"/>
                    <a:pt x="33" y="5"/>
                  </a:cubicBezTo>
                  <a:cubicBezTo>
                    <a:pt x="34" y="4"/>
                    <a:pt x="33" y="4"/>
                    <a:pt x="32" y="3"/>
                  </a:cubicBezTo>
                  <a:cubicBezTo>
                    <a:pt x="32" y="3"/>
                    <a:pt x="32" y="3"/>
                    <a:pt x="32" y="3"/>
                  </a:cubicBezTo>
                  <a:moveTo>
                    <a:pt x="22" y="2"/>
                  </a:moveTo>
                  <a:cubicBezTo>
                    <a:pt x="21" y="2"/>
                    <a:pt x="20" y="3"/>
                    <a:pt x="20" y="4"/>
                  </a:cubicBezTo>
                  <a:cubicBezTo>
                    <a:pt x="20" y="5"/>
                    <a:pt x="21" y="6"/>
                    <a:pt x="22" y="6"/>
                  </a:cubicBezTo>
                  <a:cubicBezTo>
                    <a:pt x="22" y="6"/>
                    <a:pt x="22" y="6"/>
                    <a:pt x="22" y="6"/>
                  </a:cubicBezTo>
                  <a:cubicBezTo>
                    <a:pt x="23" y="6"/>
                    <a:pt x="23" y="5"/>
                    <a:pt x="23" y="4"/>
                  </a:cubicBezTo>
                  <a:cubicBezTo>
                    <a:pt x="24" y="3"/>
                    <a:pt x="23" y="2"/>
                    <a:pt x="22" y="2"/>
                  </a:cubicBezTo>
                  <a:cubicBezTo>
                    <a:pt x="22" y="2"/>
                    <a:pt x="22" y="2"/>
                    <a:pt x="22" y="2"/>
                  </a:cubicBezTo>
                  <a:moveTo>
                    <a:pt x="12" y="1"/>
                  </a:moveTo>
                  <a:cubicBezTo>
                    <a:pt x="11" y="1"/>
                    <a:pt x="10" y="2"/>
                    <a:pt x="10" y="3"/>
                  </a:cubicBezTo>
                  <a:cubicBezTo>
                    <a:pt x="10" y="4"/>
                    <a:pt x="11" y="4"/>
                    <a:pt x="12" y="4"/>
                  </a:cubicBezTo>
                  <a:cubicBezTo>
                    <a:pt x="12" y="5"/>
                    <a:pt x="12" y="5"/>
                    <a:pt x="12" y="5"/>
                  </a:cubicBezTo>
                  <a:cubicBezTo>
                    <a:pt x="13" y="5"/>
                    <a:pt x="13" y="4"/>
                    <a:pt x="14" y="3"/>
                  </a:cubicBezTo>
                  <a:cubicBezTo>
                    <a:pt x="14" y="2"/>
                    <a:pt x="13" y="1"/>
                    <a:pt x="12" y="1"/>
                  </a:cubicBezTo>
                  <a:cubicBezTo>
                    <a:pt x="12" y="1"/>
                    <a:pt x="12" y="1"/>
                    <a:pt x="12" y="1"/>
                  </a:cubicBezTo>
                  <a:moveTo>
                    <a:pt x="2" y="0"/>
                  </a:moveTo>
                  <a:cubicBezTo>
                    <a:pt x="1" y="0"/>
                    <a:pt x="0" y="1"/>
                    <a:pt x="0" y="2"/>
                  </a:cubicBezTo>
                  <a:cubicBezTo>
                    <a:pt x="0" y="2"/>
                    <a:pt x="1" y="3"/>
                    <a:pt x="2" y="3"/>
                  </a:cubicBezTo>
                  <a:cubicBezTo>
                    <a:pt x="2" y="3"/>
                    <a:pt x="2" y="3"/>
                    <a:pt x="2" y="3"/>
                  </a:cubicBezTo>
                  <a:cubicBezTo>
                    <a:pt x="3" y="3"/>
                    <a:pt x="3" y="3"/>
                    <a:pt x="4" y="2"/>
                  </a:cubicBezTo>
                  <a:cubicBezTo>
                    <a:pt x="4" y="1"/>
                    <a:pt x="3" y="0"/>
                    <a:pt x="2"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3" name="Freeform 1156"/>
            <p:cNvSpPr>
              <a:spLocks noEditPoints="1"/>
            </p:cNvSpPr>
            <p:nvPr/>
          </p:nvSpPr>
          <p:spPr bwMode="auto">
            <a:xfrm>
              <a:off x="6584414" y="2207450"/>
              <a:ext cx="677099" cy="673729"/>
            </a:xfrm>
            <a:custGeom>
              <a:avLst/>
              <a:gdLst>
                <a:gd name="T0" fmla="*/ 95 w 199"/>
                <a:gd name="T1" fmla="*/ 81 h 198"/>
                <a:gd name="T2" fmla="*/ 101 w 199"/>
                <a:gd name="T3" fmla="*/ 77 h 198"/>
                <a:gd name="T4" fmla="*/ 153 w 199"/>
                <a:gd name="T5" fmla="*/ 171 h 198"/>
                <a:gd name="T6" fmla="*/ 147 w 199"/>
                <a:gd name="T7" fmla="*/ 165 h 198"/>
                <a:gd name="T8" fmla="*/ 147 w 199"/>
                <a:gd name="T9" fmla="*/ 165 h 198"/>
                <a:gd name="T10" fmla="*/ 141 w 199"/>
                <a:gd name="T11" fmla="*/ 157 h 198"/>
                <a:gd name="T12" fmla="*/ 133 w 199"/>
                <a:gd name="T13" fmla="*/ 148 h 198"/>
                <a:gd name="T14" fmla="*/ 19 w 199"/>
                <a:gd name="T15" fmla="*/ 143 h 198"/>
                <a:gd name="T16" fmla="*/ 124 w 199"/>
                <a:gd name="T17" fmla="*/ 141 h 198"/>
                <a:gd name="T18" fmla="*/ 26 w 199"/>
                <a:gd name="T19" fmla="*/ 141 h 198"/>
                <a:gd name="T20" fmla="*/ 118 w 199"/>
                <a:gd name="T21" fmla="*/ 137 h 198"/>
                <a:gd name="T22" fmla="*/ 118 w 199"/>
                <a:gd name="T23" fmla="*/ 137 h 198"/>
                <a:gd name="T24" fmla="*/ 37 w 199"/>
                <a:gd name="T25" fmla="*/ 137 h 198"/>
                <a:gd name="T26" fmla="*/ 46 w 199"/>
                <a:gd name="T27" fmla="*/ 129 h 198"/>
                <a:gd name="T28" fmla="*/ 53 w 199"/>
                <a:gd name="T29" fmla="*/ 124 h 198"/>
                <a:gd name="T30" fmla="*/ 100 w 199"/>
                <a:gd name="T31" fmla="*/ 106 h 198"/>
                <a:gd name="T32" fmla="*/ 109 w 199"/>
                <a:gd name="T33" fmla="*/ 129 h 198"/>
                <a:gd name="T34" fmla="*/ 98 w 199"/>
                <a:gd name="T35" fmla="*/ 102 h 198"/>
                <a:gd name="T36" fmla="*/ 103 w 199"/>
                <a:gd name="T37" fmla="*/ 103 h 198"/>
                <a:gd name="T38" fmla="*/ 58 w 199"/>
                <a:gd name="T39" fmla="*/ 83 h 198"/>
                <a:gd name="T40" fmla="*/ 97 w 199"/>
                <a:gd name="T41" fmla="*/ 104 h 198"/>
                <a:gd name="T42" fmla="*/ 89 w 199"/>
                <a:gd name="T43" fmla="*/ 110 h 198"/>
                <a:gd name="T44" fmla="*/ 79 w 199"/>
                <a:gd name="T45" fmla="*/ 112 h 198"/>
                <a:gd name="T46" fmla="*/ 105 w 199"/>
                <a:gd name="T47" fmla="*/ 81 h 198"/>
                <a:gd name="T48" fmla="*/ 48 w 199"/>
                <a:gd name="T49" fmla="*/ 82 h 198"/>
                <a:gd name="T50" fmla="*/ 48 w 199"/>
                <a:gd name="T51" fmla="*/ 82 h 198"/>
                <a:gd name="T52" fmla="*/ 129 w 199"/>
                <a:gd name="T53" fmla="*/ 76 h 198"/>
                <a:gd name="T54" fmla="*/ 39 w 199"/>
                <a:gd name="T55" fmla="*/ 73 h 198"/>
                <a:gd name="T56" fmla="*/ 29 w 199"/>
                <a:gd name="T57" fmla="*/ 69 h 198"/>
                <a:gd name="T58" fmla="*/ 93 w 199"/>
                <a:gd name="T59" fmla="*/ 92 h 198"/>
                <a:gd name="T60" fmla="*/ 93 w 199"/>
                <a:gd name="T61" fmla="*/ 65 h 198"/>
                <a:gd name="T62" fmla="*/ 113 w 199"/>
                <a:gd name="T63" fmla="*/ 71 h 198"/>
                <a:gd name="T64" fmla="*/ 109 w 199"/>
                <a:gd name="T65" fmla="*/ 83 h 198"/>
                <a:gd name="T66" fmla="*/ 99 w 199"/>
                <a:gd name="T67" fmla="*/ 89 h 198"/>
                <a:gd name="T68" fmla="*/ 95 w 199"/>
                <a:gd name="T69" fmla="*/ 87 h 198"/>
                <a:gd name="T70" fmla="*/ 92 w 199"/>
                <a:gd name="T71" fmla="*/ 73 h 198"/>
                <a:gd name="T72" fmla="*/ 102 w 199"/>
                <a:gd name="T73" fmla="*/ 71 h 198"/>
                <a:gd name="T74" fmla="*/ 106 w 199"/>
                <a:gd name="T75" fmla="*/ 83 h 198"/>
                <a:gd name="T76" fmla="*/ 99 w 199"/>
                <a:gd name="T77" fmla="*/ 67 h 198"/>
                <a:gd name="T78" fmla="*/ 88 w 199"/>
                <a:gd name="T79" fmla="*/ 84 h 198"/>
                <a:gd name="T80" fmla="*/ 110 w 199"/>
                <a:gd name="T81" fmla="*/ 87 h 198"/>
                <a:gd name="T82" fmla="*/ 100 w 199"/>
                <a:gd name="T83" fmla="*/ 93 h 198"/>
                <a:gd name="T84" fmla="*/ 21 w 199"/>
                <a:gd name="T85" fmla="*/ 67 h 198"/>
                <a:gd name="T86" fmla="*/ 118 w 199"/>
                <a:gd name="T87" fmla="*/ 66 h 198"/>
                <a:gd name="T88" fmla="*/ 118 w 199"/>
                <a:gd name="T89" fmla="*/ 66 h 198"/>
                <a:gd name="T90" fmla="*/ 91 w 199"/>
                <a:gd name="T91" fmla="*/ 65 h 198"/>
                <a:gd name="T92" fmla="*/ 14 w 199"/>
                <a:gd name="T93" fmla="*/ 59 h 198"/>
                <a:gd name="T94" fmla="*/ 90 w 199"/>
                <a:gd name="T95" fmla="*/ 53 h 198"/>
                <a:gd name="T96" fmla="*/ 122 w 199"/>
                <a:gd name="T97" fmla="*/ 57 h 198"/>
                <a:gd name="T98" fmla="*/ 130 w 199"/>
                <a:gd name="T99" fmla="*/ 50 h 198"/>
                <a:gd name="T100" fmla="*/ 130 w 199"/>
                <a:gd name="T101" fmla="*/ 50 h 198"/>
                <a:gd name="T102" fmla="*/ 87 w 199"/>
                <a:gd name="T103" fmla="*/ 45 h 198"/>
                <a:gd name="T104" fmla="*/ 138 w 199"/>
                <a:gd name="T105" fmla="*/ 39 h 198"/>
                <a:gd name="T106" fmla="*/ 84 w 199"/>
                <a:gd name="T107" fmla="*/ 32 h 198"/>
                <a:gd name="T108" fmla="*/ 141 w 199"/>
                <a:gd name="T109" fmla="*/ 32 h 198"/>
                <a:gd name="T110" fmla="*/ 148 w 199"/>
                <a:gd name="T111" fmla="*/ 26 h 198"/>
                <a:gd name="T112" fmla="*/ 82 w 199"/>
                <a:gd name="T113" fmla="*/ 26 h 198"/>
                <a:gd name="T114" fmla="*/ 82 w 199"/>
                <a:gd name="T115" fmla="*/ 26 h 198"/>
                <a:gd name="T116" fmla="*/ 80 w 199"/>
                <a:gd name="T117" fmla="*/ 16 h 198"/>
                <a:gd name="T118" fmla="*/ 78 w 199"/>
                <a:gd name="T119" fmla="*/ 5 h 198"/>
                <a:gd name="T120" fmla="*/ 160 w 199"/>
                <a:gd name="T121" fmla="*/ 178 h 198"/>
                <a:gd name="T122" fmla="*/ 193 w 199"/>
                <a:gd name="T123" fmla="*/ 67 h 198"/>
                <a:gd name="T124" fmla="*/ 154 w 199"/>
                <a:gd name="T12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9" h="198">
                  <a:moveTo>
                    <a:pt x="98" y="73"/>
                  </a:moveTo>
                  <a:cubicBezTo>
                    <a:pt x="97" y="73"/>
                    <a:pt x="96" y="73"/>
                    <a:pt x="96" y="74"/>
                  </a:cubicBezTo>
                  <a:cubicBezTo>
                    <a:pt x="95" y="75"/>
                    <a:pt x="94" y="76"/>
                    <a:pt x="94" y="77"/>
                  </a:cubicBezTo>
                  <a:cubicBezTo>
                    <a:pt x="94" y="78"/>
                    <a:pt x="93" y="79"/>
                    <a:pt x="93" y="80"/>
                  </a:cubicBezTo>
                  <a:cubicBezTo>
                    <a:pt x="93" y="81"/>
                    <a:pt x="93" y="82"/>
                    <a:pt x="94" y="83"/>
                  </a:cubicBezTo>
                  <a:cubicBezTo>
                    <a:pt x="94" y="82"/>
                    <a:pt x="94" y="81"/>
                    <a:pt x="95" y="81"/>
                  </a:cubicBezTo>
                  <a:cubicBezTo>
                    <a:pt x="95" y="81"/>
                    <a:pt x="95" y="81"/>
                    <a:pt x="96" y="81"/>
                  </a:cubicBezTo>
                  <a:cubicBezTo>
                    <a:pt x="96" y="81"/>
                    <a:pt x="97" y="82"/>
                    <a:pt x="97" y="82"/>
                  </a:cubicBezTo>
                  <a:cubicBezTo>
                    <a:pt x="97" y="83"/>
                    <a:pt x="97" y="84"/>
                    <a:pt x="97" y="84"/>
                  </a:cubicBezTo>
                  <a:cubicBezTo>
                    <a:pt x="97" y="84"/>
                    <a:pt x="98" y="84"/>
                    <a:pt x="99" y="83"/>
                  </a:cubicBezTo>
                  <a:cubicBezTo>
                    <a:pt x="99" y="82"/>
                    <a:pt x="100" y="81"/>
                    <a:pt x="100" y="80"/>
                  </a:cubicBezTo>
                  <a:cubicBezTo>
                    <a:pt x="101" y="79"/>
                    <a:pt x="101" y="78"/>
                    <a:pt x="101" y="77"/>
                  </a:cubicBezTo>
                  <a:cubicBezTo>
                    <a:pt x="101" y="76"/>
                    <a:pt x="101" y="76"/>
                    <a:pt x="101" y="75"/>
                  </a:cubicBezTo>
                  <a:cubicBezTo>
                    <a:pt x="100" y="75"/>
                    <a:pt x="100" y="74"/>
                    <a:pt x="100" y="74"/>
                  </a:cubicBezTo>
                  <a:cubicBezTo>
                    <a:pt x="99" y="73"/>
                    <a:pt x="99" y="73"/>
                    <a:pt x="99" y="73"/>
                  </a:cubicBezTo>
                  <a:cubicBezTo>
                    <a:pt x="99" y="73"/>
                    <a:pt x="98" y="73"/>
                    <a:pt x="98" y="73"/>
                  </a:cubicBezTo>
                  <a:moveTo>
                    <a:pt x="154" y="172"/>
                  </a:moveTo>
                  <a:cubicBezTo>
                    <a:pt x="154" y="172"/>
                    <a:pt x="153" y="172"/>
                    <a:pt x="153" y="171"/>
                  </a:cubicBezTo>
                  <a:cubicBezTo>
                    <a:pt x="152" y="171"/>
                    <a:pt x="152" y="170"/>
                    <a:pt x="153" y="169"/>
                  </a:cubicBezTo>
                  <a:cubicBezTo>
                    <a:pt x="153" y="169"/>
                    <a:pt x="154" y="168"/>
                    <a:pt x="154" y="168"/>
                  </a:cubicBezTo>
                  <a:cubicBezTo>
                    <a:pt x="155" y="168"/>
                    <a:pt x="155" y="169"/>
                    <a:pt x="155" y="169"/>
                  </a:cubicBezTo>
                  <a:cubicBezTo>
                    <a:pt x="156" y="169"/>
                    <a:pt x="156" y="171"/>
                    <a:pt x="155" y="171"/>
                  </a:cubicBezTo>
                  <a:cubicBezTo>
                    <a:pt x="155" y="172"/>
                    <a:pt x="155" y="172"/>
                    <a:pt x="154" y="172"/>
                  </a:cubicBezTo>
                  <a:moveTo>
                    <a:pt x="147" y="165"/>
                  </a:moveTo>
                  <a:cubicBezTo>
                    <a:pt x="146" y="165"/>
                    <a:pt x="146" y="165"/>
                    <a:pt x="146" y="164"/>
                  </a:cubicBezTo>
                  <a:cubicBezTo>
                    <a:pt x="145" y="164"/>
                    <a:pt x="145" y="163"/>
                    <a:pt x="146" y="162"/>
                  </a:cubicBezTo>
                  <a:cubicBezTo>
                    <a:pt x="146" y="162"/>
                    <a:pt x="146" y="162"/>
                    <a:pt x="147" y="162"/>
                  </a:cubicBezTo>
                  <a:cubicBezTo>
                    <a:pt x="147" y="162"/>
                    <a:pt x="148" y="162"/>
                    <a:pt x="148" y="162"/>
                  </a:cubicBezTo>
                  <a:cubicBezTo>
                    <a:pt x="149" y="163"/>
                    <a:pt x="149" y="164"/>
                    <a:pt x="148" y="164"/>
                  </a:cubicBezTo>
                  <a:cubicBezTo>
                    <a:pt x="148" y="165"/>
                    <a:pt x="147" y="165"/>
                    <a:pt x="147" y="165"/>
                  </a:cubicBezTo>
                  <a:moveTo>
                    <a:pt x="140" y="158"/>
                  </a:moveTo>
                  <a:cubicBezTo>
                    <a:pt x="139" y="158"/>
                    <a:pt x="139" y="158"/>
                    <a:pt x="138" y="158"/>
                  </a:cubicBezTo>
                  <a:cubicBezTo>
                    <a:pt x="138" y="157"/>
                    <a:pt x="138" y="156"/>
                    <a:pt x="138" y="155"/>
                  </a:cubicBezTo>
                  <a:cubicBezTo>
                    <a:pt x="139" y="155"/>
                    <a:pt x="139" y="155"/>
                    <a:pt x="140" y="155"/>
                  </a:cubicBezTo>
                  <a:cubicBezTo>
                    <a:pt x="140" y="155"/>
                    <a:pt x="140" y="155"/>
                    <a:pt x="141" y="155"/>
                  </a:cubicBezTo>
                  <a:cubicBezTo>
                    <a:pt x="141" y="156"/>
                    <a:pt x="141" y="157"/>
                    <a:pt x="141" y="157"/>
                  </a:cubicBezTo>
                  <a:cubicBezTo>
                    <a:pt x="140" y="158"/>
                    <a:pt x="140" y="158"/>
                    <a:pt x="140" y="158"/>
                  </a:cubicBezTo>
                  <a:moveTo>
                    <a:pt x="132" y="151"/>
                  </a:moveTo>
                  <a:cubicBezTo>
                    <a:pt x="132" y="151"/>
                    <a:pt x="132" y="151"/>
                    <a:pt x="131" y="151"/>
                  </a:cubicBezTo>
                  <a:cubicBezTo>
                    <a:pt x="131" y="150"/>
                    <a:pt x="130" y="149"/>
                    <a:pt x="131" y="148"/>
                  </a:cubicBezTo>
                  <a:cubicBezTo>
                    <a:pt x="131" y="148"/>
                    <a:pt x="132" y="148"/>
                    <a:pt x="132" y="148"/>
                  </a:cubicBezTo>
                  <a:cubicBezTo>
                    <a:pt x="133" y="148"/>
                    <a:pt x="133" y="148"/>
                    <a:pt x="133" y="148"/>
                  </a:cubicBezTo>
                  <a:cubicBezTo>
                    <a:pt x="134" y="149"/>
                    <a:pt x="134" y="150"/>
                    <a:pt x="134" y="151"/>
                  </a:cubicBezTo>
                  <a:cubicBezTo>
                    <a:pt x="133" y="151"/>
                    <a:pt x="133" y="151"/>
                    <a:pt x="132" y="151"/>
                  </a:cubicBezTo>
                  <a:moveTo>
                    <a:pt x="19" y="147"/>
                  </a:moveTo>
                  <a:cubicBezTo>
                    <a:pt x="18" y="147"/>
                    <a:pt x="18" y="146"/>
                    <a:pt x="17" y="146"/>
                  </a:cubicBezTo>
                  <a:cubicBezTo>
                    <a:pt x="17" y="145"/>
                    <a:pt x="17" y="144"/>
                    <a:pt x="18" y="144"/>
                  </a:cubicBezTo>
                  <a:cubicBezTo>
                    <a:pt x="18" y="143"/>
                    <a:pt x="18" y="143"/>
                    <a:pt x="19" y="143"/>
                  </a:cubicBezTo>
                  <a:cubicBezTo>
                    <a:pt x="19" y="143"/>
                    <a:pt x="20" y="144"/>
                    <a:pt x="20" y="144"/>
                  </a:cubicBezTo>
                  <a:cubicBezTo>
                    <a:pt x="21" y="145"/>
                    <a:pt x="20" y="146"/>
                    <a:pt x="19" y="147"/>
                  </a:cubicBezTo>
                  <a:cubicBezTo>
                    <a:pt x="19" y="147"/>
                    <a:pt x="19" y="147"/>
                    <a:pt x="19" y="147"/>
                  </a:cubicBezTo>
                  <a:moveTo>
                    <a:pt x="125" y="144"/>
                  </a:moveTo>
                  <a:cubicBezTo>
                    <a:pt x="125" y="144"/>
                    <a:pt x="124" y="144"/>
                    <a:pt x="124" y="144"/>
                  </a:cubicBezTo>
                  <a:cubicBezTo>
                    <a:pt x="123" y="143"/>
                    <a:pt x="123" y="142"/>
                    <a:pt x="124" y="141"/>
                  </a:cubicBezTo>
                  <a:cubicBezTo>
                    <a:pt x="124" y="141"/>
                    <a:pt x="125" y="141"/>
                    <a:pt x="125" y="141"/>
                  </a:cubicBezTo>
                  <a:cubicBezTo>
                    <a:pt x="125" y="141"/>
                    <a:pt x="126" y="141"/>
                    <a:pt x="126" y="141"/>
                  </a:cubicBezTo>
                  <a:cubicBezTo>
                    <a:pt x="127" y="142"/>
                    <a:pt x="127" y="143"/>
                    <a:pt x="126" y="144"/>
                  </a:cubicBezTo>
                  <a:cubicBezTo>
                    <a:pt x="126" y="144"/>
                    <a:pt x="125" y="144"/>
                    <a:pt x="125" y="144"/>
                  </a:cubicBezTo>
                  <a:moveTo>
                    <a:pt x="27" y="142"/>
                  </a:moveTo>
                  <a:cubicBezTo>
                    <a:pt x="27" y="142"/>
                    <a:pt x="26" y="141"/>
                    <a:pt x="26" y="141"/>
                  </a:cubicBezTo>
                  <a:cubicBezTo>
                    <a:pt x="25" y="140"/>
                    <a:pt x="26" y="139"/>
                    <a:pt x="27" y="139"/>
                  </a:cubicBezTo>
                  <a:cubicBezTo>
                    <a:pt x="27" y="139"/>
                    <a:pt x="27" y="138"/>
                    <a:pt x="27" y="138"/>
                  </a:cubicBezTo>
                  <a:cubicBezTo>
                    <a:pt x="28" y="138"/>
                    <a:pt x="29" y="139"/>
                    <a:pt x="29" y="139"/>
                  </a:cubicBezTo>
                  <a:cubicBezTo>
                    <a:pt x="29" y="140"/>
                    <a:pt x="29" y="141"/>
                    <a:pt x="28" y="142"/>
                  </a:cubicBezTo>
                  <a:cubicBezTo>
                    <a:pt x="27" y="142"/>
                    <a:pt x="27" y="142"/>
                    <a:pt x="27" y="142"/>
                  </a:cubicBezTo>
                  <a:moveTo>
                    <a:pt x="118" y="137"/>
                  </a:moveTo>
                  <a:cubicBezTo>
                    <a:pt x="117" y="137"/>
                    <a:pt x="117" y="137"/>
                    <a:pt x="117" y="137"/>
                  </a:cubicBezTo>
                  <a:cubicBezTo>
                    <a:pt x="116" y="136"/>
                    <a:pt x="116" y="135"/>
                    <a:pt x="117" y="135"/>
                  </a:cubicBezTo>
                  <a:cubicBezTo>
                    <a:pt x="117" y="134"/>
                    <a:pt x="117" y="134"/>
                    <a:pt x="118" y="134"/>
                  </a:cubicBezTo>
                  <a:cubicBezTo>
                    <a:pt x="118" y="134"/>
                    <a:pt x="119" y="134"/>
                    <a:pt x="119" y="135"/>
                  </a:cubicBezTo>
                  <a:cubicBezTo>
                    <a:pt x="120" y="135"/>
                    <a:pt x="120" y="136"/>
                    <a:pt x="119" y="137"/>
                  </a:cubicBezTo>
                  <a:cubicBezTo>
                    <a:pt x="119" y="137"/>
                    <a:pt x="118" y="137"/>
                    <a:pt x="118" y="137"/>
                  </a:cubicBezTo>
                  <a:moveTo>
                    <a:pt x="36" y="137"/>
                  </a:moveTo>
                  <a:cubicBezTo>
                    <a:pt x="35" y="137"/>
                    <a:pt x="35" y="137"/>
                    <a:pt x="35" y="136"/>
                  </a:cubicBezTo>
                  <a:cubicBezTo>
                    <a:pt x="34" y="135"/>
                    <a:pt x="34" y="134"/>
                    <a:pt x="35" y="134"/>
                  </a:cubicBezTo>
                  <a:cubicBezTo>
                    <a:pt x="36" y="134"/>
                    <a:pt x="36" y="134"/>
                    <a:pt x="36" y="134"/>
                  </a:cubicBezTo>
                  <a:cubicBezTo>
                    <a:pt x="37" y="134"/>
                    <a:pt x="37" y="134"/>
                    <a:pt x="38" y="134"/>
                  </a:cubicBezTo>
                  <a:cubicBezTo>
                    <a:pt x="38" y="135"/>
                    <a:pt x="38" y="136"/>
                    <a:pt x="37" y="137"/>
                  </a:cubicBezTo>
                  <a:cubicBezTo>
                    <a:pt x="36" y="137"/>
                    <a:pt x="36" y="137"/>
                    <a:pt x="36" y="137"/>
                  </a:cubicBezTo>
                  <a:moveTo>
                    <a:pt x="45" y="132"/>
                  </a:moveTo>
                  <a:cubicBezTo>
                    <a:pt x="44" y="132"/>
                    <a:pt x="44" y="132"/>
                    <a:pt x="43" y="131"/>
                  </a:cubicBezTo>
                  <a:cubicBezTo>
                    <a:pt x="43" y="130"/>
                    <a:pt x="43" y="129"/>
                    <a:pt x="44" y="129"/>
                  </a:cubicBezTo>
                  <a:cubicBezTo>
                    <a:pt x="44" y="129"/>
                    <a:pt x="45" y="129"/>
                    <a:pt x="45" y="129"/>
                  </a:cubicBezTo>
                  <a:cubicBezTo>
                    <a:pt x="45" y="129"/>
                    <a:pt x="46" y="129"/>
                    <a:pt x="46" y="129"/>
                  </a:cubicBezTo>
                  <a:cubicBezTo>
                    <a:pt x="47" y="130"/>
                    <a:pt x="46" y="131"/>
                    <a:pt x="46" y="132"/>
                  </a:cubicBezTo>
                  <a:cubicBezTo>
                    <a:pt x="45" y="132"/>
                    <a:pt x="45" y="132"/>
                    <a:pt x="45" y="132"/>
                  </a:cubicBezTo>
                  <a:moveTo>
                    <a:pt x="53" y="127"/>
                  </a:moveTo>
                  <a:cubicBezTo>
                    <a:pt x="53" y="127"/>
                    <a:pt x="52" y="127"/>
                    <a:pt x="52" y="126"/>
                  </a:cubicBezTo>
                  <a:cubicBezTo>
                    <a:pt x="52" y="125"/>
                    <a:pt x="52" y="124"/>
                    <a:pt x="53" y="124"/>
                  </a:cubicBezTo>
                  <a:cubicBezTo>
                    <a:pt x="53" y="124"/>
                    <a:pt x="53" y="124"/>
                    <a:pt x="53" y="124"/>
                  </a:cubicBezTo>
                  <a:cubicBezTo>
                    <a:pt x="54" y="124"/>
                    <a:pt x="55" y="124"/>
                    <a:pt x="55" y="125"/>
                  </a:cubicBezTo>
                  <a:cubicBezTo>
                    <a:pt x="55" y="125"/>
                    <a:pt x="55" y="126"/>
                    <a:pt x="54" y="127"/>
                  </a:cubicBezTo>
                  <a:cubicBezTo>
                    <a:pt x="53" y="127"/>
                    <a:pt x="53" y="127"/>
                    <a:pt x="53" y="127"/>
                  </a:cubicBezTo>
                  <a:moveTo>
                    <a:pt x="109" y="129"/>
                  </a:moveTo>
                  <a:cubicBezTo>
                    <a:pt x="63" y="129"/>
                    <a:pt x="63" y="129"/>
                    <a:pt x="63" y="129"/>
                  </a:cubicBezTo>
                  <a:cubicBezTo>
                    <a:pt x="63" y="129"/>
                    <a:pt x="86" y="108"/>
                    <a:pt x="100" y="106"/>
                  </a:cubicBezTo>
                  <a:cubicBezTo>
                    <a:pt x="100" y="106"/>
                    <a:pt x="113" y="108"/>
                    <a:pt x="136" y="129"/>
                  </a:cubicBezTo>
                  <a:cubicBezTo>
                    <a:pt x="112" y="129"/>
                    <a:pt x="112" y="129"/>
                    <a:pt x="112" y="129"/>
                  </a:cubicBezTo>
                  <a:cubicBezTo>
                    <a:pt x="112" y="129"/>
                    <a:pt x="112" y="130"/>
                    <a:pt x="112" y="130"/>
                  </a:cubicBezTo>
                  <a:cubicBezTo>
                    <a:pt x="111" y="130"/>
                    <a:pt x="111" y="131"/>
                    <a:pt x="111" y="131"/>
                  </a:cubicBezTo>
                  <a:cubicBezTo>
                    <a:pt x="110" y="131"/>
                    <a:pt x="110" y="130"/>
                    <a:pt x="109" y="130"/>
                  </a:cubicBezTo>
                  <a:cubicBezTo>
                    <a:pt x="109" y="130"/>
                    <a:pt x="109" y="129"/>
                    <a:pt x="109" y="129"/>
                  </a:cubicBezTo>
                  <a:moveTo>
                    <a:pt x="97" y="102"/>
                  </a:moveTo>
                  <a:cubicBezTo>
                    <a:pt x="96" y="102"/>
                    <a:pt x="96" y="102"/>
                    <a:pt x="96" y="102"/>
                  </a:cubicBezTo>
                  <a:cubicBezTo>
                    <a:pt x="95" y="101"/>
                    <a:pt x="95" y="100"/>
                    <a:pt x="96" y="99"/>
                  </a:cubicBezTo>
                  <a:cubicBezTo>
                    <a:pt x="96" y="99"/>
                    <a:pt x="97" y="99"/>
                    <a:pt x="97" y="99"/>
                  </a:cubicBezTo>
                  <a:cubicBezTo>
                    <a:pt x="98" y="99"/>
                    <a:pt x="98" y="99"/>
                    <a:pt x="98" y="100"/>
                  </a:cubicBezTo>
                  <a:cubicBezTo>
                    <a:pt x="99" y="101"/>
                    <a:pt x="99" y="102"/>
                    <a:pt x="98" y="102"/>
                  </a:cubicBezTo>
                  <a:cubicBezTo>
                    <a:pt x="97" y="102"/>
                    <a:pt x="97" y="102"/>
                    <a:pt x="97" y="102"/>
                  </a:cubicBezTo>
                  <a:moveTo>
                    <a:pt x="103" y="103"/>
                  </a:moveTo>
                  <a:cubicBezTo>
                    <a:pt x="140" y="83"/>
                    <a:pt x="140" y="83"/>
                    <a:pt x="140" y="83"/>
                  </a:cubicBezTo>
                  <a:cubicBezTo>
                    <a:pt x="141" y="129"/>
                    <a:pt x="141" y="129"/>
                    <a:pt x="141" y="129"/>
                  </a:cubicBezTo>
                  <a:cubicBezTo>
                    <a:pt x="121" y="110"/>
                    <a:pt x="107" y="105"/>
                    <a:pt x="102" y="104"/>
                  </a:cubicBezTo>
                  <a:cubicBezTo>
                    <a:pt x="103" y="103"/>
                    <a:pt x="103" y="103"/>
                    <a:pt x="103" y="103"/>
                  </a:cubicBezTo>
                  <a:cubicBezTo>
                    <a:pt x="103" y="103"/>
                    <a:pt x="103" y="103"/>
                    <a:pt x="103" y="103"/>
                  </a:cubicBezTo>
                  <a:moveTo>
                    <a:pt x="57" y="86"/>
                  </a:moveTo>
                  <a:cubicBezTo>
                    <a:pt x="56" y="86"/>
                    <a:pt x="56" y="86"/>
                    <a:pt x="56" y="86"/>
                  </a:cubicBezTo>
                  <a:cubicBezTo>
                    <a:pt x="55" y="86"/>
                    <a:pt x="55" y="85"/>
                    <a:pt x="55" y="84"/>
                  </a:cubicBezTo>
                  <a:cubicBezTo>
                    <a:pt x="56" y="83"/>
                    <a:pt x="56" y="83"/>
                    <a:pt x="57" y="83"/>
                  </a:cubicBezTo>
                  <a:cubicBezTo>
                    <a:pt x="57" y="83"/>
                    <a:pt x="57" y="83"/>
                    <a:pt x="58" y="83"/>
                  </a:cubicBezTo>
                  <a:cubicBezTo>
                    <a:pt x="58" y="83"/>
                    <a:pt x="58" y="84"/>
                    <a:pt x="59" y="84"/>
                  </a:cubicBezTo>
                  <a:cubicBezTo>
                    <a:pt x="65" y="88"/>
                    <a:pt x="65" y="88"/>
                    <a:pt x="65" y="88"/>
                  </a:cubicBezTo>
                  <a:cubicBezTo>
                    <a:pt x="65" y="88"/>
                    <a:pt x="65" y="88"/>
                    <a:pt x="66" y="88"/>
                  </a:cubicBezTo>
                  <a:cubicBezTo>
                    <a:pt x="66" y="88"/>
                    <a:pt x="66" y="88"/>
                    <a:pt x="66" y="88"/>
                  </a:cubicBezTo>
                  <a:cubicBezTo>
                    <a:pt x="67" y="88"/>
                    <a:pt x="67" y="88"/>
                    <a:pt x="67" y="89"/>
                  </a:cubicBezTo>
                  <a:cubicBezTo>
                    <a:pt x="97" y="104"/>
                    <a:pt x="97" y="104"/>
                    <a:pt x="97" y="104"/>
                  </a:cubicBezTo>
                  <a:cubicBezTo>
                    <a:pt x="97" y="104"/>
                    <a:pt x="97" y="104"/>
                    <a:pt x="97" y="104"/>
                  </a:cubicBezTo>
                  <a:cubicBezTo>
                    <a:pt x="95" y="104"/>
                    <a:pt x="92" y="105"/>
                    <a:pt x="90" y="106"/>
                  </a:cubicBezTo>
                  <a:cubicBezTo>
                    <a:pt x="90" y="106"/>
                    <a:pt x="90" y="107"/>
                    <a:pt x="90" y="107"/>
                  </a:cubicBezTo>
                  <a:cubicBezTo>
                    <a:pt x="90" y="107"/>
                    <a:pt x="90" y="107"/>
                    <a:pt x="90" y="107"/>
                  </a:cubicBezTo>
                  <a:cubicBezTo>
                    <a:pt x="91" y="108"/>
                    <a:pt x="91" y="109"/>
                    <a:pt x="90" y="109"/>
                  </a:cubicBezTo>
                  <a:cubicBezTo>
                    <a:pt x="90" y="110"/>
                    <a:pt x="89" y="110"/>
                    <a:pt x="89" y="110"/>
                  </a:cubicBezTo>
                  <a:cubicBezTo>
                    <a:pt x="88" y="110"/>
                    <a:pt x="88" y="110"/>
                    <a:pt x="88" y="109"/>
                  </a:cubicBezTo>
                  <a:cubicBezTo>
                    <a:pt x="87" y="109"/>
                    <a:pt x="87" y="108"/>
                    <a:pt x="87" y="108"/>
                  </a:cubicBezTo>
                  <a:cubicBezTo>
                    <a:pt x="85" y="109"/>
                    <a:pt x="83" y="110"/>
                    <a:pt x="81" y="111"/>
                  </a:cubicBezTo>
                  <a:cubicBezTo>
                    <a:pt x="81" y="112"/>
                    <a:pt x="81" y="112"/>
                    <a:pt x="80" y="112"/>
                  </a:cubicBezTo>
                  <a:cubicBezTo>
                    <a:pt x="80" y="112"/>
                    <a:pt x="80" y="112"/>
                    <a:pt x="80" y="112"/>
                  </a:cubicBezTo>
                  <a:cubicBezTo>
                    <a:pt x="80" y="112"/>
                    <a:pt x="79" y="112"/>
                    <a:pt x="79" y="112"/>
                  </a:cubicBezTo>
                  <a:cubicBezTo>
                    <a:pt x="68" y="120"/>
                    <a:pt x="59" y="128"/>
                    <a:pt x="59" y="128"/>
                  </a:cubicBezTo>
                  <a:cubicBezTo>
                    <a:pt x="58" y="85"/>
                    <a:pt x="58" y="85"/>
                    <a:pt x="58" y="85"/>
                  </a:cubicBezTo>
                  <a:cubicBezTo>
                    <a:pt x="58" y="85"/>
                    <a:pt x="58" y="85"/>
                    <a:pt x="58" y="85"/>
                  </a:cubicBezTo>
                  <a:cubicBezTo>
                    <a:pt x="58" y="86"/>
                    <a:pt x="57" y="86"/>
                    <a:pt x="57" y="86"/>
                  </a:cubicBezTo>
                  <a:moveTo>
                    <a:pt x="106" y="82"/>
                  </a:moveTo>
                  <a:cubicBezTo>
                    <a:pt x="105" y="82"/>
                    <a:pt x="105" y="81"/>
                    <a:pt x="105" y="81"/>
                  </a:cubicBezTo>
                  <a:cubicBezTo>
                    <a:pt x="104" y="81"/>
                    <a:pt x="104" y="80"/>
                    <a:pt x="104" y="79"/>
                  </a:cubicBezTo>
                  <a:cubicBezTo>
                    <a:pt x="105" y="78"/>
                    <a:pt x="105" y="78"/>
                    <a:pt x="106" y="78"/>
                  </a:cubicBezTo>
                  <a:cubicBezTo>
                    <a:pt x="106" y="78"/>
                    <a:pt x="107" y="78"/>
                    <a:pt x="107" y="79"/>
                  </a:cubicBezTo>
                  <a:cubicBezTo>
                    <a:pt x="108" y="79"/>
                    <a:pt x="108" y="80"/>
                    <a:pt x="107" y="81"/>
                  </a:cubicBezTo>
                  <a:cubicBezTo>
                    <a:pt x="107" y="81"/>
                    <a:pt x="106" y="82"/>
                    <a:pt x="106" y="82"/>
                  </a:cubicBezTo>
                  <a:moveTo>
                    <a:pt x="48" y="82"/>
                  </a:moveTo>
                  <a:cubicBezTo>
                    <a:pt x="47" y="81"/>
                    <a:pt x="47" y="81"/>
                    <a:pt x="47" y="81"/>
                  </a:cubicBezTo>
                  <a:cubicBezTo>
                    <a:pt x="46" y="81"/>
                    <a:pt x="46" y="80"/>
                    <a:pt x="47" y="79"/>
                  </a:cubicBezTo>
                  <a:cubicBezTo>
                    <a:pt x="47" y="78"/>
                    <a:pt x="47" y="78"/>
                    <a:pt x="48" y="78"/>
                  </a:cubicBezTo>
                  <a:cubicBezTo>
                    <a:pt x="48" y="78"/>
                    <a:pt x="49" y="78"/>
                    <a:pt x="49" y="78"/>
                  </a:cubicBezTo>
                  <a:cubicBezTo>
                    <a:pt x="50" y="79"/>
                    <a:pt x="50" y="80"/>
                    <a:pt x="50" y="81"/>
                  </a:cubicBezTo>
                  <a:cubicBezTo>
                    <a:pt x="49" y="81"/>
                    <a:pt x="49" y="82"/>
                    <a:pt x="48" y="82"/>
                  </a:cubicBezTo>
                  <a:moveTo>
                    <a:pt x="68" y="85"/>
                  </a:moveTo>
                  <a:cubicBezTo>
                    <a:pt x="61" y="82"/>
                    <a:pt x="61" y="82"/>
                    <a:pt x="61" y="82"/>
                  </a:cubicBezTo>
                  <a:cubicBezTo>
                    <a:pt x="63" y="81"/>
                    <a:pt x="66" y="79"/>
                    <a:pt x="68" y="78"/>
                  </a:cubicBezTo>
                  <a:cubicBezTo>
                    <a:pt x="68" y="85"/>
                    <a:pt x="68" y="85"/>
                    <a:pt x="68" y="85"/>
                  </a:cubicBezTo>
                  <a:moveTo>
                    <a:pt x="129" y="85"/>
                  </a:moveTo>
                  <a:cubicBezTo>
                    <a:pt x="129" y="76"/>
                    <a:pt x="129" y="76"/>
                    <a:pt x="129" y="76"/>
                  </a:cubicBezTo>
                  <a:cubicBezTo>
                    <a:pt x="134" y="79"/>
                    <a:pt x="137" y="81"/>
                    <a:pt x="137" y="81"/>
                  </a:cubicBezTo>
                  <a:cubicBezTo>
                    <a:pt x="129" y="85"/>
                    <a:pt x="129" y="85"/>
                    <a:pt x="129" y="85"/>
                  </a:cubicBezTo>
                  <a:moveTo>
                    <a:pt x="39" y="77"/>
                  </a:moveTo>
                  <a:cubicBezTo>
                    <a:pt x="38" y="77"/>
                    <a:pt x="38" y="77"/>
                    <a:pt x="38" y="77"/>
                  </a:cubicBezTo>
                  <a:cubicBezTo>
                    <a:pt x="38" y="76"/>
                    <a:pt x="37" y="75"/>
                    <a:pt x="38" y="74"/>
                  </a:cubicBezTo>
                  <a:cubicBezTo>
                    <a:pt x="38" y="74"/>
                    <a:pt x="39" y="73"/>
                    <a:pt x="39" y="73"/>
                  </a:cubicBezTo>
                  <a:cubicBezTo>
                    <a:pt x="40" y="73"/>
                    <a:pt x="40" y="73"/>
                    <a:pt x="40" y="74"/>
                  </a:cubicBezTo>
                  <a:cubicBezTo>
                    <a:pt x="41" y="74"/>
                    <a:pt x="41" y="75"/>
                    <a:pt x="41" y="76"/>
                  </a:cubicBezTo>
                  <a:cubicBezTo>
                    <a:pt x="40" y="76"/>
                    <a:pt x="40" y="77"/>
                    <a:pt x="39" y="77"/>
                  </a:cubicBezTo>
                  <a:moveTo>
                    <a:pt x="30" y="72"/>
                  </a:moveTo>
                  <a:cubicBezTo>
                    <a:pt x="30" y="72"/>
                    <a:pt x="30" y="72"/>
                    <a:pt x="30" y="72"/>
                  </a:cubicBezTo>
                  <a:cubicBezTo>
                    <a:pt x="29" y="71"/>
                    <a:pt x="29" y="70"/>
                    <a:pt x="29" y="69"/>
                  </a:cubicBezTo>
                  <a:cubicBezTo>
                    <a:pt x="29" y="69"/>
                    <a:pt x="30" y="69"/>
                    <a:pt x="30" y="69"/>
                  </a:cubicBezTo>
                  <a:cubicBezTo>
                    <a:pt x="31" y="69"/>
                    <a:pt x="31" y="69"/>
                    <a:pt x="31" y="69"/>
                  </a:cubicBezTo>
                  <a:cubicBezTo>
                    <a:pt x="32" y="69"/>
                    <a:pt x="32" y="70"/>
                    <a:pt x="32" y="71"/>
                  </a:cubicBezTo>
                  <a:cubicBezTo>
                    <a:pt x="32" y="72"/>
                    <a:pt x="31" y="72"/>
                    <a:pt x="30" y="72"/>
                  </a:cubicBezTo>
                  <a:moveTo>
                    <a:pt x="96" y="93"/>
                  </a:moveTo>
                  <a:cubicBezTo>
                    <a:pt x="95" y="93"/>
                    <a:pt x="94" y="93"/>
                    <a:pt x="93" y="92"/>
                  </a:cubicBezTo>
                  <a:cubicBezTo>
                    <a:pt x="91" y="92"/>
                    <a:pt x="89" y="91"/>
                    <a:pt x="88" y="90"/>
                  </a:cubicBezTo>
                  <a:cubicBezTo>
                    <a:pt x="86" y="88"/>
                    <a:pt x="85" y="87"/>
                    <a:pt x="85" y="85"/>
                  </a:cubicBezTo>
                  <a:cubicBezTo>
                    <a:pt x="84" y="83"/>
                    <a:pt x="84" y="82"/>
                    <a:pt x="84" y="80"/>
                  </a:cubicBezTo>
                  <a:cubicBezTo>
                    <a:pt x="84" y="77"/>
                    <a:pt x="84" y="75"/>
                    <a:pt x="85" y="74"/>
                  </a:cubicBezTo>
                  <a:cubicBezTo>
                    <a:pt x="85" y="72"/>
                    <a:pt x="87" y="70"/>
                    <a:pt x="88" y="69"/>
                  </a:cubicBezTo>
                  <a:cubicBezTo>
                    <a:pt x="89" y="67"/>
                    <a:pt x="91" y="66"/>
                    <a:pt x="93" y="65"/>
                  </a:cubicBezTo>
                  <a:cubicBezTo>
                    <a:pt x="95" y="65"/>
                    <a:pt x="97" y="64"/>
                    <a:pt x="99" y="64"/>
                  </a:cubicBezTo>
                  <a:cubicBezTo>
                    <a:pt x="101" y="64"/>
                    <a:pt x="103" y="65"/>
                    <a:pt x="104" y="65"/>
                  </a:cubicBezTo>
                  <a:cubicBezTo>
                    <a:pt x="106" y="66"/>
                    <a:pt x="107" y="66"/>
                    <a:pt x="109" y="68"/>
                  </a:cubicBezTo>
                  <a:cubicBezTo>
                    <a:pt x="110" y="68"/>
                    <a:pt x="110" y="69"/>
                    <a:pt x="111" y="71"/>
                  </a:cubicBezTo>
                  <a:cubicBezTo>
                    <a:pt x="111" y="70"/>
                    <a:pt x="112" y="70"/>
                    <a:pt x="112" y="70"/>
                  </a:cubicBezTo>
                  <a:cubicBezTo>
                    <a:pt x="112" y="70"/>
                    <a:pt x="113" y="70"/>
                    <a:pt x="113" y="71"/>
                  </a:cubicBezTo>
                  <a:cubicBezTo>
                    <a:pt x="114" y="71"/>
                    <a:pt x="114" y="72"/>
                    <a:pt x="113" y="73"/>
                  </a:cubicBezTo>
                  <a:cubicBezTo>
                    <a:pt x="113" y="73"/>
                    <a:pt x="112" y="74"/>
                    <a:pt x="112" y="74"/>
                  </a:cubicBezTo>
                  <a:cubicBezTo>
                    <a:pt x="112" y="74"/>
                    <a:pt x="112" y="74"/>
                    <a:pt x="112" y="74"/>
                  </a:cubicBezTo>
                  <a:cubicBezTo>
                    <a:pt x="112" y="74"/>
                    <a:pt x="112" y="75"/>
                    <a:pt x="112" y="76"/>
                  </a:cubicBezTo>
                  <a:cubicBezTo>
                    <a:pt x="112" y="77"/>
                    <a:pt x="112" y="79"/>
                    <a:pt x="111" y="80"/>
                  </a:cubicBezTo>
                  <a:cubicBezTo>
                    <a:pt x="111" y="81"/>
                    <a:pt x="110" y="82"/>
                    <a:pt x="109" y="83"/>
                  </a:cubicBezTo>
                  <a:cubicBezTo>
                    <a:pt x="108" y="84"/>
                    <a:pt x="107" y="85"/>
                    <a:pt x="106" y="86"/>
                  </a:cubicBezTo>
                  <a:cubicBezTo>
                    <a:pt x="105" y="86"/>
                    <a:pt x="104" y="87"/>
                    <a:pt x="102" y="87"/>
                  </a:cubicBezTo>
                  <a:cubicBezTo>
                    <a:pt x="102" y="87"/>
                    <a:pt x="101" y="87"/>
                    <a:pt x="101" y="87"/>
                  </a:cubicBezTo>
                  <a:cubicBezTo>
                    <a:pt x="101" y="87"/>
                    <a:pt x="101" y="88"/>
                    <a:pt x="101" y="89"/>
                  </a:cubicBezTo>
                  <a:cubicBezTo>
                    <a:pt x="101" y="89"/>
                    <a:pt x="100" y="89"/>
                    <a:pt x="100" y="89"/>
                  </a:cubicBezTo>
                  <a:cubicBezTo>
                    <a:pt x="99" y="89"/>
                    <a:pt x="99" y="89"/>
                    <a:pt x="99" y="89"/>
                  </a:cubicBezTo>
                  <a:cubicBezTo>
                    <a:pt x="98" y="88"/>
                    <a:pt x="98" y="87"/>
                    <a:pt x="98" y="87"/>
                  </a:cubicBezTo>
                  <a:cubicBezTo>
                    <a:pt x="99" y="86"/>
                    <a:pt x="99" y="86"/>
                    <a:pt x="100" y="86"/>
                  </a:cubicBezTo>
                  <a:cubicBezTo>
                    <a:pt x="100" y="86"/>
                    <a:pt x="100" y="86"/>
                    <a:pt x="100" y="86"/>
                  </a:cubicBezTo>
                  <a:cubicBezTo>
                    <a:pt x="100" y="86"/>
                    <a:pt x="99" y="85"/>
                    <a:pt x="99" y="85"/>
                  </a:cubicBezTo>
                  <a:cubicBezTo>
                    <a:pt x="98" y="86"/>
                    <a:pt x="97" y="86"/>
                    <a:pt x="96" y="87"/>
                  </a:cubicBezTo>
                  <a:cubicBezTo>
                    <a:pt x="96" y="87"/>
                    <a:pt x="96" y="87"/>
                    <a:pt x="95" y="87"/>
                  </a:cubicBezTo>
                  <a:cubicBezTo>
                    <a:pt x="94" y="87"/>
                    <a:pt x="94" y="87"/>
                    <a:pt x="93" y="86"/>
                  </a:cubicBezTo>
                  <a:cubicBezTo>
                    <a:pt x="92" y="86"/>
                    <a:pt x="91" y="85"/>
                    <a:pt x="90" y="84"/>
                  </a:cubicBezTo>
                  <a:cubicBezTo>
                    <a:pt x="90" y="83"/>
                    <a:pt x="89" y="82"/>
                    <a:pt x="89" y="80"/>
                  </a:cubicBezTo>
                  <a:cubicBezTo>
                    <a:pt x="89" y="79"/>
                    <a:pt x="90" y="77"/>
                    <a:pt x="90" y="76"/>
                  </a:cubicBezTo>
                  <a:cubicBezTo>
                    <a:pt x="91" y="75"/>
                    <a:pt x="91" y="74"/>
                    <a:pt x="92" y="74"/>
                  </a:cubicBezTo>
                  <a:cubicBezTo>
                    <a:pt x="92" y="74"/>
                    <a:pt x="92" y="73"/>
                    <a:pt x="92" y="73"/>
                  </a:cubicBezTo>
                  <a:cubicBezTo>
                    <a:pt x="91" y="72"/>
                    <a:pt x="92" y="72"/>
                    <a:pt x="93" y="71"/>
                  </a:cubicBezTo>
                  <a:cubicBezTo>
                    <a:pt x="93" y="71"/>
                    <a:pt x="93" y="71"/>
                    <a:pt x="93" y="71"/>
                  </a:cubicBezTo>
                  <a:cubicBezTo>
                    <a:pt x="93" y="71"/>
                    <a:pt x="94" y="71"/>
                    <a:pt x="94" y="71"/>
                  </a:cubicBezTo>
                  <a:cubicBezTo>
                    <a:pt x="95" y="71"/>
                    <a:pt x="96" y="70"/>
                    <a:pt x="98" y="70"/>
                  </a:cubicBezTo>
                  <a:cubicBezTo>
                    <a:pt x="99" y="70"/>
                    <a:pt x="101" y="71"/>
                    <a:pt x="102" y="72"/>
                  </a:cubicBezTo>
                  <a:cubicBezTo>
                    <a:pt x="102" y="71"/>
                    <a:pt x="102" y="71"/>
                    <a:pt x="102" y="71"/>
                  </a:cubicBezTo>
                  <a:cubicBezTo>
                    <a:pt x="106" y="71"/>
                    <a:pt x="106" y="71"/>
                    <a:pt x="106" y="71"/>
                  </a:cubicBezTo>
                  <a:cubicBezTo>
                    <a:pt x="104" y="82"/>
                    <a:pt x="104" y="82"/>
                    <a:pt x="104" y="82"/>
                  </a:cubicBezTo>
                  <a:cubicBezTo>
                    <a:pt x="104" y="82"/>
                    <a:pt x="103" y="83"/>
                    <a:pt x="103" y="83"/>
                  </a:cubicBezTo>
                  <a:cubicBezTo>
                    <a:pt x="104" y="84"/>
                    <a:pt x="104" y="84"/>
                    <a:pt x="104" y="84"/>
                  </a:cubicBezTo>
                  <a:cubicBezTo>
                    <a:pt x="104" y="84"/>
                    <a:pt x="104" y="84"/>
                    <a:pt x="104" y="84"/>
                  </a:cubicBezTo>
                  <a:cubicBezTo>
                    <a:pt x="105" y="84"/>
                    <a:pt x="105" y="83"/>
                    <a:pt x="106" y="83"/>
                  </a:cubicBezTo>
                  <a:cubicBezTo>
                    <a:pt x="107" y="82"/>
                    <a:pt x="108" y="81"/>
                    <a:pt x="108" y="80"/>
                  </a:cubicBezTo>
                  <a:cubicBezTo>
                    <a:pt x="109" y="79"/>
                    <a:pt x="109" y="77"/>
                    <a:pt x="109" y="76"/>
                  </a:cubicBezTo>
                  <a:cubicBezTo>
                    <a:pt x="109" y="75"/>
                    <a:pt x="109" y="73"/>
                    <a:pt x="109" y="72"/>
                  </a:cubicBezTo>
                  <a:cubicBezTo>
                    <a:pt x="108" y="71"/>
                    <a:pt x="108" y="70"/>
                    <a:pt x="107" y="70"/>
                  </a:cubicBezTo>
                  <a:cubicBezTo>
                    <a:pt x="106" y="69"/>
                    <a:pt x="105" y="68"/>
                    <a:pt x="103" y="68"/>
                  </a:cubicBezTo>
                  <a:cubicBezTo>
                    <a:pt x="102" y="67"/>
                    <a:pt x="101" y="67"/>
                    <a:pt x="99" y="67"/>
                  </a:cubicBezTo>
                  <a:cubicBezTo>
                    <a:pt x="97" y="67"/>
                    <a:pt x="96" y="67"/>
                    <a:pt x="95" y="68"/>
                  </a:cubicBezTo>
                  <a:cubicBezTo>
                    <a:pt x="93" y="68"/>
                    <a:pt x="92" y="69"/>
                    <a:pt x="91" y="70"/>
                  </a:cubicBezTo>
                  <a:cubicBezTo>
                    <a:pt x="90" y="70"/>
                    <a:pt x="89" y="71"/>
                    <a:pt x="88" y="72"/>
                  </a:cubicBezTo>
                  <a:cubicBezTo>
                    <a:pt x="88" y="74"/>
                    <a:pt x="87" y="75"/>
                    <a:pt x="87" y="76"/>
                  </a:cubicBezTo>
                  <a:cubicBezTo>
                    <a:pt x="87" y="77"/>
                    <a:pt x="87" y="78"/>
                    <a:pt x="87" y="80"/>
                  </a:cubicBezTo>
                  <a:cubicBezTo>
                    <a:pt x="87" y="81"/>
                    <a:pt x="87" y="83"/>
                    <a:pt x="88" y="84"/>
                  </a:cubicBezTo>
                  <a:cubicBezTo>
                    <a:pt x="88" y="86"/>
                    <a:pt x="89" y="87"/>
                    <a:pt x="91" y="88"/>
                  </a:cubicBezTo>
                  <a:cubicBezTo>
                    <a:pt x="92" y="89"/>
                    <a:pt x="93" y="90"/>
                    <a:pt x="95" y="90"/>
                  </a:cubicBezTo>
                  <a:cubicBezTo>
                    <a:pt x="97" y="90"/>
                    <a:pt x="98" y="91"/>
                    <a:pt x="99" y="91"/>
                  </a:cubicBezTo>
                  <a:cubicBezTo>
                    <a:pt x="100" y="91"/>
                    <a:pt x="101" y="91"/>
                    <a:pt x="102" y="90"/>
                  </a:cubicBezTo>
                  <a:cubicBezTo>
                    <a:pt x="104" y="90"/>
                    <a:pt x="105" y="90"/>
                    <a:pt x="106" y="89"/>
                  </a:cubicBezTo>
                  <a:cubicBezTo>
                    <a:pt x="108" y="89"/>
                    <a:pt x="109" y="88"/>
                    <a:pt x="110" y="87"/>
                  </a:cubicBezTo>
                  <a:cubicBezTo>
                    <a:pt x="113" y="87"/>
                    <a:pt x="113" y="87"/>
                    <a:pt x="113" y="87"/>
                  </a:cubicBezTo>
                  <a:cubicBezTo>
                    <a:pt x="113" y="87"/>
                    <a:pt x="113" y="87"/>
                    <a:pt x="113" y="87"/>
                  </a:cubicBezTo>
                  <a:cubicBezTo>
                    <a:pt x="112" y="88"/>
                    <a:pt x="112" y="89"/>
                    <a:pt x="111" y="89"/>
                  </a:cubicBezTo>
                  <a:cubicBezTo>
                    <a:pt x="110" y="90"/>
                    <a:pt x="109" y="91"/>
                    <a:pt x="108" y="92"/>
                  </a:cubicBezTo>
                  <a:cubicBezTo>
                    <a:pt x="107" y="92"/>
                    <a:pt x="106" y="93"/>
                    <a:pt x="104" y="93"/>
                  </a:cubicBezTo>
                  <a:cubicBezTo>
                    <a:pt x="103" y="93"/>
                    <a:pt x="101" y="93"/>
                    <a:pt x="100" y="93"/>
                  </a:cubicBezTo>
                  <a:cubicBezTo>
                    <a:pt x="99" y="93"/>
                    <a:pt x="99" y="93"/>
                    <a:pt x="99" y="93"/>
                  </a:cubicBezTo>
                  <a:cubicBezTo>
                    <a:pt x="99" y="94"/>
                    <a:pt x="99" y="94"/>
                    <a:pt x="98" y="94"/>
                  </a:cubicBezTo>
                  <a:cubicBezTo>
                    <a:pt x="98" y="94"/>
                    <a:pt x="98" y="94"/>
                    <a:pt x="98" y="94"/>
                  </a:cubicBezTo>
                  <a:cubicBezTo>
                    <a:pt x="97" y="94"/>
                    <a:pt x="97" y="94"/>
                    <a:pt x="96" y="93"/>
                  </a:cubicBezTo>
                  <a:moveTo>
                    <a:pt x="22" y="67"/>
                  </a:moveTo>
                  <a:cubicBezTo>
                    <a:pt x="21" y="67"/>
                    <a:pt x="21" y="67"/>
                    <a:pt x="21" y="67"/>
                  </a:cubicBezTo>
                  <a:cubicBezTo>
                    <a:pt x="20" y="67"/>
                    <a:pt x="20" y="66"/>
                    <a:pt x="20" y="65"/>
                  </a:cubicBezTo>
                  <a:cubicBezTo>
                    <a:pt x="21" y="64"/>
                    <a:pt x="21" y="64"/>
                    <a:pt x="22" y="64"/>
                  </a:cubicBezTo>
                  <a:cubicBezTo>
                    <a:pt x="22" y="64"/>
                    <a:pt x="22" y="64"/>
                    <a:pt x="23" y="64"/>
                  </a:cubicBezTo>
                  <a:cubicBezTo>
                    <a:pt x="23" y="64"/>
                    <a:pt x="24" y="65"/>
                    <a:pt x="23" y="66"/>
                  </a:cubicBezTo>
                  <a:cubicBezTo>
                    <a:pt x="23" y="67"/>
                    <a:pt x="22" y="67"/>
                    <a:pt x="22" y="67"/>
                  </a:cubicBezTo>
                  <a:moveTo>
                    <a:pt x="118" y="66"/>
                  </a:moveTo>
                  <a:cubicBezTo>
                    <a:pt x="118" y="66"/>
                    <a:pt x="117" y="66"/>
                    <a:pt x="117" y="65"/>
                  </a:cubicBezTo>
                  <a:cubicBezTo>
                    <a:pt x="116" y="65"/>
                    <a:pt x="116" y="64"/>
                    <a:pt x="117" y="63"/>
                  </a:cubicBezTo>
                  <a:cubicBezTo>
                    <a:pt x="117" y="63"/>
                    <a:pt x="118" y="62"/>
                    <a:pt x="118" y="62"/>
                  </a:cubicBezTo>
                  <a:cubicBezTo>
                    <a:pt x="118" y="62"/>
                    <a:pt x="119" y="63"/>
                    <a:pt x="119" y="63"/>
                  </a:cubicBezTo>
                  <a:cubicBezTo>
                    <a:pt x="120" y="63"/>
                    <a:pt x="120" y="64"/>
                    <a:pt x="119" y="65"/>
                  </a:cubicBezTo>
                  <a:cubicBezTo>
                    <a:pt x="119" y="66"/>
                    <a:pt x="119" y="66"/>
                    <a:pt x="118" y="66"/>
                  </a:cubicBezTo>
                  <a:moveTo>
                    <a:pt x="91" y="65"/>
                  </a:moveTo>
                  <a:cubicBezTo>
                    <a:pt x="90" y="65"/>
                    <a:pt x="89" y="64"/>
                    <a:pt x="89" y="64"/>
                  </a:cubicBezTo>
                  <a:cubicBezTo>
                    <a:pt x="89" y="63"/>
                    <a:pt x="90" y="62"/>
                    <a:pt x="90" y="62"/>
                  </a:cubicBezTo>
                  <a:cubicBezTo>
                    <a:pt x="91" y="62"/>
                    <a:pt x="91" y="62"/>
                    <a:pt x="91" y="62"/>
                  </a:cubicBezTo>
                  <a:cubicBezTo>
                    <a:pt x="92" y="62"/>
                    <a:pt x="92" y="62"/>
                    <a:pt x="92" y="63"/>
                  </a:cubicBezTo>
                  <a:cubicBezTo>
                    <a:pt x="93" y="64"/>
                    <a:pt x="92" y="65"/>
                    <a:pt x="91" y="65"/>
                  </a:cubicBezTo>
                  <a:cubicBezTo>
                    <a:pt x="91" y="65"/>
                    <a:pt x="91" y="65"/>
                    <a:pt x="91" y="65"/>
                  </a:cubicBezTo>
                  <a:moveTo>
                    <a:pt x="13" y="62"/>
                  </a:moveTo>
                  <a:cubicBezTo>
                    <a:pt x="12" y="62"/>
                    <a:pt x="12" y="62"/>
                    <a:pt x="12" y="62"/>
                  </a:cubicBezTo>
                  <a:cubicBezTo>
                    <a:pt x="11" y="62"/>
                    <a:pt x="11" y="61"/>
                    <a:pt x="11" y="60"/>
                  </a:cubicBezTo>
                  <a:cubicBezTo>
                    <a:pt x="12" y="59"/>
                    <a:pt x="12" y="59"/>
                    <a:pt x="13" y="59"/>
                  </a:cubicBezTo>
                  <a:cubicBezTo>
                    <a:pt x="13" y="59"/>
                    <a:pt x="13" y="59"/>
                    <a:pt x="14" y="59"/>
                  </a:cubicBezTo>
                  <a:cubicBezTo>
                    <a:pt x="15" y="60"/>
                    <a:pt x="15" y="61"/>
                    <a:pt x="14" y="62"/>
                  </a:cubicBezTo>
                  <a:cubicBezTo>
                    <a:pt x="14" y="62"/>
                    <a:pt x="14" y="62"/>
                    <a:pt x="13" y="62"/>
                  </a:cubicBezTo>
                  <a:moveTo>
                    <a:pt x="87" y="53"/>
                  </a:moveTo>
                  <a:cubicBezTo>
                    <a:pt x="87" y="52"/>
                    <a:pt x="88" y="52"/>
                    <a:pt x="88" y="52"/>
                  </a:cubicBezTo>
                  <a:cubicBezTo>
                    <a:pt x="88" y="52"/>
                    <a:pt x="88" y="52"/>
                    <a:pt x="89" y="52"/>
                  </a:cubicBezTo>
                  <a:cubicBezTo>
                    <a:pt x="89" y="52"/>
                    <a:pt x="90" y="52"/>
                    <a:pt x="90" y="53"/>
                  </a:cubicBezTo>
                  <a:cubicBezTo>
                    <a:pt x="126" y="53"/>
                    <a:pt x="126" y="53"/>
                    <a:pt x="126" y="53"/>
                  </a:cubicBezTo>
                  <a:cubicBezTo>
                    <a:pt x="126" y="56"/>
                    <a:pt x="126" y="56"/>
                    <a:pt x="126" y="56"/>
                  </a:cubicBezTo>
                  <a:cubicBezTo>
                    <a:pt x="126" y="56"/>
                    <a:pt x="126" y="56"/>
                    <a:pt x="126" y="57"/>
                  </a:cubicBezTo>
                  <a:cubicBezTo>
                    <a:pt x="126" y="87"/>
                    <a:pt x="126" y="87"/>
                    <a:pt x="126" y="87"/>
                  </a:cubicBezTo>
                  <a:cubicBezTo>
                    <a:pt x="122" y="89"/>
                    <a:pt x="122" y="89"/>
                    <a:pt x="122" y="89"/>
                  </a:cubicBezTo>
                  <a:cubicBezTo>
                    <a:pt x="122" y="57"/>
                    <a:pt x="122" y="57"/>
                    <a:pt x="122" y="57"/>
                  </a:cubicBezTo>
                  <a:cubicBezTo>
                    <a:pt x="75" y="57"/>
                    <a:pt x="75" y="57"/>
                    <a:pt x="75" y="57"/>
                  </a:cubicBezTo>
                  <a:cubicBezTo>
                    <a:pt x="75" y="89"/>
                    <a:pt x="75" y="89"/>
                    <a:pt x="75" y="89"/>
                  </a:cubicBezTo>
                  <a:cubicBezTo>
                    <a:pt x="71" y="87"/>
                    <a:pt x="71" y="87"/>
                    <a:pt x="71" y="87"/>
                  </a:cubicBezTo>
                  <a:cubicBezTo>
                    <a:pt x="71" y="53"/>
                    <a:pt x="71" y="53"/>
                    <a:pt x="71" y="53"/>
                  </a:cubicBezTo>
                  <a:cubicBezTo>
                    <a:pt x="87" y="53"/>
                    <a:pt x="87" y="53"/>
                    <a:pt x="87" y="53"/>
                  </a:cubicBezTo>
                  <a:moveTo>
                    <a:pt x="130" y="50"/>
                  </a:moveTo>
                  <a:cubicBezTo>
                    <a:pt x="130" y="50"/>
                    <a:pt x="130" y="50"/>
                    <a:pt x="129" y="50"/>
                  </a:cubicBezTo>
                  <a:cubicBezTo>
                    <a:pt x="129" y="49"/>
                    <a:pt x="129" y="48"/>
                    <a:pt x="129" y="47"/>
                  </a:cubicBezTo>
                  <a:cubicBezTo>
                    <a:pt x="129" y="47"/>
                    <a:pt x="130" y="47"/>
                    <a:pt x="130" y="47"/>
                  </a:cubicBezTo>
                  <a:cubicBezTo>
                    <a:pt x="131" y="47"/>
                    <a:pt x="131" y="47"/>
                    <a:pt x="131" y="47"/>
                  </a:cubicBezTo>
                  <a:cubicBezTo>
                    <a:pt x="132" y="48"/>
                    <a:pt x="132" y="49"/>
                    <a:pt x="132" y="49"/>
                  </a:cubicBezTo>
                  <a:cubicBezTo>
                    <a:pt x="131" y="50"/>
                    <a:pt x="131" y="50"/>
                    <a:pt x="130" y="50"/>
                  </a:cubicBezTo>
                  <a:moveTo>
                    <a:pt x="86" y="45"/>
                  </a:moveTo>
                  <a:cubicBezTo>
                    <a:pt x="85" y="45"/>
                    <a:pt x="85" y="45"/>
                    <a:pt x="85" y="44"/>
                  </a:cubicBezTo>
                  <a:cubicBezTo>
                    <a:pt x="84" y="43"/>
                    <a:pt x="85" y="42"/>
                    <a:pt x="86" y="42"/>
                  </a:cubicBezTo>
                  <a:cubicBezTo>
                    <a:pt x="86" y="42"/>
                    <a:pt x="86" y="42"/>
                    <a:pt x="86" y="42"/>
                  </a:cubicBezTo>
                  <a:cubicBezTo>
                    <a:pt x="87" y="42"/>
                    <a:pt x="88" y="43"/>
                    <a:pt x="88" y="43"/>
                  </a:cubicBezTo>
                  <a:cubicBezTo>
                    <a:pt x="88" y="44"/>
                    <a:pt x="87" y="45"/>
                    <a:pt x="87" y="45"/>
                  </a:cubicBezTo>
                  <a:cubicBezTo>
                    <a:pt x="86" y="45"/>
                    <a:pt x="86" y="45"/>
                    <a:pt x="86" y="45"/>
                  </a:cubicBezTo>
                  <a:moveTo>
                    <a:pt x="137" y="42"/>
                  </a:moveTo>
                  <a:cubicBezTo>
                    <a:pt x="136" y="42"/>
                    <a:pt x="136" y="42"/>
                    <a:pt x="136" y="42"/>
                  </a:cubicBezTo>
                  <a:cubicBezTo>
                    <a:pt x="135" y="41"/>
                    <a:pt x="135" y="40"/>
                    <a:pt x="135" y="39"/>
                  </a:cubicBezTo>
                  <a:cubicBezTo>
                    <a:pt x="136" y="39"/>
                    <a:pt x="136" y="39"/>
                    <a:pt x="137" y="39"/>
                  </a:cubicBezTo>
                  <a:cubicBezTo>
                    <a:pt x="137" y="39"/>
                    <a:pt x="137" y="39"/>
                    <a:pt x="138" y="39"/>
                  </a:cubicBezTo>
                  <a:cubicBezTo>
                    <a:pt x="138" y="40"/>
                    <a:pt x="139" y="41"/>
                    <a:pt x="138" y="42"/>
                  </a:cubicBezTo>
                  <a:cubicBezTo>
                    <a:pt x="138" y="42"/>
                    <a:pt x="137" y="42"/>
                    <a:pt x="137" y="42"/>
                  </a:cubicBezTo>
                  <a:moveTo>
                    <a:pt x="84" y="36"/>
                  </a:moveTo>
                  <a:cubicBezTo>
                    <a:pt x="83" y="36"/>
                    <a:pt x="82" y="35"/>
                    <a:pt x="82" y="34"/>
                  </a:cubicBezTo>
                  <a:cubicBezTo>
                    <a:pt x="82" y="34"/>
                    <a:pt x="83" y="33"/>
                    <a:pt x="83" y="32"/>
                  </a:cubicBezTo>
                  <a:cubicBezTo>
                    <a:pt x="84" y="32"/>
                    <a:pt x="84" y="32"/>
                    <a:pt x="84" y="32"/>
                  </a:cubicBezTo>
                  <a:cubicBezTo>
                    <a:pt x="85" y="32"/>
                    <a:pt x="85" y="33"/>
                    <a:pt x="85" y="34"/>
                  </a:cubicBezTo>
                  <a:cubicBezTo>
                    <a:pt x="86" y="35"/>
                    <a:pt x="85" y="35"/>
                    <a:pt x="84" y="36"/>
                  </a:cubicBezTo>
                  <a:cubicBezTo>
                    <a:pt x="84" y="36"/>
                    <a:pt x="84" y="36"/>
                    <a:pt x="84" y="36"/>
                  </a:cubicBezTo>
                  <a:moveTo>
                    <a:pt x="143" y="34"/>
                  </a:moveTo>
                  <a:cubicBezTo>
                    <a:pt x="142" y="34"/>
                    <a:pt x="142" y="34"/>
                    <a:pt x="142" y="34"/>
                  </a:cubicBezTo>
                  <a:cubicBezTo>
                    <a:pt x="141" y="33"/>
                    <a:pt x="141" y="32"/>
                    <a:pt x="141" y="32"/>
                  </a:cubicBezTo>
                  <a:cubicBezTo>
                    <a:pt x="142" y="31"/>
                    <a:pt x="142" y="31"/>
                    <a:pt x="143" y="31"/>
                  </a:cubicBezTo>
                  <a:cubicBezTo>
                    <a:pt x="143" y="31"/>
                    <a:pt x="144" y="31"/>
                    <a:pt x="144" y="31"/>
                  </a:cubicBezTo>
                  <a:cubicBezTo>
                    <a:pt x="145" y="32"/>
                    <a:pt x="145" y="33"/>
                    <a:pt x="144" y="34"/>
                  </a:cubicBezTo>
                  <a:cubicBezTo>
                    <a:pt x="144" y="34"/>
                    <a:pt x="143" y="34"/>
                    <a:pt x="143" y="34"/>
                  </a:cubicBezTo>
                  <a:moveTo>
                    <a:pt x="149" y="26"/>
                  </a:moveTo>
                  <a:cubicBezTo>
                    <a:pt x="149" y="26"/>
                    <a:pt x="148" y="26"/>
                    <a:pt x="148" y="26"/>
                  </a:cubicBezTo>
                  <a:cubicBezTo>
                    <a:pt x="147" y="26"/>
                    <a:pt x="147" y="24"/>
                    <a:pt x="148" y="24"/>
                  </a:cubicBezTo>
                  <a:cubicBezTo>
                    <a:pt x="148" y="23"/>
                    <a:pt x="148" y="23"/>
                    <a:pt x="149" y="23"/>
                  </a:cubicBezTo>
                  <a:cubicBezTo>
                    <a:pt x="149" y="23"/>
                    <a:pt x="150" y="23"/>
                    <a:pt x="150" y="23"/>
                  </a:cubicBezTo>
                  <a:cubicBezTo>
                    <a:pt x="151" y="24"/>
                    <a:pt x="151" y="25"/>
                    <a:pt x="150" y="26"/>
                  </a:cubicBezTo>
                  <a:cubicBezTo>
                    <a:pt x="150" y="26"/>
                    <a:pt x="149" y="26"/>
                    <a:pt x="149" y="26"/>
                  </a:cubicBezTo>
                  <a:moveTo>
                    <a:pt x="82" y="26"/>
                  </a:moveTo>
                  <a:cubicBezTo>
                    <a:pt x="81" y="26"/>
                    <a:pt x="80" y="26"/>
                    <a:pt x="80" y="25"/>
                  </a:cubicBezTo>
                  <a:cubicBezTo>
                    <a:pt x="80" y="24"/>
                    <a:pt x="80" y="23"/>
                    <a:pt x="81" y="23"/>
                  </a:cubicBezTo>
                  <a:cubicBezTo>
                    <a:pt x="81" y="23"/>
                    <a:pt x="81" y="23"/>
                    <a:pt x="82" y="23"/>
                  </a:cubicBezTo>
                  <a:cubicBezTo>
                    <a:pt x="82" y="23"/>
                    <a:pt x="83" y="23"/>
                    <a:pt x="83" y="24"/>
                  </a:cubicBezTo>
                  <a:cubicBezTo>
                    <a:pt x="83" y="25"/>
                    <a:pt x="83" y="26"/>
                    <a:pt x="82" y="26"/>
                  </a:cubicBezTo>
                  <a:cubicBezTo>
                    <a:pt x="82" y="26"/>
                    <a:pt x="82" y="26"/>
                    <a:pt x="82" y="26"/>
                  </a:cubicBezTo>
                  <a:moveTo>
                    <a:pt x="79" y="16"/>
                  </a:moveTo>
                  <a:cubicBezTo>
                    <a:pt x="78" y="16"/>
                    <a:pt x="78" y="16"/>
                    <a:pt x="78" y="15"/>
                  </a:cubicBezTo>
                  <a:cubicBezTo>
                    <a:pt x="77" y="14"/>
                    <a:pt x="78" y="13"/>
                    <a:pt x="79" y="13"/>
                  </a:cubicBezTo>
                  <a:cubicBezTo>
                    <a:pt x="79" y="13"/>
                    <a:pt x="79" y="13"/>
                    <a:pt x="79" y="13"/>
                  </a:cubicBezTo>
                  <a:cubicBezTo>
                    <a:pt x="80" y="13"/>
                    <a:pt x="81" y="14"/>
                    <a:pt x="81" y="14"/>
                  </a:cubicBezTo>
                  <a:cubicBezTo>
                    <a:pt x="81" y="15"/>
                    <a:pt x="80" y="16"/>
                    <a:pt x="80" y="16"/>
                  </a:cubicBezTo>
                  <a:cubicBezTo>
                    <a:pt x="79" y="16"/>
                    <a:pt x="79" y="16"/>
                    <a:pt x="79" y="16"/>
                  </a:cubicBezTo>
                  <a:moveTo>
                    <a:pt x="77" y="7"/>
                  </a:moveTo>
                  <a:cubicBezTo>
                    <a:pt x="76" y="7"/>
                    <a:pt x="75" y="6"/>
                    <a:pt x="75" y="5"/>
                  </a:cubicBezTo>
                  <a:cubicBezTo>
                    <a:pt x="75" y="4"/>
                    <a:pt x="76" y="4"/>
                    <a:pt x="76" y="3"/>
                  </a:cubicBezTo>
                  <a:cubicBezTo>
                    <a:pt x="77" y="3"/>
                    <a:pt x="77" y="3"/>
                    <a:pt x="77" y="3"/>
                  </a:cubicBezTo>
                  <a:cubicBezTo>
                    <a:pt x="78" y="3"/>
                    <a:pt x="78" y="4"/>
                    <a:pt x="78" y="5"/>
                  </a:cubicBezTo>
                  <a:cubicBezTo>
                    <a:pt x="79" y="5"/>
                    <a:pt x="78" y="6"/>
                    <a:pt x="77" y="7"/>
                  </a:cubicBezTo>
                  <a:cubicBezTo>
                    <a:pt x="77" y="7"/>
                    <a:pt x="77" y="7"/>
                    <a:pt x="77" y="7"/>
                  </a:cubicBezTo>
                  <a:moveTo>
                    <a:pt x="99" y="0"/>
                  </a:moveTo>
                  <a:cubicBezTo>
                    <a:pt x="45" y="0"/>
                    <a:pt x="0" y="45"/>
                    <a:pt x="0" y="99"/>
                  </a:cubicBezTo>
                  <a:cubicBezTo>
                    <a:pt x="0" y="154"/>
                    <a:pt x="45" y="198"/>
                    <a:pt x="99" y="198"/>
                  </a:cubicBezTo>
                  <a:cubicBezTo>
                    <a:pt x="122" y="198"/>
                    <a:pt x="143" y="191"/>
                    <a:pt x="160" y="178"/>
                  </a:cubicBezTo>
                  <a:cubicBezTo>
                    <a:pt x="160" y="177"/>
                    <a:pt x="160" y="176"/>
                    <a:pt x="160" y="176"/>
                  </a:cubicBezTo>
                  <a:cubicBezTo>
                    <a:pt x="161" y="175"/>
                    <a:pt x="161" y="175"/>
                    <a:pt x="161" y="175"/>
                  </a:cubicBezTo>
                  <a:cubicBezTo>
                    <a:pt x="162" y="175"/>
                    <a:pt x="162" y="175"/>
                    <a:pt x="163" y="176"/>
                  </a:cubicBezTo>
                  <a:cubicBezTo>
                    <a:pt x="163" y="176"/>
                    <a:pt x="163" y="176"/>
                    <a:pt x="163" y="176"/>
                  </a:cubicBezTo>
                  <a:cubicBezTo>
                    <a:pt x="185" y="158"/>
                    <a:pt x="199" y="130"/>
                    <a:pt x="199" y="99"/>
                  </a:cubicBezTo>
                  <a:cubicBezTo>
                    <a:pt x="199" y="88"/>
                    <a:pt x="197" y="77"/>
                    <a:pt x="193" y="67"/>
                  </a:cubicBezTo>
                  <a:cubicBezTo>
                    <a:pt x="185" y="67"/>
                    <a:pt x="185" y="67"/>
                    <a:pt x="185" y="67"/>
                  </a:cubicBezTo>
                  <a:cubicBezTo>
                    <a:pt x="185" y="51"/>
                    <a:pt x="185" y="51"/>
                    <a:pt x="185" y="51"/>
                  </a:cubicBezTo>
                  <a:cubicBezTo>
                    <a:pt x="186" y="51"/>
                    <a:pt x="186" y="51"/>
                    <a:pt x="186" y="51"/>
                  </a:cubicBezTo>
                  <a:cubicBezTo>
                    <a:pt x="179" y="38"/>
                    <a:pt x="168" y="27"/>
                    <a:pt x="156" y="18"/>
                  </a:cubicBezTo>
                  <a:cubicBezTo>
                    <a:pt x="156" y="18"/>
                    <a:pt x="156" y="19"/>
                    <a:pt x="155" y="19"/>
                  </a:cubicBezTo>
                  <a:cubicBezTo>
                    <a:pt x="155" y="19"/>
                    <a:pt x="154" y="18"/>
                    <a:pt x="154" y="18"/>
                  </a:cubicBezTo>
                  <a:cubicBezTo>
                    <a:pt x="154" y="18"/>
                    <a:pt x="153" y="17"/>
                    <a:pt x="154" y="16"/>
                  </a:cubicBezTo>
                  <a:cubicBezTo>
                    <a:pt x="138" y="6"/>
                    <a:pt x="119" y="0"/>
                    <a:pt x="99"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14" name="Freeform 1157"/>
            <p:cNvSpPr>
              <a:spLocks/>
            </p:cNvSpPr>
            <p:nvPr/>
          </p:nvSpPr>
          <p:spPr bwMode="auto">
            <a:xfrm>
              <a:off x="7214352" y="2379252"/>
              <a:ext cx="26949" cy="53898"/>
            </a:xfrm>
            <a:custGeom>
              <a:avLst/>
              <a:gdLst>
                <a:gd name="T0" fmla="*/ 1 w 8"/>
                <a:gd name="T1" fmla="*/ 0 h 16"/>
                <a:gd name="T2" fmla="*/ 0 w 8"/>
                <a:gd name="T3" fmla="*/ 0 h 16"/>
                <a:gd name="T4" fmla="*/ 0 w 8"/>
                <a:gd name="T5" fmla="*/ 16 h 16"/>
                <a:gd name="T6" fmla="*/ 8 w 8"/>
                <a:gd name="T7" fmla="*/ 16 h 16"/>
                <a:gd name="T8" fmla="*/ 8 w 8"/>
                <a:gd name="T9" fmla="*/ 16 h 16"/>
                <a:gd name="T10" fmla="*/ 0 w 8"/>
                <a:gd name="T11" fmla="*/ 16 h 16"/>
                <a:gd name="T12" fmla="*/ 0 w 8"/>
                <a:gd name="T13" fmla="*/ 8 h 16"/>
                <a:gd name="T14" fmla="*/ 5 w 8"/>
                <a:gd name="T15" fmla="*/ 8 h 16"/>
                <a:gd name="T16" fmla="*/ 1 w 8"/>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6">
                  <a:moveTo>
                    <a:pt x="1" y="0"/>
                  </a:moveTo>
                  <a:cubicBezTo>
                    <a:pt x="0" y="0"/>
                    <a:pt x="0" y="0"/>
                    <a:pt x="0" y="0"/>
                  </a:cubicBezTo>
                  <a:cubicBezTo>
                    <a:pt x="0" y="16"/>
                    <a:pt x="0" y="16"/>
                    <a:pt x="0" y="16"/>
                  </a:cubicBezTo>
                  <a:cubicBezTo>
                    <a:pt x="8" y="16"/>
                    <a:pt x="8" y="16"/>
                    <a:pt x="8" y="16"/>
                  </a:cubicBezTo>
                  <a:cubicBezTo>
                    <a:pt x="8" y="16"/>
                    <a:pt x="8" y="16"/>
                    <a:pt x="8" y="16"/>
                  </a:cubicBezTo>
                  <a:cubicBezTo>
                    <a:pt x="0" y="16"/>
                    <a:pt x="0" y="16"/>
                    <a:pt x="0" y="16"/>
                  </a:cubicBezTo>
                  <a:cubicBezTo>
                    <a:pt x="0" y="8"/>
                    <a:pt x="0" y="8"/>
                    <a:pt x="0" y="8"/>
                  </a:cubicBezTo>
                  <a:cubicBezTo>
                    <a:pt x="5" y="8"/>
                    <a:pt x="5" y="8"/>
                    <a:pt x="5" y="8"/>
                  </a:cubicBezTo>
                  <a:cubicBezTo>
                    <a:pt x="4" y="5"/>
                    <a:pt x="2" y="2"/>
                    <a:pt x="1" y="0"/>
                  </a:cubicBezTo>
                </a:path>
              </a:pathLst>
            </a:custGeom>
            <a:solidFill>
              <a:srgbClr val="E6E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5" name="Freeform 1158"/>
            <p:cNvSpPr>
              <a:spLocks/>
            </p:cNvSpPr>
            <p:nvPr/>
          </p:nvSpPr>
          <p:spPr bwMode="auto">
            <a:xfrm>
              <a:off x="7214352" y="2406201"/>
              <a:ext cx="26949" cy="26949"/>
            </a:xfrm>
            <a:custGeom>
              <a:avLst/>
              <a:gdLst>
                <a:gd name="T0" fmla="*/ 5 w 8"/>
                <a:gd name="T1" fmla="*/ 0 h 8"/>
                <a:gd name="T2" fmla="*/ 0 w 8"/>
                <a:gd name="T3" fmla="*/ 0 h 8"/>
                <a:gd name="T4" fmla="*/ 0 w 8"/>
                <a:gd name="T5" fmla="*/ 8 h 8"/>
                <a:gd name="T6" fmla="*/ 8 w 8"/>
                <a:gd name="T7" fmla="*/ 8 h 8"/>
                <a:gd name="T8" fmla="*/ 5 w 8"/>
                <a:gd name="T9" fmla="*/ 0 h 8"/>
              </a:gdLst>
              <a:ahLst/>
              <a:cxnLst>
                <a:cxn ang="0">
                  <a:pos x="T0" y="T1"/>
                </a:cxn>
                <a:cxn ang="0">
                  <a:pos x="T2" y="T3"/>
                </a:cxn>
                <a:cxn ang="0">
                  <a:pos x="T4" y="T5"/>
                </a:cxn>
                <a:cxn ang="0">
                  <a:pos x="T6" y="T7"/>
                </a:cxn>
                <a:cxn ang="0">
                  <a:pos x="T8" y="T9"/>
                </a:cxn>
              </a:cxnLst>
              <a:rect l="0" t="0" r="r" b="b"/>
              <a:pathLst>
                <a:path w="8" h="8">
                  <a:moveTo>
                    <a:pt x="5" y="0"/>
                  </a:moveTo>
                  <a:cubicBezTo>
                    <a:pt x="0" y="0"/>
                    <a:pt x="0" y="0"/>
                    <a:pt x="0" y="0"/>
                  </a:cubicBezTo>
                  <a:cubicBezTo>
                    <a:pt x="0" y="8"/>
                    <a:pt x="0" y="8"/>
                    <a:pt x="0" y="8"/>
                  </a:cubicBezTo>
                  <a:cubicBezTo>
                    <a:pt x="8" y="8"/>
                    <a:pt x="8" y="8"/>
                    <a:pt x="8" y="8"/>
                  </a:cubicBezTo>
                  <a:cubicBezTo>
                    <a:pt x="7" y="5"/>
                    <a:pt x="6" y="3"/>
                    <a:pt x="5" y="0"/>
                  </a:cubicBezTo>
                </a:path>
              </a:pathLst>
            </a:custGeom>
            <a:solidFill>
              <a:srgbClr val="DBDD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6" name="Freeform 1159"/>
            <p:cNvSpPr>
              <a:spLocks noEditPoints="1"/>
            </p:cNvSpPr>
            <p:nvPr/>
          </p:nvSpPr>
          <p:spPr bwMode="auto">
            <a:xfrm>
              <a:off x="6641682" y="2217557"/>
              <a:ext cx="279599" cy="488455"/>
            </a:xfrm>
            <a:custGeom>
              <a:avLst/>
              <a:gdLst>
                <a:gd name="T0" fmla="*/ 1 w 82"/>
                <a:gd name="T1" fmla="*/ 141 h 144"/>
                <a:gd name="T2" fmla="*/ 2 w 82"/>
                <a:gd name="T3" fmla="*/ 144 h 144"/>
                <a:gd name="T4" fmla="*/ 3 w 82"/>
                <a:gd name="T5" fmla="*/ 141 h 144"/>
                <a:gd name="T6" fmla="*/ 10 w 82"/>
                <a:gd name="T7" fmla="*/ 135 h 144"/>
                <a:gd name="T8" fmla="*/ 9 w 82"/>
                <a:gd name="T9" fmla="*/ 138 h 144"/>
                <a:gd name="T10" fmla="*/ 11 w 82"/>
                <a:gd name="T11" fmla="*/ 139 h 144"/>
                <a:gd name="T12" fmla="*/ 10 w 82"/>
                <a:gd name="T13" fmla="*/ 135 h 144"/>
                <a:gd name="T14" fmla="*/ 18 w 82"/>
                <a:gd name="T15" fmla="*/ 131 h 144"/>
                <a:gd name="T16" fmla="*/ 19 w 82"/>
                <a:gd name="T17" fmla="*/ 134 h 144"/>
                <a:gd name="T18" fmla="*/ 21 w 82"/>
                <a:gd name="T19" fmla="*/ 131 h 144"/>
                <a:gd name="T20" fmla="*/ 28 w 82"/>
                <a:gd name="T21" fmla="*/ 126 h 144"/>
                <a:gd name="T22" fmla="*/ 26 w 82"/>
                <a:gd name="T23" fmla="*/ 128 h 144"/>
                <a:gd name="T24" fmla="*/ 29 w 82"/>
                <a:gd name="T25" fmla="*/ 129 h 144"/>
                <a:gd name="T26" fmla="*/ 28 w 82"/>
                <a:gd name="T27" fmla="*/ 126 h 144"/>
                <a:gd name="T28" fmla="*/ 36 w 82"/>
                <a:gd name="T29" fmla="*/ 121 h 144"/>
                <a:gd name="T30" fmla="*/ 36 w 82"/>
                <a:gd name="T31" fmla="*/ 124 h 144"/>
                <a:gd name="T32" fmla="*/ 38 w 82"/>
                <a:gd name="T33" fmla="*/ 122 h 144"/>
                <a:gd name="T34" fmla="*/ 64 w 82"/>
                <a:gd name="T35" fmla="*/ 108 h 144"/>
                <a:gd name="T36" fmla="*/ 63 w 82"/>
                <a:gd name="T37" fmla="*/ 109 h 144"/>
                <a:gd name="T38" fmla="*/ 64 w 82"/>
                <a:gd name="T39" fmla="*/ 108 h 144"/>
                <a:gd name="T40" fmla="*/ 72 w 82"/>
                <a:gd name="T41" fmla="*/ 104 h 144"/>
                <a:gd name="T42" fmla="*/ 73 w 82"/>
                <a:gd name="T43" fmla="*/ 103 h 144"/>
                <a:gd name="T44" fmla="*/ 79 w 82"/>
                <a:gd name="T45" fmla="*/ 96 h 144"/>
                <a:gd name="T46" fmla="*/ 80 w 82"/>
                <a:gd name="T47" fmla="*/ 99 h 144"/>
                <a:gd name="T48" fmla="*/ 81 w 82"/>
                <a:gd name="T49" fmla="*/ 97 h 144"/>
                <a:gd name="T50" fmla="*/ 79 w 82"/>
                <a:gd name="T51" fmla="*/ 90 h 144"/>
                <a:gd name="T52" fmla="*/ 81 w 82"/>
                <a:gd name="T53" fmla="*/ 91 h 144"/>
                <a:gd name="T54" fmla="*/ 79 w 82"/>
                <a:gd name="T55" fmla="*/ 90 h 144"/>
                <a:gd name="T56" fmla="*/ 78 w 82"/>
                <a:gd name="T57" fmla="*/ 78 h 144"/>
                <a:gd name="T58" fmla="*/ 77 w 82"/>
                <a:gd name="T59" fmla="*/ 80 h 144"/>
                <a:gd name="T60" fmla="*/ 80 w 82"/>
                <a:gd name="T61" fmla="*/ 81 h 144"/>
                <a:gd name="T62" fmla="*/ 79 w 82"/>
                <a:gd name="T63" fmla="*/ 78 h 144"/>
                <a:gd name="T64" fmla="*/ 76 w 82"/>
                <a:gd name="T65" fmla="*/ 68 h 144"/>
                <a:gd name="T66" fmla="*/ 75 w 82"/>
                <a:gd name="T67" fmla="*/ 71 h 144"/>
                <a:gd name="T68" fmla="*/ 77 w 82"/>
                <a:gd name="T69" fmla="*/ 68 h 144"/>
                <a:gd name="T70" fmla="*/ 74 w 82"/>
                <a:gd name="T71" fmla="*/ 59 h 144"/>
                <a:gd name="T72" fmla="*/ 72 w 82"/>
                <a:gd name="T73" fmla="*/ 61 h 144"/>
                <a:gd name="T74" fmla="*/ 74 w 82"/>
                <a:gd name="T75" fmla="*/ 62 h 144"/>
                <a:gd name="T76" fmla="*/ 74 w 82"/>
                <a:gd name="T77" fmla="*/ 59 h 144"/>
                <a:gd name="T78" fmla="*/ 71 w 82"/>
                <a:gd name="T79" fmla="*/ 49 h 144"/>
                <a:gd name="T80" fmla="*/ 73 w 82"/>
                <a:gd name="T81" fmla="*/ 50 h 144"/>
                <a:gd name="T82" fmla="*/ 69 w 82"/>
                <a:gd name="T83" fmla="*/ 39 h 144"/>
                <a:gd name="T84" fmla="*/ 68 w 82"/>
                <a:gd name="T85" fmla="*/ 41 h 144"/>
                <a:gd name="T86" fmla="*/ 70 w 82"/>
                <a:gd name="T87" fmla="*/ 42 h 144"/>
                <a:gd name="T88" fmla="*/ 69 w 82"/>
                <a:gd name="T89" fmla="*/ 39 h 144"/>
                <a:gd name="T90" fmla="*/ 66 w 82"/>
                <a:gd name="T91" fmla="*/ 29 h 144"/>
                <a:gd name="T92" fmla="*/ 67 w 82"/>
                <a:gd name="T93" fmla="*/ 33 h 144"/>
                <a:gd name="T94" fmla="*/ 68 w 82"/>
                <a:gd name="T95" fmla="*/ 31 h 144"/>
                <a:gd name="T96" fmla="*/ 65 w 82"/>
                <a:gd name="T97" fmla="*/ 20 h 144"/>
                <a:gd name="T98" fmla="*/ 63 w 82"/>
                <a:gd name="T99" fmla="*/ 22 h 144"/>
                <a:gd name="T100" fmla="*/ 65 w 82"/>
                <a:gd name="T101" fmla="*/ 23 h 144"/>
                <a:gd name="T102" fmla="*/ 65 w 82"/>
                <a:gd name="T103" fmla="*/ 20 h 144"/>
                <a:gd name="T104" fmla="*/ 62 w 82"/>
                <a:gd name="T105" fmla="*/ 10 h 144"/>
                <a:gd name="T106" fmla="*/ 62 w 82"/>
                <a:gd name="T107" fmla="*/ 13 h 144"/>
                <a:gd name="T108" fmla="*/ 64 w 82"/>
                <a:gd name="T109" fmla="*/ 11 h 144"/>
                <a:gd name="T110" fmla="*/ 60 w 82"/>
                <a:gd name="T111" fmla="*/ 0 h 144"/>
                <a:gd name="T112" fmla="*/ 58 w 82"/>
                <a:gd name="T113" fmla="*/ 2 h 144"/>
                <a:gd name="T114" fmla="*/ 60 w 82"/>
                <a:gd name="T115" fmla="*/ 4 h 144"/>
                <a:gd name="T116" fmla="*/ 60 w 82"/>
                <a:gd name="T1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2" h="144">
                  <a:moveTo>
                    <a:pt x="2" y="140"/>
                  </a:moveTo>
                  <a:cubicBezTo>
                    <a:pt x="1" y="140"/>
                    <a:pt x="1" y="140"/>
                    <a:pt x="1" y="141"/>
                  </a:cubicBezTo>
                  <a:cubicBezTo>
                    <a:pt x="0" y="141"/>
                    <a:pt x="0" y="142"/>
                    <a:pt x="0" y="143"/>
                  </a:cubicBezTo>
                  <a:cubicBezTo>
                    <a:pt x="1" y="143"/>
                    <a:pt x="1" y="144"/>
                    <a:pt x="2" y="144"/>
                  </a:cubicBezTo>
                  <a:cubicBezTo>
                    <a:pt x="2" y="144"/>
                    <a:pt x="2" y="144"/>
                    <a:pt x="2" y="144"/>
                  </a:cubicBezTo>
                  <a:cubicBezTo>
                    <a:pt x="3" y="143"/>
                    <a:pt x="4" y="142"/>
                    <a:pt x="3" y="141"/>
                  </a:cubicBezTo>
                  <a:cubicBezTo>
                    <a:pt x="3" y="141"/>
                    <a:pt x="2" y="140"/>
                    <a:pt x="2" y="140"/>
                  </a:cubicBezTo>
                  <a:moveTo>
                    <a:pt x="10" y="135"/>
                  </a:moveTo>
                  <a:cubicBezTo>
                    <a:pt x="10" y="135"/>
                    <a:pt x="10" y="136"/>
                    <a:pt x="10" y="136"/>
                  </a:cubicBezTo>
                  <a:cubicBezTo>
                    <a:pt x="9" y="136"/>
                    <a:pt x="8" y="137"/>
                    <a:pt x="9" y="138"/>
                  </a:cubicBezTo>
                  <a:cubicBezTo>
                    <a:pt x="9" y="138"/>
                    <a:pt x="10" y="139"/>
                    <a:pt x="10" y="139"/>
                  </a:cubicBezTo>
                  <a:cubicBezTo>
                    <a:pt x="11" y="139"/>
                    <a:pt x="11" y="139"/>
                    <a:pt x="11" y="139"/>
                  </a:cubicBezTo>
                  <a:cubicBezTo>
                    <a:pt x="12" y="138"/>
                    <a:pt x="12" y="137"/>
                    <a:pt x="12" y="136"/>
                  </a:cubicBezTo>
                  <a:cubicBezTo>
                    <a:pt x="12" y="136"/>
                    <a:pt x="11" y="135"/>
                    <a:pt x="10" y="135"/>
                  </a:cubicBezTo>
                  <a:moveTo>
                    <a:pt x="19" y="131"/>
                  </a:moveTo>
                  <a:cubicBezTo>
                    <a:pt x="19" y="131"/>
                    <a:pt x="19" y="131"/>
                    <a:pt x="18" y="131"/>
                  </a:cubicBezTo>
                  <a:cubicBezTo>
                    <a:pt x="17" y="131"/>
                    <a:pt x="17" y="132"/>
                    <a:pt x="18" y="133"/>
                  </a:cubicBezTo>
                  <a:cubicBezTo>
                    <a:pt x="18" y="134"/>
                    <a:pt x="18" y="134"/>
                    <a:pt x="19" y="134"/>
                  </a:cubicBezTo>
                  <a:cubicBezTo>
                    <a:pt x="20" y="134"/>
                    <a:pt x="20" y="134"/>
                    <a:pt x="20" y="134"/>
                  </a:cubicBezTo>
                  <a:cubicBezTo>
                    <a:pt x="21" y="133"/>
                    <a:pt x="21" y="132"/>
                    <a:pt x="21" y="131"/>
                  </a:cubicBezTo>
                  <a:cubicBezTo>
                    <a:pt x="20" y="131"/>
                    <a:pt x="20" y="131"/>
                    <a:pt x="19" y="131"/>
                  </a:cubicBezTo>
                  <a:moveTo>
                    <a:pt x="28" y="126"/>
                  </a:moveTo>
                  <a:cubicBezTo>
                    <a:pt x="28" y="126"/>
                    <a:pt x="27" y="126"/>
                    <a:pt x="27" y="126"/>
                  </a:cubicBezTo>
                  <a:cubicBezTo>
                    <a:pt x="26" y="126"/>
                    <a:pt x="26" y="127"/>
                    <a:pt x="26" y="128"/>
                  </a:cubicBezTo>
                  <a:cubicBezTo>
                    <a:pt x="27" y="129"/>
                    <a:pt x="27" y="129"/>
                    <a:pt x="28" y="129"/>
                  </a:cubicBezTo>
                  <a:cubicBezTo>
                    <a:pt x="29" y="129"/>
                    <a:pt x="29" y="129"/>
                    <a:pt x="29" y="129"/>
                  </a:cubicBezTo>
                  <a:cubicBezTo>
                    <a:pt x="29" y="128"/>
                    <a:pt x="30" y="127"/>
                    <a:pt x="29" y="126"/>
                  </a:cubicBezTo>
                  <a:cubicBezTo>
                    <a:pt x="29" y="126"/>
                    <a:pt x="28" y="126"/>
                    <a:pt x="28" y="126"/>
                  </a:cubicBezTo>
                  <a:moveTo>
                    <a:pt x="36" y="121"/>
                  </a:moveTo>
                  <a:cubicBezTo>
                    <a:pt x="36" y="121"/>
                    <a:pt x="36" y="121"/>
                    <a:pt x="36" y="121"/>
                  </a:cubicBezTo>
                  <a:cubicBezTo>
                    <a:pt x="35" y="121"/>
                    <a:pt x="35" y="122"/>
                    <a:pt x="35" y="123"/>
                  </a:cubicBezTo>
                  <a:cubicBezTo>
                    <a:pt x="35" y="124"/>
                    <a:pt x="36" y="124"/>
                    <a:pt x="36" y="124"/>
                  </a:cubicBezTo>
                  <a:cubicBezTo>
                    <a:pt x="37" y="124"/>
                    <a:pt x="37" y="124"/>
                    <a:pt x="37" y="124"/>
                  </a:cubicBezTo>
                  <a:cubicBezTo>
                    <a:pt x="38" y="123"/>
                    <a:pt x="38" y="122"/>
                    <a:pt x="38" y="122"/>
                  </a:cubicBezTo>
                  <a:cubicBezTo>
                    <a:pt x="38" y="121"/>
                    <a:pt x="37" y="121"/>
                    <a:pt x="36" y="121"/>
                  </a:cubicBezTo>
                  <a:moveTo>
                    <a:pt x="64" y="108"/>
                  </a:moveTo>
                  <a:cubicBezTo>
                    <a:pt x="64" y="109"/>
                    <a:pt x="63" y="109"/>
                    <a:pt x="62" y="109"/>
                  </a:cubicBezTo>
                  <a:cubicBezTo>
                    <a:pt x="62" y="109"/>
                    <a:pt x="63" y="109"/>
                    <a:pt x="63" y="109"/>
                  </a:cubicBezTo>
                  <a:cubicBezTo>
                    <a:pt x="63" y="109"/>
                    <a:pt x="63" y="109"/>
                    <a:pt x="63" y="109"/>
                  </a:cubicBezTo>
                  <a:cubicBezTo>
                    <a:pt x="64" y="109"/>
                    <a:pt x="64" y="109"/>
                    <a:pt x="64" y="108"/>
                  </a:cubicBezTo>
                  <a:moveTo>
                    <a:pt x="73" y="103"/>
                  </a:moveTo>
                  <a:cubicBezTo>
                    <a:pt x="73" y="103"/>
                    <a:pt x="72" y="104"/>
                    <a:pt x="72" y="104"/>
                  </a:cubicBezTo>
                  <a:cubicBezTo>
                    <a:pt x="72" y="104"/>
                    <a:pt x="72" y="104"/>
                    <a:pt x="73" y="104"/>
                  </a:cubicBezTo>
                  <a:cubicBezTo>
                    <a:pt x="73" y="104"/>
                    <a:pt x="73" y="103"/>
                    <a:pt x="73" y="103"/>
                  </a:cubicBezTo>
                  <a:moveTo>
                    <a:pt x="80" y="96"/>
                  </a:moveTo>
                  <a:cubicBezTo>
                    <a:pt x="80" y="96"/>
                    <a:pt x="79" y="96"/>
                    <a:pt x="79" y="96"/>
                  </a:cubicBezTo>
                  <a:cubicBezTo>
                    <a:pt x="78" y="97"/>
                    <a:pt x="78" y="98"/>
                    <a:pt x="79" y="99"/>
                  </a:cubicBezTo>
                  <a:cubicBezTo>
                    <a:pt x="79" y="99"/>
                    <a:pt x="79" y="99"/>
                    <a:pt x="80" y="99"/>
                  </a:cubicBezTo>
                  <a:cubicBezTo>
                    <a:pt x="81" y="99"/>
                    <a:pt x="81" y="99"/>
                    <a:pt x="81" y="99"/>
                  </a:cubicBezTo>
                  <a:cubicBezTo>
                    <a:pt x="82" y="99"/>
                    <a:pt x="82" y="98"/>
                    <a:pt x="81" y="97"/>
                  </a:cubicBezTo>
                  <a:cubicBezTo>
                    <a:pt x="81" y="96"/>
                    <a:pt x="81" y="96"/>
                    <a:pt x="80" y="96"/>
                  </a:cubicBezTo>
                  <a:moveTo>
                    <a:pt x="79" y="90"/>
                  </a:moveTo>
                  <a:cubicBezTo>
                    <a:pt x="80" y="91"/>
                    <a:pt x="80" y="91"/>
                    <a:pt x="81" y="91"/>
                  </a:cubicBezTo>
                  <a:cubicBezTo>
                    <a:pt x="81" y="91"/>
                    <a:pt x="81" y="91"/>
                    <a:pt x="81" y="91"/>
                  </a:cubicBezTo>
                  <a:cubicBezTo>
                    <a:pt x="82" y="91"/>
                    <a:pt x="82" y="91"/>
                    <a:pt x="82" y="90"/>
                  </a:cubicBezTo>
                  <a:cubicBezTo>
                    <a:pt x="81" y="90"/>
                    <a:pt x="80" y="90"/>
                    <a:pt x="79" y="90"/>
                  </a:cubicBezTo>
                  <a:moveTo>
                    <a:pt x="79" y="78"/>
                  </a:moveTo>
                  <a:cubicBezTo>
                    <a:pt x="78" y="78"/>
                    <a:pt x="78" y="78"/>
                    <a:pt x="78" y="78"/>
                  </a:cubicBezTo>
                  <a:cubicBezTo>
                    <a:pt x="77" y="78"/>
                    <a:pt x="77" y="79"/>
                    <a:pt x="77" y="80"/>
                  </a:cubicBezTo>
                  <a:cubicBezTo>
                    <a:pt x="77" y="80"/>
                    <a:pt x="77" y="80"/>
                    <a:pt x="77" y="80"/>
                  </a:cubicBezTo>
                  <a:cubicBezTo>
                    <a:pt x="78" y="81"/>
                    <a:pt x="78" y="81"/>
                    <a:pt x="79" y="81"/>
                  </a:cubicBezTo>
                  <a:cubicBezTo>
                    <a:pt x="79" y="81"/>
                    <a:pt x="79" y="81"/>
                    <a:pt x="80" y="81"/>
                  </a:cubicBezTo>
                  <a:cubicBezTo>
                    <a:pt x="80" y="81"/>
                    <a:pt x="80" y="80"/>
                    <a:pt x="80" y="79"/>
                  </a:cubicBezTo>
                  <a:cubicBezTo>
                    <a:pt x="80" y="79"/>
                    <a:pt x="79" y="78"/>
                    <a:pt x="79" y="78"/>
                  </a:cubicBezTo>
                  <a:moveTo>
                    <a:pt x="76" y="68"/>
                  </a:moveTo>
                  <a:cubicBezTo>
                    <a:pt x="76" y="68"/>
                    <a:pt x="76" y="68"/>
                    <a:pt x="76" y="68"/>
                  </a:cubicBezTo>
                  <a:cubicBezTo>
                    <a:pt x="75" y="69"/>
                    <a:pt x="74" y="69"/>
                    <a:pt x="75" y="70"/>
                  </a:cubicBezTo>
                  <a:cubicBezTo>
                    <a:pt x="75" y="70"/>
                    <a:pt x="75" y="71"/>
                    <a:pt x="75" y="71"/>
                  </a:cubicBezTo>
                  <a:cubicBezTo>
                    <a:pt x="75" y="70"/>
                    <a:pt x="76" y="69"/>
                    <a:pt x="76" y="69"/>
                  </a:cubicBezTo>
                  <a:cubicBezTo>
                    <a:pt x="77" y="69"/>
                    <a:pt x="77" y="69"/>
                    <a:pt x="77" y="68"/>
                  </a:cubicBezTo>
                  <a:cubicBezTo>
                    <a:pt x="77" y="68"/>
                    <a:pt x="76" y="68"/>
                    <a:pt x="76" y="68"/>
                  </a:cubicBezTo>
                  <a:moveTo>
                    <a:pt x="74" y="59"/>
                  </a:moveTo>
                  <a:cubicBezTo>
                    <a:pt x="74" y="59"/>
                    <a:pt x="74" y="59"/>
                    <a:pt x="73" y="59"/>
                  </a:cubicBezTo>
                  <a:cubicBezTo>
                    <a:pt x="73" y="59"/>
                    <a:pt x="72" y="60"/>
                    <a:pt x="72" y="61"/>
                  </a:cubicBezTo>
                  <a:cubicBezTo>
                    <a:pt x="72" y="61"/>
                    <a:pt x="73" y="62"/>
                    <a:pt x="74" y="62"/>
                  </a:cubicBezTo>
                  <a:cubicBezTo>
                    <a:pt x="74" y="62"/>
                    <a:pt x="74" y="62"/>
                    <a:pt x="74" y="62"/>
                  </a:cubicBezTo>
                  <a:cubicBezTo>
                    <a:pt x="75" y="62"/>
                    <a:pt x="76" y="61"/>
                    <a:pt x="75" y="60"/>
                  </a:cubicBezTo>
                  <a:cubicBezTo>
                    <a:pt x="75" y="59"/>
                    <a:pt x="75" y="59"/>
                    <a:pt x="74" y="59"/>
                  </a:cubicBezTo>
                  <a:moveTo>
                    <a:pt x="72" y="49"/>
                  </a:moveTo>
                  <a:cubicBezTo>
                    <a:pt x="71" y="49"/>
                    <a:pt x="71" y="49"/>
                    <a:pt x="71" y="49"/>
                  </a:cubicBezTo>
                  <a:cubicBezTo>
                    <a:pt x="71" y="49"/>
                    <a:pt x="70" y="49"/>
                    <a:pt x="70" y="50"/>
                  </a:cubicBezTo>
                  <a:cubicBezTo>
                    <a:pt x="73" y="50"/>
                    <a:pt x="73" y="50"/>
                    <a:pt x="73" y="50"/>
                  </a:cubicBezTo>
                  <a:cubicBezTo>
                    <a:pt x="73" y="49"/>
                    <a:pt x="72" y="49"/>
                    <a:pt x="72" y="49"/>
                  </a:cubicBezTo>
                  <a:moveTo>
                    <a:pt x="69" y="39"/>
                  </a:moveTo>
                  <a:cubicBezTo>
                    <a:pt x="69" y="39"/>
                    <a:pt x="69" y="39"/>
                    <a:pt x="69" y="39"/>
                  </a:cubicBezTo>
                  <a:cubicBezTo>
                    <a:pt x="68" y="39"/>
                    <a:pt x="67" y="40"/>
                    <a:pt x="68" y="41"/>
                  </a:cubicBezTo>
                  <a:cubicBezTo>
                    <a:pt x="68" y="42"/>
                    <a:pt x="68" y="42"/>
                    <a:pt x="69" y="42"/>
                  </a:cubicBezTo>
                  <a:cubicBezTo>
                    <a:pt x="70" y="42"/>
                    <a:pt x="70" y="42"/>
                    <a:pt x="70" y="42"/>
                  </a:cubicBezTo>
                  <a:cubicBezTo>
                    <a:pt x="70" y="42"/>
                    <a:pt x="71" y="41"/>
                    <a:pt x="71" y="40"/>
                  </a:cubicBezTo>
                  <a:cubicBezTo>
                    <a:pt x="71" y="40"/>
                    <a:pt x="70" y="39"/>
                    <a:pt x="69" y="39"/>
                  </a:cubicBezTo>
                  <a:moveTo>
                    <a:pt x="67" y="29"/>
                  </a:moveTo>
                  <a:cubicBezTo>
                    <a:pt x="67" y="29"/>
                    <a:pt x="67" y="29"/>
                    <a:pt x="66" y="29"/>
                  </a:cubicBezTo>
                  <a:cubicBezTo>
                    <a:pt x="66" y="30"/>
                    <a:pt x="65" y="31"/>
                    <a:pt x="65" y="31"/>
                  </a:cubicBezTo>
                  <a:cubicBezTo>
                    <a:pt x="65" y="32"/>
                    <a:pt x="66" y="33"/>
                    <a:pt x="67" y="33"/>
                  </a:cubicBezTo>
                  <a:cubicBezTo>
                    <a:pt x="67" y="33"/>
                    <a:pt x="67" y="33"/>
                    <a:pt x="67" y="33"/>
                  </a:cubicBezTo>
                  <a:cubicBezTo>
                    <a:pt x="68" y="32"/>
                    <a:pt x="69" y="32"/>
                    <a:pt x="68" y="31"/>
                  </a:cubicBezTo>
                  <a:cubicBezTo>
                    <a:pt x="68" y="30"/>
                    <a:pt x="68" y="29"/>
                    <a:pt x="67" y="29"/>
                  </a:cubicBezTo>
                  <a:moveTo>
                    <a:pt x="65" y="20"/>
                  </a:moveTo>
                  <a:cubicBezTo>
                    <a:pt x="64" y="20"/>
                    <a:pt x="64" y="20"/>
                    <a:pt x="64" y="20"/>
                  </a:cubicBezTo>
                  <a:cubicBezTo>
                    <a:pt x="63" y="20"/>
                    <a:pt x="63" y="21"/>
                    <a:pt x="63" y="22"/>
                  </a:cubicBezTo>
                  <a:cubicBezTo>
                    <a:pt x="63" y="23"/>
                    <a:pt x="64" y="23"/>
                    <a:pt x="65" y="23"/>
                  </a:cubicBezTo>
                  <a:cubicBezTo>
                    <a:pt x="65" y="23"/>
                    <a:pt x="65" y="23"/>
                    <a:pt x="65" y="23"/>
                  </a:cubicBezTo>
                  <a:cubicBezTo>
                    <a:pt x="66" y="23"/>
                    <a:pt x="66" y="22"/>
                    <a:pt x="66" y="21"/>
                  </a:cubicBezTo>
                  <a:cubicBezTo>
                    <a:pt x="66" y="20"/>
                    <a:pt x="65" y="20"/>
                    <a:pt x="65" y="20"/>
                  </a:cubicBezTo>
                  <a:moveTo>
                    <a:pt x="62" y="10"/>
                  </a:moveTo>
                  <a:cubicBezTo>
                    <a:pt x="62" y="10"/>
                    <a:pt x="62" y="10"/>
                    <a:pt x="62" y="10"/>
                  </a:cubicBezTo>
                  <a:cubicBezTo>
                    <a:pt x="61" y="10"/>
                    <a:pt x="60" y="11"/>
                    <a:pt x="61" y="12"/>
                  </a:cubicBezTo>
                  <a:cubicBezTo>
                    <a:pt x="61" y="13"/>
                    <a:pt x="61" y="13"/>
                    <a:pt x="62" y="13"/>
                  </a:cubicBezTo>
                  <a:cubicBezTo>
                    <a:pt x="63" y="13"/>
                    <a:pt x="63" y="13"/>
                    <a:pt x="63" y="13"/>
                  </a:cubicBezTo>
                  <a:cubicBezTo>
                    <a:pt x="63" y="13"/>
                    <a:pt x="64" y="12"/>
                    <a:pt x="64" y="11"/>
                  </a:cubicBezTo>
                  <a:cubicBezTo>
                    <a:pt x="64" y="11"/>
                    <a:pt x="63" y="10"/>
                    <a:pt x="62" y="10"/>
                  </a:cubicBezTo>
                  <a:moveTo>
                    <a:pt x="60" y="0"/>
                  </a:moveTo>
                  <a:cubicBezTo>
                    <a:pt x="60" y="0"/>
                    <a:pt x="60" y="0"/>
                    <a:pt x="59" y="0"/>
                  </a:cubicBezTo>
                  <a:cubicBezTo>
                    <a:pt x="59" y="1"/>
                    <a:pt x="58" y="1"/>
                    <a:pt x="58" y="2"/>
                  </a:cubicBezTo>
                  <a:cubicBezTo>
                    <a:pt x="58" y="3"/>
                    <a:pt x="59" y="4"/>
                    <a:pt x="60" y="4"/>
                  </a:cubicBezTo>
                  <a:cubicBezTo>
                    <a:pt x="60" y="4"/>
                    <a:pt x="60" y="4"/>
                    <a:pt x="60" y="4"/>
                  </a:cubicBezTo>
                  <a:cubicBezTo>
                    <a:pt x="61" y="3"/>
                    <a:pt x="62" y="2"/>
                    <a:pt x="61" y="2"/>
                  </a:cubicBezTo>
                  <a:cubicBezTo>
                    <a:pt x="61" y="1"/>
                    <a:pt x="61" y="0"/>
                    <a:pt x="60"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7" name="Freeform 1160"/>
            <p:cNvSpPr>
              <a:spLocks noEditPoints="1"/>
            </p:cNvSpPr>
            <p:nvPr/>
          </p:nvSpPr>
          <p:spPr bwMode="auto">
            <a:xfrm>
              <a:off x="6621470" y="2406201"/>
              <a:ext cx="518772" cy="407607"/>
            </a:xfrm>
            <a:custGeom>
              <a:avLst/>
              <a:gdLst>
                <a:gd name="T0" fmla="*/ 149 w 152"/>
                <a:gd name="T1" fmla="*/ 117 h 119"/>
                <a:gd name="T2" fmla="*/ 152 w 152"/>
                <a:gd name="T3" fmla="*/ 117 h 119"/>
                <a:gd name="T4" fmla="*/ 150 w 152"/>
                <a:gd name="T5" fmla="*/ 116 h 119"/>
                <a:gd name="T6" fmla="*/ 142 w 152"/>
                <a:gd name="T7" fmla="*/ 110 h 119"/>
                <a:gd name="T8" fmla="*/ 143 w 152"/>
                <a:gd name="T9" fmla="*/ 113 h 119"/>
                <a:gd name="T10" fmla="*/ 144 w 152"/>
                <a:gd name="T11" fmla="*/ 110 h 119"/>
                <a:gd name="T12" fmla="*/ 136 w 152"/>
                <a:gd name="T13" fmla="*/ 103 h 119"/>
                <a:gd name="T14" fmla="*/ 135 w 152"/>
                <a:gd name="T15" fmla="*/ 105 h 119"/>
                <a:gd name="T16" fmla="*/ 137 w 152"/>
                <a:gd name="T17" fmla="*/ 105 h 119"/>
                <a:gd name="T18" fmla="*/ 136 w 152"/>
                <a:gd name="T19" fmla="*/ 103 h 119"/>
                <a:gd name="T20" fmla="*/ 127 w 152"/>
                <a:gd name="T21" fmla="*/ 96 h 119"/>
                <a:gd name="T22" fmla="*/ 129 w 152"/>
                <a:gd name="T23" fmla="*/ 99 h 119"/>
                <a:gd name="T24" fmla="*/ 130 w 152"/>
                <a:gd name="T25" fmla="*/ 96 h 119"/>
                <a:gd name="T26" fmla="*/ 121 w 152"/>
                <a:gd name="T27" fmla="*/ 89 h 119"/>
                <a:gd name="T28" fmla="*/ 120 w 152"/>
                <a:gd name="T29" fmla="*/ 92 h 119"/>
                <a:gd name="T30" fmla="*/ 123 w 152"/>
                <a:gd name="T31" fmla="*/ 92 h 119"/>
                <a:gd name="T32" fmla="*/ 121 w 152"/>
                <a:gd name="T33" fmla="*/ 89 h 119"/>
                <a:gd name="T34" fmla="*/ 113 w 152"/>
                <a:gd name="T35" fmla="*/ 82 h 119"/>
                <a:gd name="T36" fmla="*/ 114 w 152"/>
                <a:gd name="T37" fmla="*/ 85 h 119"/>
                <a:gd name="T38" fmla="*/ 115 w 152"/>
                <a:gd name="T39" fmla="*/ 82 h 119"/>
                <a:gd name="T40" fmla="*/ 107 w 152"/>
                <a:gd name="T41" fmla="*/ 75 h 119"/>
                <a:gd name="T42" fmla="*/ 106 w 152"/>
                <a:gd name="T43" fmla="*/ 78 h 119"/>
                <a:gd name="T44" fmla="*/ 108 w 152"/>
                <a:gd name="T45" fmla="*/ 78 h 119"/>
                <a:gd name="T46" fmla="*/ 107 w 152"/>
                <a:gd name="T47" fmla="*/ 75 h 119"/>
                <a:gd name="T48" fmla="*/ 98 w 152"/>
                <a:gd name="T49" fmla="*/ 71 h 119"/>
                <a:gd name="T50" fmla="*/ 101 w 152"/>
                <a:gd name="T51" fmla="*/ 71 h 119"/>
                <a:gd name="T52" fmla="*/ 98 w 152"/>
                <a:gd name="T53" fmla="*/ 70 h 119"/>
                <a:gd name="T54" fmla="*/ 76 w 152"/>
                <a:gd name="T55" fmla="*/ 49 h 119"/>
                <a:gd name="T56" fmla="*/ 78 w 152"/>
                <a:gd name="T57" fmla="*/ 51 h 119"/>
                <a:gd name="T58" fmla="*/ 79 w 152"/>
                <a:gd name="T59" fmla="*/ 48 h 119"/>
                <a:gd name="T60" fmla="*/ 78 w 152"/>
                <a:gd name="T61" fmla="*/ 48 h 119"/>
                <a:gd name="T62" fmla="*/ 54 w 152"/>
                <a:gd name="T63" fmla="*/ 29 h 119"/>
                <a:gd name="T64" fmla="*/ 55 w 152"/>
                <a:gd name="T65" fmla="*/ 29 h 119"/>
                <a:gd name="T66" fmla="*/ 46 w 152"/>
                <a:gd name="T67" fmla="*/ 24 h 119"/>
                <a:gd name="T68" fmla="*/ 45 w 152"/>
                <a:gd name="T69" fmla="*/ 27 h 119"/>
                <a:gd name="T70" fmla="*/ 47 w 152"/>
                <a:gd name="T71" fmla="*/ 26 h 119"/>
                <a:gd name="T72" fmla="*/ 47 w 152"/>
                <a:gd name="T73" fmla="*/ 25 h 119"/>
                <a:gd name="T74" fmla="*/ 47 w 152"/>
                <a:gd name="T75" fmla="*/ 24 h 119"/>
                <a:gd name="T76" fmla="*/ 37 w 152"/>
                <a:gd name="T77" fmla="*/ 19 h 119"/>
                <a:gd name="T78" fmla="*/ 36 w 152"/>
                <a:gd name="T79" fmla="*/ 22 h 119"/>
                <a:gd name="T80" fmla="*/ 39 w 152"/>
                <a:gd name="T81" fmla="*/ 22 h 119"/>
                <a:gd name="T82" fmla="*/ 37 w 152"/>
                <a:gd name="T83" fmla="*/ 19 h 119"/>
                <a:gd name="T84" fmla="*/ 27 w 152"/>
                <a:gd name="T85" fmla="*/ 15 h 119"/>
                <a:gd name="T86" fmla="*/ 28 w 152"/>
                <a:gd name="T87" fmla="*/ 18 h 119"/>
                <a:gd name="T88" fmla="*/ 29 w 152"/>
                <a:gd name="T89" fmla="*/ 15 h 119"/>
                <a:gd name="T90" fmla="*/ 19 w 152"/>
                <a:gd name="T91" fmla="*/ 10 h 119"/>
                <a:gd name="T92" fmla="*/ 19 w 152"/>
                <a:gd name="T93" fmla="*/ 13 h 119"/>
                <a:gd name="T94" fmla="*/ 21 w 152"/>
                <a:gd name="T95" fmla="*/ 12 h 119"/>
                <a:gd name="T96" fmla="*/ 19 w 152"/>
                <a:gd name="T97" fmla="*/ 10 h 119"/>
                <a:gd name="T98" fmla="*/ 9 w 152"/>
                <a:gd name="T99" fmla="*/ 6 h 119"/>
                <a:gd name="T100" fmla="*/ 11 w 152"/>
                <a:gd name="T101" fmla="*/ 8 h 119"/>
                <a:gd name="T102" fmla="*/ 12 w 152"/>
                <a:gd name="T103" fmla="*/ 5 h 119"/>
                <a:gd name="T104" fmla="*/ 2 w 152"/>
                <a:gd name="T105" fmla="*/ 0 h 119"/>
                <a:gd name="T106" fmla="*/ 1 w 152"/>
                <a:gd name="T107" fmla="*/ 3 h 119"/>
                <a:gd name="T108" fmla="*/ 3 w 152"/>
                <a:gd name="T109" fmla="*/ 3 h 119"/>
                <a:gd name="T110" fmla="*/ 2 w 152"/>
                <a:gd name="T111"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2" h="119">
                  <a:moveTo>
                    <a:pt x="150" y="116"/>
                  </a:moveTo>
                  <a:cubicBezTo>
                    <a:pt x="150" y="116"/>
                    <a:pt x="150" y="116"/>
                    <a:pt x="149" y="117"/>
                  </a:cubicBezTo>
                  <a:cubicBezTo>
                    <a:pt x="149" y="117"/>
                    <a:pt x="149" y="118"/>
                    <a:pt x="149" y="119"/>
                  </a:cubicBezTo>
                  <a:cubicBezTo>
                    <a:pt x="150" y="118"/>
                    <a:pt x="151" y="117"/>
                    <a:pt x="152" y="117"/>
                  </a:cubicBezTo>
                  <a:cubicBezTo>
                    <a:pt x="152" y="117"/>
                    <a:pt x="152" y="117"/>
                    <a:pt x="152" y="117"/>
                  </a:cubicBezTo>
                  <a:cubicBezTo>
                    <a:pt x="151" y="116"/>
                    <a:pt x="151" y="116"/>
                    <a:pt x="150" y="116"/>
                  </a:cubicBezTo>
                  <a:moveTo>
                    <a:pt x="143" y="109"/>
                  </a:moveTo>
                  <a:cubicBezTo>
                    <a:pt x="143" y="109"/>
                    <a:pt x="142" y="110"/>
                    <a:pt x="142" y="110"/>
                  </a:cubicBezTo>
                  <a:cubicBezTo>
                    <a:pt x="141" y="111"/>
                    <a:pt x="141" y="112"/>
                    <a:pt x="142" y="112"/>
                  </a:cubicBezTo>
                  <a:cubicBezTo>
                    <a:pt x="142" y="113"/>
                    <a:pt x="143" y="113"/>
                    <a:pt x="143" y="113"/>
                  </a:cubicBezTo>
                  <a:cubicBezTo>
                    <a:pt x="144" y="113"/>
                    <a:pt x="144" y="113"/>
                    <a:pt x="144" y="112"/>
                  </a:cubicBezTo>
                  <a:cubicBezTo>
                    <a:pt x="145" y="112"/>
                    <a:pt x="145" y="110"/>
                    <a:pt x="144" y="110"/>
                  </a:cubicBezTo>
                  <a:cubicBezTo>
                    <a:pt x="144" y="110"/>
                    <a:pt x="144" y="109"/>
                    <a:pt x="143" y="109"/>
                  </a:cubicBezTo>
                  <a:moveTo>
                    <a:pt x="136" y="103"/>
                  </a:moveTo>
                  <a:cubicBezTo>
                    <a:pt x="135" y="103"/>
                    <a:pt x="135" y="103"/>
                    <a:pt x="135" y="103"/>
                  </a:cubicBezTo>
                  <a:cubicBezTo>
                    <a:pt x="134" y="104"/>
                    <a:pt x="134" y="105"/>
                    <a:pt x="135" y="105"/>
                  </a:cubicBezTo>
                  <a:cubicBezTo>
                    <a:pt x="135" y="106"/>
                    <a:pt x="135" y="106"/>
                    <a:pt x="136" y="106"/>
                  </a:cubicBezTo>
                  <a:cubicBezTo>
                    <a:pt x="136" y="106"/>
                    <a:pt x="137" y="106"/>
                    <a:pt x="137" y="105"/>
                  </a:cubicBezTo>
                  <a:cubicBezTo>
                    <a:pt x="138" y="105"/>
                    <a:pt x="138" y="104"/>
                    <a:pt x="137" y="103"/>
                  </a:cubicBezTo>
                  <a:cubicBezTo>
                    <a:pt x="137" y="103"/>
                    <a:pt x="136" y="103"/>
                    <a:pt x="136" y="103"/>
                  </a:cubicBezTo>
                  <a:moveTo>
                    <a:pt x="129" y="96"/>
                  </a:moveTo>
                  <a:cubicBezTo>
                    <a:pt x="128" y="96"/>
                    <a:pt x="128" y="96"/>
                    <a:pt x="127" y="96"/>
                  </a:cubicBezTo>
                  <a:cubicBezTo>
                    <a:pt x="127" y="97"/>
                    <a:pt x="127" y="98"/>
                    <a:pt x="127" y="99"/>
                  </a:cubicBezTo>
                  <a:cubicBezTo>
                    <a:pt x="128" y="99"/>
                    <a:pt x="128" y="99"/>
                    <a:pt x="129" y="99"/>
                  </a:cubicBezTo>
                  <a:cubicBezTo>
                    <a:pt x="129" y="99"/>
                    <a:pt x="129" y="99"/>
                    <a:pt x="130" y="98"/>
                  </a:cubicBezTo>
                  <a:cubicBezTo>
                    <a:pt x="130" y="98"/>
                    <a:pt x="130" y="97"/>
                    <a:pt x="130" y="96"/>
                  </a:cubicBezTo>
                  <a:cubicBezTo>
                    <a:pt x="129" y="96"/>
                    <a:pt x="129" y="96"/>
                    <a:pt x="129" y="96"/>
                  </a:cubicBezTo>
                  <a:moveTo>
                    <a:pt x="121" y="89"/>
                  </a:moveTo>
                  <a:cubicBezTo>
                    <a:pt x="121" y="89"/>
                    <a:pt x="120" y="89"/>
                    <a:pt x="120" y="89"/>
                  </a:cubicBezTo>
                  <a:cubicBezTo>
                    <a:pt x="119" y="90"/>
                    <a:pt x="120" y="91"/>
                    <a:pt x="120" y="92"/>
                  </a:cubicBezTo>
                  <a:cubicBezTo>
                    <a:pt x="121" y="92"/>
                    <a:pt x="121" y="92"/>
                    <a:pt x="121" y="92"/>
                  </a:cubicBezTo>
                  <a:cubicBezTo>
                    <a:pt x="122" y="92"/>
                    <a:pt x="122" y="92"/>
                    <a:pt x="123" y="92"/>
                  </a:cubicBezTo>
                  <a:cubicBezTo>
                    <a:pt x="123" y="91"/>
                    <a:pt x="123" y="90"/>
                    <a:pt x="122" y="89"/>
                  </a:cubicBezTo>
                  <a:cubicBezTo>
                    <a:pt x="122" y="89"/>
                    <a:pt x="122" y="89"/>
                    <a:pt x="121" y="89"/>
                  </a:cubicBezTo>
                  <a:moveTo>
                    <a:pt x="114" y="82"/>
                  </a:moveTo>
                  <a:cubicBezTo>
                    <a:pt x="114" y="82"/>
                    <a:pt x="113" y="82"/>
                    <a:pt x="113" y="82"/>
                  </a:cubicBezTo>
                  <a:cubicBezTo>
                    <a:pt x="112" y="83"/>
                    <a:pt x="112" y="84"/>
                    <a:pt x="113" y="85"/>
                  </a:cubicBezTo>
                  <a:cubicBezTo>
                    <a:pt x="113" y="85"/>
                    <a:pt x="114" y="85"/>
                    <a:pt x="114" y="85"/>
                  </a:cubicBezTo>
                  <a:cubicBezTo>
                    <a:pt x="114" y="85"/>
                    <a:pt x="115" y="85"/>
                    <a:pt x="115" y="85"/>
                  </a:cubicBezTo>
                  <a:cubicBezTo>
                    <a:pt x="116" y="84"/>
                    <a:pt x="116" y="83"/>
                    <a:pt x="115" y="82"/>
                  </a:cubicBezTo>
                  <a:cubicBezTo>
                    <a:pt x="115" y="82"/>
                    <a:pt x="114" y="82"/>
                    <a:pt x="114" y="82"/>
                  </a:cubicBezTo>
                  <a:moveTo>
                    <a:pt x="107" y="75"/>
                  </a:moveTo>
                  <a:cubicBezTo>
                    <a:pt x="106" y="75"/>
                    <a:pt x="106" y="75"/>
                    <a:pt x="106" y="76"/>
                  </a:cubicBezTo>
                  <a:cubicBezTo>
                    <a:pt x="105" y="76"/>
                    <a:pt x="105" y="77"/>
                    <a:pt x="106" y="78"/>
                  </a:cubicBezTo>
                  <a:cubicBezTo>
                    <a:pt x="106" y="78"/>
                    <a:pt x="106" y="78"/>
                    <a:pt x="107" y="78"/>
                  </a:cubicBezTo>
                  <a:cubicBezTo>
                    <a:pt x="107" y="78"/>
                    <a:pt x="108" y="78"/>
                    <a:pt x="108" y="78"/>
                  </a:cubicBezTo>
                  <a:cubicBezTo>
                    <a:pt x="109" y="77"/>
                    <a:pt x="109" y="76"/>
                    <a:pt x="108" y="76"/>
                  </a:cubicBezTo>
                  <a:cubicBezTo>
                    <a:pt x="108" y="75"/>
                    <a:pt x="107" y="75"/>
                    <a:pt x="107" y="75"/>
                  </a:cubicBezTo>
                  <a:moveTo>
                    <a:pt x="98" y="70"/>
                  </a:moveTo>
                  <a:cubicBezTo>
                    <a:pt x="98" y="70"/>
                    <a:pt x="98" y="71"/>
                    <a:pt x="98" y="71"/>
                  </a:cubicBezTo>
                  <a:cubicBezTo>
                    <a:pt x="99" y="71"/>
                    <a:pt x="99" y="72"/>
                    <a:pt x="100" y="72"/>
                  </a:cubicBezTo>
                  <a:cubicBezTo>
                    <a:pt x="100" y="72"/>
                    <a:pt x="100" y="71"/>
                    <a:pt x="101" y="71"/>
                  </a:cubicBezTo>
                  <a:cubicBezTo>
                    <a:pt x="101" y="71"/>
                    <a:pt x="101" y="70"/>
                    <a:pt x="101" y="70"/>
                  </a:cubicBezTo>
                  <a:cubicBezTo>
                    <a:pt x="98" y="70"/>
                    <a:pt x="98" y="70"/>
                    <a:pt x="98" y="70"/>
                  </a:cubicBezTo>
                  <a:moveTo>
                    <a:pt x="78" y="48"/>
                  </a:moveTo>
                  <a:cubicBezTo>
                    <a:pt x="77" y="48"/>
                    <a:pt x="77" y="48"/>
                    <a:pt x="76" y="49"/>
                  </a:cubicBezTo>
                  <a:cubicBezTo>
                    <a:pt x="76" y="49"/>
                    <a:pt x="76" y="50"/>
                    <a:pt x="77" y="50"/>
                  </a:cubicBezTo>
                  <a:cubicBezTo>
                    <a:pt x="77" y="51"/>
                    <a:pt x="77" y="51"/>
                    <a:pt x="78" y="51"/>
                  </a:cubicBezTo>
                  <a:cubicBezTo>
                    <a:pt x="78" y="51"/>
                    <a:pt x="79" y="51"/>
                    <a:pt x="79" y="50"/>
                  </a:cubicBezTo>
                  <a:cubicBezTo>
                    <a:pt x="80" y="50"/>
                    <a:pt x="80" y="49"/>
                    <a:pt x="79" y="48"/>
                  </a:cubicBezTo>
                  <a:cubicBezTo>
                    <a:pt x="79" y="48"/>
                    <a:pt x="79" y="48"/>
                    <a:pt x="79" y="48"/>
                  </a:cubicBezTo>
                  <a:cubicBezTo>
                    <a:pt x="78" y="48"/>
                    <a:pt x="78" y="48"/>
                    <a:pt x="78" y="48"/>
                  </a:cubicBezTo>
                  <a:moveTo>
                    <a:pt x="55" y="29"/>
                  </a:moveTo>
                  <a:cubicBezTo>
                    <a:pt x="54" y="29"/>
                    <a:pt x="54" y="29"/>
                    <a:pt x="54" y="29"/>
                  </a:cubicBezTo>
                  <a:cubicBezTo>
                    <a:pt x="56" y="30"/>
                    <a:pt x="56" y="30"/>
                    <a:pt x="56" y="30"/>
                  </a:cubicBezTo>
                  <a:cubicBezTo>
                    <a:pt x="56" y="29"/>
                    <a:pt x="56" y="29"/>
                    <a:pt x="55" y="29"/>
                  </a:cubicBezTo>
                  <a:cubicBezTo>
                    <a:pt x="55" y="29"/>
                    <a:pt x="55" y="29"/>
                    <a:pt x="55" y="29"/>
                  </a:cubicBezTo>
                  <a:moveTo>
                    <a:pt x="46" y="24"/>
                  </a:moveTo>
                  <a:cubicBezTo>
                    <a:pt x="45" y="24"/>
                    <a:pt x="45" y="24"/>
                    <a:pt x="44" y="25"/>
                  </a:cubicBezTo>
                  <a:cubicBezTo>
                    <a:pt x="44" y="26"/>
                    <a:pt x="44" y="27"/>
                    <a:pt x="45" y="27"/>
                  </a:cubicBezTo>
                  <a:cubicBezTo>
                    <a:pt x="46" y="27"/>
                    <a:pt x="46" y="27"/>
                    <a:pt x="46" y="27"/>
                  </a:cubicBezTo>
                  <a:cubicBezTo>
                    <a:pt x="46" y="27"/>
                    <a:pt x="47" y="27"/>
                    <a:pt x="47" y="26"/>
                  </a:cubicBezTo>
                  <a:cubicBezTo>
                    <a:pt x="47" y="26"/>
                    <a:pt x="47" y="26"/>
                    <a:pt x="47" y="26"/>
                  </a:cubicBezTo>
                  <a:cubicBezTo>
                    <a:pt x="47" y="25"/>
                    <a:pt x="47" y="25"/>
                    <a:pt x="47" y="25"/>
                  </a:cubicBezTo>
                  <a:cubicBezTo>
                    <a:pt x="48" y="25"/>
                    <a:pt x="48" y="25"/>
                    <a:pt x="48" y="25"/>
                  </a:cubicBezTo>
                  <a:cubicBezTo>
                    <a:pt x="47" y="25"/>
                    <a:pt x="47" y="24"/>
                    <a:pt x="47" y="24"/>
                  </a:cubicBezTo>
                  <a:cubicBezTo>
                    <a:pt x="46" y="24"/>
                    <a:pt x="46" y="24"/>
                    <a:pt x="46" y="24"/>
                  </a:cubicBezTo>
                  <a:moveTo>
                    <a:pt x="37" y="19"/>
                  </a:moveTo>
                  <a:cubicBezTo>
                    <a:pt x="36" y="19"/>
                    <a:pt x="36" y="19"/>
                    <a:pt x="36" y="20"/>
                  </a:cubicBezTo>
                  <a:cubicBezTo>
                    <a:pt x="35" y="21"/>
                    <a:pt x="35" y="22"/>
                    <a:pt x="36" y="22"/>
                  </a:cubicBezTo>
                  <a:cubicBezTo>
                    <a:pt x="37" y="23"/>
                    <a:pt x="37" y="23"/>
                    <a:pt x="37" y="23"/>
                  </a:cubicBezTo>
                  <a:cubicBezTo>
                    <a:pt x="38" y="23"/>
                    <a:pt x="38" y="22"/>
                    <a:pt x="39" y="22"/>
                  </a:cubicBezTo>
                  <a:cubicBezTo>
                    <a:pt x="39" y="21"/>
                    <a:pt x="39" y="20"/>
                    <a:pt x="38" y="19"/>
                  </a:cubicBezTo>
                  <a:cubicBezTo>
                    <a:pt x="38" y="19"/>
                    <a:pt x="37" y="19"/>
                    <a:pt x="37" y="19"/>
                  </a:cubicBezTo>
                  <a:moveTo>
                    <a:pt x="28" y="14"/>
                  </a:moveTo>
                  <a:cubicBezTo>
                    <a:pt x="28" y="14"/>
                    <a:pt x="27" y="15"/>
                    <a:pt x="27" y="15"/>
                  </a:cubicBezTo>
                  <a:cubicBezTo>
                    <a:pt x="26" y="16"/>
                    <a:pt x="27" y="17"/>
                    <a:pt x="27" y="18"/>
                  </a:cubicBezTo>
                  <a:cubicBezTo>
                    <a:pt x="28" y="18"/>
                    <a:pt x="28" y="18"/>
                    <a:pt x="28" y="18"/>
                  </a:cubicBezTo>
                  <a:cubicBezTo>
                    <a:pt x="29" y="18"/>
                    <a:pt x="29" y="17"/>
                    <a:pt x="30" y="17"/>
                  </a:cubicBezTo>
                  <a:cubicBezTo>
                    <a:pt x="30" y="16"/>
                    <a:pt x="30" y="15"/>
                    <a:pt x="29" y="15"/>
                  </a:cubicBezTo>
                  <a:cubicBezTo>
                    <a:pt x="29" y="14"/>
                    <a:pt x="29" y="14"/>
                    <a:pt x="28" y="14"/>
                  </a:cubicBezTo>
                  <a:moveTo>
                    <a:pt x="19" y="10"/>
                  </a:moveTo>
                  <a:cubicBezTo>
                    <a:pt x="19" y="10"/>
                    <a:pt x="18" y="10"/>
                    <a:pt x="18" y="10"/>
                  </a:cubicBezTo>
                  <a:cubicBezTo>
                    <a:pt x="18" y="11"/>
                    <a:pt x="18" y="12"/>
                    <a:pt x="19" y="13"/>
                  </a:cubicBezTo>
                  <a:cubicBezTo>
                    <a:pt x="19" y="13"/>
                    <a:pt x="19" y="13"/>
                    <a:pt x="19" y="13"/>
                  </a:cubicBezTo>
                  <a:cubicBezTo>
                    <a:pt x="20" y="13"/>
                    <a:pt x="21" y="13"/>
                    <a:pt x="21" y="12"/>
                  </a:cubicBezTo>
                  <a:cubicBezTo>
                    <a:pt x="21" y="11"/>
                    <a:pt x="21" y="10"/>
                    <a:pt x="20" y="10"/>
                  </a:cubicBezTo>
                  <a:cubicBezTo>
                    <a:pt x="20" y="10"/>
                    <a:pt x="20" y="10"/>
                    <a:pt x="19" y="10"/>
                  </a:cubicBezTo>
                  <a:moveTo>
                    <a:pt x="11" y="5"/>
                  </a:moveTo>
                  <a:cubicBezTo>
                    <a:pt x="10" y="5"/>
                    <a:pt x="10" y="5"/>
                    <a:pt x="9" y="6"/>
                  </a:cubicBezTo>
                  <a:cubicBezTo>
                    <a:pt x="9" y="7"/>
                    <a:pt x="9" y="8"/>
                    <a:pt x="10" y="8"/>
                  </a:cubicBezTo>
                  <a:cubicBezTo>
                    <a:pt x="11" y="8"/>
                    <a:pt x="11" y="8"/>
                    <a:pt x="11" y="8"/>
                  </a:cubicBezTo>
                  <a:cubicBezTo>
                    <a:pt x="11" y="8"/>
                    <a:pt x="12" y="8"/>
                    <a:pt x="12" y="7"/>
                  </a:cubicBezTo>
                  <a:cubicBezTo>
                    <a:pt x="13" y="6"/>
                    <a:pt x="12" y="5"/>
                    <a:pt x="12" y="5"/>
                  </a:cubicBezTo>
                  <a:cubicBezTo>
                    <a:pt x="11" y="5"/>
                    <a:pt x="11" y="5"/>
                    <a:pt x="11" y="5"/>
                  </a:cubicBezTo>
                  <a:moveTo>
                    <a:pt x="2" y="0"/>
                  </a:moveTo>
                  <a:cubicBezTo>
                    <a:pt x="1" y="0"/>
                    <a:pt x="1" y="0"/>
                    <a:pt x="0" y="1"/>
                  </a:cubicBezTo>
                  <a:cubicBezTo>
                    <a:pt x="0" y="2"/>
                    <a:pt x="0" y="3"/>
                    <a:pt x="1" y="3"/>
                  </a:cubicBezTo>
                  <a:cubicBezTo>
                    <a:pt x="2" y="3"/>
                    <a:pt x="2" y="3"/>
                    <a:pt x="2" y="3"/>
                  </a:cubicBezTo>
                  <a:cubicBezTo>
                    <a:pt x="3" y="3"/>
                    <a:pt x="3" y="3"/>
                    <a:pt x="3" y="3"/>
                  </a:cubicBezTo>
                  <a:cubicBezTo>
                    <a:pt x="4" y="2"/>
                    <a:pt x="4" y="1"/>
                    <a:pt x="3"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8" name="Freeform 1161"/>
            <p:cNvSpPr>
              <a:spLocks noEditPoints="1"/>
            </p:cNvSpPr>
            <p:nvPr/>
          </p:nvSpPr>
          <p:spPr bwMode="auto">
            <a:xfrm>
              <a:off x="6917911" y="2261348"/>
              <a:ext cx="198751" cy="249280"/>
            </a:xfrm>
            <a:custGeom>
              <a:avLst/>
              <a:gdLst>
                <a:gd name="T0" fmla="*/ 0 w 58"/>
                <a:gd name="T1" fmla="*/ 71 h 73"/>
                <a:gd name="T2" fmla="*/ 2 w 58"/>
                <a:gd name="T3" fmla="*/ 73 h 73"/>
                <a:gd name="T4" fmla="*/ 3 w 58"/>
                <a:gd name="T5" fmla="*/ 71 h 73"/>
                <a:gd name="T6" fmla="*/ 2 w 58"/>
                <a:gd name="T7" fmla="*/ 70 h 73"/>
                <a:gd name="T8" fmla="*/ 8 w 58"/>
                <a:gd name="T9" fmla="*/ 62 h 73"/>
                <a:gd name="T10" fmla="*/ 7 w 58"/>
                <a:gd name="T11" fmla="*/ 65 h 73"/>
                <a:gd name="T12" fmla="*/ 9 w 58"/>
                <a:gd name="T13" fmla="*/ 65 h 73"/>
                <a:gd name="T14" fmla="*/ 8 w 58"/>
                <a:gd name="T15" fmla="*/ 62 h 73"/>
                <a:gd name="T16" fmla="*/ 13 w 58"/>
                <a:gd name="T17" fmla="*/ 55 h 73"/>
                <a:gd name="T18" fmla="*/ 14 w 58"/>
                <a:gd name="T19" fmla="*/ 58 h 73"/>
                <a:gd name="T20" fmla="*/ 15 w 58"/>
                <a:gd name="T21" fmla="*/ 57 h 73"/>
                <a:gd name="T22" fmla="*/ 14 w 58"/>
                <a:gd name="T23" fmla="*/ 54 h 73"/>
                <a:gd name="T24" fmla="*/ 19 w 58"/>
                <a:gd name="T25" fmla="*/ 47 h 73"/>
                <a:gd name="T26" fmla="*/ 20 w 58"/>
                <a:gd name="T27" fmla="*/ 50 h 73"/>
                <a:gd name="T28" fmla="*/ 21 w 58"/>
                <a:gd name="T29" fmla="*/ 47 h 73"/>
                <a:gd name="T30" fmla="*/ 28 w 58"/>
                <a:gd name="T31" fmla="*/ 40 h 73"/>
                <a:gd name="T32" fmla="*/ 28 w 58"/>
                <a:gd name="T33" fmla="*/ 40 h 73"/>
                <a:gd name="T34" fmla="*/ 31 w 58"/>
                <a:gd name="T35" fmla="*/ 31 h 73"/>
                <a:gd name="T36" fmla="*/ 32 w 58"/>
                <a:gd name="T37" fmla="*/ 34 h 73"/>
                <a:gd name="T38" fmla="*/ 33 w 58"/>
                <a:gd name="T39" fmla="*/ 31 h 73"/>
                <a:gd name="T40" fmla="*/ 39 w 58"/>
                <a:gd name="T41" fmla="*/ 23 h 73"/>
                <a:gd name="T42" fmla="*/ 38 w 58"/>
                <a:gd name="T43" fmla="*/ 26 h 73"/>
                <a:gd name="T44" fmla="*/ 40 w 58"/>
                <a:gd name="T45" fmla="*/ 26 h 73"/>
                <a:gd name="T46" fmla="*/ 39 w 58"/>
                <a:gd name="T47" fmla="*/ 23 h 73"/>
                <a:gd name="T48" fmla="*/ 43 w 58"/>
                <a:gd name="T49" fmla="*/ 16 h 73"/>
                <a:gd name="T50" fmla="*/ 45 w 58"/>
                <a:gd name="T51" fmla="*/ 18 h 73"/>
                <a:gd name="T52" fmla="*/ 46 w 58"/>
                <a:gd name="T53" fmla="*/ 15 h 73"/>
                <a:gd name="T54" fmla="*/ 51 w 58"/>
                <a:gd name="T55" fmla="*/ 7 h 73"/>
                <a:gd name="T56" fmla="*/ 50 w 58"/>
                <a:gd name="T57" fmla="*/ 10 h 73"/>
                <a:gd name="T58" fmla="*/ 52 w 58"/>
                <a:gd name="T59" fmla="*/ 10 h 73"/>
                <a:gd name="T60" fmla="*/ 51 w 58"/>
                <a:gd name="T61" fmla="*/ 7 h 73"/>
                <a:gd name="T62" fmla="*/ 56 w 58"/>
                <a:gd name="T63" fmla="*/ 2 h 73"/>
                <a:gd name="T64" fmla="*/ 58 w 58"/>
                <a:gd name="T65" fmla="*/ 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8" h="73">
                  <a:moveTo>
                    <a:pt x="2" y="70"/>
                  </a:moveTo>
                  <a:cubicBezTo>
                    <a:pt x="1" y="70"/>
                    <a:pt x="1" y="70"/>
                    <a:pt x="0" y="71"/>
                  </a:cubicBezTo>
                  <a:cubicBezTo>
                    <a:pt x="0" y="71"/>
                    <a:pt x="0" y="72"/>
                    <a:pt x="1" y="73"/>
                  </a:cubicBezTo>
                  <a:cubicBezTo>
                    <a:pt x="1" y="73"/>
                    <a:pt x="1" y="73"/>
                    <a:pt x="2" y="73"/>
                  </a:cubicBezTo>
                  <a:cubicBezTo>
                    <a:pt x="2" y="73"/>
                    <a:pt x="3" y="73"/>
                    <a:pt x="3" y="73"/>
                  </a:cubicBezTo>
                  <a:cubicBezTo>
                    <a:pt x="3" y="72"/>
                    <a:pt x="3" y="71"/>
                    <a:pt x="3" y="71"/>
                  </a:cubicBezTo>
                  <a:cubicBezTo>
                    <a:pt x="3" y="71"/>
                    <a:pt x="2" y="70"/>
                    <a:pt x="2" y="70"/>
                  </a:cubicBezTo>
                  <a:cubicBezTo>
                    <a:pt x="2" y="70"/>
                    <a:pt x="2" y="70"/>
                    <a:pt x="2" y="70"/>
                  </a:cubicBezTo>
                  <a:cubicBezTo>
                    <a:pt x="2" y="70"/>
                    <a:pt x="2" y="70"/>
                    <a:pt x="2" y="70"/>
                  </a:cubicBezTo>
                  <a:moveTo>
                    <a:pt x="8" y="62"/>
                  </a:moveTo>
                  <a:cubicBezTo>
                    <a:pt x="7" y="62"/>
                    <a:pt x="7" y="62"/>
                    <a:pt x="6" y="63"/>
                  </a:cubicBezTo>
                  <a:cubicBezTo>
                    <a:pt x="6" y="64"/>
                    <a:pt x="6" y="65"/>
                    <a:pt x="7" y="65"/>
                  </a:cubicBezTo>
                  <a:cubicBezTo>
                    <a:pt x="7" y="65"/>
                    <a:pt x="7" y="66"/>
                    <a:pt x="8" y="66"/>
                  </a:cubicBezTo>
                  <a:cubicBezTo>
                    <a:pt x="8" y="66"/>
                    <a:pt x="9" y="65"/>
                    <a:pt x="9" y="65"/>
                  </a:cubicBezTo>
                  <a:cubicBezTo>
                    <a:pt x="10" y="64"/>
                    <a:pt x="10" y="63"/>
                    <a:pt x="9" y="63"/>
                  </a:cubicBezTo>
                  <a:cubicBezTo>
                    <a:pt x="9" y="62"/>
                    <a:pt x="8" y="62"/>
                    <a:pt x="8" y="62"/>
                  </a:cubicBezTo>
                  <a:moveTo>
                    <a:pt x="14" y="54"/>
                  </a:moveTo>
                  <a:cubicBezTo>
                    <a:pt x="14" y="54"/>
                    <a:pt x="13" y="54"/>
                    <a:pt x="13" y="55"/>
                  </a:cubicBezTo>
                  <a:cubicBezTo>
                    <a:pt x="13" y="55"/>
                    <a:pt x="13" y="55"/>
                    <a:pt x="13" y="55"/>
                  </a:cubicBezTo>
                  <a:cubicBezTo>
                    <a:pt x="14" y="56"/>
                    <a:pt x="14" y="57"/>
                    <a:pt x="14" y="58"/>
                  </a:cubicBezTo>
                  <a:cubicBezTo>
                    <a:pt x="14" y="58"/>
                    <a:pt x="14" y="58"/>
                    <a:pt x="14" y="58"/>
                  </a:cubicBezTo>
                  <a:cubicBezTo>
                    <a:pt x="14" y="58"/>
                    <a:pt x="15" y="57"/>
                    <a:pt x="15" y="57"/>
                  </a:cubicBezTo>
                  <a:cubicBezTo>
                    <a:pt x="16" y="56"/>
                    <a:pt x="16" y="55"/>
                    <a:pt x="15" y="55"/>
                  </a:cubicBezTo>
                  <a:cubicBezTo>
                    <a:pt x="15" y="54"/>
                    <a:pt x="14" y="54"/>
                    <a:pt x="14" y="54"/>
                  </a:cubicBezTo>
                  <a:moveTo>
                    <a:pt x="20" y="46"/>
                  </a:moveTo>
                  <a:cubicBezTo>
                    <a:pt x="20" y="46"/>
                    <a:pt x="19" y="47"/>
                    <a:pt x="19" y="47"/>
                  </a:cubicBezTo>
                  <a:cubicBezTo>
                    <a:pt x="18" y="48"/>
                    <a:pt x="18" y="49"/>
                    <a:pt x="19" y="49"/>
                  </a:cubicBezTo>
                  <a:cubicBezTo>
                    <a:pt x="19" y="50"/>
                    <a:pt x="20" y="50"/>
                    <a:pt x="20" y="50"/>
                  </a:cubicBezTo>
                  <a:cubicBezTo>
                    <a:pt x="21" y="50"/>
                    <a:pt x="21" y="50"/>
                    <a:pt x="21" y="49"/>
                  </a:cubicBezTo>
                  <a:cubicBezTo>
                    <a:pt x="22" y="48"/>
                    <a:pt x="22" y="47"/>
                    <a:pt x="21" y="47"/>
                  </a:cubicBezTo>
                  <a:cubicBezTo>
                    <a:pt x="21" y="47"/>
                    <a:pt x="20" y="46"/>
                    <a:pt x="20" y="46"/>
                  </a:cubicBezTo>
                  <a:moveTo>
                    <a:pt x="28" y="40"/>
                  </a:moveTo>
                  <a:cubicBezTo>
                    <a:pt x="28" y="41"/>
                    <a:pt x="28" y="41"/>
                    <a:pt x="28" y="41"/>
                  </a:cubicBezTo>
                  <a:cubicBezTo>
                    <a:pt x="28" y="40"/>
                    <a:pt x="28" y="40"/>
                    <a:pt x="28" y="40"/>
                  </a:cubicBezTo>
                  <a:moveTo>
                    <a:pt x="32" y="31"/>
                  </a:moveTo>
                  <a:cubicBezTo>
                    <a:pt x="32" y="31"/>
                    <a:pt x="31" y="31"/>
                    <a:pt x="31" y="31"/>
                  </a:cubicBezTo>
                  <a:cubicBezTo>
                    <a:pt x="31" y="32"/>
                    <a:pt x="31" y="33"/>
                    <a:pt x="31" y="34"/>
                  </a:cubicBezTo>
                  <a:cubicBezTo>
                    <a:pt x="32" y="34"/>
                    <a:pt x="32" y="34"/>
                    <a:pt x="32" y="34"/>
                  </a:cubicBezTo>
                  <a:cubicBezTo>
                    <a:pt x="33" y="34"/>
                    <a:pt x="33" y="34"/>
                    <a:pt x="34" y="33"/>
                  </a:cubicBezTo>
                  <a:cubicBezTo>
                    <a:pt x="34" y="33"/>
                    <a:pt x="34" y="32"/>
                    <a:pt x="33" y="31"/>
                  </a:cubicBezTo>
                  <a:cubicBezTo>
                    <a:pt x="33" y="31"/>
                    <a:pt x="33" y="31"/>
                    <a:pt x="32" y="31"/>
                  </a:cubicBezTo>
                  <a:moveTo>
                    <a:pt x="39" y="23"/>
                  </a:moveTo>
                  <a:cubicBezTo>
                    <a:pt x="38" y="23"/>
                    <a:pt x="38" y="23"/>
                    <a:pt x="37" y="23"/>
                  </a:cubicBezTo>
                  <a:cubicBezTo>
                    <a:pt x="37" y="24"/>
                    <a:pt x="37" y="25"/>
                    <a:pt x="38" y="26"/>
                  </a:cubicBezTo>
                  <a:cubicBezTo>
                    <a:pt x="38" y="26"/>
                    <a:pt x="38" y="26"/>
                    <a:pt x="39" y="26"/>
                  </a:cubicBezTo>
                  <a:cubicBezTo>
                    <a:pt x="39" y="26"/>
                    <a:pt x="40" y="26"/>
                    <a:pt x="40" y="26"/>
                  </a:cubicBezTo>
                  <a:cubicBezTo>
                    <a:pt x="41" y="25"/>
                    <a:pt x="40" y="24"/>
                    <a:pt x="40" y="23"/>
                  </a:cubicBezTo>
                  <a:cubicBezTo>
                    <a:pt x="39" y="23"/>
                    <a:pt x="39" y="23"/>
                    <a:pt x="39" y="23"/>
                  </a:cubicBezTo>
                  <a:moveTo>
                    <a:pt x="45" y="15"/>
                  </a:moveTo>
                  <a:cubicBezTo>
                    <a:pt x="44" y="15"/>
                    <a:pt x="44" y="15"/>
                    <a:pt x="43" y="16"/>
                  </a:cubicBezTo>
                  <a:cubicBezTo>
                    <a:pt x="43" y="16"/>
                    <a:pt x="43" y="17"/>
                    <a:pt x="44" y="18"/>
                  </a:cubicBezTo>
                  <a:cubicBezTo>
                    <a:pt x="44" y="18"/>
                    <a:pt x="44" y="18"/>
                    <a:pt x="45" y="18"/>
                  </a:cubicBezTo>
                  <a:cubicBezTo>
                    <a:pt x="45" y="18"/>
                    <a:pt x="46" y="18"/>
                    <a:pt x="46" y="18"/>
                  </a:cubicBezTo>
                  <a:cubicBezTo>
                    <a:pt x="47" y="17"/>
                    <a:pt x="47" y="16"/>
                    <a:pt x="46" y="15"/>
                  </a:cubicBezTo>
                  <a:cubicBezTo>
                    <a:pt x="46" y="15"/>
                    <a:pt x="45" y="15"/>
                    <a:pt x="45" y="15"/>
                  </a:cubicBezTo>
                  <a:moveTo>
                    <a:pt x="51" y="7"/>
                  </a:moveTo>
                  <a:cubicBezTo>
                    <a:pt x="50" y="7"/>
                    <a:pt x="50" y="7"/>
                    <a:pt x="50" y="8"/>
                  </a:cubicBezTo>
                  <a:cubicBezTo>
                    <a:pt x="49" y="8"/>
                    <a:pt x="49" y="10"/>
                    <a:pt x="50" y="10"/>
                  </a:cubicBezTo>
                  <a:cubicBezTo>
                    <a:pt x="50" y="10"/>
                    <a:pt x="51" y="10"/>
                    <a:pt x="51" y="10"/>
                  </a:cubicBezTo>
                  <a:cubicBezTo>
                    <a:pt x="51" y="10"/>
                    <a:pt x="52" y="10"/>
                    <a:pt x="52" y="10"/>
                  </a:cubicBezTo>
                  <a:cubicBezTo>
                    <a:pt x="53" y="9"/>
                    <a:pt x="53" y="8"/>
                    <a:pt x="52" y="7"/>
                  </a:cubicBezTo>
                  <a:cubicBezTo>
                    <a:pt x="52" y="7"/>
                    <a:pt x="51" y="7"/>
                    <a:pt x="51" y="7"/>
                  </a:cubicBezTo>
                  <a:moveTo>
                    <a:pt x="56" y="0"/>
                  </a:moveTo>
                  <a:cubicBezTo>
                    <a:pt x="55" y="1"/>
                    <a:pt x="56" y="2"/>
                    <a:pt x="56" y="2"/>
                  </a:cubicBezTo>
                  <a:cubicBezTo>
                    <a:pt x="56" y="2"/>
                    <a:pt x="57" y="3"/>
                    <a:pt x="57" y="3"/>
                  </a:cubicBezTo>
                  <a:cubicBezTo>
                    <a:pt x="58" y="3"/>
                    <a:pt x="58" y="2"/>
                    <a:pt x="58" y="2"/>
                  </a:cubicBezTo>
                  <a:cubicBezTo>
                    <a:pt x="57" y="2"/>
                    <a:pt x="56" y="1"/>
                    <a:pt x="56"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9" name="Freeform 1162"/>
            <p:cNvSpPr>
              <a:spLocks noEditPoints="1"/>
            </p:cNvSpPr>
            <p:nvPr/>
          </p:nvSpPr>
          <p:spPr bwMode="auto">
            <a:xfrm>
              <a:off x="6008376" y="2682430"/>
              <a:ext cx="471611" cy="471611"/>
            </a:xfrm>
            <a:custGeom>
              <a:avLst/>
              <a:gdLst>
                <a:gd name="T0" fmla="*/ 129 w 138"/>
                <a:gd name="T1" fmla="*/ 72 h 138"/>
                <a:gd name="T2" fmla="*/ 119 w 138"/>
                <a:gd name="T3" fmla="*/ 75 h 138"/>
                <a:gd name="T4" fmla="*/ 119 w 138"/>
                <a:gd name="T5" fmla="*/ 71 h 138"/>
                <a:gd name="T6" fmla="*/ 107 w 138"/>
                <a:gd name="T7" fmla="*/ 72 h 138"/>
                <a:gd name="T8" fmla="*/ 109 w 138"/>
                <a:gd name="T9" fmla="*/ 74 h 138"/>
                <a:gd name="T10" fmla="*/ 99 w 138"/>
                <a:gd name="T11" fmla="*/ 70 h 138"/>
                <a:gd name="T12" fmla="*/ 99 w 138"/>
                <a:gd name="T13" fmla="*/ 73 h 138"/>
                <a:gd name="T14" fmla="*/ 89 w 138"/>
                <a:gd name="T15" fmla="*/ 69 h 138"/>
                <a:gd name="T16" fmla="*/ 79 w 138"/>
                <a:gd name="T17" fmla="*/ 71 h 138"/>
                <a:gd name="T18" fmla="*/ 81 w 138"/>
                <a:gd name="T19" fmla="*/ 70 h 138"/>
                <a:gd name="T20" fmla="*/ 73 w 138"/>
                <a:gd name="T21" fmla="*/ 70 h 138"/>
                <a:gd name="T22" fmla="*/ 75 w 138"/>
                <a:gd name="T23" fmla="*/ 70 h 138"/>
                <a:gd name="T24" fmla="*/ 69 w 138"/>
                <a:gd name="T25" fmla="*/ 67 h 138"/>
                <a:gd name="T26" fmla="*/ 71 w 138"/>
                <a:gd name="T27" fmla="*/ 69 h 138"/>
                <a:gd name="T28" fmla="*/ 59 w 138"/>
                <a:gd name="T29" fmla="*/ 70 h 138"/>
                <a:gd name="T30" fmla="*/ 61 w 138"/>
                <a:gd name="T31" fmla="*/ 68 h 138"/>
                <a:gd name="T32" fmla="*/ 47 w 138"/>
                <a:gd name="T33" fmla="*/ 68 h 138"/>
                <a:gd name="T34" fmla="*/ 49 w 138"/>
                <a:gd name="T35" fmla="*/ 69 h 138"/>
                <a:gd name="T36" fmla="*/ 61 w 138"/>
                <a:gd name="T37" fmla="*/ 67 h 138"/>
                <a:gd name="T38" fmla="*/ 63 w 138"/>
                <a:gd name="T39" fmla="*/ 69 h 138"/>
                <a:gd name="T40" fmla="*/ 39 w 138"/>
                <a:gd name="T41" fmla="*/ 65 h 138"/>
                <a:gd name="T42" fmla="*/ 29 w 138"/>
                <a:gd name="T43" fmla="*/ 68 h 138"/>
                <a:gd name="T44" fmla="*/ 31 w 138"/>
                <a:gd name="T45" fmla="*/ 67 h 138"/>
                <a:gd name="T46" fmla="*/ 17 w 138"/>
                <a:gd name="T47" fmla="*/ 66 h 138"/>
                <a:gd name="T48" fmla="*/ 19 w 138"/>
                <a:gd name="T49" fmla="*/ 67 h 138"/>
                <a:gd name="T50" fmla="*/ 9 w 138"/>
                <a:gd name="T51" fmla="*/ 63 h 138"/>
                <a:gd name="T52" fmla="*/ 9 w 138"/>
                <a:gd name="T53" fmla="*/ 67 h 138"/>
                <a:gd name="T54" fmla="*/ 83 w 138"/>
                <a:gd name="T55" fmla="*/ 62 h 138"/>
                <a:gd name="T56" fmla="*/ 59 w 138"/>
                <a:gd name="T57" fmla="*/ 63 h 138"/>
                <a:gd name="T58" fmla="*/ 61 w 138"/>
                <a:gd name="T59" fmla="*/ 61 h 138"/>
                <a:gd name="T60" fmla="*/ 90 w 138"/>
                <a:gd name="T61" fmla="*/ 60 h 138"/>
                <a:gd name="T62" fmla="*/ 93 w 138"/>
                <a:gd name="T63" fmla="*/ 61 h 138"/>
                <a:gd name="T64" fmla="*/ 64 w 138"/>
                <a:gd name="T65" fmla="*/ 56 h 138"/>
                <a:gd name="T66" fmla="*/ 64 w 138"/>
                <a:gd name="T67" fmla="*/ 59 h 138"/>
                <a:gd name="T68" fmla="*/ 101 w 138"/>
                <a:gd name="T69" fmla="*/ 53 h 138"/>
                <a:gd name="T70" fmla="*/ 55 w 138"/>
                <a:gd name="T71" fmla="*/ 54 h 138"/>
                <a:gd name="T72" fmla="*/ 57 w 138"/>
                <a:gd name="T73" fmla="*/ 51 h 138"/>
                <a:gd name="T74" fmla="*/ 108 w 138"/>
                <a:gd name="T75" fmla="*/ 50 h 138"/>
                <a:gd name="T76" fmla="*/ 110 w 138"/>
                <a:gd name="T77" fmla="*/ 51 h 138"/>
                <a:gd name="T78" fmla="*/ 65 w 138"/>
                <a:gd name="T79" fmla="*/ 46 h 138"/>
                <a:gd name="T80" fmla="*/ 65 w 138"/>
                <a:gd name="T81" fmla="*/ 49 h 138"/>
                <a:gd name="T82" fmla="*/ 118 w 138"/>
                <a:gd name="T83" fmla="*/ 43 h 138"/>
                <a:gd name="T84" fmla="*/ 51 w 138"/>
                <a:gd name="T85" fmla="*/ 45 h 138"/>
                <a:gd name="T86" fmla="*/ 52 w 138"/>
                <a:gd name="T87" fmla="*/ 42 h 138"/>
                <a:gd name="T88" fmla="*/ 125 w 138"/>
                <a:gd name="T89" fmla="*/ 40 h 138"/>
                <a:gd name="T90" fmla="*/ 128 w 138"/>
                <a:gd name="T91" fmla="*/ 41 h 138"/>
                <a:gd name="T92" fmla="*/ 66 w 138"/>
                <a:gd name="T93" fmla="*/ 36 h 138"/>
                <a:gd name="T94" fmla="*/ 66 w 138"/>
                <a:gd name="T95" fmla="*/ 39 h 138"/>
                <a:gd name="T96" fmla="*/ 47 w 138"/>
                <a:gd name="T97" fmla="*/ 32 h 138"/>
                <a:gd name="T98" fmla="*/ 67 w 138"/>
                <a:gd name="T99" fmla="*/ 29 h 138"/>
                <a:gd name="T100" fmla="*/ 69 w 138"/>
                <a:gd name="T101" fmla="*/ 28 h 138"/>
                <a:gd name="T102" fmla="*/ 41 w 138"/>
                <a:gd name="T103" fmla="*/ 26 h 138"/>
                <a:gd name="T104" fmla="*/ 43 w 138"/>
                <a:gd name="T105" fmla="*/ 26 h 138"/>
                <a:gd name="T106" fmla="*/ 69 w 138"/>
                <a:gd name="T107" fmla="*/ 16 h 138"/>
                <a:gd name="T108" fmla="*/ 69 w 138"/>
                <a:gd name="T109" fmla="*/ 20 h 138"/>
                <a:gd name="T110" fmla="*/ 38 w 138"/>
                <a:gd name="T111" fmla="*/ 14 h 138"/>
                <a:gd name="T112" fmla="*/ 70 w 138"/>
                <a:gd name="T113" fmla="*/ 10 h 138"/>
                <a:gd name="T114" fmla="*/ 72 w 138"/>
                <a:gd name="T115" fmla="*/ 8 h 138"/>
                <a:gd name="T116" fmla="*/ 0 w 138"/>
                <a:gd name="T117" fmla="*/ 63 h 138"/>
                <a:gd name="T118" fmla="*/ 69 w 138"/>
                <a:gd name="T119" fmla="*/ 138 h 138"/>
                <a:gd name="T120" fmla="*/ 138 w 138"/>
                <a:gd name="T121"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8" h="138">
                  <a:moveTo>
                    <a:pt x="129" y="76"/>
                  </a:moveTo>
                  <a:cubicBezTo>
                    <a:pt x="128" y="76"/>
                    <a:pt x="127" y="75"/>
                    <a:pt x="127" y="74"/>
                  </a:cubicBezTo>
                  <a:cubicBezTo>
                    <a:pt x="127" y="73"/>
                    <a:pt x="128" y="72"/>
                    <a:pt x="129" y="72"/>
                  </a:cubicBezTo>
                  <a:cubicBezTo>
                    <a:pt x="129" y="72"/>
                    <a:pt x="129" y="72"/>
                    <a:pt x="129" y="72"/>
                  </a:cubicBezTo>
                  <a:cubicBezTo>
                    <a:pt x="130" y="72"/>
                    <a:pt x="131" y="73"/>
                    <a:pt x="131" y="74"/>
                  </a:cubicBezTo>
                  <a:cubicBezTo>
                    <a:pt x="131" y="75"/>
                    <a:pt x="130" y="76"/>
                    <a:pt x="129" y="76"/>
                  </a:cubicBezTo>
                  <a:cubicBezTo>
                    <a:pt x="129" y="76"/>
                    <a:pt x="129" y="76"/>
                    <a:pt x="129" y="76"/>
                  </a:cubicBezTo>
                  <a:moveTo>
                    <a:pt x="119" y="75"/>
                  </a:moveTo>
                  <a:cubicBezTo>
                    <a:pt x="119" y="75"/>
                    <a:pt x="119" y="75"/>
                    <a:pt x="119" y="75"/>
                  </a:cubicBezTo>
                  <a:cubicBezTo>
                    <a:pt x="118" y="75"/>
                    <a:pt x="117" y="74"/>
                    <a:pt x="117" y="73"/>
                  </a:cubicBezTo>
                  <a:cubicBezTo>
                    <a:pt x="117" y="72"/>
                    <a:pt x="118" y="71"/>
                    <a:pt x="119" y="71"/>
                  </a:cubicBezTo>
                  <a:cubicBezTo>
                    <a:pt x="119" y="71"/>
                    <a:pt x="119" y="71"/>
                    <a:pt x="119" y="71"/>
                  </a:cubicBezTo>
                  <a:cubicBezTo>
                    <a:pt x="120" y="72"/>
                    <a:pt x="121" y="72"/>
                    <a:pt x="121" y="73"/>
                  </a:cubicBezTo>
                  <a:cubicBezTo>
                    <a:pt x="121" y="74"/>
                    <a:pt x="120" y="75"/>
                    <a:pt x="119" y="75"/>
                  </a:cubicBezTo>
                  <a:moveTo>
                    <a:pt x="109" y="74"/>
                  </a:moveTo>
                  <a:cubicBezTo>
                    <a:pt x="108" y="74"/>
                    <a:pt x="107" y="73"/>
                    <a:pt x="107" y="72"/>
                  </a:cubicBezTo>
                  <a:cubicBezTo>
                    <a:pt x="107" y="71"/>
                    <a:pt x="108" y="71"/>
                    <a:pt x="109" y="71"/>
                  </a:cubicBezTo>
                  <a:cubicBezTo>
                    <a:pt x="109" y="71"/>
                    <a:pt x="109" y="71"/>
                    <a:pt x="109" y="71"/>
                  </a:cubicBezTo>
                  <a:cubicBezTo>
                    <a:pt x="110" y="71"/>
                    <a:pt x="111" y="71"/>
                    <a:pt x="111" y="72"/>
                  </a:cubicBezTo>
                  <a:cubicBezTo>
                    <a:pt x="111" y="73"/>
                    <a:pt x="110" y="74"/>
                    <a:pt x="109" y="74"/>
                  </a:cubicBezTo>
                  <a:cubicBezTo>
                    <a:pt x="109" y="74"/>
                    <a:pt x="109" y="74"/>
                    <a:pt x="109" y="74"/>
                  </a:cubicBezTo>
                  <a:moveTo>
                    <a:pt x="99" y="73"/>
                  </a:moveTo>
                  <a:cubicBezTo>
                    <a:pt x="98" y="73"/>
                    <a:pt x="97" y="72"/>
                    <a:pt x="97" y="71"/>
                  </a:cubicBezTo>
                  <a:cubicBezTo>
                    <a:pt x="97" y="70"/>
                    <a:pt x="98" y="70"/>
                    <a:pt x="99" y="70"/>
                  </a:cubicBezTo>
                  <a:cubicBezTo>
                    <a:pt x="99" y="70"/>
                    <a:pt x="99" y="70"/>
                    <a:pt x="99" y="70"/>
                  </a:cubicBezTo>
                  <a:cubicBezTo>
                    <a:pt x="100" y="70"/>
                    <a:pt x="101" y="71"/>
                    <a:pt x="101" y="72"/>
                  </a:cubicBezTo>
                  <a:cubicBezTo>
                    <a:pt x="101" y="72"/>
                    <a:pt x="100" y="73"/>
                    <a:pt x="99" y="73"/>
                  </a:cubicBezTo>
                  <a:cubicBezTo>
                    <a:pt x="99" y="73"/>
                    <a:pt x="99" y="73"/>
                    <a:pt x="99" y="73"/>
                  </a:cubicBezTo>
                  <a:moveTo>
                    <a:pt x="89" y="72"/>
                  </a:moveTo>
                  <a:cubicBezTo>
                    <a:pt x="88" y="72"/>
                    <a:pt x="87" y="71"/>
                    <a:pt x="87" y="71"/>
                  </a:cubicBezTo>
                  <a:cubicBezTo>
                    <a:pt x="88" y="70"/>
                    <a:pt x="88" y="69"/>
                    <a:pt x="89" y="69"/>
                  </a:cubicBezTo>
                  <a:cubicBezTo>
                    <a:pt x="89" y="69"/>
                    <a:pt x="89" y="69"/>
                    <a:pt x="89" y="69"/>
                  </a:cubicBezTo>
                  <a:cubicBezTo>
                    <a:pt x="90" y="69"/>
                    <a:pt x="91" y="70"/>
                    <a:pt x="91" y="71"/>
                  </a:cubicBezTo>
                  <a:cubicBezTo>
                    <a:pt x="91" y="72"/>
                    <a:pt x="90" y="72"/>
                    <a:pt x="89" y="72"/>
                  </a:cubicBezTo>
                  <a:cubicBezTo>
                    <a:pt x="89" y="72"/>
                    <a:pt x="89" y="72"/>
                    <a:pt x="89" y="72"/>
                  </a:cubicBezTo>
                  <a:moveTo>
                    <a:pt x="79" y="71"/>
                  </a:moveTo>
                  <a:cubicBezTo>
                    <a:pt x="78" y="71"/>
                    <a:pt x="77" y="71"/>
                    <a:pt x="77" y="70"/>
                  </a:cubicBezTo>
                  <a:cubicBezTo>
                    <a:pt x="78" y="69"/>
                    <a:pt x="78" y="68"/>
                    <a:pt x="79" y="68"/>
                  </a:cubicBezTo>
                  <a:cubicBezTo>
                    <a:pt x="79" y="68"/>
                    <a:pt x="79" y="68"/>
                    <a:pt x="79" y="68"/>
                  </a:cubicBezTo>
                  <a:cubicBezTo>
                    <a:pt x="80" y="68"/>
                    <a:pt x="81" y="69"/>
                    <a:pt x="81" y="70"/>
                  </a:cubicBezTo>
                  <a:cubicBezTo>
                    <a:pt x="81" y="71"/>
                    <a:pt x="80" y="71"/>
                    <a:pt x="79" y="71"/>
                  </a:cubicBezTo>
                  <a:cubicBezTo>
                    <a:pt x="79" y="71"/>
                    <a:pt x="79" y="71"/>
                    <a:pt x="79" y="71"/>
                  </a:cubicBezTo>
                  <a:moveTo>
                    <a:pt x="75" y="71"/>
                  </a:moveTo>
                  <a:cubicBezTo>
                    <a:pt x="74" y="71"/>
                    <a:pt x="73" y="70"/>
                    <a:pt x="73" y="70"/>
                  </a:cubicBezTo>
                  <a:cubicBezTo>
                    <a:pt x="73" y="69"/>
                    <a:pt x="73" y="68"/>
                    <a:pt x="74" y="68"/>
                  </a:cubicBezTo>
                  <a:cubicBezTo>
                    <a:pt x="74" y="67"/>
                    <a:pt x="74" y="67"/>
                    <a:pt x="74" y="67"/>
                  </a:cubicBezTo>
                  <a:cubicBezTo>
                    <a:pt x="75" y="67"/>
                    <a:pt x="76" y="68"/>
                    <a:pt x="76" y="68"/>
                  </a:cubicBezTo>
                  <a:cubicBezTo>
                    <a:pt x="76" y="69"/>
                    <a:pt x="76" y="70"/>
                    <a:pt x="75" y="70"/>
                  </a:cubicBezTo>
                  <a:cubicBezTo>
                    <a:pt x="75" y="71"/>
                    <a:pt x="75" y="71"/>
                    <a:pt x="75" y="71"/>
                  </a:cubicBezTo>
                  <a:moveTo>
                    <a:pt x="69" y="71"/>
                  </a:moveTo>
                  <a:cubicBezTo>
                    <a:pt x="68" y="71"/>
                    <a:pt x="67" y="70"/>
                    <a:pt x="67" y="69"/>
                  </a:cubicBezTo>
                  <a:cubicBezTo>
                    <a:pt x="67" y="68"/>
                    <a:pt x="68" y="67"/>
                    <a:pt x="69" y="67"/>
                  </a:cubicBezTo>
                  <a:cubicBezTo>
                    <a:pt x="69" y="67"/>
                    <a:pt x="69" y="67"/>
                    <a:pt x="69" y="67"/>
                  </a:cubicBezTo>
                  <a:cubicBezTo>
                    <a:pt x="69" y="67"/>
                    <a:pt x="69" y="67"/>
                    <a:pt x="69" y="67"/>
                  </a:cubicBezTo>
                  <a:cubicBezTo>
                    <a:pt x="69" y="67"/>
                    <a:pt x="69" y="67"/>
                    <a:pt x="69" y="67"/>
                  </a:cubicBezTo>
                  <a:cubicBezTo>
                    <a:pt x="70" y="67"/>
                    <a:pt x="71" y="68"/>
                    <a:pt x="71" y="69"/>
                  </a:cubicBezTo>
                  <a:cubicBezTo>
                    <a:pt x="71" y="70"/>
                    <a:pt x="70" y="71"/>
                    <a:pt x="69" y="71"/>
                  </a:cubicBezTo>
                  <a:cubicBezTo>
                    <a:pt x="69" y="71"/>
                    <a:pt x="69" y="71"/>
                    <a:pt x="69" y="71"/>
                  </a:cubicBezTo>
                  <a:cubicBezTo>
                    <a:pt x="69" y="71"/>
                    <a:pt x="69" y="71"/>
                    <a:pt x="69" y="71"/>
                  </a:cubicBezTo>
                  <a:moveTo>
                    <a:pt x="59" y="70"/>
                  </a:moveTo>
                  <a:cubicBezTo>
                    <a:pt x="58" y="70"/>
                    <a:pt x="57" y="69"/>
                    <a:pt x="57" y="68"/>
                  </a:cubicBezTo>
                  <a:cubicBezTo>
                    <a:pt x="57" y="67"/>
                    <a:pt x="58" y="67"/>
                    <a:pt x="59" y="67"/>
                  </a:cubicBezTo>
                  <a:cubicBezTo>
                    <a:pt x="59" y="67"/>
                    <a:pt x="59" y="67"/>
                    <a:pt x="59" y="67"/>
                  </a:cubicBezTo>
                  <a:cubicBezTo>
                    <a:pt x="60" y="67"/>
                    <a:pt x="61" y="68"/>
                    <a:pt x="61" y="68"/>
                  </a:cubicBezTo>
                  <a:cubicBezTo>
                    <a:pt x="61" y="69"/>
                    <a:pt x="60" y="70"/>
                    <a:pt x="59" y="70"/>
                  </a:cubicBezTo>
                  <a:cubicBezTo>
                    <a:pt x="59" y="70"/>
                    <a:pt x="59" y="70"/>
                    <a:pt x="59" y="70"/>
                  </a:cubicBezTo>
                  <a:moveTo>
                    <a:pt x="49" y="69"/>
                  </a:moveTo>
                  <a:cubicBezTo>
                    <a:pt x="48" y="69"/>
                    <a:pt x="47" y="69"/>
                    <a:pt x="47" y="68"/>
                  </a:cubicBezTo>
                  <a:cubicBezTo>
                    <a:pt x="47" y="67"/>
                    <a:pt x="48" y="66"/>
                    <a:pt x="49" y="66"/>
                  </a:cubicBezTo>
                  <a:cubicBezTo>
                    <a:pt x="49" y="66"/>
                    <a:pt x="49" y="66"/>
                    <a:pt x="49" y="66"/>
                  </a:cubicBezTo>
                  <a:cubicBezTo>
                    <a:pt x="50" y="66"/>
                    <a:pt x="51" y="67"/>
                    <a:pt x="51" y="68"/>
                  </a:cubicBezTo>
                  <a:cubicBezTo>
                    <a:pt x="51" y="69"/>
                    <a:pt x="50" y="69"/>
                    <a:pt x="49" y="69"/>
                  </a:cubicBezTo>
                  <a:cubicBezTo>
                    <a:pt x="49" y="69"/>
                    <a:pt x="49" y="69"/>
                    <a:pt x="49" y="69"/>
                  </a:cubicBezTo>
                  <a:moveTo>
                    <a:pt x="63" y="69"/>
                  </a:moveTo>
                  <a:cubicBezTo>
                    <a:pt x="63" y="69"/>
                    <a:pt x="63" y="69"/>
                    <a:pt x="63" y="69"/>
                  </a:cubicBezTo>
                  <a:cubicBezTo>
                    <a:pt x="62" y="69"/>
                    <a:pt x="61" y="68"/>
                    <a:pt x="61" y="67"/>
                  </a:cubicBezTo>
                  <a:cubicBezTo>
                    <a:pt x="62" y="67"/>
                    <a:pt x="62" y="66"/>
                    <a:pt x="63" y="66"/>
                  </a:cubicBezTo>
                  <a:cubicBezTo>
                    <a:pt x="63" y="66"/>
                    <a:pt x="63" y="66"/>
                    <a:pt x="63" y="66"/>
                  </a:cubicBezTo>
                  <a:cubicBezTo>
                    <a:pt x="64" y="66"/>
                    <a:pt x="65" y="67"/>
                    <a:pt x="65" y="68"/>
                  </a:cubicBezTo>
                  <a:cubicBezTo>
                    <a:pt x="65" y="69"/>
                    <a:pt x="64" y="69"/>
                    <a:pt x="63" y="69"/>
                  </a:cubicBezTo>
                  <a:moveTo>
                    <a:pt x="39" y="69"/>
                  </a:moveTo>
                  <a:cubicBezTo>
                    <a:pt x="39" y="69"/>
                    <a:pt x="39" y="69"/>
                    <a:pt x="39" y="69"/>
                  </a:cubicBezTo>
                  <a:cubicBezTo>
                    <a:pt x="38" y="69"/>
                    <a:pt x="37" y="68"/>
                    <a:pt x="37" y="67"/>
                  </a:cubicBezTo>
                  <a:cubicBezTo>
                    <a:pt x="37" y="66"/>
                    <a:pt x="38" y="65"/>
                    <a:pt x="39" y="65"/>
                  </a:cubicBezTo>
                  <a:cubicBezTo>
                    <a:pt x="39" y="65"/>
                    <a:pt x="39" y="65"/>
                    <a:pt x="39" y="65"/>
                  </a:cubicBezTo>
                  <a:cubicBezTo>
                    <a:pt x="40" y="65"/>
                    <a:pt x="41" y="66"/>
                    <a:pt x="41" y="67"/>
                  </a:cubicBezTo>
                  <a:cubicBezTo>
                    <a:pt x="41" y="68"/>
                    <a:pt x="40" y="69"/>
                    <a:pt x="39" y="69"/>
                  </a:cubicBezTo>
                  <a:moveTo>
                    <a:pt x="29" y="68"/>
                  </a:moveTo>
                  <a:cubicBezTo>
                    <a:pt x="28" y="68"/>
                    <a:pt x="27" y="67"/>
                    <a:pt x="27" y="66"/>
                  </a:cubicBezTo>
                  <a:cubicBezTo>
                    <a:pt x="27" y="65"/>
                    <a:pt x="28" y="65"/>
                    <a:pt x="29" y="65"/>
                  </a:cubicBezTo>
                  <a:cubicBezTo>
                    <a:pt x="29" y="65"/>
                    <a:pt x="29" y="65"/>
                    <a:pt x="29" y="65"/>
                  </a:cubicBezTo>
                  <a:cubicBezTo>
                    <a:pt x="30" y="65"/>
                    <a:pt x="31" y="66"/>
                    <a:pt x="31" y="67"/>
                  </a:cubicBezTo>
                  <a:cubicBezTo>
                    <a:pt x="31" y="67"/>
                    <a:pt x="30" y="68"/>
                    <a:pt x="29" y="68"/>
                  </a:cubicBezTo>
                  <a:cubicBezTo>
                    <a:pt x="29" y="68"/>
                    <a:pt x="29" y="68"/>
                    <a:pt x="29" y="68"/>
                  </a:cubicBezTo>
                  <a:moveTo>
                    <a:pt x="19" y="67"/>
                  </a:moveTo>
                  <a:cubicBezTo>
                    <a:pt x="18" y="67"/>
                    <a:pt x="17" y="67"/>
                    <a:pt x="17" y="66"/>
                  </a:cubicBezTo>
                  <a:cubicBezTo>
                    <a:pt x="17" y="65"/>
                    <a:pt x="18" y="64"/>
                    <a:pt x="19" y="64"/>
                  </a:cubicBezTo>
                  <a:cubicBezTo>
                    <a:pt x="19" y="64"/>
                    <a:pt x="19" y="64"/>
                    <a:pt x="19" y="64"/>
                  </a:cubicBezTo>
                  <a:cubicBezTo>
                    <a:pt x="20" y="64"/>
                    <a:pt x="21" y="65"/>
                    <a:pt x="21" y="66"/>
                  </a:cubicBezTo>
                  <a:cubicBezTo>
                    <a:pt x="21" y="67"/>
                    <a:pt x="20" y="67"/>
                    <a:pt x="19" y="67"/>
                  </a:cubicBezTo>
                  <a:cubicBezTo>
                    <a:pt x="19" y="67"/>
                    <a:pt x="19" y="67"/>
                    <a:pt x="19" y="67"/>
                  </a:cubicBezTo>
                  <a:moveTo>
                    <a:pt x="9" y="67"/>
                  </a:moveTo>
                  <a:cubicBezTo>
                    <a:pt x="8" y="67"/>
                    <a:pt x="7" y="66"/>
                    <a:pt x="7" y="65"/>
                  </a:cubicBezTo>
                  <a:cubicBezTo>
                    <a:pt x="7" y="64"/>
                    <a:pt x="8" y="63"/>
                    <a:pt x="9" y="63"/>
                  </a:cubicBezTo>
                  <a:cubicBezTo>
                    <a:pt x="9" y="63"/>
                    <a:pt x="9" y="63"/>
                    <a:pt x="9" y="63"/>
                  </a:cubicBezTo>
                  <a:cubicBezTo>
                    <a:pt x="10" y="64"/>
                    <a:pt x="11" y="64"/>
                    <a:pt x="11" y="65"/>
                  </a:cubicBezTo>
                  <a:cubicBezTo>
                    <a:pt x="11" y="66"/>
                    <a:pt x="10" y="67"/>
                    <a:pt x="9" y="67"/>
                  </a:cubicBezTo>
                  <a:cubicBezTo>
                    <a:pt x="9" y="67"/>
                    <a:pt x="9" y="67"/>
                    <a:pt x="9" y="67"/>
                  </a:cubicBezTo>
                  <a:moveTo>
                    <a:pt x="83" y="66"/>
                  </a:moveTo>
                  <a:cubicBezTo>
                    <a:pt x="83" y="66"/>
                    <a:pt x="82" y="65"/>
                    <a:pt x="82" y="65"/>
                  </a:cubicBezTo>
                  <a:cubicBezTo>
                    <a:pt x="81" y="64"/>
                    <a:pt x="82" y="63"/>
                    <a:pt x="82" y="63"/>
                  </a:cubicBezTo>
                  <a:cubicBezTo>
                    <a:pt x="83" y="62"/>
                    <a:pt x="83" y="62"/>
                    <a:pt x="83" y="62"/>
                  </a:cubicBezTo>
                  <a:cubicBezTo>
                    <a:pt x="84" y="62"/>
                    <a:pt x="84" y="63"/>
                    <a:pt x="85" y="63"/>
                  </a:cubicBezTo>
                  <a:cubicBezTo>
                    <a:pt x="85" y="64"/>
                    <a:pt x="85" y="65"/>
                    <a:pt x="84" y="66"/>
                  </a:cubicBezTo>
                  <a:cubicBezTo>
                    <a:pt x="83" y="66"/>
                    <a:pt x="83" y="66"/>
                    <a:pt x="83" y="66"/>
                  </a:cubicBezTo>
                  <a:moveTo>
                    <a:pt x="59" y="63"/>
                  </a:moveTo>
                  <a:cubicBezTo>
                    <a:pt x="59" y="63"/>
                    <a:pt x="58" y="63"/>
                    <a:pt x="58" y="62"/>
                  </a:cubicBezTo>
                  <a:cubicBezTo>
                    <a:pt x="57" y="61"/>
                    <a:pt x="58" y="60"/>
                    <a:pt x="59" y="60"/>
                  </a:cubicBezTo>
                  <a:cubicBezTo>
                    <a:pt x="59" y="60"/>
                    <a:pt x="59" y="60"/>
                    <a:pt x="59" y="60"/>
                  </a:cubicBezTo>
                  <a:cubicBezTo>
                    <a:pt x="60" y="60"/>
                    <a:pt x="61" y="60"/>
                    <a:pt x="61" y="61"/>
                  </a:cubicBezTo>
                  <a:cubicBezTo>
                    <a:pt x="61" y="61"/>
                    <a:pt x="61" y="62"/>
                    <a:pt x="60" y="63"/>
                  </a:cubicBezTo>
                  <a:cubicBezTo>
                    <a:pt x="59" y="63"/>
                    <a:pt x="59" y="63"/>
                    <a:pt x="59" y="63"/>
                  </a:cubicBezTo>
                  <a:moveTo>
                    <a:pt x="92" y="61"/>
                  </a:moveTo>
                  <a:cubicBezTo>
                    <a:pt x="91" y="61"/>
                    <a:pt x="91" y="61"/>
                    <a:pt x="90" y="60"/>
                  </a:cubicBezTo>
                  <a:cubicBezTo>
                    <a:pt x="90" y="59"/>
                    <a:pt x="90" y="58"/>
                    <a:pt x="91" y="58"/>
                  </a:cubicBezTo>
                  <a:cubicBezTo>
                    <a:pt x="91" y="58"/>
                    <a:pt x="92" y="57"/>
                    <a:pt x="92" y="57"/>
                  </a:cubicBezTo>
                  <a:cubicBezTo>
                    <a:pt x="92" y="57"/>
                    <a:pt x="93" y="58"/>
                    <a:pt x="93" y="58"/>
                  </a:cubicBezTo>
                  <a:cubicBezTo>
                    <a:pt x="94" y="59"/>
                    <a:pt x="94" y="60"/>
                    <a:pt x="93" y="61"/>
                  </a:cubicBezTo>
                  <a:cubicBezTo>
                    <a:pt x="92" y="61"/>
                    <a:pt x="92" y="61"/>
                    <a:pt x="92" y="61"/>
                  </a:cubicBezTo>
                  <a:moveTo>
                    <a:pt x="64" y="59"/>
                  </a:moveTo>
                  <a:cubicBezTo>
                    <a:pt x="63" y="59"/>
                    <a:pt x="62" y="58"/>
                    <a:pt x="63" y="57"/>
                  </a:cubicBezTo>
                  <a:cubicBezTo>
                    <a:pt x="63" y="57"/>
                    <a:pt x="63" y="56"/>
                    <a:pt x="64" y="56"/>
                  </a:cubicBezTo>
                  <a:cubicBezTo>
                    <a:pt x="64" y="56"/>
                    <a:pt x="64" y="56"/>
                    <a:pt x="64" y="56"/>
                  </a:cubicBezTo>
                  <a:cubicBezTo>
                    <a:pt x="65" y="56"/>
                    <a:pt x="66" y="57"/>
                    <a:pt x="66" y="58"/>
                  </a:cubicBezTo>
                  <a:cubicBezTo>
                    <a:pt x="66" y="59"/>
                    <a:pt x="65" y="59"/>
                    <a:pt x="64" y="59"/>
                  </a:cubicBezTo>
                  <a:cubicBezTo>
                    <a:pt x="64" y="59"/>
                    <a:pt x="64" y="59"/>
                    <a:pt x="64" y="59"/>
                  </a:cubicBezTo>
                  <a:moveTo>
                    <a:pt x="101" y="56"/>
                  </a:moveTo>
                  <a:cubicBezTo>
                    <a:pt x="100" y="56"/>
                    <a:pt x="99" y="56"/>
                    <a:pt x="99" y="55"/>
                  </a:cubicBezTo>
                  <a:cubicBezTo>
                    <a:pt x="99" y="54"/>
                    <a:pt x="99" y="53"/>
                    <a:pt x="100" y="53"/>
                  </a:cubicBezTo>
                  <a:cubicBezTo>
                    <a:pt x="100" y="53"/>
                    <a:pt x="100" y="53"/>
                    <a:pt x="101" y="53"/>
                  </a:cubicBezTo>
                  <a:cubicBezTo>
                    <a:pt x="101" y="53"/>
                    <a:pt x="102" y="53"/>
                    <a:pt x="102" y="53"/>
                  </a:cubicBezTo>
                  <a:cubicBezTo>
                    <a:pt x="103" y="54"/>
                    <a:pt x="102" y="55"/>
                    <a:pt x="101" y="56"/>
                  </a:cubicBezTo>
                  <a:cubicBezTo>
                    <a:pt x="101" y="56"/>
                    <a:pt x="101" y="56"/>
                    <a:pt x="101" y="56"/>
                  </a:cubicBezTo>
                  <a:moveTo>
                    <a:pt x="55" y="54"/>
                  </a:moveTo>
                  <a:cubicBezTo>
                    <a:pt x="54" y="54"/>
                    <a:pt x="54" y="53"/>
                    <a:pt x="54" y="53"/>
                  </a:cubicBezTo>
                  <a:cubicBezTo>
                    <a:pt x="53" y="52"/>
                    <a:pt x="54" y="51"/>
                    <a:pt x="54" y="51"/>
                  </a:cubicBezTo>
                  <a:cubicBezTo>
                    <a:pt x="55" y="51"/>
                    <a:pt x="55" y="51"/>
                    <a:pt x="55" y="51"/>
                  </a:cubicBezTo>
                  <a:cubicBezTo>
                    <a:pt x="56" y="51"/>
                    <a:pt x="56" y="51"/>
                    <a:pt x="57" y="51"/>
                  </a:cubicBezTo>
                  <a:cubicBezTo>
                    <a:pt x="57" y="52"/>
                    <a:pt x="57" y="53"/>
                    <a:pt x="56" y="54"/>
                  </a:cubicBezTo>
                  <a:cubicBezTo>
                    <a:pt x="55" y="54"/>
                    <a:pt x="55" y="54"/>
                    <a:pt x="55" y="54"/>
                  </a:cubicBezTo>
                  <a:moveTo>
                    <a:pt x="109" y="51"/>
                  </a:moveTo>
                  <a:cubicBezTo>
                    <a:pt x="109" y="51"/>
                    <a:pt x="108" y="51"/>
                    <a:pt x="108" y="50"/>
                  </a:cubicBezTo>
                  <a:cubicBezTo>
                    <a:pt x="107" y="49"/>
                    <a:pt x="108" y="48"/>
                    <a:pt x="109" y="48"/>
                  </a:cubicBezTo>
                  <a:cubicBezTo>
                    <a:pt x="109" y="48"/>
                    <a:pt x="109" y="48"/>
                    <a:pt x="109" y="48"/>
                  </a:cubicBezTo>
                  <a:cubicBezTo>
                    <a:pt x="110" y="48"/>
                    <a:pt x="110" y="48"/>
                    <a:pt x="111" y="49"/>
                  </a:cubicBezTo>
                  <a:cubicBezTo>
                    <a:pt x="111" y="49"/>
                    <a:pt x="111" y="50"/>
                    <a:pt x="110" y="51"/>
                  </a:cubicBezTo>
                  <a:cubicBezTo>
                    <a:pt x="109" y="51"/>
                    <a:pt x="109" y="51"/>
                    <a:pt x="109" y="51"/>
                  </a:cubicBezTo>
                  <a:moveTo>
                    <a:pt x="65" y="49"/>
                  </a:moveTo>
                  <a:cubicBezTo>
                    <a:pt x="64" y="49"/>
                    <a:pt x="64" y="48"/>
                    <a:pt x="64" y="48"/>
                  </a:cubicBezTo>
                  <a:cubicBezTo>
                    <a:pt x="64" y="47"/>
                    <a:pt x="64" y="46"/>
                    <a:pt x="65" y="46"/>
                  </a:cubicBezTo>
                  <a:cubicBezTo>
                    <a:pt x="65" y="46"/>
                    <a:pt x="65" y="46"/>
                    <a:pt x="66" y="46"/>
                  </a:cubicBezTo>
                  <a:cubicBezTo>
                    <a:pt x="66" y="46"/>
                    <a:pt x="67" y="47"/>
                    <a:pt x="67" y="48"/>
                  </a:cubicBezTo>
                  <a:cubicBezTo>
                    <a:pt x="67" y="49"/>
                    <a:pt x="66" y="49"/>
                    <a:pt x="65" y="49"/>
                  </a:cubicBezTo>
                  <a:cubicBezTo>
                    <a:pt x="65" y="49"/>
                    <a:pt x="65" y="49"/>
                    <a:pt x="65" y="49"/>
                  </a:cubicBezTo>
                  <a:moveTo>
                    <a:pt x="118" y="46"/>
                  </a:moveTo>
                  <a:cubicBezTo>
                    <a:pt x="117" y="46"/>
                    <a:pt x="117" y="46"/>
                    <a:pt x="117" y="45"/>
                  </a:cubicBezTo>
                  <a:cubicBezTo>
                    <a:pt x="116" y="44"/>
                    <a:pt x="116" y="43"/>
                    <a:pt x="117" y="43"/>
                  </a:cubicBezTo>
                  <a:cubicBezTo>
                    <a:pt x="117" y="43"/>
                    <a:pt x="118" y="43"/>
                    <a:pt x="118" y="43"/>
                  </a:cubicBezTo>
                  <a:cubicBezTo>
                    <a:pt x="119" y="43"/>
                    <a:pt x="119" y="43"/>
                    <a:pt x="119" y="44"/>
                  </a:cubicBezTo>
                  <a:cubicBezTo>
                    <a:pt x="120" y="44"/>
                    <a:pt x="120" y="45"/>
                    <a:pt x="119" y="46"/>
                  </a:cubicBezTo>
                  <a:cubicBezTo>
                    <a:pt x="118" y="46"/>
                    <a:pt x="118" y="46"/>
                    <a:pt x="118" y="46"/>
                  </a:cubicBezTo>
                  <a:moveTo>
                    <a:pt x="51" y="45"/>
                  </a:moveTo>
                  <a:cubicBezTo>
                    <a:pt x="50" y="45"/>
                    <a:pt x="50" y="44"/>
                    <a:pt x="49" y="44"/>
                  </a:cubicBezTo>
                  <a:cubicBezTo>
                    <a:pt x="49" y="43"/>
                    <a:pt x="49" y="42"/>
                    <a:pt x="50" y="42"/>
                  </a:cubicBezTo>
                  <a:cubicBezTo>
                    <a:pt x="50" y="41"/>
                    <a:pt x="51" y="41"/>
                    <a:pt x="51" y="41"/>
                  </a:cubicBezTo>
                  <a:cubicBezTo>
                    <a:pt x="51" y="41"/>
                    <a:pt x="52" y="42"/>
                    <a:pt x="52" y="42"/>
                  </a:cubicBezTo>
                  <a:cubicBezTo>
                    <a:pt x="53" y="43"/>
                    <a:pt x="52" y="44"/>
                    <a:pt x="52" y="45"/>
                  </a:cubicBezTo>
                  <a:cubicBezTo>
                    <a:pt x="51" y="45"/>
                    <a:pt x="51" y="45"/>
                    <a:pt x="51" y="45"/>
                  </a:cubicBezTo>
                  <a:moveTo>
                    <a:pt x="127" y="41"/>
                  </a:moveTo>
                  <a:cubicBezTo>
                    <a:pt x="126" y="41"/>
                    <a:pt x="126" y="41"/>
                    <a:pt x="125" y="40"/>
                  </a:cubicBezTo>
                  <a:cubicBezTo>
                    <a:pt x="125" y="40"/>
                    <a:pt x="125" y="38"/>
                    <a:pt x="126" y="38"/>
                  </a:cubicBezTo>
                  <a:cubicBezTo>
                    <a:pt x="126" y="38"/>
                    <a:pt x="126" y="38"/>
                    <a:pt x="127" y="38"/>
                  </a:cubicBezTo>
                  <a:cubicBezTo>
                    <a:pt x="127" y="38"/>
                    <a:pt x="128" y="38"/>
                    <a:pt x="128" y="39"/>
                  </a:cubicBezTo>
                  <a:cubicBezTo>
                    <a:pt x="129" y="39"/>
                    <a:pt x="128" y="40"/>
                    <a:pt x="128" y="41"/>
                  </a:cubicBezTo>
                  <a:cubicBezTo>
                    <a:pt x="127" y="41"/>
                    <a:pt x="127" y="41"/>
                    <a:pt x="127" y="41"/>
                  </a:cubicBezTo>
                  <a:moveTo>
                    <a:pt x="66" y="39"/>
                  </a:moveTo>
                  <a:cubicBezTo>
                    <a:pt x="65" y="39"/>
                    <a:pt x="65" y="38"/>
                    <a:pt x="65" y="38"/>
                  </a:cubicBezTo>
                  <a:cubicBezTo>
                    <a:pt x="65" y="37"/>
                    <a:pt x="66" y="36"/>
                    <a:pt x="66" y="36"/>
                  </a:cubicBezTo>
                  <a:cubicBezTo>
                    <a:pt x="67" y="36"/>
                    <a:pt x="67" y="36"/>
                    <a:pt x="67" y="36"/>
                  </a:cubicBezTo>
                  <a:cubicBezTo>
                    <a:pt x="68" y="36"/>
                    <a:pt x="68" y="37"/>
                    <a:pt x="68" y="38"/>
                  </a:cubicBezTo>
                  <a:cubicBezTo>
                    <a:pt x="68" y="39"/>
                    <a:pt x="67" y="39"/>
                    <a:pt x="66" y="39"/>
                  </a:cubicBezTo>
                  <a:cubicBezTo>
                    <a:pt x="66" y="39"/>
                    <a:pt x="66" y="39"/>
                    <a:pt x="66" y="39"/>
                  </a:cubicBezTo>
                  <a:moveTo>
                    <a:pt x="47" y="36"/>
                  </a:moveTo>
                  <a:cubicBezTo>
                    <a:pt x="46" y="36"/>
                    <a:pt x="45" y="35"/>
                    <a:pt x="45" y="35"/>
                  </a:cubicBezTo>
                  <a:cubicBezTo>
                    <a:pt x="45" y="34"/>
                    <a:pt x="45" y="33"/>
                    <a:pt x="46" y="33"/>
                  </a:cubicBezTo>
                  <a:cubicBezTo>
                    <a:pt x="46" y="32"/>
                    <a:pt x="46" y="32"/>
                    <a:pt x="47" y="32"/>
                  </a:cubicBezTo>
                  <a:cubicBezTo>
                    <a:pt x="47" y="32"/>
                    <a:pt x="48" y="33"/>
                    <a:pt x="48" y="33"/>
                  </a:cubicBezTo>
                  <a:cubicBezTo>
                    <a:pt x="49" y="34"/>
                    <a:pt x="48" y="35"/>
                    <a:pt x="47" y="36"/>
                  </a:cubicBezTo>
                  <a:cubicBezTo>
                    <a:pt x="47" y="36"/>
                    <a:pt x="47" y="36"/>
                    <a:pt x="47" y="36"/>
                  </a:cubicBezTo>
                  <a:moveTo>
                    <a:pt x="67" y="29"/>
                  </a:moveTo>
                  <a:cubicBezTo>
                    <a:pt x="67" y="29"/>
                    <a:pt x="66" y="29"/>
                    <a:pt x="66" y="28"/>
                  </a:cubicBezTo>
                  <a:cubicBezTo>
                    <a:pt x="66" y="27"/>
                    <a:pt x="67" y="26"/>
                    <a:pt x="68" y="26"/>
                  </a:cubicBezTo>
                  <a:cubicBezTo>
                    <a:pt x="68" y="26"/>
                    <a:pt x="68" y="26"/>
                    <a:pt x="68" y="26"/>
                  </a:cubicBezTo>
                  <a:cubicBezTo>
                    <a:pt x="69" y="26"/>
                    <a:pt x="69" y="27"/>
                    <a:pt x="69" y="28"/>
                  </a:cubicBezTo>
                  <a:cubicBezTo>
                    <a:pt x="69" y="29"/>
                    <a:pt x="68" y="29"/>
                    <a:pt x="68" y="29"/>
                  </a:cubicBezTo>
                  <a:cubicBezTo>
                    <a:pt x="67" y="29"/>
                    <a:pt x="67" y="29"/>
                    <a:pt x="67" y="29"/>
                  </a:cubicBezTo>
                  <a:moveTo>
                    <a:pt x="42" y="27"/>
                  </a:moveTo>
                  <a:cubicBezTo>
                    <a:pt x="42" y="27"/>
                    <a:pt x="41" y="26"/>
                    <a:pt x="41" y="26"/>
                  </a:cubicBezTo>
                  <a:cubicBezTo>
                    <a:pt x="41" y="25"/>
                    <a:pt x="41" y="24"/>
                    <a:pt x="42" y="23"/>
                  </a:cubicBezTo>
                  <a:cubicBezTo>
                    <a:pt x="42" y="23"/>
                    <a:pt x="42" y="23"/>
                    <a:pt x="42" y="23"/>
                  </a:cubicBezTo>
                  <a:cubicBezTo>
                    <a:pt x="43" y="23"/>
                    <a:pt x="44" y="24"/>
                    <a:pt x="44" y="24"/>
                  </a:cubicBezTo>
                  <a:cubicBezTo>
                    <a:pt x="44" y="25"/>
                    <a:pt x="44" y="26"/>
                    <a:pt x="43" y="26"/>
                  </a:cubicBezTo>
                  <a:cubicBezTo>
                    <a:pt x="42" y="27"/>
                    <a:pt x="42" y="27"/>
                    <a:pt x="42" y="27"/>
                  </a:cubicBezTo>
                  <a:moveTo>
                    <a:pt x="69" y="20"/>
                  </a:moveTo>
                  <a:cubicBezTo>
                    <a:pt x="68" y="19"/>
                    <a:pt x="67" y="19"/>
                    <a:pt x="67" y="18"/>
                  </a:cubicBezTo>
                  <a:cubicBezTo>
                    <a:pt x="67" y="17"/>
                    <a:pt x="68" y="16"/>
                    <a:pt x="69" y="16"/>
                  </a:cubicBezTo>
                  <a:cubicBezTo>
                    <a:pt x="69" y="16"/>
                    <a:pt x="69" y="16"/>
                    <a:pt x="69" y="16"/>
                  </a:cubicBezTo>
                  <a:cubicBezTo>
                    <a:pt x="70" y="16"/>
                    <a:pt x="70" y="17"/>
                    <a:pt x="70" y="18"/>
                  </a:cubicBezTo>
                  <a:cubicBezTo>
                    <a:pt x="70" y="19"/>
                    <a:pt x="70" y="20"/>
                    <a:pt x="69" y="20"/>
                  </a:cubicBezTo>
                  <a:cubicBezTo>
                    <a:pt x="69" y="20"/>
                    <a:pt x="69" y="20"/>
                    <a:pt x="69" y="20"/>
                  </a:cubicBezTo>
                  <a:moveTo>
                    <a:pt x="38" y="18"/>
                  </a:moveTo>
                  <a:cubicBezTo>
                    <a:pt x="38" y="18"/>
                    <a:pt x="37" y="17"/>
                    <a:pt x="37" y="17"/>
                  </a:cubicBezTo>
                  <a:cubicBezTo>
                    <a:pt x="36" y="16"/>
                    <a:pt x="37" y="15"/>
                    <a:pt x="38" y="14"/>
                  </a:cubicBezTo>
                  <a:cubicBezTo>
                    <a:pt x="38" y="14"/>
                    <a:pt x="38" y="14"/>
                    <a:pt x="38" y="14"/>
                  </a:cubicBezTo>
                  <a:cubicBezTo>
                    <a:pt x="39" y="14"/>
                    <a:pt x="39" y="15"/>
                    <a:pt x="40" y="15"/>
                  </a:cubicBezTo>
                  <a:cubicBezTo>
                    <a:pt x="40" y="16"/>
                    <a:pt x="40" y="17"/>
                    <a:pt x="39" y="17"/>
                  </a:cubicBezTo>
                  <a:cubicBezTo>
                    <a:pt x="38" y="18"/>
                    <a:pt x="38" y="18"/>
                    <a:pt x="38" y="18"/>
                  </a:cubicBezTo>
                  <a:moveTo>
                    <a:pt x="70" y="10"/>
                  </a:moveTo>
                  <a:cubicBezTo>
                    <a:pt x="69" y="10"/>
                    <a:pt x="68" y="9"/>
                    <a:pt x="68" y="8"/>
                  </a:cubicBezTo>
                  <a:cubicBezTo>
                    <a:pt x="68" y="7"/>
                    <a:pt x="69" y="6"/>
                    <a:pt x="70" y="6"/>
                  </a:cubicBezTo>
                  <a:cubicBezTo>
                    <a:pt x="70" y="6"/>
                    <a:pt x="70" y="6"/>
                    <a:pt x="70" y="6"/>
                  </a:cubicBezTo>
                  <a:cubicBezTo>
                    <a:pt x="71" y="6"/>
                    <a:pt x="72" y="7"/>
                    <a:pt x="72" y="8"/>
                  </a:cubicBezTo>
                  <a:cubicBezTo>
                    <a:pt x="71" y="9"/>
                    <a:pt x="71" y="10"/>
                    <a:pt x="70" y="10"/>
                  </a:cubicBezTo>
                  <a:cubicBezTo>
                    <a:pt x="70" y="10"/>
                    <a:pt x="70" y="10"/>
                    <a:pt x="70" y="10"/>
                  </a:cubicBezTo>
                  <a:moveTo>
                    <a:pt x="69" y="0"/>
                  </a:moveTo>
                  <a:cubicBezTo>
                    <a:pt x="33" y="0"/>
                    <a:pt x="3" y="28"/>
                    <a:pt x="0" y="63"/>
                  </a:cubicBezTo>
                  <a:cubicBezTo>
                    <a:pt x="1" y="64"/>
                    <a:pt x="1" y="64"/>
                    <a:pt x="1" y="65"/>
                  </a:cubicBezTo>
                  <a:cubicBezTo>
                    <a:pt x="1" y="65"/>
                    <a:pt x="1" y="65"/>
                    <a:pt x="0" y="66"/>
                  </a:cubicBezTo>
                  <a:cubicBezTo>
                    <a:pt x="0" y="67"/>
                    <a:pt x="0" y="68"/>
                    <a:pt x="0" y="69"/>
                  </a:cubicBezTo>
                  <a:cubicBezTo>
                    <a:pt x="0" y="107"/>
                    <a:pt x="31" y="138"/>
                    <a:pt x="69" y="138"/>
                  </a:cubicBezTo>
                  <a:cubicBezTo>
                    <a:pt x="105" y="138"/>
                    <a:pt x="134" y="111"/>
                    <a:pt x="138" y="76"/>
                  </a:cubicBezTo>
                  <a:cubicBezTo>
                    <a:pt x="137" y="76"/>
                    <a:pt x="137" y="75"/>
                    <a:pt x="137" y="75"/>
                  </a:cubicBezTo>
                  <a:cubicBezTo>
                    <a:pt x="137" y="74"/>
                    <a:pt x="138" y="74"/>
                    <a:pt x="138" y="73"/>
                  </a:cubicBezTo>
                  <a:cubicBezTo>
                    <a:pt x="138" y="72"/>
                    <a:pt x="138" y="70"/>
                    <a:pt x="138" y="69"/>
                  </a:cubicBezTo>
                  <a:cubicBezTo>
                    <a:pt x="138" y="31"/>
                    <a:pt x="107" y="0"/>
                    <a:pt x="69"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20" name="Freeform 1163"/>
            <p:cNvSpPr>
              <a:spLocks noEditPoints="1"/>
            </p:cNvSpPr>
            <p:nvPr/>
          </p:nvSpPr>
          <p:spPr bwMode="auto">
            <a:xfrm>
              <a:off x="6008376" y="2898024"/>
              <a:ext cx="235805" cy="26949"/>
            </a:xfrm>
            <a:custGeom>
              <a:avLst/>
              <a:gdLst>
                <a:gd name="T0" fmla="*/ 69 w 69"/>
                <a:gd name="T1" fmla="*/ 4 h 8"/>
                <a:gd name="T2" fmla="*/ 67 w 69"/>
                <a:gd name="T3" fmla="*/ 6 h 8"/>
                <a:gd name="T4" fmla="*/ 69 w 69"/>
                <a:gd name="T5" fmla="*/ 8 h 8"/>
                <a:gd name="T6" fmla="*/ 68 w 69"/>
                <a:gd name="T7" fmla="*/ 6 h 8"/>
                <a:gd name="T8" fmla="*/ 69 w 69"/>
                <a:gd name="T9" fmla="*/ 4 h 8"/>
                <a:gd name="T10" fmla="*/ 69 w 69"/>
                <a:gd name="T11" fmla="*/ 4 h 8"/>
                <a:gd name="T12" fmla="*/ 69 w 69"/>
                <a:gd name="T13" fmla="*/ 4 h 8"/>
                <a:gd name="T14" fmla="*/ 69 w 69"/>
                <a:gd name="T15" fmla="*/ 4 h 8"/>
                <a:gd name="T16" fmla="*/ 59 w 69"/>
                <a:gd name="T17" fmla="*/ 4 h 8"/>
                <a:gd name="T18" fmla="*/ 57 w 69"/>
                <a:gd name="T19" fmla="*/ 5 h 8"/>
                <a:gd name="T20" fmla="*/ 59 w 69"/>
                <a:gd name="T21" fmla="*/ 7 h 8"/>
                <a:gd name="T22" fmla="*/ 59 w 69"/>
                <a:gd name="T23" fmla="*/ 7 h 8"/>
                <a:gd name="T24" fmla="*/ 61 w 69"/>
                <a:gd name="T25" fmla="*/ 5 h 8"/>
                <a:gd name="T26" fmla="*/ 59 w 69"/>
                <a:gd name="T27" fmla="*/ 4 h 8"/>
                <a:gd name="T28" fmla="*/ 59 w 69"/>
                <a:gd name="T29" fmla="*/ 4 h 8"/>
                <a:gd name="T30" fmla="*/ 49 w 69"/>
                <a:gd name="T31" fmla="*/ 3 h 8"/>
                <a:gd name="T32" fmla="*/ 47 w 69"/>
                <a:gd name="T33" fmla="*/ 5 h 8"/>
                <a:gd name="T34" fmla="*/ 49 w 69"/>
                <a:gd name="T35" fmla="*/ 6 h 8"/>
                <a:gd name="T36" fmla="*/ 49 w 69"/>
                <a:gd name="T37" fmla="*/ 6 h 8"/>
                <a:gd name="T38" fmla="*/ 51 w 69"/>
                <a:gd name="T39" fmla="*/ 5 h 8"/>
                <a:gd name="T40" fmla="*/ 49 w 69"/>
                <a:gd name="T41" fmla="*/ 3 h 8"/>
                <a:gd name="T42" fmla="*/ 49 w 69"/>
                <a:gd name="T43" fmla="*/ 3 h 8"/>
                <a:gd name="T44" fmla="*/ 39 w 69"/>
                <a:gd name="T45" fmla="*/ 2 h 8"/>
                <a:gd name="T46" fmla="*/ 37 w 69"/>
                <a:gd name="T47" fmla="*/ 4 h 8"/>
                <a:gd name="T48" fmla="*/ 39 w 69"/>
                <a:gd name="T49" fmla="*/ 6 h 8"/>
                <a:gd name="T50" fmla="*/ 39 w 69"/>
                <a:gd name="T51" fmla="*/ 6 h 8"/>
                <a:gd name="T52" fmla="*/ 41 w 69"/>
                <a:gd name="T53" fmla="*/ 4 h 8"/>
                <a:gd name="T54" fmla="*/ 39 w 69"/>
                <a:gd name="T55" fmla="*/ 2 h 8"/>
                <a:gd name="T56" fmla="*/ 39 w 69"/>
                <a:gd name="T57" fmla="*/ 2 h 8"/>
                <a:gd name="T58" fmla="*/ 29 w 69"/>
                <a:gd name="T59" fmla="*/ 2 h 8"/>
                <a:gd name="T60" fmla="*/ 27 w 69"/>
                <a:gd name="T61" fmla="*/ 3 h 8"/>
                <a:gd name="T62" fmla="*/ 29 w 69"/>
                <a:gd name="T63" fmla="*/ 5 h 8"/>
                <a:gd name="T64" fmla="*/ 29 w 69"/>
                <a:gd name="T65" fmla="*/ 5 h 8"/>
                <a:gd name="T66" fmla="*/ 31 w 69"/>
                <a:gd name="T67" fmla="*/ 4 h 8"/>
                <a:gd name="T68" fmla="*/ 29 w 69"/>
                <a:gd name="T69" fmla="*/ 2 h 8"/>
                <a:gd name="T70" fmla="*/ 29 w 69"/>
                <a:gd name="T71" fmla="*/ 2 h 8"/>
                <a:gd name="T72" fmla="*/ 19 w 69"/>
                <a:gd name="T73" fmla="*/ 1 h 8"/>
                <a:gd name="T74" fmla="*/ 17 w 69"/>
                <a:gd name="T75" fmla="*/ 3 h 8"/>
                <a:gd name="T76" fmla="*/ 19 w 69"/>
                <a:gd name="T77" fmla="*/ 4 h 8"/>
                <a:gd name="T78" fmla="*/ 19 w 69"/>
                <a:gd name="T79" fmla="*/ 4 h 8"/>
                <a:gd name="T80" fmla="*/ 21 w 69"/>
                <a:gd name="T81" fmla="*/ 3 h 8"/>
                <a:gd name="T82" fmla="*/ 19 w 69"/>
                <a:gd name="T83" fmla="*/ 1 h 8"/>
                <a:gd name="T84" fmla="*/ 19 w 69"/>
                <a:gd name="T85" fmla="*/ 1 h 8"/>
                <a:gd name="T86" fmla="*/ 9 w 69"/>
                <a:gd name="T87" fmla="*/ 0 h 8"/>
                <a:gd name="T88" fmla="*/ 7 w 69"/>
                <a:gd name="T89" fmla="*/ 2 h 8"/>
                <a:gd name="T90" fmla="*/ 9 w 69"/>
                <a:gd name="T91" fmla="*/ 4 h 8"/>
                <a:gd name="T92" fmla="*/ 9 w 69"/>
                <a:gd name="T93" fmla="*/ 4 h 8"/>
                <a:gd name="T94" fmla="*/ 11 w 69"/>
                <a:gd name="T95" fmla="*/ 2 h 8"/>
                <a:gd name="T96" fmla="*/ 9 w 69"/>
                <a:gd name="T97" fmla="*/ 0 h 8"/>
                <a:gd name="T98" fmla="*/ 9 w 69"/>
                <a:gd name="T99" fmla="*/ 0 h 8"/>
                <a:gd name="T100" fmla="*/ 0 w 69"/>
                <a:gd name="T101" fmla="*/ 0 h 8"/>
                <a:gd name="T102" fmla="*/ 0 w 69"/>
                <a:gd name="T103" fmla="*/ 3 h 8"/>
                <a:gd name="T104" fmla="*/ 1 w 69"/>
                <a:gd name="T105" fmla="*/ 2 h 8"/>
                <a:gd name="T106" fmla="*/ 0 w 69"/>
                <a:gd name="T10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8">
                  <a:moveTo>
                    <a:pt x="69" y="4"/>
                  </a:moveTo>
                  <a:cubicBezTo>
                    <a:pt x="68" y="4"/>
                    <a:pt x="67" y="5"/>
                    <a:pt x="67" y="6"/>
                  </a:cubicBezTo>
                  <a:cubicBezTo>
                    <a:pt x="67" y="7"/>
                    <a:pt x="68" y="8"/>
                    <a:pt x="69" y="8"/>
                  </a:cubicBezTo>
                  <a:cubicBezTo>
                    <a:pt x="68" y="7"/>
                    <a:pt x="67" y="7"/>
                    <a:pt x="68" y="6"/>
                  </a:cubicBezTo>
                  <a:cubicBezTo>
                    <a:pt x="68" y="5"/>
                    <a:pt x="68" y="4"/>
                    <a:pt x="69" y="4"/>
                  </a:cubicBezTo>
                  <a:cubicBezTo>
                    <a:pt x="69" y="4"/>
                    <a:pt x="69" y="4"/>
                    <a:pt x="69" y="4"/>
                  </a:cubicBezTo>
                  <a:cubicBezTo>
                    <a:pt x="69" y="4"/>
                    <a:pt x="69" y="4"/>
                    <a:pt x="69" y="4"/>
                  </a:cubicBezTo>
                  <a:cubicBezTo>
                    <a:pt x="69" y="4"/>
                    <a:pt x="69" y="4"/>
                    <a:pt x="69" y="4"/>
                  </a:cubicBezTo>
                  <a:moveTo>
                    <a:pt x="59" y="4"/>
                  </a:moveTo>
                  <a:cubicBezTo>
                    <a:pt x="58" y="4"/>
                    <a:pt x="57" y="4"/>
                    <a:pt x="57" y="5"/>
                  </a:cubicBezTo>
                  <a:cubicBezTo>
                    <a:pt x="57" y="6"/>
                    <a:pt x="58" y="7"/>
                    <a:pt x="59" y="7"/>
                  </a:cubicBezTo>
                  <a:cubicBezTo>
                    <a:pt x="59" y="7"/>
                    <a:pt x="59" y="7"/>
                    <a:pt x="59" y="7"/>
                  </a:cubicBezTo>
                  <a:cubicBezTo>
                    <a:pt x="60" y="7"/>
                    <a:pt x="61" y="6"/>
                    <a:pt x="61" y="5"/>
                  </a:cubicBezTo>
                  <a:cubicBezTo>
                    <a:pt x="61" y="5"/>
                    <a:pt x="60" y="4"/>
                    <a:pt x="59" y="4"/>
                  </a:cubicBezTo>
                  <a:cubicBezTo>
                    <a:pt x="59" y="4"/>
                    <a:pt x="59" y="4"/>
                    <a:pt x="59" y="4"/>
                  </a:cubicBezTo>
                  <a:moveTo>
                    <a:pt x="49" y="3"/>
                  </a:moveTo>
                  <a:cubicBezTo>
                    <a:pt x="48" y="3"/>
                    <a:pt x="47" y="4"/>
                    <a:pt x="47" y="5"/>
                  </a:cubicBezTo>
                  <a:cubicBezTo>
                    <a:pt x="47" y="6"/>
                    <a:pt x="48" y="6"/>
                    <a:pt x="49" y="6"/>
                  </a:cubicBezTo>
                  <a:cubicBezTo>
                    <a:pt x="49" y="6"/>
                    <a:pt x="49" y="6"/>
                    <a:pt x="49" y="6"/>
                  </a:cubicBezTo>
                  <a:cubicBezTo>
                    <a:pt x="50" y="6"/>
                    <a:pt x="51" y="6"/>
                    <a:pt x="51" y="5"/>
                  </a:cubicBezTo>
                  <a:cubicBezTo>
                    <a:pt x="51" y="4"/>
                    <a:pt x="50" y="3"/>
                    <a:pt x="49" y="3"/>
                  </a:cubicBezTo>
                  <a:cubicBezTo>
                    <a:pt x="49" y="3"/>
                    <a:pt x="49" y="3"/>
                    <a:pt x="49" y="3"/>
                  </a:cubicBezTo>
                  <a:moveTo>
                    <a:pt x="39" y="2"/>
                  </a:moveTo>
                  <a:cubicBezTo>
                    <a:pt x="38" y="2"/>
                    <a:pt x="37" y="3"/>
                    <a:pt x="37" y="4"/>
                  </a:cubicBezTo>
                  <a:cubicBezTo>
                    <a:pt x="37" y="5"/>
                    <a:pt x="38" y="6"/>
                    <a:pt x="39" y="6"/>
                  </a:cubicBezTo>
                  <a:cubicBezTo>
                    <a:pt x="39" y="6"/>
                    <a:pt x="39" y="6"/>
                    <a:pt x="39" y="6"/>
                  </a:cubicBezTo>
                  <a:cubicBezTo>
                    <a:pt x="40" y="6"/>
                    <a:pt x="41" y="5"/>
                    <a:pt x="41" y="4"/>
                  </a:cubicBezTo>
                  <a:cubicBezTo>
                    <a:pt x="41" y="3"/>
                    <a:pt x="40" y="2"/>
                    <a:pt x="39" y="2"/>
                  </a:cubicBezTo>
                  <a:cubicBezTo>
                    <a:pt x="39" y="2"/>
                    <a:pt x="39" y="2"/>
                    <a:pt x="39" y="2"/>
                  </a:cubicBezTo>
                  <a:moveTo>
                    <a:pt x="29" y="2"/>
                  </a:moveTo>
                  <a:cubicBezTo>
                    <a:pt x="28" y="2"/>
                    <a:pt x="27" y="2"/>
                    <a:pt x="27" y="3"/>
                  </a:cubicBezTo>
                  <a:cubicBezTo>
                    <a:pt x="27" y="4"/>
                    <a:pt x="28" y="5"/>
                    <a:pt x="29" y="5"/>
                  </a:cubicBezTo>
                  <a:cubicBezTo>
                    <a:pt x="29" y="5"/>
                    <a:pt x="29" y="5"/>
                    <a:pt x="29" y="5"/>
                  </a:cubicBezTo>
                  <a:cubicBezTo>
                    <a:pt x="30" y="5"/>
                    <a:pt x="31" y="4"/>
                    <a:pt x="31" y="4"/>
                  </a:cubicBezTo>
                  <a:cubicBezTo>
                    <a:pt x="31" y="3"/>
                    <a:pt x="30" y="2"/>
                    <a:pt x="29" y="2"/>
                  </a:cubicBezTo>
                  <a:cubicBezTo>
                    <a:pt x="29" y="2"/>
                    <a:pt x="29" y="2"/>
                    <a:pt x="29" y="2"/>
                  </a:cubicBezTo>
                  <a:moveTo>
                    <a:pt x="19" y="1"/>
                  </a:moveTo>
                  <a:cubicBezTo>
                    <a:pt x="18" y="1"/>
                    <a:pt x="17" y="2"/>
                    <a:pt x="17" y="3"/>
                  </a:cubicBezTo>
                  <a:cubicBezTo>
                    <a:pt x="17" y="4"/>
                    <a:pt x="18" y="4"/>
                    <a:pt x="19" y="4"/>
                  </a:cubicBezTo>
                  <a:cubicBezTo>
                    <a:pt x="19" y="4"/>
                    <a:pt x="19" y="4"/>
                    <a:pt x="19" y="4"/>
                  </a:cubicBezTo>
                  <a:cubicBezTo>
                    <a:pt x="20" y="4"/>
                    <a:pt x="21" y="4"/>
                    <a:pt x="21" y="3"/>
                  </a:cubicBezTo>
                  <a:cubicBezTo>
                    <a:pt x="21" y="2"/>
                    <a:pt x="20" y="1"/>
                    <a:pt x="19" y="1"/>
                  </a:cubicBezTo>
                  <a:cubicBezTo>
                    <a:pt x="19" y="1"/>
                    <a:pt x="19" y="1"/>
                    <a:pt x="19" y="1"/>
                  </a:cubicBezTo>
                  <a:moveTo>
                    <a:pt x="9" y="0"/>
                  </a:moveTo>
                  <a:cubicBezTo>
                    <a:pt x="8" y="0"/>
                    <a:pt x="7" y="1"/>
                    <a:pt x="7" y="2"/>
                  </a:cubicBezTo>
                  <a:cubicBezTo>
                    <a:pt x="7" y="3"/>
                    <a:pt x="8" y="4"/>
                    <a:pt x="9" y="4"/>
                  </a:cubicBezTo>
                  <a:cubicBezTo>
                    <a:pt x="9" y="4"/>
                    <a:pt x="9" y="4"/>
                    <a:pt x="9" y="4"/>
                  </a:cubicBezTo>
                  <a:cubicBezTo>
                    <a:pt x="10" y="4"/>
                    <a:pt x="11" y="3"/>
                    <a:pt x="11" y="2"/>
                  </a:cubicBezTo>
                  <a:cubicBezTo>
                    <a:pt x="11" y="1"/>
                    <a:pt x="10" y="1"/>
                    <a:pt x="9" y="0"/>
                  </a:cubicBezTo>
                  <a:cubicBezTo>
                    <a:pt x="9" y="0"/>
                    <a:pt x="9" y="0"/>
                    <a:pt x="9" y="0"/>
                  </a:cubicBezTo>
                  <a:moveTo>
                    <a:pt x="0" y="0"/>
                  </a:moveTo>
                  <a:cubicBezTo>
                    <a:pt x="0" y="1"/>
                    <a:pt x="0" y="2"/>
                    <a:pt x="0" y="3"/>
                  </a:cubicBezTo>
                  <a:cubicBezTo>
                    <a:pt x="1" y="2"/>
                    <a:pt x="1" y="2"/>
                    <a:pt x="1" y="2"/>
                  </a:cubicBezTo>
                  <a:cubicBezTo>
                    <a:pt x="1" y="1"/>
                    <a:pt x="1" y="1"/>
                    <a:pt x="0"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1" name="Freeform 1164"/>
            <p:cNvSpPr>
              <a:spLocks noEditPoints="1"/>
            </p:cNvSpPr>
            <p:nvPr/>
          </p:nvSpPr>
          <p:spPr bwMode="auto">
            <a:xfrm>
              <a:off x="6257656" y="2813806"/>
              <a:ext cx="192014" cy="111166"/>
            </a:xfrm>
            <a:custGeom>
              <a:avLst/>
              <a:gdLst>
                <a:gd name="T0" fmla="*/ 1 w 56"/>
                <a:gd name="T1" fmla="*/ 29 h 33"/>
                <a:gd name="T2" fmla="*/ 1 w 56"/>
                <a:gd name="T3" fmla="*/ 30 h 33"/>
                <a:gd name="T4" fmla="*/ 0 w 56"/>
                <a:gd name="T5" fmla="*/ 32 h 33"/>
                <a:gd name="T6" fmla="*/ 2 w 56"/>
                <a:gd name="T7" fmla="*/ 33 h 33"/>
                <a:gd name="T8" fmla="*/ 2 w 56"/>
                <a:gd name="T9" fmla="*/ 32 h 33"/>
                <a:gd name="T10" fmla="*/ 3 w 56"/>
                <a:gd name="T11" fmla="*/ 30 h 33"/>
                <a:gd name="T12" fmla="*/ 1 w 56"/>
                <a:gd name="T13" fmla="*/ 29 h 33"/>
                <a:gd name="T14" fmla="*/ 10 w 56"/>
                <a:gd name="T15" fmla="*/ 24 h 33"/>
                <a:gd name="T16" fmla="*/ 9 w 56"/>
                <a:gd name="T17" fmla="*/ 25 h 33"/>
                <a:gd name="T18" fmla="*/ 9 w 56"/>
                <a:gd name="T19" fmla="*/ 27 h 33"/>
                <a:gd name="T20" fmla="*/ 10 w 56"/>
                <a:gd name="T21" fmla="*/ 28 h 33"/>
                <a:gd name="T22" fmla="*/ 11 w 56"/>
                <a:gd name="T23" fmla="*/ 28 h 33"/>
                <a:gd name="T24" fmla="*/ 12 w 56"/>
                <a:gd name="T25" fmla="*/ 25 h 33"/>
                <a:gd name="T26" fmla="*/ 10 w 56"/>
                <a:gd name="T27" fmla="*/ 24 h 33"/>
                <a:gd name="T28" fmla="*/ 19 w 56"/>
                <a:gd name="T29" fmla="*/ 19 h 33"/>
                <a:gd name="T30" fmla="*/ 18 w 56"/>
                <a:gd name="T31" fmla="*/ 20 h 33"/>
                <a:gd name="T32" fmla="*/ 17 w 56"/>
                <a:gd name="T33" fmla="*/ 22 h 33"/>
                <a:gd name="T34" fmla="*/ 19 w 56"/>
                <a:gd name="T35" fmla="*/ 23 h 33"/>
                <a:gd name="T36" fmla="*/ 20 w 56"/>
                <a:gd name="T37" fmla="*/ 23 h 33"/>
                <a:gd name="T38" fmla="*/ 20 w 56"/>
                <a:gd name="T39" fmla="*/ 20 h 33"/>
                <a:gd name="T40" fmla="*/ 19 w 56"/>
                <a:gd name="T41" fmla="*/ 19 h 33"/>
                <a:gd name="T42" fmla="*/ 28 w 56"/>
                <a:gd name="T43" fmla="*/ 15 h 33"/>
                <a:gd name="T44" fmla="*/ 27 w 56"/>
                <a:gd name="T45" fmla="*/ 15 h 33"/>
                <a:gd name="T46" fmla="*/ 26 w 56"/>
                <a:gd name="T47" fmla="*/ 17 h 33"/>
                <a:gd name="T48" fmla="*/ 28 w 56"/>
                <a:gd name="T49" fmla="*/ 18 h 33"/>
                <a:gd name="T50" fmla="*/ 28 w 56"/>
                <a:gd name="T51" fmla="*/ 18 h 33"/>
                <a:gd name="T52" fmla="*/ 29 w 56"/>
                <a:gd name="T53" fmla="*/ 15 h 33"/>
                <a:gd name="T54" fmla="*/ 28 w 56"/>
                <a:gd name="T55" fmla="*/ 15 h 33"/>
                <a:gd name="T56" fmla="*/ 36 w 56"/>
                <a:gd name="T57" fmla="*/ 10 h 33"/>
                <a:gd name="T58" fmla="*/ 36 w 56"/>
                <a:gd name="T59" fmla="*/ 10 h 33"/>
                <a:gd name="T60" fmla="*/ 35 w 56"/>
                <a:gd name="T61" fmla="*/ 12 h 33"/>
                <a:gd name="T62" fmla="*/ 36 w 56"/>
                <a:gd name="T63" fmla="*/ 13 h 33"/>
                <a:gd name="T64" fmla="*/ 37 w 56"/>
                <a:gd name="T65" fmla="*/ 13 h 33"/>
                <a:gd name="T66" fmla="*/ 38 w 56"/>
                <a:gd name="T67" fmla="*/ 11 h 33"/>
                <a:gd name="T68" fmla="*/ 36 w 56"/>
                <a:gd name="T69" fmla="*/ 10 h 33"/>
                <a:gd name="T70" fmla="*/ 45 w 56"/>
                <a:gd name="T71" fmla="*/ 5 h 33"/>
                <a:gd name="T72" fmla="*/ 44 w 56"/>
                <a:gd name="T73" fmla="*/ 5 h 33"/>
                <a:gd name="T74" fmla="*/ 44 w 56"/>
                <a:gd name="T75" fmla="*/ 7 h 33"/>
                <a:gd name="T76" fmla="*/ 45 w 56"/>
                <a:gd name="T77" fmla="*/ 8 h 33"/>
                <a:gd name="T78" fmla="*/ 46 w 56"/>
                <a:gd name="T79" fmla="*/ 8 h 33"/>
                <a:gd name="T80" fmla="*/ 46 w 56"/>
                <a:gd name="T81" fmla="*/ 6 h 33"/>
                <a:gd name="T82" fmla="*/ 45 w 56"/>
                <a:gd name="T83" fmla="*/ 5 h 33"/>
                <a:gd name="T84" fmla="*/ 54 w 56"/>
                <a:gd name="T85" fmla="*/ 0 h 33"/>
                <a:gd name="T86" fmla="*/ 53 w 56"/>
                <a:gd name="T87" fmla="*/ 0 h 33"/>
                <a:gd name="T88" fmla="*/ 52 w 56"/>
                <a:gd name="T89" fmla="*/ 2 h 33"/>
                <a:gd name="T90" fmla="*/ 54 w 56"/>
                <a:gd name="T91" fmla="*/ 3 h 33"/>
                <a:gd name="T92" fmla="*/ 55 w 56"/>
                <a:gd name="T93" fmla="*/ 3 h 33"/>
                <a:gd name="T94" fmla="*/ 55 w 56"/>
                <a:gd name="T95" fmla="*/ 1 h 33"/>
                <a:gd name="T96" fmla="*/ 54 w 56"/>
                <a:gd name="T9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6" h="33">
                  <a:moveTo>
                    <a:pt x="1" y="29"/>
                  </a:moveTo>
                  <a:cubicBezTo>
                    <a:pt x="1" y="29"/>
                    <a:pt x="1" y="29"/>
                    <a:pt x="1" y="30"/>
                  </a:cubicBezTo>
                  <a:cubicBezTo>
                    <a:pt x="0" y="30"/>
                    <a:pt x="0" y="31"/>
                    <a:pt x="0" y="32"/>
                  </a:cubicBezTo>
                  <a:cubicBezTo>
                    <a:pt x="0" y="32"/>
                    <a:pt x="1" y="33"/>
                    <a:pt x="2" y="33"/>
                  </a:cubicBezTo>
                  <a:cubicBezTo>
                    <a:pt x="2" y="32"/>
                    <a:pt x="2" y="32"/>
                    <a:pt x="2" y="32"/>
                  </a:cubicBezTo>
                  <a:cubicBezTo>
                    <a:pt x="3" y="32"/>
                    <a:pt x="3" y="31"/>
                    <a:pt x="3" y="30"/>
                  </a:cubicBezTo>
                  <a:cubicBezTo>
                    <a:pt x="3" y="30"/>
                    <a:pt x="2" y="29"/>
                    <a:pt x="1" y="29"/>
                  </a:cubicBezTo>
                  <a:moveTo>
                    <a:pt x="10" y="24"/>
                  </a:moveTo>
                  <a:cubicBezTo>
                    <a:pt x="10" y="24"/>
                    <a:pt x="10" y="24"/>
                    <a:pt x="9" y="25"/>
                  </a:cubicBezTo>
                  <a:cubicBezTo>
                    <a:pt x="9" y="25"/>
                    <a:pt x="8" y="26"/>
                    <a:pt x="9" y="27"/>
                  </a:cubicBezTo>
                  <a:cubicBezTo>
                    <a:pt x="9" y="27"/>
                    <a:pt x="10" y="28"/>
                    <a:pt x="10" y="28"/>
                  </a:cubicBezTo>
                  <a:cubicBezTo>
                    <a:pt x="11" y="28"/>
                    <a:pt x="11" y="28"/>
                    <a:pt x="11" y="28"/>
                  </a:cubicBezTo>
                  <a:cubicBezTo>
                    <a:pt x="12" y="27"/>
                    <a:pt x="12" y="26"/>
                    <a:pt x="12" y="25"/>
                  </a:cubicBezTo>
                  <a:cubicBezTo>
                    <a:pt x="11" y="25"/>
                    <a:pt x="11" y="24"/>
                    <a:pt x="10" y="24"/>
                  </a:cubicBezTo>
                  <a:moveTo>
                    <a:pt x="19" y="19"/>
                  </a:moveTo>
                  <a:cubicBezTo>
                    <a:pt x="19" y="19"/>
                    <a:pt x="18" y="20"/>
                    <a:pt x="18" y="20"/>
                  </a:cubicBezTo>
                  <a:cubicBezTo>
                    <a:pt x="17" y="20"/>
                    <a:pt x="17" y="21"/>
                    <a:pt x="17" y="22"/>
                  </a:cubicBezTo>
                  <a:cubicBezTo>
                    <a:pt x="18" y="23"/>
                    <a:pt x="18" y="23"/>
                    <a:pt x="19" y="23"/>
                  </a:cubicBezTo>
                  <a:cubicBezTo>
                    <a:pt x="20" y="23"/>
                    <a:pt x="20" y="23"/>
                    <a:pt x="20" y="23"/>
                  </a:cubicBezTo>
                  <a:cubicBezTo>
                    <a:pt x="21" y="22"/>
                    <a:pt x="21" y="21"/>
                    <a:pt x="20" y="20"/>
                  </a:cubicBezTo>
                  <a:cubicBezTo>
                    <a:pt x="20" y="20"/>
                    <a:pt x="19" y="19"/>
                    <a:pt x="19" y="19"/>
                  </a:cubicBezTo>
                  <a:moveTo>
                    <a:pt x="28" y="15"/>
                  </a:moveTo>
                  <a:cubicBezTo>
                    <a:pt x="27" y="15"/>
                    <a:pt x="27" y="15"/>
                    <a:pt x="27" y="15"/>
                  </a:cubicBezTo>
                  <a:cubicBezTo>
                    <a:pt x="26" y="15"/>
                    <a:pt x="26" y="16"/>
                    <a:pt x="26" y="17"/>
                  </a:cubicBezTo>
                  <a:cubicBezTo>
                    <a:pt x="26" y="18"/>
                    <a:pt x="27" y="18"/>
                    <a:pt x="28" y="18"/>
                  </a:cubicBezTo>
                  <a:cubicBezTo>
                    <a:pt x="28" y="18"/>
                    <a:pt x="28" y="18"/>
                    <a:pt x="28" y="18"/>
                  </a:cubicBezTo>
                  <a:cubicBezTo>
                    <a:pt x="29" y="17"/>
                    <a:pt x="30" y="16"/>
                    <a:pt x="29" y="15"/>
                  </a:cubicBezTo>
                  <a:cubicBezTo>
                    <a:pt x="29" y="15"/>
                    <a:pt x="28" y="15"/>
                    <a:pt x="28" y="15"/>
                  </a:cubicBezTo>
                  <a:moveTo>
                    <a:pt x="36" y="10"/>
                  </a:moveTo>
                  <a:cubicBezTo>
                    <a:pt x="36" y="10"/>
                    <a:pt x="36" y="10"/>
                    <a:pt x="36" y="10"/>
                  </a:cubicBezTo>
                  <a:cubicBezTo>
                    <a:pt x="35" y="10"/>
                    <a:pt x="34" y="11"/>
                    <a:pt x="35" y="12"/>
                  </a:cubicBezTo>
                  <a:cubicBezTo>
                    <a:pt x="35" y="13"/>
                    <a:pt x="36" y="13"/>
                    <a:pt x="36" y="13"/>
                  </a:cubicBezTo>
                  <a:cubicBezTo>
                    <a:pt x="37" y="13"/>
                    <a:pt x="37" y="13"/>
                    <a:pt x="37" y="13"/>
                  </a:cubicBezTo>
                  <a:cubicBezTo>
                    <a:pt x="38" y="12"/>
                    <a:pt x="38" y="11"/>
                    <a:pt x="38" y="11"/>
                  </a:cubicBezTo>
                  <a:cubicBezTo>
                    <a:pt x="37" y="10"/>
                    <a:pt x="37" y="10"/>
                    <a:pt x="36" y="10"/>
                  </a:cubicBezTo>
                  <a:moveTo>
                    <a:pt x="45" y="5"/>
                  </a:moveTo>
                  <a:cubicBezTo>
                    <a:pt x="45" y="5"/>
                    <a:pt x="44" y="5"/>
                    <a:pt x="44" y="5"/>
                  </a:cubicBezTo>
                  <a:cubicBezTo>
                    <a:pt x="43" y="5"/>
                    <a:pt x="43" y="6"/>
                    <a:pt x="44" y="7"/>
                  </a:cubicBezTo>
                  <a:cubicBezTo>
                    <a:pt x="44" y="8"/>
                    <a:pt x="44" y="8"/>
                    <a:pt x="45" y="8"/>
                  </a:cubicBezTo>
                  <a:cubicBezTo>
                    <a:pt x="46" y="8"/>
                    <a:pt x="46" y="8"/>
                    <a:pt x="46" y="8"/>
                  </a:cubicBezTo>
                  <a:cubicBezTo>
                    <a:pt x="47" y="7"/>
                    <a:pt x="47" y="6"/>
                    <a:pt x="46" y="6"/>
                  </a:cubicBezTo>
                  <a:cubicBezTo>
                    <a:pt x="46" y="5"/>
                    <a:pt x="46" y="5"/>
                    <a:pt x="45" y="5"/>
                  </a:cubicBezTo>
                  <a:moveTo>
                    <a:pt x="54" y="0"/>
                  </a:moveTo>
                  <a:cubicBezTo>
                    <a:pt x="53" y="0"/>
                    <a:pt x="53" y="0"/>
                    <a:pt x="53" y="0"/>
                  </a:cubicBezTo>
                  <a:cubicBezTo>
                    <a:pt x="52" y="0"/>
                    <a:pt x="52" y="2"/>
                    <a:pt x="52" y="2"/>
                  </a:cubicBezTo>
                  <a:cubicBezTo>
                    <a:pt x="53" y="3"/>
                    <a:pt x="53" y="3"/>
                    <a:pt x="54" y="3"/>
                  </a:cubicBezTo>
                  <a:cubicBezTo>
                    <a:pt x="55" y="3"/>
                    <a:pt x="55" y="3"/>
                    <a:pt x="55" y="3"/>
                  </a:cubicBezTo>
                  <a:cubicBezTo>
                    <a:pt x="55" y="2"/>
                    <a:pt x="56" y="1"/>
                    <a:pt x="55" y="1"/>
                  </a:cubicBezTo>
                  <a:cubicBezTo>
                    <a:pt x="55" y="0"/>
                    <a:pt x="54" y="0"/>
                    <a:pt x="54"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2" name="Freeform 1165"/>
            <p:cNvSpPr>
              <a:spLocks noEditPoints="1"/>
            </p:cNvSpPr>
            <p:nvPr/>
          </p:nvSpPr>
          <p:spPr bwMode="auto">
            <a:xfrm>
              <a:off x="6129648" y="2702642"/>
              <a:ext cx="350339" cy="239175"/>
            </a:xfrm>
            <a:custGeom>
              <a:avLst/>
              <a:gdLst>
                <a:gd name="T0" fmla="*/ 102 w 102"/>
                <a:gd name="T1" fmla="*/ 70 h 70"/>
                <a:gd name="T2" fmla="*/ 91 w 102"/>
                <a:gd name="T3" fmla="*/ 68 h 70"/>
                <a:gd name="T4" fmla="*/ 95 w 102"/>
                <a:gd name="T5" fmla="*/ 68 h 70"/>
                <a:gd name="T6" fmla="*/ 83 w 102"/>
                <a:gd name="T7" fmla="*/ 65 h 70"/>
                <a:gd name="T8" fmla="*/ 83 w 102"/>
                <a:gd name="T9" fmla="*/ 69 h 70"/>
                <a:gd name="T10" fmla="*/ 83 w 102"/>
                <a:gd name="T11" fmla="*/ 65 h 70"/>
                <a:gd name="T12" fmla="*/ 73 w 102"/>
                <a:gd name="T13" fmla="*/ 68 h 70"/>
                <a:gd name="T14" fmla="*/ 73 w 102"/>
                <a:gd name="T15" fmla="*/ 65 h 70"/>
                <a:gd name="T16" fmla="*/ 61 w 102"/>
                <a:gd name="T17" fmla="*/ 65 h 70"/>
                <a:gd name="T18" fmla="*/ 65 w 102"/>
                <a:gd name="T19" fmla="*/ 66 h 70"/>
                <a:gd name="T20" fmla="*/ 53 w 102"/>
                <a:gd name="T21" fmla="*/ 63 h 70"/>
                <a:gd name="T22" fmla="*/ 53 w 102"/>
                <a:gd name="T23" fmla="*/ 66 h 70"/>
                <a:gd name="T24" fmla="*/ 53 w 102"/>
                <a:gd name="T25" fmla="*/ 63 h 70"/>
                <a:gd name="T26" fmla="*/ 43 w 102"/>
                <a:gd name="T27" fmla="*/ 65 h 70"/>
                <a:gd name="T28" fmla="*/ 43 w 102"/>
                <a:gd name="T29" fmla="*/ 62 h 70"/>
                <a:gd name="T30" fmla="*/ 32 w 102"/>
                <a:gd name="T31" fmla="*/ 63 h 70"/>
                <a:gd name="T32" fmla="*/ 33 w 102"/>
                <a:gd name="T33" fmla="*/ 65 h 70"/>
                <a:gd name="T34" fmla="*/ 33 w 102"/>
                <a:gd name="T35" fmla="*/ 61 h 70"/>
                <a:gd name="T36" fmla="*/ 25 w 102"/>
                <a:gd name="T37" fmla="*/ 61 h 70"/>
                <a:gd name="T38" fmla="*/ 29 w 102"/>
                <a:gd name="T39" fmla="*/ 62 h 70"/>
                <a:gd name="T40" fmla="*/ 23 w 102"/>
                <a:gd name="T41" fmla="*/ 54 h 70"/>
                <a:gd name="T42" fmla="*/ 23 w 102"/>
                <a:gd name="T43" fmla="*/ 57 h 70"/>
                <a:gd name="T44" fmla="*/ 23 w 102"/>
                <a:gd name="T45" fmla="*/ 54 h 70"/>
                <a:gd name="T46" fmla="*/ 28 w 102"/>
                <a:gd name="T47" fmla="*/ 53 h 70"/>
                <a:gd name="T48" fmla="*/ 28 w 102"/>
                <a:gd name="T49" fmla="*/ 50 h 70"/>
                <a:gd name="T50" fmla="*/ 18 w 102"/>
                <a:gd name="T51" fmla="*/ 45 h 70"/>
                <a:gd name="T52" fmla="*/ 20 w 102"/>
                <a:gd name="T53" fmla="*/ 48 h 70"/>
                <a:gd name="T54" fmla="*/ 29 w 102"/>
                <a:gd name="T55" fmla="*/ 40 h 70"/>
                <a:gd name="T56" fmla="*/ 29 w 102"/>
                <a:gd name="T57" fmla="*/ 43 h 70"/>
                <a:gd name="T58" fmla="*/ 29 w 102"/>
                <a:gd name="T59" fmla="*/ 40 h 70"/>
                <a:gd name="T60" fmla="*/ 13 w 102"/>
                <a:gd name="T61" fmla="*/ 38 h 70"/>
                <a:gd name="T62" fmla="*/ 16 w 102"/>
                <a:gd name="T63" fmla="*/ 36 h 70"/>
                <a:gd name="T64" fmla="*/ 29 w 102"/>
                <a:gd name="T65" fmla="*/ 32 h 70"/>
                <a:gd name="T66" fmla="*/ 32 w 102"/>
                <a:gd name="T67" fmla="*/ 32 h 70"/>
                <a:gd name="T68" fmla="*/ 11 w 102"/>
                <a:gd name="T69" fmla="*/ 26 h 70"/>
                <a:gd name="T70" fmla="*/ 11 w 102"/>
                <a:gd name="T71" fmla="*/ 30 h 70"/>
                <a:gd name="T72" fmla="*/ 11 w 102"/>
                <a:gd name="T73" fmla="*/ 26 h 70"/>
                <a:gd name="T74" fmla="*/ 31 w 102"/>
                <a:gd name="T75" fmla="*/ 23 h 70"/>
                <a:gd name="T76" fmla="*/ 32 w 102"/>
                <a:gd name="T77" fmla="*/ 20 h 70"/>
                <a:gd name="T78" fmla="*/ 6 w 102"/>
                <a:gd name="T79" fmla="*/ 17 h 70"/>
                <a:gd name="T80" fmla="*/ 7 w 102"/>
                <a:gd name="T81" fmla="*/ 20 h 70"/>
                <a:gd name="T82" fmla="*/ 33 w 102"/>
                <a:gd name="T83" fmla="*/ 10 h 70"/>
                <a:gd name="T84" fmla="*/ 33 w 102"/>
                <a:gd name="T85" fmla="*/ 14 h 70"/>
                <a:gd name="T86" fmla="*/ 33 w 102"/>
                <a:gd name="T87" fmla="*/ 10 h 70"/>
                <a:gd name="T88" fmla="*/ 1 w 102"/>
                <a:gd name="T89" fmla="*/ 11 h 70"/>
                <a:gd name="T90" fmla="*/ 4 w 102"/>
                <a:gd name="T91" fmla="*/ 9 h 70"/>
                <a:gd name="T92" fmla="*/ 32 w 102"/>
                <a:gd name="T93" fmla="*/ 2 h 70"/>
                <a:gd name="T94" fmla="*/ 36 w 102"/>
                <a:gd name="T95"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 h="70">
                  <a:moveTo>
                    <a:pt x="102" y="67"/>
                  </a:moveTo>
                  <a:cubicBezTo>
                    <a:pt x="102" y="68"/>
                    <a:pt x="101" y="68"/>
                    <a:pt x="101" y="69"/>
                  </a:cubicBezTo>
                  <a:cubicBezTo>
                    <a:pt x="101" y="69"/>
                    <a:pt x="101" y="70"/>
                    <a:pt x="102" y="70"/>
                  </a:cubicBezTo>
                  <a:cubicBezTo>
                    <a:pt x="102" y="69"/>
                    <a:pt x="102" y="68"/>
                    <a:pt x="102" y="67"/>
                  </a:cubicBezTo>
                  <a:moveTo>
                    <a:pt x="93" y="66"/>
                  </a:moveTo>
                  <a:cubicBezTo>
                    <a:pt x="92" y="66"/>
                    <a:pt x="91" y="67"/>
                    <a:pt x="91" y="68"/>
                  </a:cubicBezTo>
                  <a:cubicBezTo>
                    <a:pt x="91" y="69"/>
                    <a:pt x="92" y="70"/>
                    <a:pt x="93" y="70"/>
                  </a:cubicBezTo>
                  <a:cubicBezTo>
                    <a:pt x="93" y="70"/>
                    <a:pt x="93" y="70"/>
                    <a:pt x="93" y="70"/>
                  </a:cubicBezTo>
                  <a:cubicBezTo>
                    <a:pt x="94" y="70"/>
                    <a:pt x="95" y="69"/>
                    <a:pt x="95" y="68"/>
                  </a:cubicBezTo>
                  <a:cubicBezTo>
                    <a:pt x="95" y="67"/>
                    <a:pt x="94" y="66"/>
                    <a:pt x="93" y="66"/>
                  </a:cubicBezTo>
                  <a:cubicBezTo>
                    <a:pt x="93" y="66"/>
                    <a:pt x="93" y="66"/>
                    <a:pt x="93" y="66"/>
                  </a:cubicBezTo>
                  <a:moveTo>
                    <a:pt x="83" y="65"/>
                  </a:moveTo>
                  <a:cubicBezTo>
                    <a:pt x="82" y="65"/>
                    <a:pt x="81" y="66"/>
                    <a:pt x="81" y="67"/>
                  </a:cubicBezTo>
                  <a:cubicBezTo>
                    <a:pt x="81" y="68"/>
                    <a:pt x="82" y="69"/>
                    <a:pt x="83" y="69"/>
                  </a:cubicBezTo>
                  <a:cubicBezTo>
                    <a:pt x="83" y="69"/>
                    <a:pt x="83" y="69"/>
                    <a:pt x="83" y="69"/>
                  </a:cubicBezTo>
                  <a:cubicBezTo>
                    <a:pt x="84" y="69"/>
                    <a:pt x="85" y="68"/>
                    <a:pt x="85" y="67"/>
                  </a:cubicBezTo>
                  <a:cubicBezTo>
                    <a:pt x="85" y="66"/>
                    <a:pt x="84" y="66"/>
                    <a:pt x="83" y="65"/>
                  </a:cubicBezTo>
                  <a:cubicBezTo>
                    <a:pt x="83" y="65"/>
                    <a:pt x="83" y="65"/>
                    <a:pt x="83" y="65"/>
                  </a:cubicBezTo>
                  <a:moveTo>
                    <a:pt x="73" y="65"/>
                  </a:moveTo>
                  <a:cubicBezTo>
                    <a:pt x="72" y="65"/>
                    <a:pt x="71" y="65"/>
                    <a:pt x="71" y="66"/>
                  </a:cubicBezTo>
                  <a:cubicBezTo>
                    <a:pt x="71" y="67"/>
                    <a:pt x="72" y="68"/>
                    <a:pt x="73" y="68"/>
                  </a:cubicBezTo>
                  <a:cubicBezTo>
                    <a:pt x="73" y="68"/>
                    <a:pt x="73" y="68"/>
                    <a:pt x="73" y="68"/>
                  </a:cubicBezTo>
                  <a:cubicBezTo>
                    <a:pt x="74" y="68"/>
                    <a:pt x="75" y="67"/>
                    <a:pt x="75" y="66"/>
                  </a:cubicBezTo>
                  <a:cubicBezTo>
                    <a:pt x="75" y="65"/>
                    <a:pt x="74" y="65"/>
                    <a:pt x="73" y="65"/>
                  </a:cubicBezTo>
                  <a:cubicBezTo>
                    <a:pt x="73" y="65"/>
                    <a:pt x="73" y="65"/>
                    <a:pt x="73" y="65"/>
                  </a:cubicBezTo>
                  <a:moveTo>
                    <a:pt x="63" y="64"/>
                  </a:moveTo>
                  <a:cubicBezTo>
                    <a:pt x="62" y="64"/>
                    <a:pt x="61" y="64"/>
                    <a:pt x="61" y="65"/>
                  </a:cubicBezTo>
                  <a:cubicBezTo>
                    <a:pt x="61" y="66"/>
                    <a:pt x="62" y="67"/>
                    <a:pt x="63" y="67"/>
                  </a:cubicBezTo>
                  <a:cubicBezTo>
                    <a:pt x="63" y="67"/>
                    <a:pt x="63" y="67"/>
                    <a:pt x="63" y="67"/>
                  </a:cubicBezTo>
                  <a:cubicBezTo>
                    <a:pt x="64" y="67"/>
                    <a:pt x="65" y="66"/>
                    <a:pt x="65" y="66"/>
                  </a:cubicBezTo>
                  <a:cubicBezTo>
                    <a:pt x="65" y="65"/>
                    <a:pt x="64" y="64"/>
                    <a:pt x="63" y="64"/>
                  </a:cubicBezTo>
                  <a:cubicBezTo>
                    <a:pt x="63" y="64"/>
                    <a:pt x="63" y="64"/>
                    <a:pt x="63" y="64"/>
                  </a:cubicBezTo>
                  <a:moveTo>
                    <a:pt x="53" y="63"/>
                  </a:moveTo>
                  <a:cubicBezTo>
                    <a:pt x="52" y="63"/>
                    <a:pt x="52" y="64"/>
                    <a:pt x="51" y="65"/>
                  </a:cubicBezTo>
                  <a:cubicBezTo>
                    <a:pt x="51" y="65"/>
                    <a:pt x="52" y="66"/>
                    <a:pt x="53" y="66"/>
                  </a:cubicBezTo>
                  <a:cubicBezTo>
                    <a:pt x="53" y="66"/>
                    <a:pt x="53" y="66"/>
                    <a:pt x="53" y="66"/>
                  </a:cubicBezTo>
                  <a:cubicBezTo>
                    <a:pt x="54" y="66"/>
                    <a:pt x="55" y="66"/>
                    <a:pt x="55" y="65"/>
                  </a:cubicBezTo>
                  <a:cubicBezTo>
                    <a:pt x="55" y="64"/>
                    <a:pt x="54" y="63"/>
                    <a:pt x="53" y="63"/>
                  </a:cubicBezTo>
                  <a:cubicBezTo>
                    <a:pt x="53" y="63"/>
                    <a:pt x="53" y="63"/>
                    <a:pt x="53" y="63"/>
                  </a:cubicBezTo>
                  <a:moveTo>
                    <a:pt x="43" y="62"/>
                  </a:moveTo>
                  <a:cubicBezTo>
                    <a:pt x="42" y="62"/>
                    <a:pt x="42" y="63"/>
                    <a:pt x="41" y="64"/>
                  </a:cubicBezTo>
                  <a:cubicBezTo>
                    <a:pt x="41" y="65"/>
                    <a:pt x="42" y="65"/>
                    <a:pt x="43" y="65"/>
                  </a:cubicBezTo>
                  <a:cubicBezTo>
                    <a:pt x="43" y="65"/>
                    <a:pt x="43" y="65"/>
                    <a:pt x="43" y="65"/>
                  </a:cubicBezTo>
                  <a:cubicBezTo>
                    <a:pt x="44" y="65"/>
                    <a:pt x="45" y="65"/>
                    <a:pt x="45" y="64"/>
                  </a:cubicBezTo>
                  <a:cubicBezTo>
                    <a:pt x="45" y="63"/>
                    <a:pt x="44" y="62"/>
                    <a:pt x="43" y="62"/>
                  </a:cubicBezTo>
                  <a:cubicBezTo>
                    <a:pt x="43" y="62"/>
                    <a:pt x="43" y="62"/>
                    <a:pt x="43" y="62"/>
                  </a:cubicBezTo>
                  <a:moveTo>
                    <a:pt x="33" y="61"/>
                  </a:moveTo>
                  <a:cubicBezTo>
                    <a:pt x="32" y="61"/>
                    <a:pt x="32" y="62"/>
                    <a:pt x="32" y="63"/>
                  </a:cubicBezTo>
                  <a:cubicBezTo>
                    <a:pt x="31" y="64"/>
                    <a:pt x="32" y="64"/>
                    <a:pt x="33" y="65"/>
                  </a:cubicBezTo>
                  <a:cubicBezTo>
                    <a:pt x="33" y="65"/>
                    <a:pt x="33" y="65"/>
                    <a:pt x="33" y="65"/>
                  </a:cubicBezTo>
                  <a:cubicBezTo>
                    <a:pt x="33" y="65"/>
                    <a:pt x="33" y="65"/>
                    <a:pt x="33" y="65"/>
                  </a:cubicBezTo>
                  <a:cubicBezTo>
                    <a:pt x="34" y="65"/>
                    <a:pt x="35" y="64"/>
                    <a:pt x="35" y="63"/>
                  </a:cubicBezTo>
                  <a:cubicBezTo>
                    <a:pt x="35" y="62"/>
                    <a:pt x="34" y="61"/>
                    <a:pt x="33" y="61"/>
                  </a:cubicBezTo>
                  <a:cubicBezTo>
                    <a:pt x="33" y="61"/>
                    <a:pt x="33" y="61"/>
                    <a:pt x="33" y="61"/>
                  </a:cubicBezTo>
                  <a:cubicBezTo>
                    <a:pt x="33" y="61"/>
                    <a:pt x="33" y="61"/>
                    <a:pt x="33" y="61"/>
                  </a:cubicBezTo>
                  <a:moveTo>
                    <a:pt x="27" y="60"/>
                  </a:moveTo>
                  <a:cubicBezTo>
                    <a:pt x="26" y="60"/>
                    <a:pt x="26" y="61"/>
                    <a:pt x="25" y="61"/>
                  </a:cubicBezTo>
                  <a:cubicBezTo>
                    <a:pt x="25" y="62"/>
                    <a:pt x="26" y="63"/>
                    <a:pt x="27" y="63"/>
                  </a:cubicBezTo>
                  <a:cubicBezTo>
                    <a:pt x="27" y="63"/>
                    <a:pt x="27" y="63"/>
                    <a:pt x="27" y="63"/>
                  </a:cubicBezTo>
                  <a:cubicBezTo>
                    <a:pt x="28" y="63"/>
                    <a:pt x="29" y="63"/>
                    <a:pt x="29" y="62"/>
                  </a:cubicBezTo>
                  <a:cubicBezTo>
                    <a:pt x="29" y="61"/>
                    <a:pt x="28" y="60"/>
                    <a:pt x="27" y="60"/>
                  </a:cubicBezTo>
                  <a:cubicBezTo>
                    <a:pt x="27" y="60"/>
                    <a:pt x="27" y="60"/>
                    <a:pt x="27" y="60"/>
                  </a:cubicBezTo>
                  <a:moveTo>
                    <a:pt x="23" y="54"/>
                  </a:moveTo>
                  <a:cubicBezTo>
                    <a:pt x="23" y="54"/>
                    <a:pt x="23" y="54"/>
                    <a:pt x="23" y="54"/>
                  </a:cubicBezTo>
                  <a:cubicBezTo>
                    <a:pt x="22" y="54"/>
                    <a:pt x="21" y="55"/>
                    <a:pt x="22" y="56"/>
                  </a:cubicBezTo>
                  <a:cubicBezTo>
                    <a:pt x="22" y="57"/>
                    <a:pt x="23" y="57"/>
                    <a:pt x="23" y="57"/>
                  </a:cubicBezTo>
                  <a:cubicBezTo>
                    <a:pt x="24" y="57"/>
                    <a:pt x="24" y="57"/>
                    <a:pt x="24" y="57"/>
                  </a:cubicBezTo>
                  <a:cubicBezTo>
                    <a:pt x="25" y="56"/>
                    <a:pt x="25" y="55"/>
                    <a:pt x="25" y="55"/>
                  </a:cubicBezTo>
                  <a:cubicBezTo>
                    <a:pt x="25" y="54"/>
                    <a:pt x="24" y="54"/>
                    <a:pt x="23" y="54"/>
                  </a:cubicBezTo>
                  <a:moveTo>
                    <a:pt x="28" y="50"/>
                  </a:moveTo>
                  <a:cubicBezTo>
                    <a:pt x="27" y="50"/>
                    <a:pt x="27" y="51"/>
                    <a:pt x="27" y="51"/>
                  </a:cubicBezTo>
                  <a:cubicBezTo>
                    <a:pt x="26" y="52"/>
                    <a:pt x="27" y="53"/>
                    <a:pt x="28" y="53"/>
                  </a:cubicBezTo>
                  <a:cubicBezTo>
                    <a:pt x="28" y="53"/>
                    <a:pt x="28" y="53"/>
                    <a:pt x="28" y="53"/>
                  </a:cubicBezTo>
                  <a:cubicBezTo>
                    <a:pt x="29" y="53"/>
                    <a:pt x="30" y="53"/>
                    <a:pt x="30" y="52"/>
                  </a:cubicBezTo>
                  <a:cubicBezTo>
                    <a:pt x="30" y="51"/>
                    <a:pt x="29" y="50"/>
                    <a:pt x="28" y="50"/>
                  </a:cubicBezTo>
                  <a:cubicBezTo>
                    <a:pt x="28" y="50"/>
                    <a:pt x="28" y="50"/>
                    <a:pt x="28" y="50"/>
                  </a:cubicBezTo>
                  <a:moveTo>
                    <a:pt x="19" y="45"/>
                  </a:moveTo>
                  <a:cubicBezTo>
                    <a:pt x="19" y="45"/>
                    <a:pt x="19" y="45"/>
                    <a:pt x="18" y="45"/>
                  </a:cubicBezTo>
                  <a:cubicBezTo>
                    <a:pt x="18" y="45"/>
                    <a:pt x="17" y="46"/>
                    <a:pt x="18" y="47"/>
                  </a:cubicBezTo>
                  <a:cubicBezTo>
                    <a:pt x="18" y="47"/>
                    <a:pt x="18" y="48"/>
                    <a:pt x="19" y="48"/>
                  </a:cubicBezTo>
                  <a:cubicBezTo>
                    <a:pt x="20" y="48"/>
                    <a:pt x="20" y="48"/>
                    <a:pt x="20" y="48"/>
                  </a:cubicBezTo>
                  <a:cubicBezTo>
                    <a:pt x="21" y="47"/>
                    <a:pt x="21" y="46"/>
                    <a:pt x="21" y="45"/>
                  </a:cubicBezTo>
                  <a:cubicBezTo>
                    <a:pt x="20" y="45"/>
                    <a:pt x="20" y="45"/>
                    <a:pt x="19" y="45"/>
                  </a:cubicBezTo>
                  <a:moveTo>
                    <a:pt x="29" y="40"/>
                  </a:moveTo>
                  <a:cubicBezTo>
                    <a:pt x="28" y="40"/>
                    <a:pt x="28" y="41"/>
                    <a:pt x="28" y="42"/>
                  </a:cubicBezTo>
                  <a:cubicBezTo>
                    <a:pt x="28" y="42"/>
                    <a:pt x="28" y="43"/>
                    <a:pt x="29" y="43"/>
                  </a:cubicBezTo>
                  <a:cubicBezTo>
                    <a:pt x="29" y="43"/>
                    <a:pt x="29" y="43"/>
                    <a:pt x="29" y="43"/>
                  </a:cubicBezTo>
                  <a:cubicBezTo>
                    <a:pt x="30" y="43"/>
                    <a:pt x="31" y="43"/>
                    <a:pt x="31" y="42"/>
                  </a:cubicBezTo>
                  <a:cubicBezTo>
                    <a:pt x="31" y="41"/>
                    <a:pt x="30" y="40"/>
                    <a:pt x="30" y="40"/>
                  </a:cubicBezTo>
                  <a:cubicBezTo>
                    <a:pt x="29" y="40"/>
                    <a:pt x="29" y="40"/>
                    <a:pt x="29" y="40"/>
                  </a:cubicBezTo>
                  <a:moveTo>
                    <a:pt x="15" y="35"/>
                  </a:moveTo>
                  <a:cubicBezTo>
                    <a:pt x="15" y="35"/>
                    <a:pt x="14" y="35"/>
                    <a:pt x="14" y="36"/>
                  </a:cubicBezTo>
                  <a:cubicBezTo>
                    <a:pt x="13" y="36"/>
                    <a:pt x="13" y="37"/>
                    <a:pt x="13" y="38"/>
                  </a:cubicBezTo>
                  <a:cubicBezTo>
                    <a:pt x="14" y="38"/>
                    <a:pt x="14" y="39"/>
                    <a:pt x="15" y="39"/>
                  </a:cubicBezTo>
                  <a:cubicBezTo>
                    <a:pt x="16" y="39"/>
                    <a:pt x="16" y="39"/>
                    <a:pt x="16" y="39"/>
                  </a:cubicBezTo>
                  <a:cubicBezTo>
                    <a:pt x="16" y="38"/>
                    <a:pt x="17" y="37"/>
                    <a:pt x="16" y="36"/>
                  </a:cubicBezTo>
                  <a:cubicBezTo>
                    <a:pt x="16" y="36"/>
                    <a:pt x="15" y="35"/>
                    <a:pt x="15" y="35"/>
                  </a:cubicBezTo>
                  <a:moveTo>
                    <a:pt x="30" y="30"/>
                  </a:moveTo>
                  <a:cubicBezTo>
                    <a:pt x="30" y="30"/>
                    <a:pt x="29" y="31"/>
                    <a:pt x="29" y="32"/>
                  </a:cubicBezTo>
                  <a:cubicBezTo>
                    <a:pt x="29" y="32"/>
                    <a:pt x="29" y="33"/>
                    <a:pt x="30" y="33"/>
                  </a:cubicBezTo>
                  <a:cubicBezTo>
                    <a:pt x="30" y="33"/>
                    <a:pt x="30" y="33"/>
                    <a:pt x="30" y="33"/>
                  </a:cubicBezTo>
                  <a:cubicBezTo>
                    <a:pt x="31" y="33"/>
                    <a:pt x="32" y="33"/>
                    <a:pt x="32" y="32"/>
                  </a:cubicBezTo>
                  <a:cubicBezTo>
                    <a:pt x="32" y="31"/>
                    <a:pt x="32" y="30"/>
                    <a:pt x="31" y="30"/>
                  </a:cubicBezTo>
                  <a:cubicBezTo>
                    <a:pt x="31" y="30"/>
                    <a:pt x="31" y="30"/>
                    <a:pt x="30" y="30"/>
                  </a:cubicBezTo>
                  <a:moveTo>
                    <a:pt x="11" y="26"/>
                  </a:moveTo>
                  <a:cubicBezTo>
                    <a:pt x="10" y="26"/>
                    <a:pt x="10" y="26"/>
                    <a:pt x="10" y="27"/>
                  </a:cubicBezTo>
                  <a:cubicBezTo>
                    <a:pt x="9" y="27"/>
                    <a:pt x="9" y="28"/>
                    <a:pt x="9" y="29"/>
                  </a:cubicBezTo>
                  <a:cubicBezTo>
                    <a:pt x="9" y="29"/>
                    <a:pt x="10" y="30"/>
                    <a:pt x="11" y="30"/>
                  </a:cubicBezTo>
                  <a:cubicBezTo>
                    <a:pt x="11" y="30"/>
                    <a:pt x="11" y="30"/>
                    <a:pt x="11" y="30"/>
                  </a:cubicBezTo>
                  <a:cubicBezTo>
                    <a:pt x="12" y="29"/>
                    <a:pt x="13" y="28"/>
                    <a:pt x="12" y="27"/>
                  </a:cubicBezTo>
                  <a:cubicBezTo>
                    <a:pt x="12" y="27"/>
                    <a:pt x="11" y="26"/>
                    <a:pt x="11" y="26"/>
                  </a:cubicBezTo>
                  <a:moveTo>
                    <a:pt x="32" y="20"/>
                  </a:moveTo>
                  <a:cubicBezTo>
                    <a:pt x="31" y="20"/>
                    <a:pt x="30" y="21"/>
                    <a:pt x="30" y="22"/>
                  </a:cubicBezTo>
                  <a:cubicBezTo>
                    <a:pt x="30" y="23"/>
                    <a:pt x="31" y="23"/>
                    <a:pt x="31" y="23"/>
                  </a:cubicBezTo>
                  <a:cubicBezTo>
                    <a:pt x="32" y="23"/>
                    <a:pt x="32" y="23"/>
                    <a:pt x="32" y="23"/>
                  </a:cubicBezTo>
                  <a:cubicBezTo>
                    <a:pt x="32" y="23"/>
                    <a:pt x="33" y="23"/>
                    <a:pt x="33" y="22"/>
                  </a:cubicBezTo>
                  <a:cubicBezTo>
                    <a:pt x="33" y="21"/>
                    <a:pt x="33" y="20"/>
                    <a:pt x="32" y="20"/>
                  </a:cubicBezTo>
                  <a:cubicBezTo>
                    <a:pt x="32" y="20"/>
                    <a:pt x="32" y="20"/>
                    <a:pt x="32" y="20"/>
                  </a:cubicBezTo>
                  <a:moveTo>
                    <a:pt x="6" y="17"/>
                  </a:moveTo>
                  <a:cubicBezTo>
                    <a:pt x="6" y="17"/>
                    <a:pt x="6" y="17"/>
                    <a:pt x="6" y="17"/>
                  </a:cubicBezTo>
                  <a:cubicBezTo>
                    <a:pt x="5" y="18"/>
                    <a:pt x="5" y="19"/>
                    <a:pt x="5" y="20"/>
                  </a:cubicBezTo>
                  <a:cubicBezTo>
                    <a:pt x="5" y="20"/>
                    <a:pt x="6" y="21"/>
                    <a:pt x="6" y="21"/>
                  </a:cubicBezTo>
                  <a:cubicBezTo>
                    <a:pt x="7" y="20"/>
                    <a:pt x="7" y="20"/>
                    <a:pt x="7" y="20"/>
                  </a:cubicBezTo>
                  <a:cubicBezTo>
                    <a:pt x="8" y="20"/>
                    <a:pt x="8" y="19"/>
                    <a:pt x="8" y="18"/>
                  </a:cubicBezTo>
                  <a:cubicBezTo>
                    <a:pt x="8" y="18"/>
                    <a:pt x="7" y="17"/>
                    <a:pt x="6" y="17"/>
                  </a:cubicBezTo>
                  <a:moveTo>
                    <a:pt x="33" y="10"/>
                  </a:moveTo>
                  <a:cubicBezTo>
                    <a:pt x="32" y="10"/>
                    <a:pt x="31" y="11"/>
                    <a:pt x="31" y="12"/>
                  </a:cubicBezTo>
                  <a:cubicBezTo>
                    <a:pt x="31" y="13"/>
                    <a:pt x="32" y="13"/>
                    <a:pt x="33" y="14"/>
                  </a:cubicBezTo>
                  <a:cubicBezTo>
                    <a:pt x="33" y="14"/>
                    <a:pt x="33" y="14"/>
                    <a:pt x="33" y="14"/>
                  </a:cubicBezTo>
                  <a:cubicBezTo>
                    <a:pt x="34" y="14"/>
                    <a:pt x="34" y="13"/>
                    <a:pt x="34" y="12"/>
                  </a:cubicBezTo>
                  <a:cubicBezTo>
                    <a:pt x="34" y="11"/>
                    <a:pt x="34" y="10"/>
                    <a:pt x="33" y="10"/>
                  </a:cubicBezTo>
                  <a:cubicBezTo>
                    <a:pt x="33" y="10"/>
                    <a:pt x="33" y="10"/>
                    <a:pt x="33" y="10"/>
                  </a:cubicBezTo>
                  <a:moveTo>
                    <a:pt x="2" y="8"/>
                  </a:moveTo>
                  <a:cubicBezTo>
                    <a:pt x="2" y="8"/>
                    <a:pt x="2" y="8"/>
                    <a:pt x="2" y="8"/>
                  </a:cubicBezTo>
                  <a:cubicBezTo>
                    <a:pt x="1" y="9"/>
                    <a:pt x="0" y="10"/>
                    <a:pt x="1" y="11"/>
                  </a:cubicBezTo>
                  <a:cubicBezTo>
                    <a:pt x="1" y="11"/>
                    <a:pt x="2" y="12"/>
                    <a:pt x="2" y="12"/>
                  </a:cubicBezTo>
                  <a:cubicBezTo>
                    <a:pt x="3" y="11"/>
                    <a:pt x="3" y="11"/>
                    <a:pt x="3" y="11"/>
                  </a:cubicBezTo>
                  <a:cubicBezTo>
                    <a:pt x="4" y="11"/>
                    <a:pt x="4" y="10"/>
                    <a:pt x="4" y="9"/>
                  </a:cubicBezTo>
                  <a:cubicBezTo>
                    <a:pt x="3" y="9"/>
                    <a:pt x="3" y="8"/>
                    <a:pt x="2" y="8"/>
                  </a:cubicBezTo>
                  <a:moveTo>
                    <a:pt x="34" y="0"/>
                  </a:moveTo>
                  <a:cubicBezTo>
                    <a:pt x="33" y="0"/>
                    <a:pt x="32" y="1"/>
                    <a:pt x="32" y="2"/>
                  </a:cubicBezTo>
                  <a:cubicBezTo>
                    <a:pt x="32" y="3"/>
                    <a:pt x="33" y="4"/>
                    <a:pt x="34" y="4"/>
                  </a:cubicBezTo>
                  <a:cubicBezTo>
                    <a:pt x="34" y="4"/>
                    <a:pt x="34" y="4"/>
                    <a:pt x="34" y="4"/>
                  </a:cubicBezTo>
                  <a:cubicBezTo>
                    <a:pt x="35" y="4"/>
                    <a:pt x="35" y="3"/>
                    <a:pt x="36" y="2"/>
                  </a:cubicBezTo>
                  <a:cubicBezTo>
                    <a:pt x="36" y="1"/>
                    <a:pt x="35" y="0"/>
                    <a:pt x="34" y="0"/>
                  </a:cubicBezTo>
                  <a:cubicBezTo>
                    <a:pt x="34" y="0"/>
                    <a:pt x="34" y="0"/>
                    <a:pt x="34"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3" name="Freeform 1166"/>
            <p:cNvSpPr>
              <a:spLocks noEditPoints="1"/>
            </p:cNvSpPr>
            <p:nvPr/>
          </p:nvSpPr>
          <p:spPr bwMode="auto">
            <a:xfrm>
              <a:off x="4004031" y="2342196"/>
              <a:ext cx="468243" cy="471611"/>
            </a:xfrm>
            <a:custGeom>
              <a:avLst/>
              <a:gdLst>
                <a:gd name="T0" fmla="*/ 98 w 138"/>
                <a:gd name="T1" fmla="*/ 99 h 138"/>
                <a:gd name="T2" fmla="*/ 90 w 138"/>
                <a:gd name="T3" fmla="*/ 93 h 138"/>
                <a:gd name="T4" fmla="*/ 54 w 138"/>
                <a:gd name="T5" fmla="*/ 101 h 138"/>
                <a:gd name="T6" fmla="*/ 49 w 138"/>
                <a:gd name="T7" fmla="*/ 93 h 138"/>
                <a:gd name="T8" fmla="*/ 60 w 138"/>
                <a:gd name="T9" fmla="*/ 95 h 138"/>
                <a:gd name="T10" fmla="*/ 60 w 138"/>
                <a:gd name="T11" fmla="*/ 95 h 138"/>
                <a:gd name="T12" fmla="*/ 68 w 138"/>
                <a:gd name="T13" fmla="*/ 111 h 138"/>
                <a:gd name="T14" fmla="*/ 44 w 138"/>
                <a:gd name="T15" fmla="*/ 71 h 138"/>
                <a:gd name="T16" fmla="*/ 55 w 138"/>
                <a:gd name="T17" fmla="*/ 74 h 138"/>
                <a:gd name="T18" fmla="*/ 56 w 138"/>
                <a:gd name="T19" fmla="*/ 77 h 138"/>
                <a:gd name="T20" fmla="*/ 47 w 138"/>
                <a:gd name="T21" fmla="*/ 72 h 138"/>
                <a:gd name="T22" fmla="*/ 68 w 138"/>
                <a:gd name="T23" fmla="*/ 85 h 138"/>
                <a:gd name="T24" fmla="*/ 74 w 138"/>
                <a:gd name="T25" fmla="*/ 77 h 138"/>
                <a:gd name="T26" fmla="*/ 73 w 138"/>
                <a:gd name="T27" fmla="*/ 71 h 138"/>
                <a:gd name="T28" fmla="*/ 81 w 138"/>
                <a:gd name="T29" fmla="*/ 84 h 138"/>
                <a:gd name="T30" fmla="*/ 93 w 138"/>
                <a:gd name="T31" fmla="*/ 71 h 138"/>
                <a:gd name="T32" fmla="*/ 112 w 138"/>
                <a:gd name="T33" fmla="*/ 71 h 138"/>
                <a:gd name="T34" fmla="*/ 50 w 138"/>
                <a:gd name="T35" fmla="*/ 65 h 138"/>
                <a:gd name="T36" fmla="*/ 57 w 138"/>
                <a:gd name="T37" fmla="*/ 64 h 138"/>
                <a:gd name="T38" fmla="*/ 58 w 138"/>
                <a:gd name="T39" fmla="*/ 54 h 138"/>
                <a:gd name="T40" fmla="*/ 47 w 138"/>
                <a:gd name="T41" fmla="*/ 68 h 138"/>
                <a:gd name="T42" fmla="*/ 79 w 138"/>
                <a:gd name="T43" fmla="*/ 65 h 138"/>
                <a:gd name="T44" fmla="*/ 87 w 138"/>
                <a:gd name="T45" fmla="*/ 62 h 138"/>
                <a:gd name="T46" fmla="*/ 88 w 138"/>
                <a:gd name="T47" fmla="*/ 49 h 138"/>
                <a:gd name="T48" fmla="*/ 88 w 138"/>
                <a:gd name="T49" fmla="*/ 49 h 138"/>
                <a:gd name="T50" fmla="*/ 44 w 138"/>
                <a:gd name="T51" fmla="*/ 59 h 138"/>
                <a:gd name="T52" fmla="*/ 40 w 138"/>
                <a:gd name="T53" fmla="*/ 48 h 138"/>
                <a:gd name="T54" fmla="*/ 26 w 138"/>
                <a:gd name="T55" fmla="*/ 68 h 138"/>
                <a:gd name="T56" fmla="*/ 95 w 138"/>
                <a:gd name="T57" fmla="*/ 56 h 138"/>
                <a:gd name="T58" fmla="*/ 104 w 138"/>
                <a:gd name="T59" fmla="*/ 51 h 138"/>
                <a:gd name="T60" fmla="*/ 104 w 138"/>
                <a:gd name="T61" fmla="*/ 51 h 138"/>
                <a:gd name="T62" fmla="*/ 71 w 138"/>
                <a:gd name="T63" fmla="*/ 29 h 138"/>
                <a:gd name="T64" fmla="*/ 57 w 138"/>
                <a:gd name="T65" fmla="*/ 45 h 138"/>
                <a:gd name="T66" fmla="*/ 61 w 138"/>
                <a:gd name="T67" fmla="*/ 35 h 138"/>
                <a:gd name="T68" fmla="*/ 68 w 138"/>
                <a:gd name="T69" fmla="*/ 51 h 138"/>
                <a:gd name="T70" fmla="*/ 66 w 138"/>
                <a:gd name="T71" fmla="*/ 27 h 138"/>
                <a:gd name="T72" fmla="*/ 29 w 138"/>
                <a:gd name="T73" fmla="*/ 119 h 138"/>
                <a:gd name="T74" fmla="*/ 37 w 138"/>
                <a:gd name="T75" fmla="*/ 115 h 138"/>
                <a:gd name="T76" fmla="*/ 112 w 138"/>
                <a:gd name="T77" fmla="*/ 114 h 138"/>
                <a:gd name="T78" fmla="*/ 112 w 138"/>
                <a:gd name="T79" fmla="*/ 114 h 138"/>
                <a:gd name="T80" fmla="*/ 105 w 138"/>
                <a:gd name="T81" fmla="*/ 107 h 138"/>
                <a:gd name="T82" fmla="*/ 114 w 138"/>
                <a:gd name="T83" fmla="*/ 43 h 138"/>
                <a:gd name="T84" fmla="*/ 121 w 138"/>
                <a:gd name="T85" fmla="*/ 36 h 138"/>
                <a:gd name="T86" fmla="*/ 28 w 138"/>
                <a:gd name="T87" fmla="*/ 30 h 138"/>
                <a:gd name="T88" fmla="*/ 58 w 138"/>
                <a:gd name="T89" fmla="*/ 25 h 138"/>
                <a:gd name="T90" fmla="*/ 108 w 138"/>
                <a:gd name="T91" fmla="*/ 46 h 138"/>
                <a:gd name="T92" fmla="*/ 44 w 138"/>
                <a:gd name="T93" fmla="*/ 108 h 138"/>
                <a:gd name="T94" fmla="*/ 33 w 138"/>
                <a:gd name="T95" fmla="*/ 38 h 138"/>
                <a:gd name="T96" fmla="*/ 23 w 138"/>
                <a:gd name="T97" fmla="*/ 23 h 138"/>
                <a:gd name="T98" fmla="*/ 60 w 138"/>
                <a:gd name="T99" fmla="*/ 17 h 138"/>
                <a:gd name="T100" fmla="*/ 60 w 138"/>
                <a:gd name="T101" fmla="*/ 17 h 138"/>
                <a:gd name="T102" fmla="*/ 61 w 138"/>
                <a:gd name="T103" fmla="*/ 7 h 138"/>
                <a:gd name="T104" fmla="*/ 118 w 138"/>
                <a:gd name="T105" fmla="*/ 118 h 138"/>
                <a:gd name="T106" fmla="*/ 69 w 138"/>
                <a:gd name="T107"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 h="138">
                  <a:moveTo>
                    <a:pt x="90" y="93"/>
                  </a:moveTo>
                  <a:cubicBezTo>
                    <a:pt x="90" y="94"/>
                    <a:pt x="90" y="94"/>
                    <a:pt x="90" y="94"/>
                  </a:cubicBezTo>
                  <a:cubicBezTo>
                    <a:pt x="89" y="95"/>
                    <a:pt x="88" y="96"/>
                    <a:pt x="88" y="97"/>
                  </a:cubicBezTo>
                  <a:cubicBezTo>
                    <a:pt x="84" y="102"/>
                    <a:pt x="79" y="108"/>
                    <a:pt x="74" y="112"/>
                  </a:cubicBezTo>
                  <a:cubicBezTo>
                    <a:pt x="83" y="110"/>
                    <a:pt x="92" y="106"/>
                    <a:pt x="99" y="100"/>
                  </a:cubicBezTo>
                  <a:cubicBezTo>
                    <a:pt x="99" y="100"/>
                    <a:pt x="98" y="99"/>
                    <a:pt x="98" y="99"/>
                  </a:cubicBezTo>
                  <a:cubicBezTo>
                    <a:pt x="98" y="100"/>
                    <a:pt x="98" y="100"/>
                    <a:pt x="98" y="100"/>
                  </a:cubicBezTo>
                  <a:cubicBezTo>
                    <a:pt x="98" y="100"/>
                    <a:pt x="97" y="100"/>
                    <a:pt x="97" y="100"/>
                  </a:cubicBezTo>
                  <a:cubicBezTo>
                    <a:pt x="96" y="100"/>
                    <a:pt x="96" y="100"/>
                    <a:pt x="96" y="100"/>
                  </a:cubicBezTo>
                  <a:cubicBezTo>
                    <a:pt x="95" y="99"/>
                    <a:pt x="95" y="98"/>
                    <a:pt x="96" y="98"/>
                  </a:cubicBezTo>
                  <a:cubicBezTo>
                    <a:pt x="96" y="98"/>
                    <a:pt x="96" y="97"/>
                    <a:pt x="96" y="97"/>
                  </a:cubicBezTo>
                  <a:cubicBezTo>
                    <a:pt x="94" y="96"/>
                    <a:pt x="92" y="95"/>
                    <a:pt x="90" y="93"/>
                  </a:cubicBezTo>
                  <a:moveTo>
                    <a:pt x="49" y="93"/>
                  </a:moveTo>
                  <a:cubicBezTo>
                    <a:pt x="46" y="94"/>
                    <a:pt x="42" y="97"/>
                    <a:pt x="39" y="100"/>
                  </a:cubicBezTo>
                  <a:cubicBezTo>
                    <a:pt x="41" y="102"/>
                    <a:pt x="44" y="104"/>
                    <a:pt x="46" y="105"/>
                  </a:cubicBezTo>
                  <a:cubicBezTo>
                    <a:pt x="46" y="105"/>
                    <a:pt x="46" y="105"/>
                    <a:pt x="46" y="105"/>
                  </a:cubicBezTo>
                  <a:cubicBezTo>
                    <a:pt x="52" y="109"/>
                    <a:pt x="58" y="111"/>
                    <a:pt x="65" y="112"/>
                  </a:cubicBezTo>
                  <a:cubicBezTo>
                    <a:pt x="61" y="109"/>
                    <a:pt x="57" y="105"/>
                    <a:pt x="54" y="101"/>
                  </a:cubicBezTo>
                  <a:cubicBezTo>
                    <a:pt x="54" y="101"/>
                    <a:pt x="54" y="101"/>
                    <a:pt x="54" y="101"/>
                  </a:cubicBezTo>
                  <a:cubicBezTo>
                    <a:pt x="53" y="101"/>
                    <a:pt x="53" y="101"/>
                    <a:pt x="53" y="101"/>
                  </a:cubicBezTo>
                  <a:cubicBezTo>
                    <a:pt x="52" y="101"/>
                    <a:pt x="52" y="101"/>
                    <a:pt x="51" y="101"/>
                  </a:cubicBezTo>
                  <a:cubicBezTo>
                    <a:pt x="51" y="100"/>
                    <a:pt x="51" y="99"/>
                    <a:pt x="51" y="99"/>
                  </a:cubicBezTo>
                  <a:cubicBezTo>
                    <a:pt x="52" y="98"/>
                    <a:pt x="52" y="98"/>
                    <a:pt x="52" y="98"/>
                  </a:cubicBezTo>
                  <a:cubicBezTo>
                    <a:pt x="51" y="96"/>
                    <a:pt x="50" y="94"/>
                    <a:pt x="49" y="93"/>
                  </a:cubicBezTo>
                  <a:moveTo>
                    <a:pt x="71" y="88"/>
                  </a:moveTo>
                  <a:cubicBezTo>
                    <a:pt x="71" y="111"/>
                    <a:pt x="71" y="111"/>
                    <a:pt x="71" y="111"/>
                  </a:cubicBezTo>
                  <a:cubicBezTo>
                    <a:pt x="78" y="106"/>
                    <a:pt x="84" y="99"/>
                    <a:pt x="87" y="92"/>
                  </a:cubicBezTo>
                  <a:cubicBezTo>
                    <a:pt x="87" y="92"/>
                    <a:pt x="87" y="92"/>
                    <a:pt x="87" y="92"/>
                  </a:cubicBezTo>
                  <a:cubicBezTo>
                    <a:pt x="82" y="89"/>
                    <a:pt x="77" y="88"/>
                    <a:pt x="71" y="88"/>
                  </a:cubicBezTo>
                  <a:moveTo>
                    <a:pt x="60" y="95"/>
                  </a:moveTo>
                  <a:cubicBezTo>
                    <a:pt x="59" y="95"/>
                    <a:pt x="59" y="94"/>
                    <a:pt x="59" y="94"/>
                  </a:cubicBezTo>
                  <a:cubicBezTo>
                    <a:pt x="58" y="93"/>
                    <a:pt x="58" y="92"/>
                    <a:pt x="59" y="92"/>
                  </a:cubicBezTo>
                  <a:cubicBezTo>
                    <a:pt x="59" y="91"/>
                    <a:pt x="59" y="91"/>
                    <a:pt x="60" y="91"/>
                  </a:cubicBezTo>
                  <a:cubicBezTo>
                    <a:pt x="60" y="91"/>
                    <a:pt x="61" y="92"/>
                    <a:pt x="61" y="92"/>
                  </a:cubicBezTo>
                  <a:cubicBezTo>
                    <a:pt x="62" y="93"/>
                    <a:pt x="62" y="94"/>
                    <a:pt x="61" y="94"/>
                  </a:cubicBezTo>
                  <a:cubicBezTo>
                    <a:pt x="61" y="95"/>
                    <a:pt x="60" y="95"/>
                    <a:pt x="60" y="95"/>
                  </a:cubicBezTo>
                  <a:moveTo>
                    <a:pt x="68" y="88"/>
                  </a:moveTo>
                  <a:cubicBezTo>
                    <a:pt x="68" y="88"/>
                    <a:pt x="68" y="88"/>
                    <a:pt x="68" y="88"/>
                  </a:cubicBezTo>
                  <a:cubicBezTo>
                    <a:pt x="68" y="88"/>
                    <a:pt x="67" y="88"/>
                    <a:pt x="67" y="88"/>
                  </a:cubicBezTo>
                  <a:cubicBezTo>
                    <a:pt x="67" y="88"/>
                    <a:pt x="67" y="88"/>
                    <a:pt x="67" y="88"/>
                  </a:cubicBezTo>
                  <a:cubicBezTo>
                    <a:pt x="61" y="88"/>
                    <a:pt x="56" y="89"/>
                    <a:pt x="52" y="91"/>
                  </a:cubicBezTo>
                  <a:cubicBezTo>
                    <a:pt x="55" y="99"/>
                    <a:pt x="61" y="106"/>
                    <a:pt x="68" y="111"/>
                  </a:cubicBezTo>
                  <a:cubicBezTo>
                    <a:pt x="68" y="88"/>
                    <a:pt x="68" y="88"/>
                    <a:pt x="68" y="88"/>
                  </a:cubicBezTo>
                  <a:moveTo>
                    <a:pt x="43" y="71"/>
                  </a:moveTo>
                  <a:cubicBezTo>
                    <a:pt x="26" y="71"/>
                    <a:pt x="26" y="71"/>
                    <a:pt x="26" y="71"/>
                  </a:cubicBezTo>
                  <a:cubicBezTo>
                    <a:pt x="27" y="81"/>
                    <a:pt x="31" y="90"/>
                    <a:pt x="37" y="98"/>
                  </a:cubicBezTo>
                  <a:cubicBezTo>
                    <a:pt x="41" y="95"/>
                    <a:pt x="44" y="92"/>
                    <a:pt x="48" y="90"/>
                  </a:cubicBezTo>
                  <a:cubicBezTo>
                    <a:pt x="46" y="84"/>
                    <a:pt x="44" y="78"/>
                    <a:pt x="44" y="71"/>
                  </a:cubicBezTo>
                  <a:cubicBezTo>
                    <a:pt x="43" y="71"/>
                    <a:pt x="43" y="71"/>
                    <a:pt x="43" y="71"/>
                  </a:cubicBezTo>
                  <a:moveTo>
                    <a:pt x="53" y="77"/>
                  </a:moveTo>
                  <a:cubicBezTo>
                    <a:pt x="53" y="77"/>
                    <a:pt x="52" y="76"/>
                    <a:pt x="52" y="76"/>
                  </a:cubicBezTo>
                  <a:cubicBezTo>
                    <a:pt x="51" y="75"/>
                    <a:pt x="52" y="74"/>
                    <a:pt x="52" y="73"/>
                  </a:cubicBezTo>
                  <a:cubicBezTo>
                    <a:pt x="53" y="73"/>
                    <a:pt x="53" y="73"/>
                    <a:pt x="53" y="73"/>
                  </a:cubicBezTo>
                  <a:cubicBezTo>
                    <a:pt x="54" y="73"/>
                    <a:pt x="54" y="74"/>
                    <a:pt x="55" y="74"/>
                  </a:cubicBezTo>
                  <a:cubicBezTo>
                    <a:pt x="55" y="74"/>
                    <a:pt x="55" y="74"/>
                    <a:pt x="55" y="74"/>
                  </a:cubicBezTo>
                  <a:cubicBezTo>
                    <a:pt x="55" y="74"/>
                    <a:pt x="56" y="74"/>
                    <a:pt x="56" y="74"/>
                  </a:cubicBezTo>
                  <a:cubicBezTo>
                    <a:pt x="56" y="74"/>
                    <a:pt x="56" y="74"/>
                    <a:pt x="56" y="74"/>
                  </a:cubicBezTo>
                  <a:cubicBezTo>
                    <a:pt x="57" y="74"/>
                    <a:pt x="58" y="75"/>
                    <a:pt x="58" y="75"/>
                  </a:cubicBezTo>
                  <a:cubicBezTo>
                    <a:pt x="58" y="76"/>
                    <a:pt x="57" y="77"/>
                    <a:pt x="56" y="77"/>
                  </a:cubicBezTo>
                  <a:cubicBezTo>
                    <a:pt x="56" y="77"/>
                    <a:pt x="56" y="77"/>
                    <a:pt x="56" y="77"/>
                  </a:cubicBezTo>
                  <a:cubicBezTo>
                    <a:pt x="55" y="77"/>
                    <a:pt x="55" y="76"/>
                    <a:pt x="55" y="76"/>
                  </a:cubicBezTo>
                  <a:cubicBezTo>
                    <a:pt x="54" y="76"/>
                    <a:pt x="54" y="76"/>
                    <a:pt x="54" y="76"/>
                  </a:cubicBezTo>
                  <a:cubicBezTo>
                    <a:pt x="54" y="76"/>
                    <a:pt x="54" y="77"/>
                    <a:pt x="53" y="77"/>
                  </a:cubicBezTo>
                  <a:moveTo>
                    <a:pt x="64" y="71"/>
                  </a:moveTo>
                  <a:cubicBezTo>
                    <a:pt x="47" y="71"/>
                    <a:pt x="47" y="71"/>
                    <a:pt x="47" y="71"/>
                  </a:cubicBezTo>
                  <a:cubicBezTo>
                    <a:pt x="47" y="72"/>
                    <a:pt x="47" y="72"/>
                    <a:pt x="47" y="72"/>
                  </a:cubicBezTo>
                  <a:cubicBezTo>
                    <a:pt x="47" y="78"/>
                    <a:pt x="48" y="84"/>
                    <a:pt x="50" y="89"/>
                  </a:cubicBezTo>
                  <a:cubicBezTo>
                    <a:pt x="55" y="87"/>
                    <a:pt x="60" y="86"/>
                    <a:pt x="66" y="85"/>
                  </a:cubicBezTo>
                  <a:cubicBezTo>
                    <a:pt x="66" y="85"/>
                    <a:pt x="66" y="85"/>
                    <a:pt x="66" y="85"/>
                  </a:cubicBezTo>
                  <a:cubicBezTo>
                    <a:pt x="66" y="85"/>
                    <a:pt x="67" y="85"/>
                    <a:pt x="67" y="85"/>
                  </a:cubicBezTo>
                  <a:cubicBezTo>
                    <a:pt x="68" y="85"/>
                    <a:pt x="68" y="85"/>
                    <a:pt x="68" y="85"/>
                  </a:cubicBezTo>
                  <a:cubicBezTo>
                    <a:pt x="68" y="85"/>
                    <a:pt x="68" y="85"/>
                    <a:pt x="68" y="85"/>
                  </a:cubicBezTo>
                  <a:cubicBezTo>
                    <a:pt x="68" y="71"/>
                    <a:pt x="68" y="71"/>
                    <a:pt x="68" y="71"/>
                  </a:cubicBezTo>
                  <a:cubicBezTo>
                    <a:pt x="64" y="71"/>
                    <a:pt x="64" y="71"/>
                    <a:pt x="64" y="71"/>
                  </a:cubicBezTo>
                  <a:moveTo>
                    <a:pt x="74" y="80"/>
                  </a:moveTo>
                  <a:cubicBezTo>
                    <a:pt x="74" y="80"/>
                    <a:pt x="74" y="80"/>
                    <a:pt x="73" y="80"/>
                  </a:cubicBezTo>
                  <a:cubicBezTo>
                    <a:pt x="73" y="79"/>
                    <a:pt x="73" y="78"/>
                    <a:pt x="73" y="78"/>
                  </a:cubicBezTo>
                  <a:cubicBezTo>
                    <a:pt x="74" y="77"/>
                    <a:pt x="74" y="77"/>
                    <a:pt x="74" y="77"/>
                  </a:cubicBezTo>
                  <a:cubicBezTo>
                    <a:pt x="75" y="77"/>
                    <a:pt x="75" y="77"/>
                    <a:pt x="76" y="77"/>
                  </a:cubicBezTo>
                  <a:cubicBezTo>
                    <a:pt x="76" y="78"/>
                    <a:pt x="76" y="79"/>
                    <a:pt x="76" y="80"/>
                  </a:cubicBezTo>
                  <a:cubicBezTo>
                    <a:pt x="75" y="80"/>
                    <a:pt x="75" y="80"/>
                    <a:pt x="74" y="80"/>
                  </a:cubicBezTo>
                  <a:moveTo>
                    <a:pt x="92" y="71"/>
                  </a:moveTo>
                  <a:cubicBezTo>
                    <a:pt x="73" y="71"/>
                    <a:pt x="73" y="71"/>
                    <a:pt x="73" y="71"/>
                  </a:cubicBezTo>
                  <a:cubicBezTo>
                    <a:pt x="73" y="71"/>
                    <a:pt x="73" y="71"/>
                    <a:pt x="73" y="71"/>
                  </a:cubicBezTo>
                  <a:cubicBezTo>
                    <a:pt x="73" y="72"/>
                    <a:pt x="73" y="73"/>
                    <a:pt x="72" y="74"/>
                  </a:cubicBezTo>
                  <a:cubicBezTo>
                    <a:pt x="72" y="74"/>
                    <a:pt x="72" y="74"/>
                    <a:pt x="72" y="74"/>
                  </a:cubicBezTo>
                  <a:cubicBezTo>
                    <a:pt x="71" y="74"/>
                    <a:pt x="71" y="74"/>
                    <a:pt x="71" y="74"/>
                  </a:cubicBezTo>
                  <a:cubicBezTo>
                    <a:pt x="71" y="85"/>
                    <a:pt x="71" y="85"/>
                    <a:pt x="71" y="85"/>
                  </a:cubicBezTo>
                  <a:cubicBezTo>
                    <a:pt x="74" y="85"/>
                    <a:pt x="78" y="86"/>
                    <a:pt x="81" y="87"/>
                  </a:cubicBezTo>
                  <a:cubicBezTo>
                    <a:pt x="80" y="86"/>
                    <a:pt x="80" y="85"/>
                    <a:pt x="81" y="84"/>
                  </a:cubicBezTo>
                  <a:cubicBezTo>
                    <a:pt x="81" y="84"/>
                    <a:pt x="81" y="84"/>
                    <a:pt x="82" y="84"/>
                  </a:cubicBezTo>
                  <a:cubicBezTo>
                    <a:pt x="82" y="84"/>
                    <a:pt x="83" y="84"/>
                    <a:pt x="83" y="84"/>
                  </a:cubicBezTo>
                  <a:cubicBezTo>
                    <a:pt x="84" y="85"/>
                    <a:pt x="84" y="86"/>
                    <a:pt x="83" y="87"/>
                  </a:cubicBezTo>
                  <a:cubicBezTo>
                    <a:pt x="83" y="87"/>
                    <a:pt x="83" y="87"/>
                    <a:pt x="82" y="87"/>
                  </a:cubicBezTo>
                  <a:cubicBezTo>
                    <a:pt x="84" y="88"/>
                    <a:pt x="87" y="89"/>
                    <a:pt x="89" y="89"/>
                  </a:cubicBezTo>
                  <a:cubicBezTo>
                    <a:pt x="91" y="84"/>
                    <a:pt x="93" y="78"/>
                    <a:pt x="93" y="71"/>
                  </a:cubicBezTo>
                  <a:cubicBezTo>
                    <a:pt x="92" y="71"/>
                    <a:pt x="92" y="71"/>
                    <a:pt x="92" y="71"/>
                  </a:cubicBezTo>
                  <a:moveTo>
                    <a:pt x="111" y="71"/>
                  </a:moveTo>
                  <a:cubicBezTo>
                    <a:pt x="96" y="71"/>
                    <a:pt x="96" y="71"/>
                    <a:pt x="96" y="71"/>
                  </a:cubicBezTo>
                  <a:cubicBezTo>
                    <a:pt x="95" y="78"/>
                    <a:pt x="94" y="85"/>
                    <a:pt x="91" y="91"/>
                  </a:cubicBezTo>
                  <a:cubicBezTo>
                    <a:pt x="94" y="93"/>
                    <a:pt x="98" y="95"/>
                    <a:pt x="101" y="98"/>
                  </a:cubicBezTo>
                  <a:cubicBezTo>
                    <a:pt x="107" y="90"/>
                    <a:pt x="111" y="81"/>
                    <a:pt x="112" y="71"/>
                  </a:cubicBezTo>
                  <a:cubicBezTo>
                    <a:pt x="111" y="71"/>
                    <a:pt x="111" y="71"/>
                    <a:pt x="111" y="71"/>
                  </a:cubicBezTo>
                  <a:moveTo>
                    <a:pt x="48" y="68"/>
                  </a:moveTo>
                  <a:cubicBezTo>
                    <a:pt x="48" y="68"/>
                    <a:pt x="47" y="67"/>
                    <a:pt x="47" y="67"/>
                  </a:cubicBezTo>
                  <a:cubicBezTo>
                    <a:pt x="47" y="66"/>
                    <a:pt x="47" y="65"/>
                    <a:pt x="48" y="65"/>
                  </a:cubicBezTo>
                  <a:cubicBezTo>
                    <a:pt x="48" y="64"/>
                    <a:pt x="48" y="64"/>
                    <a:pt x="48" y="64"/>
                  </a:cubicBezTo>
                  <a:cubicBezTo>
                    <a:pt x="49" y="64"/>
                    <a:pt x="50" y="65"/>
                    <a:pt x="50" y="65"/>
                  </a:cubicBezTo>
                  <a:cubicBezTo>
                    <a:pt x="50" y="66"/>
                    <a:pt x="50" y="67"/>
                    <a:pt x="49" y="68"/>
                  </a:cubicBezTo>
                  <a:cubicBezTo>
                    <a:pt x="48" y="68"/>
                    <a:pt x="48" y="68"/>
                    <a:pt x="48" y="68"/>
                  </a:cubicBezTo>
                  <a:moveTo>
                    <a:pt x="57" y="67"/>
                  </a:moveTo>
                  <a:cubicBezTo>
                    <a:pt x="56" y="67"/>
                    <a:pt x="55" y="66"/>
                    <a:pt x="55" y="65"/>
                  </a:cubicBezTo>
                  <a:cubicBezTo>
                    <a:pt x="55" y="64"/>
                    <a:pt x="56" y="64"/>
                    <a:pt x="57" y="64"/>
                  </a:cubicBezTo>
                  <a:cubicBezTo>
                    <a:pt x="57" y="64"/>
                    <a:pt x="57" y="64"/>
                    <a:pt x="57" y="64"/>
                  </a:cubicBezTo>
                  <a:cubicBezTo>
                    <a:pt x="58" y="64"/>
                    <a:pt x="59" y="65"/>
                    <a:pt x="59" y="66"/>
                  </a:cubicBezTo>
                  <a:cubicBezTo>
                    <a:pt x="59" y="66"/>
                    <a:pt x="58" y="67"/>
                    <a:pt x="57" y="67"/>
                  </a:cubicBezTo>
                  <a:cubicBezTo>
                    <a:pt x="57" y="67"/>
                    <a:pt x="57" y="67"/>
                    <a:pt x="57" y="67"/>
                  </a:cubicBezTo>
                  <a:moveTo>
                    <a:pt x="58" y="57"/>
                  </a:moveTo>
                  <a:cubicBezTo>
                    <a:pt x="57" y="57"/>
                    <a:pt x="56" y="56"/>
                    <a:pt x="56" y="55"/>
                  </a:cubicBezTo>
                  <a:cubicBezTo>
                    <a:pt x="56" y="54"/>
                    <a:pt x="57" y="54"/>
                    <a:pt x="58" y="54"/>
                  </a:cubicBezTo>
                  <a:cubicBezTo>
                    <a:pt x="58" y="54"/>
                    <a:pt x="58" y="54"/>
                    <a:pt x="58" y="54"/>
                  </a:cubicBezTo>
                  <a:cubicBezTo>
                    <a:pt x="59" y="54"/>
                    <a:pt x="59" y="55"/>
                    <a:pt x="59" y="56"/>
                  </a:cubicBezTo>
                  <a:cubicBezTo>
                    <a:pt x="59" y="56"/>
                    <a:pt x="59" y="57"/>
                    <a:pt x="58" y="57"/>
                  </a:cubicBezTo>
                  <a:cubicBezTo>
                    <a:pt x="58" y="57"/>
                    <a:pt x="58" y="57"/>
                    <a:pt x="58" y="57"/>
                  </a:cubicBezTo>
                  <a:moveTo>
                    <a:pt x="51" y="50"/>
                  </a:moveTo>
                  <a:cubicBezTo>
                    <a:pt x="48" y="56"/>
                    <a:pt x="47" y="62"/>
                    <a:pt x="47" y="68"/>
                  </a:cubicBezTo>
                  <a:cubicBezTo>
                    <a:pt x="68" y="68"/>
                    <a:pt x="68" y="68"/>
                    <a:pt x="68" y="68"/>
                  </a:cubicBezTo>
                  <a:cubicBezTo>
                    <a:pt x="68" y="54"/>
                    <a:pt x="68" y="54"/>
                    <a:pt x="68" y="54"/>
                  </a:cubicBezTo>
                  <a:cubicBezTo>
                    <a:pt x="62" y="54"/>
                    <a:pt x="56" y="52"/>
                    <a:pt x="51" y="50"/>
                  </a:cubicBezTo>
                  <a:moveTo>
                    <a:pt x="80" y="68"/>
                  </a:moveTo>
                  <a:cubicBezTo>
                    <a:pt x="79" y="68"/>
                    <a:pt x="79" y="68"/>
                    <a:pt x="78" y="68"/>
                  </a:cubicBezTo>
                  <a:cubicBezTo>
                    <a:pt x="78" y="67"/>
                    <a:pt x="78" y="66"/>
                    <a:pt x="79" y="65"/>
                  </a:cubicBezTo>
                  <a:cubicBezTo>
                    <a:pt x="79" y="65"/>
                    <a:pt x="79" y="65"/>
                    <a:pt x="80" y="65"/>
                  </a:cubicBezTo>
                  <a:cubicBezTo>
                    <a:pt x="80" y="65"/>
                    <a:pt x="81" y="65"/>
                    <a:pt x="81" y="66"/>
                  </a:cubicBezTo>
                  <a:cubicBezTo>
                    <a:pt x="82" y="66"/>
                    <a:pt x="81" y="67"/>
                    <a:pt x="81" y="68"/>
                  </a:cubicBezTo>
                  <a:cubicBezTo>
                    <a:pt x="80" y="68"/>
                    <a:pt x="80" y="68"/>
                    <a:pt x="80" y="68"/>
                  </a:cubicBezTo>
                  <a:moveTo>
                    <a:pt x="88" y="62"/>
                  </a:moveTo>
                  <a:cubicBezTo>
                    <a:pt x="87" y="62"/>
                    <a:pt x="87" y="62"/>
                    <a:pt x="87" y="62"/>
                  </a:cubicBezTo>
                  <a:cubicBezTo>
                    <a:pt x="86" y="61"/>
                    <a:pt x="86" y="60"/>
                    <a:pt x="87" y="59"/>
                  </a:cubicBezTo>
                  <a:cubicBezTo>
                    <a:pt x="87" y="59"/>
                    <a:pt x="88" y="59"/>
                    <a:pt x="88" y="59"/>
                  </a:cubicBezTo>
                  <a:cubicBezTo>
                    <a:pt x="88" y="59"/>
                    <a:pt x="89" y="59"/>
                    <a:pt x="89" y="60"/>
                  </a:cubicBezTo>
                  <a:cubicBezTo>
                    <a:pt x="90" y="61"/>
                    <a:pt x="90" y="62"/>
                    <a:pt x="89" y="62"/>
                  </a:cubicBezTo>
                  <a:cubicBezTo>
                    <a:pt x="88" y="62"/>
                    <a:pt x="88" y="62"/>
                    <a:pt x="88" y="62"/>
                  </a:cubicBezTo>
                  <a:moveTo>
                    <a:pt x="88" y="49"/>
                  </a:moveTo>
                  <a:cubicBezTo>
                    <a:pt x="83" y="52"/>
                    <a:pt x="77" y="53"/>
                    <a:pt x="71" y="54"/>
                  </a:cubicBezTo>
                  <a:cubicBezTo>
                    <a:pt x="71" y="54"/>
                    <a:pt x="71" y="54"/>
                    <a:pt x="71" y="54"/>
                  </a:cubicBezTo>
                  <a:cubicBezTo>
                    <a:pt x="71" y="68"/>
                    <a:pt x="71" y="68"/>
                    <a:pt x="71" y="68"/>
                  </a:cubicBezTo>
                  <a:cubicBezTo>
                    <a:pt x="71" y="68"/>
                    <a:pt x="71" y="68"/>
                    <a:pt x="71" y="68"/>
                  </a:cubicBezTo>
                  <a:cubicBezTo>
                    <a:pt x="93" y="68"/>
                    <a:pt x="93" y="68"/>
                    <a:pt x="93" y="68"/>
                  </a:cubicBezTo>
                  <a:cubicBezTo>
                    <a:pt x="93" y="61"/>
                    <a:pt x="91" y="55"/>
                    <a:pt x="88" y="49"/>
                  </a:cubicBezTo>
                  <a:moveTo>
                    <a:pt x="44" y="59"/>
                  </a:moveTo>
                  <a:cubicBezTo>
                    <a:pt x="43" y="59"/>
                    <a:pt x="42" y="59"/>
                    <a:pt x="42" y="58"/>
                  </a:cubicBezTo>
                  <a:cubicBezTo>
                    <a:pt x="42" y="57"/>
                    <a:pt x="42" y="56"/>
                    <a:pt x="43" y="56"/>
                  </a:cubicBezTo>
                  <a:cubicBezTo>
                    <a:pt x="43" y="56"/>
                    <a:pt x="43" y="56"/>
                    <a:pt x="44" y="56"/>
                  </a:cubicBezTo>
                  <a:cubicBezTo>
                    <a:pt x="44" y="56"/>
                    <a:pt x="45" y="56"/>
                    <a:pt x="45" y="57"/>
                  </a:cubicBezTo>
                  <a:cubicBezTo>
                    <a:pt x="46" y="57"/>
                    <a:pt x="45" y="58"/>
                    <a:pt x="44" y="59"/>
                  </a:cubicBezTo>
                  <a:cubicBezTo>
                    <a:pt x="44" y="59"/>
                    <a:pt x="44" y="59"/>
                    <a:pt x="44" y="59"/>
                  </a:cubicBezTo>
                  <a:moveTo>
                    <a:pt x="39" y="50"/>
                  </a:moveTo>
                  <a:cubicBezTo>
                    <a:pt x="38" y="50"/>
                    <a:pt x="38" y="50"/>
                    <a:pt x="37" y="49"/>
                  </a:cubicBezTo>
                  <a:cubicBezTo>
                    <a:pt x="37" y="49"/>
                    <a:pt x="37" y="48"/>
                    <a:pt x="38" y="47"/>
                  </a:cubicBezTo>
                  <a:cubicBezTo>
                    <a:pt x="38" y="47"/>
                    <a:pt x="39" y="47"/>
                    <a:pt x="39" y="47"/>
                  </a:cubicBezTo>
                  <a:cubicBezTo>
                    <a:pt x="39" y="47"/>
                    <a:pt x="40" y="47"/>
                    <a:pt x="40" y="48"/>
                  </a:cubicBezTo>
                  <a:cubicBezTo>
                    <a:pt x="41" y="49"/>
                    <a:pt x="40" y="50"/>
                    <a:pt x="40" y="50"/>
                  </a:cubicBezTo>
                  <a:cubicBezTo>
                    <a:pt x="39" y="50"/>
                    <a:pt x="39" y="50"/>
                    <a:pt x="39" y="50"/>
                  </a:cubicBezTo>
                  <a:moveTo>
                    <a:pt x="37" y="41"/>
                  </a:moveTo>
                  <a:cubicBezTo>
                    <a:pt x="31" y="48"/>
                    <a:pt x="28" y="56"/>
                    <a:pt x="27" y="65"/>
                  </a:cubicBezTo>
                  <a:cubicBezTo>
                    <a:pt x="27" y="65"/>
                    <a:pt x="27" y="65"/>
                    <a:pt x="27" y="65"/>
                  </a:cubicBezTo>
                  <a:cubicBezTo>
                    <a:pt x="26" y="68"/>
                    <a:pt x="26" y="68"/>
                    <a:pt x="26" y="68"/>
                  </a:cubicBezTo>
                  <a:cubicBezTo>
                    <a:pt x="27" y="68"/>
                    <a:pt x="27" y="68"/>
                    <a:pt x="27" y="68"/>
                  </a:cubicBezTo>
                  <a:cubicBezTo>
                    <a:pt x="44" y="68"/>
                    <a:pt x="44" y="68"/>
                    <a:pt x="44" y="68"/>
                  </a:cubicBezTo>
                  <a:cubicBezTo>
                    <a:pt x="44" y="62"/>
                    <a:pt x="46" y="55"/>
                    <a:pt x="48" y="49"/>
                  </a:cubicBezTo>
                  <a:cubicBezTo>
                    <a:pt x="44" y="47"/>
                    <a:pt x="41" y="44"/>
                    <a:pt x="37" y="41"/>
                  </a:cubicBezTo>
                  <a:moveTo>
                    <a:pt x="96" y="57"/>
                  </a:moveTo>
                  <a:cubicBezTo>
                    <a:pt x="96" y="57"/>
                    <a:pt x="95" y="56"/>
                    <a:pt x="95" y="56"/>
                  </a:cubicBezTo>
                  <a:cubicBezTo>
                    <a:pt x="94" y="55"/>
                    <a:pt x="94" y="54"/>
                    <a:pt x="95" y="54"/>
                  </a:cubicBezTo>
                  <a:cubicBezTo>
                    <a:pt x="95" y="53"/>
                    <a:pt x="96" y="53"/>
                    <a:pt x="96" y="53"/>
                  </a:cubicBezTo>
                  <a:cubicBezTo>
                    <a:pt x="97" y="53"/>
                    <a:pt x="97" y="54"/>
                    <a:pt x="97" y="54"/>
                  </a:cubicBezTo>
                  <a:cubicBezTo>
                    <a:pt x="98" y="55"/>
                    <a:pt x="98" y="56"/>
                    <a:pt x="97" y="56"/>
                  </a:cubicBezTo>
                  <a:cubicBezTo>
                    <a:pt x="96" y="57"/>
                    <a:pt x="96" y="57"/>
                    <a:pt x="96" y="57"/>
                  </a:cubicBezTo>
                  <a:moveTo>
                    <a:pt x="104" y="51"/>
                  </a:moveTo>
                  <a:cubicBezTo>
                    <a:pt x="104" y="51"/>
                    <a:pt x="103" y="51"/>
                    <a:pt x="103" y="50"/>
                  </a:cubicBezTo>
                  <a:cubicBezTo>
                    <a:pt x="102" y="50"/>
                    <a:pt x="103" y="48"/>
                    <a:pt x="103" y="48"/>
                  </a:cubicBezTo>
                  <a:cubicBezTo>
                    <a:pt x="104" y="48"/>
                    <a:pt x="104" y="48"/>
                    <a:pt x="104" y="48"/>
                  </a:cubicBezTo>
                  <a:cubicBezTo>
                    <a:pt x="105" y="48"/>
                    <a:pt x="105" y="48"/>
                    <a:pt x="106" y="48"/>
                  </a:cubicBezTo>
                  <a:cubicBezTo>
                    <a:pt x="106" y="49"/>
                    <a:pt x="106" y="50"/>
                    <a:pt x="105" y="51"/>
                  </a:cubicBezTo>
                  <a:cubicBezTo>
                    <a:pt x="104" y="51"/>
                    <a:pt x="104" y="51"/>
                    <a:pt x="104" y="51"/>
                  </a:cubicBezTo>
                  <a:moveTo>
                    <a:pt x="101" y="41"/>
                  </a:moveTo>
                  <a:cubicBezTo>
                    <a:pt x="98" y="44"/>
                    <a:pt x="94" y="46"/>
                    <a:pt x="91" y="48"/>
                  </a:cubicBezTo>
                  <a:cubicBezTo>
                    <a:pt x="94" y="54"/>
                    <a:pt x="95" y="61"/>
                    <a:pt x="96" y="68"/>
                  </a:cubicBezTo>
                  <a:cubicBezTo>
                    <a:pt x="112" y="68"/>
                    <a:pt x="112" y="68"/>
                    <a:pt x="112" y="68"/>
                  </a:cubicBezTo>
                  <a:cubicBezTo>
                    <a:pt x="111" y="58"/>
                    <a:pt x="108" y="48"/>
                    <a:pt x="101" y="41"/>
                  </a:cubicBezTo>
                  <a:moveTo>
                    <a:pt x="71" y="29"/>
                  </a:moveTo>
                  <a:cubicBezTo>
                    <a:pt x="71" y="51"/>
                    <a:pt x="71" y="51"/>
                    <a:pt x="71" y="51"/>
                  </a:cubicBezTo>
                  <a:cubicBezTo>
                    <a:pt x="77" y="51"/>
                    <a:pt x="82" y="49"/>
                    <a:pt x="87" y="47"/>
                  </a:cubicBezTo>
                  <a:cubicBezTo>
                    <a:pt x="84" y="40"/>
                    <a:pt x="78" y="33"/>
                    <a:pt x="71" y="29"/>
                  </a:cubicBezTo>
                  <a:moveTo>
                    <a:pt x="58" y="47"/>
                  </a:moveTo>
                  <a:cubicBezTo>
                    <a:pt x="58" y="47"/>
                    <a:pt x="58" y="47"/>
                    <a:pt x="58" y="47"/>
                  </a:cubicBezTo>
                  <a:cubicBezTo>
                    <a:pt x="57" y="47"/>
                    <a:pt x="57" y="46"/>
                    <a:pt x="57" y="45"/>
                  </a:cubicBezTo>
                  <a:cubicBezTo>
                    <a:pt x="57" y="44"/>
                    <a:pt x="58" y="44"/>
                    <a:pt x="58" y="44"/>
                  </a:cubicBezTo>
                  <a:cubicBezTo>
                    <a:pt x="58" y="44"/>
                    <a:pt x="59" y="44"/>
                    <a:pt x="59" y="44"/>
                  </a:cubicBezTo>
                  <a:cubicBezTo>
                    <a:pt x="59" y="44"/>
                    <a:pt x="60" y="45"/>
                    <a:pt x="60" y="46"/>
                  </a:cubicBezTo>
                  <a:cubicBezTo>
                    <a:pt x="60" y="46"/>
                    <a:pt x="59" y="47"/>
                    <a:pt x="58" y="47"/>
                  </a:cubicBezTo>
                  <a:moveTo>
                    <a:pt x="68" y="28"/>
                  </a:moveTo>
                  <a:cubicBezTo>
                    <a:pt x="66" y="30"/>
                    <a:pt x="63" y="32"/>
                    <a:pt x="61" y="35"/>
                  </a:cubicBezTo>
                  <a:cubicBezTo>
                    <a:pt x="61" y="35"/>
                    <a:pt x="61" y="35"/>
                    <a:pt x="61" y="36"/>
                  </a:cubicBezTo>
                  <a:cubicBezTo>
                    <a:pt x="61" y="36"/>
                    <a:pt x="60" y="37"/>
                    <a:pt x="59" y="37"/>
                  </a:cubicBezTo>
                  <a:cubicBezTo>
                    <a:pt x="59" y="37"/>
                    <a:pt x="59" y="37"/>
                    <a:pt x="59" y="37"/>
                  </a:cubicBezTo>
                  <a:cubicBezTo>
                    <a:pt x="59" y="37"/>
                    <a:pt x="59" y="37"/>
                    <a:pt x="59" y="37"/>
                  </a:cubicBezTo>
                  <a:cubicBezTo>
                    <a:pt x="56" y="40"/>
                    <a:pt x="54" y="44"/>
                    <a:pt x="52" y="47"/>
                  </a:cubicBezTo>
                  <a:cubicBezTo>
                    <a:pt x="57" y="50"/>
                    <a:pt x="62" y="51"/>
                    <a:pt x="68" y="51"/>
                  </a:cubicBezTo>
                  <a:cubicBezTo>
                    <a:pt x="68" y="28"/>
                    <a:pt x="68" y="28"/>
                    <a:pt x="68" y="28"/>
                  </a:cubicBezTo>
                  <a:moveTo>
                    <a:pt x="73" y="27"/>
                  </a:moveTo>
                  <a:cubicBezTo>
                    <a:pt x="80" y="32"/>
                    <a:pt x="86" y="39"/>
                    <a:pt x="90" y="46"/>
                  </a:cubicBezTo>
                  <a:cubicBezTo>
                    <a:pt x="93" y="44"/>
                    <a:pt x="96" y="41"/>
                    <a:pt x="99" y="39"/>
                  </a:cubicBezTo>
                  <a:cubicBezTo>
                    <a:pt x="92" y="32"/>
                    <a:pt x="83" y="28"/>
                    <a:pt x="73" y="27"/>
                  </a:cubicBezTo>
                  <a:moveTo>
                    <a:pt x="66" y="27"/>
                  </a:moveTo>
                  <a:cubicBezTo>
                    <a:pt x="56" y="28"/>
                    <a:pt x="47" y="32"/>
                    <a:pt x="39" y="39"/>
                  </a:cubicBezTo>
                  <a:cubicBezTo>
                    <a:pt x="42" y="42"/>
                    <a:pt x="46" y="44"/>
                    <a:pt x="49" y="46"/>
                  </a:cubicBezTo>
                  <a:cubicBezTo>
                    <a:pt x="53" y="39"/>
                    <a:pt x="59" y="32"/>
                    <a:pt x="66" y="27"/>
                  </a:cubicBezTo>
                  <a:moveTo>
                    <a:pt x="31" y="122"/>
                  </a:moveTo>
                  <a:cubicBezTo>
                    <a:pt x="30" y="122"/>
                    <a:pt x="30" y="122"/>
                    <a:pt x="29" y="121"/>
                  </a:cubicBezTo>
                  <a:cubicBezTo>
                    <a:pt x="29" y="121"/>
                    <a:pt x="29" y="120"/>
                    <a:pt x="29" y="119"/>
                  </a:cubicBezTo>
                  <a:cubicBezTo>
                    <a:pt x="30" y="119"/>
                    <a:pt x="30" y="119"/>
                    <a:pt x="31" y="119"/>
                  </a:cubicBezTo>
                  <a:cubicBezTo>
                    <a:pt x="31" y="119"/>
                    <a:pt x="32" y="119"/>
                    <a:pt x="32" y="119"/>
                  </a:cubicBezTo>
                  <a:cubicBezTo>
                    <a:pt x="32" y="120"/>
                    <a:pt x="32" y="121"/>
                    <a:pt x="32" y="122"/>
                  </a:cubicBezTo>
                  <a:cubicBezTo>
                    <a:pt x="31" y="122"/>
                    <a:pt x="31" y="122"/>
                    <a:pt x="31" y="122"/>
                  </a:cubicBezTo>
                  <a:moveTo>
                    <a:pt x="38" y="115"/>
                  </a:moveTo>
                  <a:cubicBezTo>
                    <a:pt x="37" y="115"/>
                    <a:pt x="37" y="115"/>
                    <a:pt x="37" y="115"/>
                  </a:cubicBezTo>
                  <a:cubicBezTo>
                    <a:pt x="36" y="114"/>
                    <a:pt x="36" y="113"/>
                    <a:pt x="37" y="112"/>
                  </a:cubicBezTo>
                  <a:cubicBezTo>
                    <a:pt x="37" y="112"/>
                    <a:pt x="38" y="112"/>
                    <a:pt x="38" y="112"/>
                  </a:cubicBezTo>
                  <a:cubicBezTo>
                    <a:pt x="38" y="112"/>
                    <a:pt x="39" y="112"/>
                    <a:pt x="39" y="112"/>
                  </a:cubicBezTo>
                  <a:cubicBezTo>
                    <a:pt x="40" y="113"/>
                    <a:pt x="40" y="114"/>
                    <a:pt x="39" y="115"/>
                  </a:cubicBezTo>
                  <a:cubicBezTo>
                    <a:pt x="39" y="115"/>
                    <a:pt x="38" y="115"/>
                    <a:pt x="38" y="115"/>
                  </a:cubicBezTo>
                  <a:moveTo>
                    <a:pt x="112" y="114"/>
                  </a:moveTo>
                  <a:cubicBezTo>
                    <a:pt x="111" y="114"/>
                    <a:pt x="111" y="114"/>
                    <a:pt x="111" y="113"/>
                  </a:cubicBezTo>
                  <a:cubicBezTo>
                    <a:pt x="110" y="113"/>
                    <a:pt x="110" y="112"/>
                    <a:pt x="110" y="111"/>
                  </a:cubicBezTo>
                  <a:cubicBezTo>
                    <a:pt x="111" y="111"/>
                    <a:pt x="111" y="110"/>
                    <a:pt x="112" y="110"/>
                  </a:cubicBezTo>
                  <a:cubicBezTo>
                    <a:pt x="112" y="110"/>
                    <a:pt x="112" y="111"/>
                    <a:pt x="113" y="111"/>
                  </a:cubicBezTo>
                  <a:cubicBezTo>
                    <a:pt x="113" y="112"/>
                    <a:pt x="113" y="113"/>
                    <a:pt x="113" y="113"/>
                  </a:cubicBezTo>
                  <a:cubicBezTo>
                    <a:pt x="113" y="114"/>
                    <a:pt x="112" y="114"/>
                    <a:pt x="112" y="114"/>
                  </a:cubicBezTo>
                  <a:moveTo>
                    <a:pt x="104" y="107"/>
                  </a:moveTo>
                  <a:cubicBezTo>
                    <a:pt x="104" y="107"/>
                    <a:pt x="103" y="107"/>
                    <a:pt x="103" y="107"/>
                  </a:cubicBezTo>
                  <a:cubicBezTo>
                    <a:pt x="102" y="106"/>
                    <a:pt x="102" y="105"/>
                    <a:pt x="103" y="104"/>
                  </a:cubicBezTo>
                  <a:cubicBezTo>
                    <a:pt x="103" y="104"/>
                    <a:pt x="104" y="104"/>
                    <a:pt x="104" y="104"/>
                  </a:cubicBezTo>
                  <a:cubicBezTo>
                    <a:pt x="105" y="104"/>
                    <a:pt x="105" y="104"/>
                    <a:pt x="105" y="104"/>
                  </a:cubicBezTo>
                  <a:cubicBezTo>
                    <a:pt x="106" y="105"/>
                    <a:pt x="106" y="106"/>
                    <a:pt x="105" y="107"/>
                  </a:cubicBezTo>
                  <a:cubicBezTo>
                    <a:pt x="105" y="107"/>
                    <a:pt x="105" y="107"/>
                    <a:pt x="104" y="107"/>
                  </a:cubicBezTo>
                  <a:moveTo>
                    <a:pt x="112" y="45"/>
                  </a:moveTo>
                  <a:cubicBezTo>
                    <a:pt x="112" y="45"/>
                    <a:pt x="111" y="45"/>
                    <a:pt x="111" y="45"/>
                  </a:cubicBezTo>
                  <a:cubicBezTo>
                    <a:pt x="111" y="44"/>
                    <a:pt x="111" y="43"/>
                    <a:pt x="111" y="42"/>
                  </a:cubicBezTo>
                  <a:cubicBezTo>
                    <a:pt x="112" y="42"/>
                    <a:pt x="112" y="42"/>
                    <a:pt x="112" y="42"/>
                  </a:cubicBezTo>
                  <a:cubicBezTo>
                    <a:pt x="113" y="42"/>
                    <a:pt x="113" y="42"/>
                    <a:pt x="114" y="43"/>
                  </a:cubicBezTo>
                  <a:cubicBezTo>
                    <a:pt x="114" y="43"/>
                    <a:pt x="114" y="44"/>
                    <a:pt x="113" y="45"/>
                  </a:cubicBezTo>
                  <a:cubicBezTo>
                    <a:pt x="112" y="45"/>
                    <a:pt x="112" y="45"/>
                    <a:pt x="112" y="45"/>
                  </a:cubicBezTo>
                  <a:moveTo>
                    <a:pt x="121" y="39"/>
                  </a:moveTo>
                  <a:cubicBezTo>
                    <a:pt x="120" y="39"/>
                    <a:pt x="120" y="39"/>
                    <a:pt x="119" y="39"/>
                  </a:cubicBezTo>
                  <a:cubicBezTo>
                    <a:pt x="119" y="38"/>
                    <a:pt x="119" y="37"/>
                    <a:pt x="120" y="36"/>
                  </a:cubicBezTo>
                  <a:cubicBezTo>
                    <a:pt x="120" y="36"/>
                    <a:pt x="120" y="36"/>
                    <a:pt x="121" y="36"/>
                  </a:cubicBezTo>
                  <a:cubicBezTo>
                    <a:pt x="121" y="36"/>
                    <a:pt x="122" y="36"/>
                    <a:pt x="122" y="37"/>
                  </a:cubicBezTo>
                  <a:cubicBezTo>
                    <a:pt x="123" y="38"/>
                    <a:pt x="122" y="39"/>
                    <a:pt x="122" y="39"/>
                  </a:cubicBezTo>
                  <a:cubicBezTo>
                    <a:pt x="121" y="39"/>
                    <a:pt x="121" y="39"/>
                    <a:pt x="121" y="39"/>
                  </a:cubicBezTo>
                  <a:moveTo>
                    <a:pt x="29" y="33"/>
                  </a:moveTo>
                  <a:cubicBezTo>
                    <a:pt x="29" y="33"/>
                    <a:pt x="28" y="32"/>
                    <a:pt x="28" y="32"/>
                  </a:cubicBezTo>
                  <a:cubicBezTo>
                    <a:pt x="27" y="31"/>
                    <a:pt x="28" y="30"/>
                    <a:pt x="28" y="30"/>
                  </a:cubicBezTo>
                  <a:cubicBezTo>
                    <a:pt x="29" y="29"/>
                    <a:pt x="29" y="29"/>
                    <a:pt x="29" y="29"/>
                  </a:cubicBezTo>
                  <a:cubicBezTo>
                    <a:pt x="30" y="29"/>
                    <a:pt x="30" y="30"/>
                    <a:pt x="31" y="30"/>
                  </a:cubicBezTo>
                  <a:cubicBezTo>
                    <a:pt x="31" y="31"/>
                    <a:pt x="31" y="32"/>
                    <a:pt x="30" y="33"/>
                  </a:cubicBezTo>
                  <a:cubicBezTo>
                    <a:pt x="29" y="33"/>
                    <a:pt x="29" y="33"/>
                    <a:pt x="29" y="33"/>
                  </a:cubicBezTo>
                  <a:moveTo>
                    <a:pt x="58" y="26"/>
                  </a:moveTo>
                  <a:cubicBezTo>
                    <a:pt x="58" y="25"/>
                    <a:pt x="58" y="25"/>
                    <a:pt x="58" y="25"/>
                  </a:cubicBezTo>
                  <a:cubicBezTo>
                    <a:pt x="58" y="24"/>
                    <a:pt x="59" y="24"/>
                    <a:pt x="60" y="24"/>
                  </a:cubicBezTo>
                  <a:cubicBezTo>
                    <a:pt x="60" y="24"/>
                    <a:pt x="60" y="24"/>
                    <a:pt x="60" y="24"/>
                  </a:cubicBezTo>
                  <a:cubicBezTo>
                    <a:pt x="61" y="24"/>
                    <a:pt x="61" y="24"/>
                    <a:pt x="61" y="25"/>
                  </a:cubicBezTo>
                  <a:cubicBezTo>
                    <a:pt x="64" y="24"/>
                    <a:pt x="66" y="24"/>
                    <a:pt x="69" y="24"/>
                  </a:cubicBezTo>
                  <a:cubicBezTo>
                    <a:pt x="70" y="24"/>
                    <a:pt x="71" y="24"/>
                    <a:pt x="72" y="24"/>
                  </a:cubicBezTo>
                  <a:cubicBezTo>
                    <a:pt x="86" y="25"/>
                    <a:pt x="100" y="33"/>
                    <a:pt x="108" y="46"/>
                  </a:cubicBezTo>
                  <a:cubicBezTo>
                    <a:pt x="115" y="58"/>
                    <a:pt x="116" y="75"/>
                    <a:pt x="111" y="87"/>
                  </a:cubicBezTo>
                  <a:cubicBezTo>
                    <a:pt x="104" y="103"/>
                    <a:pt x="87" y="114"/>
                    <a:pt x="70" y="114"/>
                  </a:cubicBezTo>
                  <a:cubicBezTo>
                    <a:pt x="69" y="115"/>
                    <a:pt x="69" y="115"/>
                    <a:pt x="68" y="115"/>
                  </a:cubicBezTo>
                  <a:cubicBezTo>
                    <a:pt x="60" y="115"/>
                    <a:pt x="53" y="112"/>
                    <a:pt x="46" y="108"/>
                  </a:cubicBezTo>
                  <a:cubicBezTo>
                    <a:pt x="46" y="108"/>
                    <a:pt x="45" y="108"/>
                    <a:pt x="45" y="108"/>
                  </a:cubicBezTo>
                  <a:cubicBezTo>
                    <a:pt x="45" y="108"/>
                    <a:pt x="44" y="108"/>
                    <a:pt x="44" y="108"/>
                  </a:cubicBezTo>
                  <a:cubicBezTo>
                    <a:pt x="44" y="107"/>
                    <a:pt x="44" y="107"/>
                    <a:pt x="44" y="107"/>
                  </a:cubicBezTo>
                  <a:cubicBezTo>
                    <a:pt x="37" y="102"/>
                    <a:pt x="32" y="96"/>
                    <a:pt x="28" y="89"/>
                  </a:cubicBezTo>
                  <a:cubicBezTo>
                    <a:pt x="23" y="78"/>
                    <a:pt x="22" y="62"/>
                    <a:pt x="28" y="50"/>
                  </a:cubicBezTo>
                  <a:cubicBezTo>
                    <a:pt x="30" y="47"/>
                    <a:pt x="31" y="44"/>
                    <a:pt x="34" y="41"/>
                  </a:cubicBezTo>
                  <a:cubicBezTo>
                    <a:pt x="33" y="41"/>
                    <a:pt x="33" y="41"/>
                    <a:pt x="33" y="41"/>
                  </a:cubicBezTo>
                  <a:cubicBezTo>
                    <a:pt x="32" y="40"/>
                    <a:pt x="32" y="39"/>
                    <a:pt x="33" y="38"/>
                  </a:cubicBezTo>
                  <a:cubicBezTo>
                    <a:pt x="33" y="38"/>
                    <a:pt x="34" y="38"/>
                    <a:pt x="34" y="38"/>
                  </a:cubicBezTo>
                  <a:cubicBezTo>
                    <a:pt x="35" y="38"/>
                    <a:pt x="35" y="38"/>
                    <a:pt x="35" y="39"/>
                  </a:cubicBezTo>
                  <a:cubicBezTo>
                    <a:pt x="35" y="39"/>
                    <a:pt x="35" y="39"/>
                    <a:pt x="35" y="39"/>
                  </a:cubicBezTo>
                  <a:cubicBezTo>
                    <a:pt x="42" y="32"/>
                    <a:pt x="50" y="28"/>
                    <a:pt x="58" y="26"/>
                  </a:cubicBezTo>
                  <a:moveTo>
                    <a:pt x="24" y="24"/>
                  </a:moveTo>
                  <a:cubicBezTo>
                    <a:pt x="24" y="24"/>
                    <a:pt x="23" y="24"/>
                    <a:pt x="23" y="23"/>
                  </a:cubicBezTo>
                  <a:cubicBezTo>
                    <a:pt x="22" y="22"/>
                    <a:pt x="23" y="21"/>
                    <a:pt x="24" y="21"/>
                  </a:cubicBezTo>
                  <a:cubicBezTo>
                    <a:pt x="24" y="21"/>
                    <a:pt x="24" y="21"/>
                    <a:pt x="24" y="21"/>
                  </a:cubicBezTo>
                  <a:cubicBezTo>
                    <a:pt x="25" y="21"/>
                    <a:pt x="26" y="21"/>
                    <a:pt x="26" y="21"/>
                  </a:cubicBezTo>
                  <a:cubicBezTo>
                    <a:pt x="26" y="22"/>
                    <a:pt x="26" y="23"/>
                    <a:pt x="25" y="24"/>
                  </a:cubicBezTo>
                  <a:cubicBezTo>
                    <a:pt x="24" y="24"/>
                    <a:pt x="24" y="24"/>
                    <a:pt x="24" y="24"/>
                  </a:cubicBezTo>
                  <a:moveTo>
                    <a:pt x="60" y="17"/>
                  </a:moveTo>
                  <a:cubicBezTo>
                    <a:pt x="60" y="17"/>
                    <a:pt x="59" y="16"/>
                    <a:pt x="59" y="15"/>
                  </a:cubicBezTo>
                  <a:cubicBezTo>
                    <a:pt x="59" y="15"/>
                    <a:pt x="60" y="14"/>
                    <a:pt x="61" y="14"/>
                  </a:cubicBezTo>
                  <a:cubicBezTo>
                    <a:pt x="61" y="14"/>
                    <a:pt x="61" y="14"/>
                    <a:pt x="61" y="14"/>
                  </a:cubicBezTo>
                  <a:cubicBezTo>
                    <a:pt x="62" y="14"/>
                    <a:pt x="62" y="15"/>
                    <a:pt x="62" y="16"/>
                  </a:cubicBezTo>
                  <a:cubicBezTo>
                    <a:pt x="62" y="17"/>
                    <a:pt x="62" y="17"/>
                    <a:pt x="61" y="17"/>
                  </a:cubicBezTo>
                  <a:cubicBezTo>
                    <a:pt x="60" y="17"/>
                    <a:pt x="60" y="17"/>
                    <a:pt x="60" y="17"/>
                  </a:cubicBezTo>
                  <a:moveTo>
                    <a:pt x="61" y="7"/>
                  </a:moveTo>
                  <a:cubicBezTo>
                    <a:pt x="60" y="7"/>
                    <a:pt x="60" y="6"/>
                    <a:pt x="60" y="5"/>
                  </a:cubicBezTo>
                  <a:cubicBezTo>
                    <a:pt x="60" y="5"/>
                    <a:pt x="60" y="4"/>
                    <a:pt x="61" y="4"/>
                  </a:cubicBezTo>
                  <a:cubicBezTo>
                    <a:pt x="61" y="4"/>
                    <a:pt x="61" y="4"/>
                    <a:pt x="61" y="4"/>
                  </a:cubicBezTo>
                  <a:cubicBezTo>
                    <a:pt x="62" y="4"/>
                    <a:pt x="63" y="5"/>
                    <a:pt x="63" y="6"/>
                  </a:cubicBezTo>
                  <a:cubicBezTo>
                    <a:pt x="63" y="7"/>
                    <a:pt x="62" y="7"/>
                    <a:pt x="61" y="7"/>
                  </a:cubicBezTo>
                  <a:cubicBezTo>
                    <a:pt x="61" y="7"/>
                    <a:pt x="61" y="7"/>
                    <a:pt x="61" y="7"/>
                  </a:cubicBezTo>
                  <a:moveTo>
                    <a:pt x="69" y="0"/>
                  </a:moveTo>
                  <a:cubicBezTo>
                    <a:pt x="31" y="0"/>
                    <a:pt x="0" y="31"/>
                    <a:pt x="0" y="69"/>
                  </a:cubicBezTo>
                  <a:cubicBezTo>
                    <a:pt x="0" y="107"/>
                    <a:pt x="31" y="138"/>
                    <a:pt x="69" y="138"/>
                  </a:cubicBezTo>
                  <a:cubicBezTo>
                    <a:pt x="88" y="138"/>
                    <a:pt x="105" y="131"/>
                    <a:pt x="117" y="119"/>
                  </a:cubicBezTo>
                  <a:cubicBezTo>
                    <a:pt x="117" y="118"/>
                    <a:pt x="118" y="118"/>
                    <a:pt x="118" y="118"/>
                  </a:cubicBezTo>
                  <a:cubicBezTo>
                    <a:pt x="118" y="117"/>
                    <a:pt x="119" y="117"/>
                    <a:pt x="119" y="117"/>
                  </a:cubicBezTo>
                  <a:cubicBezTo>
                    <a:pt x="131" y="105"/>
                    <a:pt x="138" y="88"/>
                    <a:pt x="138" y="69"/>
                  </a:cubicBezTo>
                  <a:cubicBezTo>
                    <a:pt x="138" y="56"/>
                    <a:pt x="135" y="44"/>
                    <a:pt x="128" y="34"/>
                  </a:cubicBezTo>
                  <a:cubicBezTo>
                    <a:pt x="128" y="33"/>
                    <a:pt x="128" y="33"/>
                    <a:pt x="127" y="33"/>
                  </a:cubicBezTo>
                  <a:cubicBezTo>
                    <a:pt x="127" y="33"/>
                    <a:pt x="127" y="32"/>
                    <a:pt x="127" y="32"/>
                  </a:cubicBezTo>
                  <a:cubicBezTo>
                    <a:pt x="115" y="13"/>
                    <a:pt x="93" y="0"/>
                    <a:pt x="69"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24" name="Freeform 1167"/>
            <p:cNvSpPr>
              <a:spLocks noEditPoints="1"/>
            </p:cNvSpPr>
            <p:nvPr/>
          </p:nvSpPr>
          <p:spPr bwMode="auto">
            <a:xfrm>
              <a:off x="4101722" y="2631899"/>
              <a:ext cx="134746" cy="128009"/>
            </a:xfrm>
            <a:custGeom>
              <a:avLst/>
              <a:gdLst>
                <a:gd name="T0" fmla="*/ 2 w 39"/>
                <a:gd name="T1" fmla="*/ 34 h 37"/>
                <a:gd name="T2" fmla="*/ 0 w 39"/>
                <a:gd name="T3" fmla="*/ 34 h 37"/>
                <a:gd name="T4" fmla="*/ 0 w 39"/>
                <a:gd name="T5" fmla="*/ 36 h 37"/>
                <a:gd name="T6" fmla="*/ 2 w 39"/>
                <a:gd name="T7" fmla="*/ 37 h 37"/>
                <a:gd name="T8" fmla="*/ 3 w 39"/>
                <a:gd name="T9" fmla="*/ 37 h 37"/>
                <a:gd name="T10" fmla="*/ 3 w 39"/>
                <a:gd name="T11" fmla="*/ 34 h 37"/>
                <a:gd name="T12" fmla="*/ 2 w 39"/>
                <a:gd name="T13" fmla="*/ 34 h 37"/>
                <a:gd name="T14" fmla="*/ 9 w 39"/>
                <a:gd name="T15" fmla="*/ 27 h 37"/>
                <a:gd name="T16" fmla="*/ 8 w 39"/>
                <a:gd name="T17" fmla="*/ 27 h 37"/>
                <a:gd name="T18" fmla="*/ 8 w 39"/>
                <a:gd name="T19" fmla="*/ 30 h 37"/>
                <a:gd name="T20" fmla="*/ 9 w 39"/>
                <a:gd name="T21" fmla="*/ 30 h 37"/>
                <a:gd name="T22" fmla="*/ 10 w 39"/>
                <a:gd name="T23" fmla="*/ 30 h 37"/>
                <a:gd name="T24" fmla="*/ 10 w 39"/>
                <a:gd name="T25" fmla="*/ 27 h 37"/>
                <a:gd name="T26" fmla="*/ 9 w 39"/>
                <a:gd name="T27" fmla="*/ 27 h 37"/>
                <a:gd name="T28" fmla="*/ 15 w 39"/>
                <a:gd name="T29" fmla="*/ 22 h 37"/>
                <a:gd name="T30" fmla="*/ 15 w 39"/>
                <a:gd name="T31" fmla="*/ 23 h 37"/>
                <a:gd name="T32" fmla="*/ 16 w 39"/>
                <a:gd name="T33" fmla="*/ 23 h 37"/>
                <a:gd name="T34" fmla="*/ 17 w 39"/>
                <a:gd name="T35" fmla="*/ 23 h 37"/>
                <a:gd name="T36" fmla="*/ 15 w 39"/>
                <a:gd name="T37" fmla="*/ 22 h 37"/>
                <a:gd name="T38" fmla="*/ 17 w 39"/>
                <a:gd name="T39" fmla="*/ 20 h 37"/>
                <a:gd name="T40" fmla="*/ 17 w 39"/>
                <a:gd name="T41" fmla="*/ 20 h 37"/>
                <a:gd name="T42" fmla="*/ 17 w 39"/>
                <a:gd name="T43" fmla="*/ 20 h 37"/>
                <a:gd name="T44" fmla="*/ 23 w 39"/>
                <a:gd name="T45" fmla="*/ 13 h 37"/>
                <a:gd name="T46" fmla="*/ 22 w 39"/>
                <a:gd name="T47" fmla="*/ 14 h 37"/>
                <a:gd name="T48" fmla="*/ 22 w 39"/>
                <a:gd name="T49" fmla="*/ 16 h 37"/>
                <a:gd name="T50" fmla="*/ 24 w 39"/>
                <a:gd name="T51" fmla="*/ 16 h 37"/>
                <a:gd name="T52" fmla="*/ 25 w 39"/>
                <a:gd name="T53" fmla="*/ 16 h 37"/>
                <a:gd name="T54" fmla="*/ 25 w 39"/>
                <a:gd name="T55" fmla="*/ 16 h 37"/>
                <a:gd name="T56" fmla="*/ 23 w 39"/>
                <a:gd name="T57" fmla="*/ 13 h 37"/>
                <a:gd name="T58" fmla="*/ 31 w 39"/>
                <a:gd name="T59" fmla="*/ 6 h 37"/>
                <a:gd name="T60" fmla="*/ 30 w 39"/>
                <a:gd name="T61" fmla="*/ 7 h 37"/>
                <a:gd name="T62" fmla="*/ 30 w 39"/>
                <a:gd name="T63" fmla="*/ 9 h 37"/>
                <a:gd name="T64" fmla="*/ 31 w 39"/>
                <a:gd name="T65" fmla="*/ 10 h 37"/>
                <a:gd name="T66" fmla="*/ 32 w 39"/>
                <a:gd name="T67" fmla="*/ 9 h 37"/>
                <a:gd name="T68" fmla="*/ 32 w 39"/>
                <a:gd name="T69" fmla="*/ 7 h 37"/>
                <a:gd name="T70" fmla="*/ 31 w 39"/>
                <a:gd name="T71" fmla="*/ 6 h 37"/>
                <a:gd name="T72" fmla="*/ 39 w 39"/>
                <a:gd name="T73" fmla="*/ 3 h 37"/>
                <a:gd name="T74" fmla="*/ 38 w 39"/>
                <a:gd name="T75" fmla="*/ 3 h 37"/>
                <a:gd name="T76" fmla="*/ 38 w 39"/>
                <a:gd name="T77" fmla="*/ 3 h 37"/>
                <a:gd name="T78" fmla="*/ 39 w 39"/>
                <a:gd name="T79" fmla="*/ 3 h 37"/>
                <a:gd name="T80" fmla="*/ 38 w 39"/>
                <a:gd name="T81" fmla="*/ 0 h 37"/>
                <a:gd name="T82" fmla="*/ 37 w 39"/>
                <a:gd name="T83" fmla="*/ 0 h 37"/>
                <a:gd name="T84" fmla="*/ 37 w 39"/>
                <a:gd name="T85" fmla="*/ 0 h 37"/>
                <a:gd name="T86" fmla="*/ 39 w 39"/>
                <a:gd name="T87" fmla="*/ 0 h 37"/>
                <a:gd name="T88" fmla="*/ 39 w 39"/>
                <a:gd name="T89" fmla="*/ 0 h 37"/>
                <a:gd name="T90" fmla="*/ 38 w 39"/>
                <a:gd name="T91"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 h="37">
                  <a:moveTo>
                    <a:pt x="2" y="34"/>
                  </a:moveTo>
                  <a:cubicBezTo>
                    <a:pt x="1" y="34"/>
                    <a:pt x="1" y="34"/>
                    <a:pt x="0" y="34"/>
                  </a:cubicBezTo>
                  <a:cubicBezTo>
                    <a:pt x="0" y="35"/>
                    <a:pt x="0" y="36"/>
                    <a:pt x="0" y="36"/>
                  </a:cubicBezTo>
                  <a:cubicBezTo>
                    <a:pt x="1" y="37"/>
                    <a:pt x="1" y="37"/>
                    <a:pt x="2" y="37"/>
                  </a:cubicBezTo>
                  <a:cubicBezTo>
                    <a:pt x="2" y="37"/>
                    <a:pt x="2" y="37"/>
                    <a:pt x="3" y="37"/>
                  </a:cubicBezTo>
                  <a:cubicBezTo>
                    <a:pt x="3" y="36"/>
                    <a:pt x="3" y="35"/>
                    <a:pt x="3" y="34"/>
                  </a:cubicBezTo>
                  <a:cubicBezTo>
                    <a:pt x="3" y="34"/>
                    <a:pt x="2" y="34"/>
                    <a:pt x="2" y="34"/>
                  </a:cubicBezTo>
                  <a:moveTo>
                    <a:pt x="9" y="27"/>
                  </a:moveTo>
                  <a:cubicBezTo>
                    <a:pt x="9" y="27"/>
                    <a:pt x="8" y="27"/>
                    <a:pt x="8" y="27"/>
                  </a:cubicBezTo>
                  <a:cubicBezTo>
                    <a:pt x="7" y="28"/>
                    <a:pt x="7" y="29"/>
                    <a:pt x="8" y="30"/>
                  </a:cubicBezTo>
                  <a:cubicBezTo>
                    <a:pt x="8" y="30"/>
                    <a:pt x="8" y="30"/>
                    <a:pt x="9" y="30"/>
                  </a:cubicBezTo>
                  <a:cubicBezTo>
                    <a:pt x="9" y="30"/>
                    <a:pt x="10" y="30"/>
                    <a:pt x="10" y="30"/>
                  </a:cubicBezTo>
                  <a:cubicBezTo>
                    <a:pt x="11" y="29"/>
                    <a:pt x="11" y="28"/>
                    <a:pt x="10" y="27"/>
                  </a:cubicBezTo>
                  <a:cubicBezTo>
                    <a:pt x="10" y="27"/>
                    <a:pt x="9" y="27"/>
                    <a:pt x="9" y="27"/>
                  </a:cubicBezTo>
                  <a:moveTo>
                    <a:pt x="15" y="22"/>
                  </a:moveTo>
                  <a:cubicBezTo>
                    <a:pt x="15" y="22"/>
                    <a:pt x="15" y="22"/>
                    <a:pt x="15" y="23"/>
                  </a:cubicBezTo>
                  <a:cubicBezTo>
                    <a:pt x="15" y="23"/>
                    <a:pt x="16" y="23"/>
                    <a:pt x="16" y="23"/>
                  </a:cubicBezTo>
                  <a:cubicBezTo>
                    <a:pt x="16" y="23"/>
                    <a:pt x="17" y="23"/>
                    <a:pt x="17" y="23"/>
                  </a:cubicBezTo>
                  <a:cubicBezTo>
                    <a:pt x="16" y="23"/>
                    <a:pt x="15" y="22"/>
                    <a:pt x="15" y="22"/>
                  </a:cubicBezTo>
                  <a:moveTo>
                    <a:pt x="17" y="20"/>
                  </a:moveTo>
                  <a:cubicBezTo>
                    <a:pt x="17" y="20"/>
                    <a:pt x="17" y="20"/>
                    <a:pt x="17" y="20"/>
                  </a:cubicBezTo>
                  <a:cubicBezTo>
                    <a:pt x="17" y="20"/>
                    <a:pt x="17" y="20"/>
                    <a:pt x="17" y="20"/>
                  </a:cubicBezTo>
                  <a:moveTo>
                    <a:pt x="23" y="13"/>
                  </a:moveTo>
                  <a:cubicBezTo>
                    <a:pt x="23" y="13"/>
                    <a:pt x="23" y="13"/>
                    <a:pt x="22" y="14"/>
                  </a:cubicBezTo>
                  <a:cubicBezTo>
                    <a:pt x="22" y="14"/>
                    <a:pt x="22" y="15"/>
                    <a:pt x="22" y="16"/>
                  </a:cubicBezTo>
                  <a:cubicBezTo>
                    <a:pt x="23" y="16"/>
                    <a:pt x="23" y="16"/>
                    <a:pt x="24" y="16"/>
                  </a:cubicBezTo>
                  <a:cubicBezTo>
                    <a:pt x="24" y="16"/>
                    <a:pt x="24" y="16"/>
                    <a:pt x="25" y="16"/>
                  </a:cubicBezTo>
                  <a:cubicBezTo>
                    <a:pt x="25" y="16"/>
                    <a:pt x="25" y="16"/>
                    <a:pt x="25" y="16"/>
                  </a:cubicBezTo>
                  <a:cubicBezTo>
                    <a:pt x="24" y="15"/>
                    <a:pt x="24" y="14"/>
                    <a:pt x="23" y="13"/>
                  </a:cubicBezTo>
                  <a:moveTo>
                    <a:pt x="31" y="6"/>
                  </a:moveTo>
                  <a:cubicBezTo>
                    <a:pt x="30" y="6"/>
                    <a:pt x="30" y="6"/>
                    <a:pt x="30" y="7"/>
                  </a:cubicBezTo>
                  <a:cubicBezTo>
                    <a:pt x="29" y="7"/>
                    <a:pt x="29" y="8"/>
                    <a:pt x="30" y="9"/>
                  </a:cubicBezTo>
                  <a:cubicBezTo>
                    <a:pt x="30" y="9"/>
                    <a:pt x="30" y="10"/>
                    <a:pt x="31" y="10"/>
                  </a:cubicBezTo>
                  <a:cubicBezTo>
                    <a:pt x="31" y="10"/>
                    <a:pt x="32" y="10"/>
                    <a:pt x="32" y="9"/>
                  </a:cubicBezTo>
                  <a:cubicBezTo>
                    <a:pt x="33" y="9"/>
                    <a:pt x="33" y="8"/>
                    <a:pt x="32" y="7"/>
                  </a:cubicBezTo>
                  <a:cubicBezTo>
                    <a:pt x="32" y="7"/>
                    <a:pt x="31" y="6"/>
                    <a:pt x="31" y="6"/>
                  </a:cubicBezTo>
                  <a:moveTo>
                    <a:pt x="39" y="3"/>
                  </a:moveTo>
                  <a:cubicBezTo>
                    <a:pt x="38" y="3"/>
                    <a:pt x="38" y="3"/>
                    <a:pt x="38" y="3"/>
                  </a:cubicBezTo>
                  <a:cubicBezTo>
                    <a:pt x="38" y="3"/>
                    <a:pt x="38" y="3"/>
                    <a:pt x="38" y="3"/>
                  </a:cubicBezTo>
                  <a:cubicBezTo>
                    <a:pt x="38" y="3"/>
                    <a:pt x="39" y="3"/>
                    <a:pt x="39" y="3"/>
                  </a:cubicBezTo>
                  <a:moveTo>
                    <a:pt x="38" y="0"/>
                  </a:moveTo>
                  <a:cubicBezTo>
                    <a:pt x="38" y="0"/>
                    <a:pt x="37" y="0"/>
                    <a:pt x="37" y="0"/>
                  </a:cubicBezTo>
                  <a:cubicBezTo>
                    <a:pt x="37" y="0"/>
                    <a:pt x="37" y="0"/>
                    <a:pt x="37" y="0"/>
                  </a:cubicBezTo>
                  <a:cubicBezTo>
                    <a:pt x="37" y="0"/>
                    <a:pt x="38" y="0"/>
                    <a:pt x="39" y="0"/>
                  </a:cubicBezTo>
                  <a:cubicBezTo>
                    <a:pt x="39" y="0"/>
                    <a:pt x="39" y="0"/>
                    <a:pt x="39" y="0"/>
                  </a:cubicBezTo>
                  <a:cubicBezTo>
                    <a:pt x="39" y="0"/>
                    <a:pt x="39" y="0"/>
                    <a:pt x="38"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5" name="Freeform 1168"/>
            <p:cNvSpPr>
              <a:spLocks noEditPoints="1"/>
            </p:cNvSpPr>
            <p:nvPr/>
          </p:nvSpPr>
          <p:spPr bwMode="auto">
            <a:xfrm>
              <a:off x="4246573" y="2449992"/>
              <a:ext cx="192014" cy="299811"/>
            </a:xfrm>
            <a:custGeom>
              <a:avLst/>
              <a:gdLst>
                <a:gd name="T0" fmla="*/ 47 w 57"/>
                <a:gd name="T1" fmla="*/ 86 h 87"/>
                <a:gd name="T2" fmla="*/ 48 w 57"/>
                <a:gd name="T3" fmla="*/ 85 h 87"/>
                <a:gd name="T4" fmla="*/ 39 w 57"/>
                <a:gd name="T5" fmla="*/ 79 h 87"/>
                <a:gd name="T6" fmla="*/ 41 w 57"/>
                <a:gd name="T7" fmla="*/ 82 h 87"/>
                <a:gd name="T8" fmla="*/ 42 w 57"/>
                <a:gd name="T9" fmla="*/ 79 h 87"/>
                <a:gd name="T10" fmla="*/ 33 w 57"/>
                <a:gd name="T11" fmla="*/ 72 h 87"/>
                <a:gd name="T12" fmla="*/ 32 w 57"/>
                <a:gd name="T13" fmla="*/ 75 h 87"/>
                <a:gd name="T14" fmla="*/ 34 w 57"/>
                <a:gd name="T15" fmla="*/ 75 h 87"/>
                <a:gd name="T16" fmla="*/ 33 w 57"/>
                <a:gd name="T17" fmla="*/ 72 h 87"/>
                <a:gd name="T18" fmla="*/ 25 w 57"/>
                <a:gd name="T19" fmla="*/ 66 h 87"/>
                <a:gd name="T20" fmla="*/ 26 w 57"/>
                <a:gd name="T21" fmla="*/ 68 h 87"/>
                <a:gd name="T22" fmla="*/ 27 w 57"/>
                <a:gd name="T23" fmla="*/ 67 h 87"/>
                <a:gd name="T24" fmla="*/ 19 w 57"/>
                <a:gd name="T25" fmla="*/ 61 h 87"/>
                <a:gd name="T26" fmla="*/ 19 w 57"/>
                <a:gd name="T27" fmla="*/ 61 h 87"/>
                <a:gd name="T28" fmla="*/ 11 w 57"/>
                <a:gd name="T29" fmla="*/ 52 h 87"/>
                <a:gd name="T30" fmla="*/ 10 w 57"/>
                <a:gd name="T31" fmla="*/ 55 h 87"/>
                <a:gd name="T32" fmla="*/ 12 w 57"/>
                <a:gd name="T33" fmla="*/ 55 h 87"/>
                <a:gd name="T34" fmla="*/ 11 w 57"/>
                <a:gd name="T35" fmla="*/ 52 h 87"/>
                <a:gd name="T36" fmla="*/ 2 w 57"/>
                <a:gd name="T37" fmla="*/ 46 h 87"/>
                <a:gd name="T38" fmla="*/ 3 w 57"/>
                <a:gd name="T39" fmla="*/ 48 h 87"/>
                <a:gd name="T40" fmla="*/ 5 w 57"/>
                <a:gd name="T41" fmla="*/ 45 h 87"/>
                <a:gd name="T42" fmla="*/ 2 w 57"/>
                <a:gd name="T43" fmla="*/ 39 h 87"/>
                <a:gd name="T44" fmla="*/ 0 w 57"/>
                <a:gd name="T45" fmla="*/ 42 h 87"/>
                <a:gd name="T46" fmla="*/ 1 w 57"/>
                <a:gd name="T47" fmla="*/ 42 h 87"/>
                <a:gd name="T48" fmla="*/ 2 w 57"/>
                <a:gd name="T49" fmla="*/ 39 h 87"/>
                <a:gd name="T50" fmla="*/ 8 w 57"/>
                <a:gd name="T51" fmla="*/ 33 h 87"/>
                <a:gd name="T52" fmla="*/ 9 w 57"/>
                <a:gd name="T53" fmla="*/ 36 h 87"/>
                <a:gd name="T54" fmla="*/ 10 w 57"/>
                <a:gd name="T55" fmla="*/ 34 h 87"/>
                <a:gd name="T56" fmla="*/ 17 w 57"/>
                <a:gd name="T57" fmla="*/ 27 h 87"/>
                <a:gd name="T58" fmla="*/ 16 w 57"/>
                <a:gd name="T59" fmla="*/ 30 h 87"/>
                <a:gd name="T60" fmla="*/ 18 w 57"/>
                <a:gd name="T61" fmla="*/ 30 h 87"/>
                <a:gd name="T62" fmla="*/ 17 w 57"/>
                <a:gd name="T63" fmla="*/ 27 h 87"/>
                <a:gd name="T64" fmla="*/ 24 w 57"/>
                <a:gd name="T65" fmla="*/ 22 h 87"/>
                <a:gd name="T66" fmla="*/ 25 w 57"/>
                <a:gd name="T67" fmla="*/ 25 h 87"/>
                <a:gd name="T68" fmla="*/ 26 w 57"/>
                <a:gd name="T69" fmla="*/ 22 h 87"/>
                <a:gd name="T70" fmla="*/ 33 w 57"/>
                <a:gd name="T71" fmla="*/ 16 h 87"/>
                <a:gd name="T72" fmla="*/ 32 w 57"/>
                <a:gd name="T73" fmla="*/ 18 h 87"/>
                <a:gd name="T74" fmla="*/ 34 w 57"/>
                <a:gd name="T75" fmla="*/ 19 h 87"/>
                <a:gd name="T76" fmla="*/ 33 w 57"/>
                <a:gd name="T77" fmla="*/ 16 h 87"/>
                <a:gd name="T78" fmla="*/ 40 w 57"/>
                <a:gd name="T79" fmla="*/ 10 h 87"/>
                <a:gd name="T80" fmla="*/ 41 w 57"/>
                <a:gd name="T81" fmla="*/ 13 h 87"/>
                <a:gd name="T82" fmla="*/ 43 w 57"/>
                <a:gd name="T83" fmla="*/ 11 h 87"/>
                <a:gd name="T84" fmla="*/ 50 w 57"/>
                <a:gd name="T85" fmla="*/ 4 h 87"/>
                <a:gd name="T86" fmla="*/ 48 w 57"/>
                <a:gd name="T87" fmla="*/ 7 h 87"/>
                <a:gd name="T88" fmla="*/ 51 w 57"/>
                <a:gd name="T89" fmla="*/ 7 h 87"/>
                <a:gd name="T90" fmla="*/ 50 w 57"/>
                <a:gd name="T91" fmla="*/ 4 h 87"/>
                <a:gd name="T92" fmla="*/ 56 w 57"/>
                <a:gd name="T93" fmla="*/ 1 h 87"/>
                <a:gd name="T94" fmla="*/ 56 w 57"/>
                <a:gd name="T95"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7" h="87">
                  <a:moveTo>
                    <a:pt x="48" y="85"/>
                  </a:moveTo>
                  <a:cubicBezTo>
                    <a:pt x="48" y="85"/>
                    <a:pt x="47" y="85"/>
                    <a:pt x="47" y="86"/>
                  </a:cubicBezTo>
                  <a:cubicBezTo>
                    <a:pt x="47" y="86"/>
                    <a:pt x="46" y="86"/>
                    <a:pt x="46" y="87"/>
                  </a:cubicBezTo>
                  <a:cubicBezTo>
                    <a:pt x="47" y="86"/>
                    <a:pt x="47" y="86"/>
                    <a:pt x="48" y="85"/>
                  </a:cubicBezTo>
                  <a:moveTo>
                    <a:pt x="41" y="78"/>
                  </a:moveTo>
                  <a:cubicBezTo>
                    <a:pt x="40" y="78"/>
                    <a:pt x="40" y="79"/>
                    <a:pt x="39" y="79"/>
                  </a:cubicBezTo>
                  <a:cubicBezTo>
                    <a:pt x="39" y="80"/>
                    <a:pt x="39" y="81"/>
                    <a:pt x="40" y="81"/>
                  </a:cubicBezTo>
                  <a:cubicBezTo>
                    <a:pt x="40" y="82"/>
                    <a:pt x="40" y="82"/>
                    <a:pt x="41" y="82"/>
                  </a:cubicBezTo>
                  <a:cubicBezTo>
                    <a:pt x="41" y="82"/>
                    <a:pt x="42" y="82"/>
                    <a:pt x="42" y="81"/>
                  </a:cubicBezTo>
                  <a:cubicBezTo>
                    <a:pt x="42" y="81"/>
                    <a:pt x="42" y="80"/>
                    <a:pt x="42" y="79"/>
                  </a:cubicBezTo>
                  <a:cubicBezTo>
                    <a:pt x="41" y="79"/>
                    <a:pt x="41" y="78"/>
                    <a:pt x="41" y="78"/>
                  </a:cubicBezTo>
                  <a:moveTo>
                    <a:pt x="33" y="72"/>
                  </a:moveTo>
                  <a:cubicBezTo>
                    <a:pt x="33" y="72"/>
                    <a:pt x="32" y="72"/>
                    <a:pt x="32" y="72"/>
                  </a:cubicBezTo>
                  <a:cubicBezTo>
                    <a:pt x="31" y="73"/>
                    <a:pt x="31" y="74"/>
                    <a:pt x="32" y="75"/>
                  </a:cubicBezTo>
                  <a:cubicBezTo>
                    <a:pt x="32" y="75"/>
                    <a:pt x="33" y="75"/>
                    <a:pt x="33" y="75"/>
                  </a:cubicBezTo>
                  <a:cubicBezTo>
                    <a:pt x="34" y="75"/>
                    <a:pt x="34" y="75"/>
                    <a:pt x="34" y="75"/>
                  </a:cubicBezTo>
                  <a:cubicBezTo>
                    <a:pt x="35" y="74"/>
                    <a:pt x="35" y="73"/>
                    <a:pt x="34" y="72"/>
                  </a:cubicBezTo>
                  <a:cubicBezTo>
                    <a:pt x="34" y="72"/>
                    <a:pt x="34" y="72"/>
                    <a:pt x="33" y="72"/>
                  </a:cubicBezTo>
                  <a:moveTo>
                    <a:pt x="25" y="65"/>
                  </a:moveTo>
                  <a:cubicBezTo>
                    <a:pt x="25" y="65"/>
                    <a:pt x="25" y="66"/>
                    <a:pt x="25" y="66"/>
                  </a:cubicBezTo>
                  <a:cubicBezTo>
                    <a:pt x="24" y="66"/>
                    <a:pt x="24" y="67"/>
                    <a:pt x="25" y="68"/>
                  </a:cubicBezTo>
                  <a:cubicBezTo>
                    <a:pt x="25" y="68"/>
                    <a:pt x="25" y="68"/>
                    <a:pt x="26" y="68"/>
                  </a:cubicBezTo>
                  <a:cubicBezTo>
                    <a:pt x="26" y="68"/>
                    <a:pt x="27" y="68"/>
                    <a:pt x="27" y="68"/>
                  </a:cubicBezTo>
                  <a:cubicBezTo>
                    <a:pt x="27" y="68"/>
                    <a:pt x="27" y="68"/>
                    <a:pt x="27" y="67"/>
                  </a:cubicBezTo>
                  <a:cubicBezTo>
                    <a:pt x="27" y="67"/>
                    <a:pt x="26" y="66"/>
                    <a:pt x="25" y="65"/>
                  </a:cubicBezTo>
                  <a:moveTo>
                    <a:pt x="19" y="61"/>
                  </a:moveTo>
                  <a:cubicBezTo>
                    <a:pt x="19" y="61"/>
                    <a:pt x="19" y="62"/>
                    <a:pt x="19" y="62"/>
                  </a:cubicBezTo>
                  <a:cubicBezTo>
                    <a:pt x="19" y="62"/>
                    <a:pt x="19" y="62"/>
                    <a:pt x="19" y="61"/>
                  </a:cubicBezTo>
                  <a:cubicBezTo>
                    <a:pt x="19" y="61"/>
                    <a:pt x="19" y="61"/>
                    <a:pt x="19" y="61"/>
                  </a:cubicBezTo>
                  <a:moveTo>
                    <a:pt x="11" y="52"/>
                  </a:moveTo>
                  <a:cubicBezTo>
                    <a:pt x="10" y="52"/>
                    <a:pt x="10" y="52"/>
                    <a:pt x="10" y="52"/>
                  </a:cubicBezTo>
                  <a:cubicBezTo>
                    <a:pt x="9" y="53"/>
                    <a:pt x="9" y="54"/>
                    <a:pt x="10" y="55"/>
                  </a:cubicBezTo>
                  <a:cubicBezTo>
                    <a:pt x="10" y="55"/>
                    <a:pt x="11" y="55"/>
                    <a:pt x="11" y="55"/>
                  </a:cubicBezTo>
                  <a:cubicBezTo>
                    <a:pt x="12" y="55"/>
                    <a:pt x="12" y="55"/>
                    <a:pt x="12" y="55"/>
                  </a:cubicBezTo>
                  <a:cubicBezTo>
                    <a:pt x="13" y="54"/>
                    <a:pt x="13" y="53"/>
                    <a:pt x="12" y="52"/>
                  </a:cubicBezTo>
                  <a:cubicBezTo>
                    <a:pt x="12" y="52"/>
                    <a:pt x="11" y="52"/>
                    <a:pt x="11" y="52"/>
                  </a:cubicBezTo>
                  <a:moveTo>
                    <a:pt x="3" y="45"/>
                  </a:moveTo>
                  <a:cubicBezTo>
                    <a:pt x="3" y="45"/>
                    <a:pt x="3" y="45"/>
                    <a:pt x="2" y="46"/>
                  </a:cubicBezTo>
                  <a:cubicBezTo>
                    <a:pt x="2" y="46"/>
                    <a:pt x="2" y="47"/>
                    <a:pt x="2" y="48"/>
                  </a:cubicBezTo>
                  <a:cubicBezTo>
                    <a:pt x="3" y="48"/>
                    <a:pt x="3" y="48"/>
                    <a:pt x="3" y="48"/>
                  </a:cubicBezTo>
                  <a:cubicBezTo>
                    <a:pt x="4" y="48"/>
                    <a:pt x="4" y="48"/>
                    <a:pt x="5" y="48"/>
                  </a:cubicBezTo>
                  <a:cubicBezTo>
                    <a:pt x="5" y="47"/>
                    <a:pt x="5" y="46"/>
                    <a:pt x="5" y="45"/>
                  </a:cubicBezTo>
                  <a:cubicBezTo>
                    <a:pt x="4" y="45"/>
                    <a:pt x="4" y="45"/>
                    <a:pt x="3" y="45"/>
                  </a:cubicBezTo>
                  <a:moveTo>
                    <a:pt x="2" y="39"/>
                  </a:moveTo>
                  <a:cubicBezTo>
                    <a:pt x="0" y="39"/>
                    <a:pt x="0" y="39"/>
                    <a:pt x="0" y="39"/>
                  </a:cubicBezTo>
                  <a:cubicBezTo>
                    <a:pt x="0" y="42"/>
                    <a:pt x="0" y="42"/>
                    <a:pt x="0" y="42"/>
                  </a:cubicBezTo>
                  <a:cubicBezTo>
                    <a:pt x="0" y="42"/>
                    <a:pt x="0" y="42"/>
                    <a:pt x="1" y="42"/>
                  </a:cubicBezTo>
                  <a:cubicBezTo>
                    <a:pt x="1" y="42"/>
                    <a:pt x="1" y="42"/>
                    <a:pt x="1" y="42"/>
                  </a:cubicBezTo>
                  <a:cubicBezTo>
                    <a:pt x="2" y="41"/>
                    <a:pt x="2" y="40"/>
                    <a:pt x="2" y="39"/>
                  </a:cubicBezTo>
                  <a:cubicBezTo>
                    <a:pt x="2" y="39"/>
                    <a:pt x="2" y="39"/>
                    <a:pt x="2" y="39"/>
                  </a:cubicBezTo>
                  <a:moveTo>
                    <a:pt x="9" y="33"/>
                  </a:moveTo>
                  <a:cubicBezTo>
                    <a:pt x="8" y="33"/>
                    <a:pt x="8" y="33"/>
                    <a:pt x="8" y="33"/>
                  </a:cubicBezTo>
                  <a:cubicBezTo>
                    <a:pt x="7" y="34"/>
                    <a:pt x="7" y="35"/>
                    <a:pt x="7" y="36"/>
                  </a:cubicBezTo>
                  <a:cubicBezTo>
                    <a:pt x="8" y="36"/>
                    <a:pt x="8" y="36"/>
                    <a:pt x="9" y="36"/>
                  </a:cubicBezTo>
                  <a:cubicBezTo>
                    <a:pt x="10" y="36"/>
                    <a:pt x="10" y="36"/>
                    <a:pt x="10" y="36"/>
                  </a:cubicBezTo>
                  <a:cubicBezTo>
                    <a:pt x="10" y="35"/>
                    <a:pt x="11" y="34"/>
                    <a:pt x="10" y="34"/>
                  </a:cubicBezTo>
                  <a:cubicBezTo>
                    <a:pt x="10" y="33"/>
                    <a:pt x="9" y="33"/>
                    <a:pt x="9" y="33"/>
                  </a:cubicBezTo>
                  <a:moveTo>
                    <a:pt x="17" y="27"/>
                  </a:moveTo>
                  <a:cubicBezTo>
                    <a:pt x="17" y="27"/>
                    <a:pt x="16" y="27"/>
                    <a:pt x="16" y="27"/>
                  </a:cubicBezTo>
                  <a:cubicBezTo>
                    <a:pt x="15" y="28"/>
                    <a:pt x="15" y="29"/>
                    <a:pt x="16" y="30"/>
                  </a:cubicBezTo>
                  <a:cubicBezTo>
                    <a:pt x="16" y="30"/>
                    <a:pt x="16" y="30"/>
                    <a:pt x="17" y="30"/>
                  </a:cubicBezTo>
                  <a:cubicBezTo>
                    <a:pt x="18" y="30"/>
                    <a:pt x="18" y="30"/>
                    <a:pt x="18" y="30"/>
                  </a:cubicBezTo>
                  <a:cubicBezTo>
                    <a:pt x="19" y="30"/>
                    <a:pt x="19" y="29"/>
                    <a:pt x="18" y="28"/>
                  </a:cubicBezTo>
                  <a:cubicBezTo>
                    <a:pt x="18" y="27"/>
                    <a:pt x="17" y="27"/>
                    <a:pt x="17" y="27"/>
                  </a:cubicBezTo>
                  <a:moveTo>
                    <a:pt x="25" y="21"/>
                  </a:moveTo>
                  <a:cubicBezTo>
                    <a:pt x="25" y="21"/>
                    <a:pt x="24" y="21"/>
                    <a:pt x="24" y="22"/>
                  </a:cubicBezTo>
                  <a:cubicBezTo>
                    <a:pt x="23" y="22"/>
                    <a:pt x="23" y="23"/>
                    <a:pt x="24" y="24"/>
                  </a:cubicBezTo>
                  <a:cubicBezTo>
                    <a:pt x="24" y="24"/>
                    <a:pt x="25" y="25"/>
                    <a:pt x="25" y="25"/>
                  </a:cubicBezTo>
                  <a:cubicBezTo>
                    <a:pt x="26" y="24"/>
                    <a:pt x="26" y="24"/>
                    <a:pt x="26" y="24"/>
                  </a:cubicBezTo>
                  <a:cubicBezTo>
                    <a:pt x="27" y="24"/>
                    <a:pt x="27" y="23"/>
                    <a:pt x="26" y="22"/>
                  </a:cubicBezTo>
                  <a:cubicBezTo>
                    <a:pt x="26" y="22"/>
                    <a:pt x="26" y="21"/>
                    <a:pt x="25" y="21"/>
                  </a:cubicBezTo>
                  <a:moveTo>
                    <a:pt x="33" y="16"/>
                  </a:moveTo>
                  <a:cubicBezTo>
                    <a:pt x="33" y="16"/>
                    <a:pt x="33" y="16"/>
                    <a:pt x="32" y="16"/>
                  </a:cubicBezTo>
                  <a:cubicBezTo>
                    <a:pt x="32" y="16"/>
                    <a:pt x="31" y="18"/>
                    <a:pt x="32" y="18"/>
                  </a:cubicBezTo>
                  <a:cubicBezTo>
                    <a:pt x="32" y="19"/>
                    <a:pt x="33" y="19"/>
                    <a:pt x="33" y="19"/>
                  </a:cubicBezTo>
                  <a:cubicBezTo>
                    <a:pt x="34" y="19"/>
                    <a:pt x="34" y="19"/>
                    <a:pt x="34" y="19"/>
                  </a:cubicBezTo>
                  <a:cubicBezTo>
                    <a:pt x="35" y="18"/>
                    <a:pt x="35" y="17"/>
                    <a:pt x="35" y="16"/>
                  </a:cubicBezTo>
                  <a:cubicBezTo>
                    <a:pt x="34" y="16"/>
                    <a:pt x="34" y="16"/>
                    <a:pt x="33" y="16"/>
                  </a:cubicBezTo>
                  <a:moveTo>
                    <a:pt x="41" y="10"/>
                  </a:moveTo>
                  <a:cubicBezTo>
                    <a:pt x="41" y="10"/>
                    <a:pt x="41" y="10"/>
                    <a:pt x="40" y="10"/>
                  </a:cubicBezTo>
                  <a:cubicBezTo>
                    <a:pt x="40" y="11"/>
                    <a:pt x="40" y="12"/>
                    <a:pt x="40" y="13"/>
                  </a:cubicBezTo>
                  <a:cubicBezTo>
                    <a:pt x="40" y="13"/>
                    <a:pt x="41" y="13"/>
                    <a:pt x="41" y="13"/>
                  </a:cubicBezTo>
                  <a:cubicBezTo>
                    <a:pt x="42" y="13"/>
                    <a:pt x="42" y="13"/>
                    <a:pt x="42" y="13"/>
                  </a:cubicBezTo>
                  <a:cubicBezTo>
                    <a:pt x="43" y="12"/>
                    <a:pt x="43" y="11"/>
                    <a:pt x="43" y="11"/>
                  </a:cubicBezTo>
                  <a:cubicBezTo>
                    <a:pt x="42" y="10"/>
                    <a:pt x="42" y="10"/>
                    <a:pt x="41" y="10"/>
                  </a:cubicBezTo>
                  <a:moveTo>
                    <a:pt x="50" y="4"/>
                  </a:moveTo>
                  <a:cubicBezTo>
                    <a:pt x="49" y="4"/>
                    <a:pt x="49" y="4"/>
                    <a:pt x="49" y="4"/>
                  </a:cubicBezTo>
                  <a:cubicBezTo>
                    <a:pt x="48" y="5"/>
                    <a:pt x="48" y="6"/>
                    <a:pt x="48" y="7"/>
                  </a:cubicBezTo>
                  <a:cubicBezTo>
                    <a:pt x="49" y="7"/>
                    <a:pt x="49" y="7"/>
                    <a:pt x="50" y="7"/>
                  </a:cubicBezTo>
                  <a:cubicBezTo>
                    <a:pt x="51" y="7"/>
                    <a:pt x="51" y="7"/>
                    <a:pt x="51" y="7"/>
                  </a:cubicBezTo>
                  <a:cubicBezTo>
                    <a:pt x="51" y="7"/>
                    <a:pt x="52" y="6"/>
                    <a:pt x="51" y="5"/>
                  </a:cubicBezTo>
                  <a:cubicBezTo>
                    <a:pt x="51" y="4"/>
                    <a:pt x="50" y="4"/>
                    <a:pt x="50" y="4"/>
                  </a:cubicBezTo>
                  <a:moveTo>
                    <a:pt x="56" y="0"/>
                  </a:moveTo>
                  <a:cubicBezTo>
                    <a:pt x="56" y="0"/>
                    <a:pt x="56" y="1"/>
                    <a:pt x="56" y="1"/>
                  </a:cubicBezTo>
                  <a:cubicBezTo>
                    <a:pt x="57" y="1"/>
                    <a:pt x="57" y="1"/>
                    <a:pt x="57" y="2"/>
                  </a:cubicBezTo>
                  <a:cubicBezTo>
                    <a:pt x="57" y="1"/>
                    <a:pt x="57" y="0"/>
                    <a:pt x="56"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6" name="Freeform 1169"/>
            <p:cNvSpPr>
              <a:spLocks noEditPoints="1"/>
            </p:cNvSpPr>
            <p:nvPr/>
          </p:nvSpPr>
          <p:spPr bwMode="auto">
            <a:xfrm>
              <a:off x="4078141" y="2355670"/>
              <a:ext cx="141483" cy="249280"/>
            </a:xfrm>
            <a:custGeom>
              <a:avLst/>
              <a:gdLst>
                <a:gd name="T0" fmla="*/ 30 w 41"/>
                <a:gd name="T1" fmla="*/ 69 h 73"/>
                <a:gd name="T2" fmla="*/ 31 w 41"/>
                <a:gd name="T3" fmla="*/ 73 h 73"/>
                <a:gd name="T4" fmla="*/ 33 w 41"/>
                <a:gd name="T5" fmla="*/ 72 h 73"/>
                <a:gd name="T6" fmla="*/ 34 w 41"/>
                <a:gd name="T7" fmla="*/ 73 h 73"/>
                <a:gd name="T8" fmla="*/ 34 w 41"/>
                <a:gd name="T9" fmla="*/ 70 h 73"/>
                <a:gd name="T10" fmla="*/ 33 w 41"/>
                <a:gd name="T11" fmla="*/ 70 h 73"/>
                <a:gd name="T12" fmla="*/ 31 w 41"/>
                <a:gd name="T13" fmla="*/ 69 h 73"/>
                <a:gd name="T14" fmla="*/ 26 w 41"/>
                <a:gd name="T15" fmla="*/ 61 h 73"/>
                <a:gd name="T16" fmla="*/ 26 w 41"/>
                <a:gd name="T17" fmla="*/ 64 h 73"/>
                <a:gd name="T18" fmla="*/ 28 w 41"/>
                <a:gd name="T19" fmla="*/ 61 h 73"/>
                <a:gd name="T20" fmla="*/ 35 w 41"/>
                <a:gd name="T21" fmla="*/ 60 h 73"/>
                <a:gd name="T22" fmla="*/ 35 w 41"/>
                <a:gd name="T23" fmla="*/ 63 h 73"/>
                <a:gd name="T24" fmla="*/ 37 w 41"/>
                <a:gd name="T25" fmla="*/ 62 h 73"/>
                <a:gd name="T26" fmla="*/ 35 w 41"/>
                <a:gd name="T27" fmla="*/ 60 h 73"/>
                <a:gd name="T28" fmla="*/ 21 w 41"/>
                <a:gd name="T29" fmla="*/ 52 h 73"/>
                <a:gd name="T30" fmla="*/ 22 w 41"/>
                <a:gd name="T31" fmla="*/ 55 h 73"/>
                <a:gd name="T32" fmla="*/ 23 w 41"/>
                <a:gd name="T33" fmla="*/ 53 h 73"/>
                <a:gd name="T34" fmla="*/ 36 w 41"/>
                <a:gd name="T35" fmla="*/ 50 h 73"/>
                <a:gd name="T36" fmla="*/ 36 w 41"/>
                <a:gd name="T37" fmla="*/ 53 h 73"/>
                <a:gd name="T38" fmla="*/ 37 w 41"/>
                <a:gd name="T39" fmla="*/ 52 h 73"/>
                <a:gd name="T40" fmla="*/ 36 w 41"/>
                <a:gd name="T41" fmla="*/ 50 h 73"/>
                <a:gd name="T42" fmla="*/ 16 w 41"/>
                <a:gd name="T43" fmla="*/ 43 h 73"/>
                <a:gd name="T44" fmla="*/ 17 w 41"/>
                <a:gd name="T45" fmla="*/ 46 h 73"/>
                <a:gd name="T46" fmla="*/ 18 w 41"/>
                <a:gd name="T47" fmla="*/ 44 h 73"/>
                <a:gd name="T48" fmla="*/ 36 w 41"/>
                <a:gd name="T49" fmla="*/ 40 h 73"/>
                <a:gd name="T50" fmla="*/ 36 w 41"/>
                <a:gd name="T51" fmla="*/ 43 h 73"/>
                <a:gd name="T52" fmla="*/ 38 w 41"/>
                <a:gd name="T53" fmla="*/ 42 h 73"/>
                <a:gd name="T54" fmla="*/ 36 w 41"/>
                <a:gd name="T55" fmla="*/ 40 h 73"/>
                <a:gd name="T56" fmla="*/ 11 w 41"/>
                <a:gd name="T57" fmla="*/ 34 h 73"/>
                <a:gd name="T58" fmla="*/ 12 w 41"/>
                <a:gd name="T59" fmla="*/ 37 h 73"/>
                <a:gd name="T60" fmla="*/ 13 w 41"/>
                <a:gd name="T61" fmla="*/ 35 h 73"/>
                <a:gd name="T62" fmla="*/ 39 w 41"/>
                <a:gd name="T63" fmla="*/ 31 h 73"/>
                <a:gd name="T64" fmla="*/ 37 w 41"/>
                <a:gd name="T65" fmla="*/ 33 h 73"/>
                <a:gd name="T66" fmla="*/ 39 w 41"/>
                <a:gd name="T67" fmla="*/ 32 h 73"/>
                <a:gd name="T68" fmla="*/ 7 w 41"/>
                <a:gd name="T69" fmla="*/ 25 h 73"/>
                <a:gd name="T70" fmla="*/ 6 w 41"/>
                <a:gd name="T71" fmla="*/ 28 h 73"/>
                <a:gd name="T72" fmla="*/ 8 w 41"/>
                <a:gd name="T73" fmla="*/ 29 h 73"/>
                <a:gd name="T74" fmla="*/ 7 w 41"/>
                <a:gd name="T75" fmla="*/ 25 h 73"/>
                <a:gd name="T76" fmla="*/ 36 w 41"/>
                <a:gd name="T77" fmla="*/ 21 h 73"/>
                <a:gd name="T78" fmla="*/ 39 w 41"/>
                <a:gd name="T79" fmla="*/ 21 h 73"/>
                <a:gd name="T80" fmla="*/ 38 w 41"/>
                <a:gd name="T81" fmla="*/ 20 h 73"/>
                <a:gd name="T82" fmla="*/ 2 w 41"/>
                <a:gd name="T83" fmla="*/ 17 h 73"/>
                <a:gd name="T84" fmla="*/ 2 w 41"/>
                <a:gd name="T85" fmla="*/ 20 h 73"/>
                <a:gd name="T86" fmla="*/ 4 w 41"/>
                <a:gd name="T87" fmla="*/ 17 h 73"/>
                <a:gd name="T88" fmla="*/ 39 w 41"/>
                <a:gd name="T89" fmla="*/ 10 h 73"/>
                <a:gd name="T90" fmla="*/ 38 w 41"/>
                <a:gd name="T91" fmla="*/ 13 h 73"/>
                <a:gd name="T92" fmla="*/ 40 w 41"/>
                <a:gd name="T93" fmla="*/ 12 h 73"/>
                <a:gd name="T94" fmla="*/ 39 w 41"/>
                <a:gd name="T95" fmla="*/ 10 h 73"/>
                <a:gd name="T96" fmla="*/ 38 w 41"/>
                <a:gd name="T97" fmla="*/ 1 h 73"/>
                <a:gd name="T98" fmla="*/ 39 w 41"/>
                <a:gd name="T99" fmla="*/ 3 h 73"/>
                <a:gd name="T100" fmla="*/ 39 w 41"/>
                <a:gd name="T101"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1" h="73">
                  <a:moveTo>
                    <a:pt x="31" y="69"/>
                  </a:moveTo>
                  <a:cubicBezTo>
                    <a:pt x="31" y="69"/>
                    <a:pt x="31" y="69"/>
                    <a:pt x="30" y="69"/>
                  </a:cubicBezTo>
                  <a:cubicBezTo>
                    <a:pt x="30" y="70"/>
                    <a:pt x="29" y="71"/>
                    <a:pt x="30" y="72"/>
                  </a:cubicBezTo>
                  <a:cubicBezTo>
                    <a:pt x="30" y="72"/>
                    <a:pt x="31" y="73"/>
                    <a:pt x="31" y="73"/>
                  </a:cubicBezTo>
                  <a:cubicBezTo>
                    <a:pt x="32" y="73"/>
                    <a:pt x="32" y="72"/>
                    <a:pt x="32" y="72"/>
                  </a:cubicBezTo>
                  <a:cubicBezTo>
                    <a:pt x="33" y="72"/>
                    <a:pt x="33" y="72"/>
                    <a:pt x="33" y="72"/>
                  </a:cubicBezTo>
                  <a:cubicBezTo>
                    <a:pt x="33" y="72"/>
                    <a:pt x="33" y="73"/>
                    <a:pt x="34" y="73"/>
                  </a:cubicBezTo>
                  <a:cubicBezTo>
                    <a:pt x="34" y="73"/>
                    <a:pt x="34" y="73"/>
                    <a:pt x="34" y="73"/>
                  </a:cubicBezTo>
                  <a:cubicBezTo>
                    <a:pt x="35" y="73"/>
                    <a:pt x="36" y="72"/>
                    <a:pt x="36" y="71"/>
                  </a:cubicBezTo>
                  <a:cubicBezTo>
                    <a:pt x="36" y="71"/>
                    <a:pt x="35" y="70"/>
                    <a:pt x="34" y="70"/>
                  </a:cubicBezTo>
                  <a:cubicBezTo>
                    <a:pt x="34" y="70"/>
                    <a:pt x="34" y="70"/>
                    <a:pt x="34" y="70"/>
                  </a:cubicBezTo>
                  <a:cubicBezTo>
                    <a:pt x="34" y="70"/>
                    <a:pt x="33" y="70"/>
                    <a:pt x="33" y="70"/>
                  </a:cubicBezTo>
                  <a:cubicBezTo>
                    <a:pt x="33" y="70"/>
                    <a:pt x="33" y="70"/>
                    <a:pt x="33" y="70"/>
                  </a:cubicBezTo>
                  <a:cubicBezTo>
                    <a:pt x="32" y="70"/>
                    <a:pt x="32" y="69"/>
                    <a:pt x="31" y="69"/>
                  </a:cubicBezTo>
                  <a:moveTo>
                    <a:pt x="26" y="60"/>
                  </a:moveTo>
                  <a:cubicBezTo>
                    <a:pt x="26" y="60"/>
                    <a:pt x="26" y="60"/>
                    <a:pt x="26" y="61"/>
                  </a:cubicBezTo>
                  <a:cubicBezTo>
                    <a:pt x="25" y="61"/>
                    <a:pt x="25" y="62"/>
                    <a:pt x="25" y="63"/>
                  </a:cubicBezTo>
                  <a:cubicBezTo>
                    <a:pt x="25" y="63"/>
                    <a:pt x="26" y="64"/>
                    <a:pt x="26" y="64"/>
                  </a:cubicBezTo>
                  <a:cubicBezTo>
                    <a:pt x="27" y="64"/>
                    <a:pt x="27" y="64"/>
                    <a:pt x="27" y="64"/>
                  </a:cubicBezTo>
                  <a:cubicBezTo>
                    <a:pt x="28" y="63"/>
                    <a:pt x="28" y="62"/>
                    <a:pt x="28" y="61"/>
                  </a:cubicBezTo>
                  <a:cubicBezTo>
                    <a:pt x="28" y="61"/>
                    <a:pt x="27" y="60"/>
                    <a:pt x="26" y="60"/>
                  </a:cubicBezTo>
                  <a:moveTo>
                    <a:pt x="35" y="60"/>
                  </a:moveTo>
                  <a:cubicBezTo>
                    <a:pt x="34" y="60"/>
                    <a:pt x="33" y="60"/>
                    <a:pt x="33" y="61"/>
                  </a:cubicBezTo>
                  <a:cubicBezTo>
                    <a:pt x="33" y="62"/>
                    <a:pt x="34" y="63"/>
                    <a:pt x="35" y="63"/>
                  </a:cubicBezTo>
                  <a:cubicBezTo>
                    <a:pt x="35" y="63"/>
                    <a:pt x="35" y="63"/>
                    <a:pt x="35" y="63"/>
                  </a:cubicBezTo>
                  <a:cubicBezTo>
                    <a:pt x="36" y="63"/>
                    <a:pt x="37" y="62"/>
                    <a:pt x="37" y="62"/>
                  </a:cubicBezTo>
                  <a:cubicBezTo>
                    <a:pt x="37" y="61"/>
                    <a:pt x="36" y="60"/>
                    <a:pt x="35" y="60"/>
                  </a:cubicBezTo>
                  <a:cubicBezTo>
                    <a:pt x="35" y="60"/>
                    <a:pt x="35" y="60"/>
                    <a:pt x="35" y="60"/>
                  </a:cubicBezTo>
                  <a:moveTo>
                    <a:pt x="22" y="52"/>
                  </a:moveTo>
                  <a:cubicBezTo>
                    <a:pt x="21" y="52"/>
                    <a:pt x="21" y="52"/>
                    <a:pt x="21" y="52"/>
                  </a:cubicBezTo>
                  <a:cubicBezTo>
                    <a:pt x="20" y="52"/>
                    <a:pt x="20" y="53"/>
                    <a:pt x="20" y="54"/>
                  </a:cubicBezTo>
                  <a:cubicBezTo>
                    <a:pt x="20" y="55"/>
                    <a:pt x="21" y="55"/>
                    <a:pt x="22" y="55"/>
                  </a:cubicBezTo>
                  <a:cubicBezTo>
                    <a:pt x="22" y="55"/>
                    <a:pt x="22" y="55"/>
                    <a:pt x="22" y="55"/>
                  </a:cubicBezTo>
                  <a:cubicBezTo>
                    <a:pt x="23" y="54"/>
                    <a:pt x="24" y="53"/>
                    <a:pt x="23" y="53"/>
                  </a:cubicBezTo>
                  <a:cubicBezTo>
                    <a:pt x="23" y="52"/>
                    <a:pt x="22" y="52"/>
                    <a:pt x="22" y="52"/>
                  </a:cubicBezTo>
                  <a:moveTo>
                    <a:pt x="36" y="50"/>
                  </a:moveTo>
                  <a:cubicBezTo>
                    <a:pt x="35" y="50"/>
                    <a:pt x="34" y="50"/>
                    <a:pt x="34" y="51"/>
                  </a:cubicBezTo>
                  <a:cubicBezTo>
                    <a:pt x="34" y="52"/>
                    <a:pt x="35" y="53"/>
                    <a:pt x="36" y="53"/>
                  </a:cubicBezTo>
                  <a:cubicBezTo>
                    <a:pt x="36" y="53"/>
                    <a:pt x="36" y="53"/>
                    <a:pt x="36" y="53"/>
                  </a:cubicBezTo>
                  <a:cubicBezTo>
                    <a:pt x="37" y="53"/>
                    <a:pt x="37" y="52"/>
                    <a:pt x="37" y="52"/>
                  </a:cubicBezTo>
                  <a:cubicBezTo>
                    <a:pt x="37" y="51"/>
                    <a:pt x="37" y="50"/>
                    <a:pt x="36" y="50"/>
                  </a:cubicBezTo>
                  <a:cubicBezTo>
                    <a:pt x="36" y="50"/>
                    <a:pt x="36" y="50"/>
                    <a:pt x="36" y="50"/>
                  </a:cubicBezTo>
                  <a:moveTo>
                    <a:pt x="17" y="43"/>
                  </a:moveTo>
                  <a:cubicBezTo>
                    <a:pt x="17" y="43"/>
                    <a:pt x="16" y="43"/>
                    <a:pt x="16" y="43"/>
                  </a:cubicBezTo>
                  <a:cubicBezTo>
                    <a:pt x="15" y="44"/>
                    <a:pt x="15" y="45"/>
                    <a:pt x="15" y="45"/>
                  </a:cubicBezTo>
                  <a:cubicBezTo>
                    <a:pt x="16" y="46"/>
                    <a:pt x="16" y="46"/>
                    <a:pt x="17" y="46"/>
                  </a:cubicBezTo>
                  <a:cubicBezTo>
                    <a:pt x="18" y="46"/>
                    <a:pt x="18" y="46"/>
                    <a:pt x="18" y="46"/>
                  </a:cubicBezTo>
                  <a:cubicBezTo>
                    <a:pt x="18" y="46"/>
                    <a:pt x="19" y="45"/>
                    <a:pt x="18" y="44"/>
                  </a:cubicBezTo>
                  <a:cubicBezTo>
                    <a:pt x="18" y="43"/>
                    <a:pt x="17" y="43"/>
                    <a:pt x="17" y="43"/>
                  </a:cubicBezTo>
                  <a:moveTo>
                    <a:pt x="36" y="40"/>
                  </a:moveTo>
                  <a:cubicBezTo>
                    <a:pt x="36" y="40"/>
                    <a:pt x="35" y="40"/>
                    <a:pt x="35" y="41"/>
                  </a:cubicBezTo>
                  <a:cubicBezTo>
                    <a:pt x="35" y="42"/>
                    <a:pt x="35" y="43"/>
                    <a:pt x="36" y="43"/>
                  </a:cubicBezTo>
                  <a:cubicBezTo>
                    <a:pt x="36" y="43"/>
                    <a:pt x="36" y="43"/>
                    <a:pt x="36" y="43"/>
                  </a:cubicBezTo>
                  <a:cubicBezTo>
                    <a:pt x="37" y="43"/>
                    <a:pt x="38" y="42"/>
                    <a:pt x="38" y="42"/>
                  </a:cubicBezTo>
                  <a:cubicBezTo>
                    <a:pt x="38" y="41"/>
                    <a:pt x="37" y="40"/>
                    <a:pt x="37" y="40"/>
                  </a:cubicBezTo>
                  <a:cubicBezTo>
                    <a:pt x="37" y="40"/>
                    <a:pt x="36" y="40"/>
                    <a:pt x="36" y="40"/>
                  </a:cubicBezTo>
                  <a:moveTo>
                    <a:pt x="12" y="34"/>
                  </a:moveTo>
                  <a:cubicBezTo>
                    <a:pt x="12" y="34"/>
                    <a:pt x="11" y="34"/>
                    <a:pt x="11" y="34"/>
                  </a:cubicBezTo>
                  <a:cubicBezTo>
                    <a:pt x="10" y="35"/>
                    <a:pt x="10" y="36"/>
                    <a:pt x="11" y="37"/>
                  </a:cubicBezTo>
                  <a:cubicBezTo>
                    <a:pt x="11" y="37"/>
                    <a:pt x="11" y="37"/>
                    <a:pt x="12" y="37"/>
                  </a:cubicBezTo>
                  <a:cubicBezTo>
                    <a:pt x="12" y="37"/>
                    <a:pt x="13" y="36"/>
                    <a:pt x="13" y="35"/>
                  </a:cubicBezTo>
                  <a:cubicBezTo>
                    <a:pt x="13" y="35"/>
                    <a:pt x="13" y="35"/>
                    <a:pt x="13" y="35"/>
                  </a:cubicBezTo>
                  <a:cubicBezTo>
                    <a:pt x="13" y="34"/>
                    <a:pt x="13" y="34"/>
                    <a:pt x="12" y="34"/>
                  </a:cubicBezTo>
                  <a:moveTo>
                    <a:pt x="39" y="31"/>
                  </a:moveTo>
                  <a:cubicBezTo>
                    <a:pt x="38" y="32"/>
                    <a:pt x="37" y="32"/>
                    <a:pt x="37" y="33"/>
                  </a:cubicBezTo>
                  <a:cubicBezTo>
                    <a:pt x="37" y="33"/>
                    <a:pt x="37" y="33"/>
                    <a:pt x="37" y="33"/>
                  </a:cubicBezTo>
                  <a:cubicBezTo>
                    <a:pt x="37" y="33"/>
                    <a:pt x="37" y="33"/>
                    <a:pt x="37" y="33"/>
                  </a:cubicBezTo>
                  <a:cubicBezTo>
                    <a:pt x="38" y="33"/>
                    <a:pt x="39" y="32"/>
                    <a:pt x="39" y="32"/>
                  </a:cubicBezTo>
                  <a:cubicBezTo>
                    <a:pt x="39" y="31"/>
                    <a:pt x="39" y="31"/>
                    <a:pt x="39" y="31"/>
                  </a:cubicBezTo>
                  <a:moveTo>
                    <a:pt x="7" y="25"/>
                  </a:moveTo>
                  <a:cubicBezTo>
                    <a:pt x="7" y="25"/>
                    <a:pt x="7" y="25"/>
                    <a:pt x="6" y="26"/>
                  </a:cubicBezTo>
                  <a:cubicBezTo>
                    <a:pt x="6" y="26"/>
                    <a:pt x="5" y="27"/>
                    <a:pt x="6" y="28"/>
                  </a:cubicBezTo>
                  <a:cubicBezTo>
                    <a:pt x="6" y="28"/>
                    <a:pt x="7" y="29"/>
                    <a:pt x="7" y="29"/>
                  </a:cubicBezTo>
                  <a:cubicBezTo>
                    <a:pt x="8" y="29"/>
                    <a:pt x="8" y="29"/>
                    <a:pt x="8" y="29"/>
                  </a:cubicBezTo>
                  <a:cubicBezTo>
                    <a:pt x="9" y="28"/>
                    <a:pt x="9" y="27"/>
                    <a:pt x="9" y="26"/>
                  </a:cubicBezTo>
                  <a:cubicBezTo>
                    <a:pt x="8" y="26"/>
                    <a:pt x="8" y="25"/>
                    <a:pt x="7" y="25"/>
                  </a:cubicBezTo>
                  <a:moveTo>
                    <a:pt x="38" y="20"/>
                  </a:moveTo>
                  <a:cubicBezTo>
                    <a:pt x="37" y="20"/>
                    <a:pt x="36" y="20"/>
                    <a:pt x="36" y="21"/>
                  </a:cubicBezTo>
                  <a:cubicBezTo>
                    <a:pt x="36" y="21"/>
                    <a:pt x="36" y="21"/>
                    <a:pt x="36" y="22"/>
                  </a:cubicBezTo>
                  <a:cubicBezTo>
                    <a:pt x="37" y="21"/>
                    <a:pt x="38" y="21"/>
                    <a:pt x="39" y="21"/>
                  </a:cubicBezTo>
                  <a:cubicBezTo>
                    <a:pt x="39" y="20"/>
                    <a:pt x="39" y="20"/>
                    <a:pt x="38" y="20"/>
                  </a:cubicBezTo>
                  <a:cubicBezTo>
                    <a:pt x="38" y="20"/>
                    <a:pt x="38" y="20"/>
                    <a:pt x="38" y="20"/>
                  </a:cubicBezTo>
                  <a:moveTo>
                    <a:pt x="2" y="17"/>
                  </a:moveTo>
                  <a:cubicBezTo>
                    <a:pt x="2" y="17"/>
                    <a:pt x="2" y="17"/>
                    <a:pt x="2" y="17"/>
                  </a:cubicBezTo>
                  <a:cubicBezTo>
                    <a:pt x="1" y="17"/>
                    <a:pt x="0" y="18"/>
                    <a:pt x="1" y="19"/>
                  </a:cubicBezTo>
                  <a:cubicBezTo>
                    <a:pt x="1" y="20"/>
                    <a:pt x="2" y="20"/>
                    <a:pt x="2" y="20"/>
                  </a:cubicBezTo>
                  <a:cubicBezTo>
                    <a:pt x="3" y="20"/>
                    <a:pt x="3" y="20"/>
                    <a:pt x="3" y="20"/>
                  </a:cubicBezTo>
                  <a:cubicBezTo>
                    <a:pt x="4" y="19"/>
                    <a:pt x="4" y="18"/>
                    <a:pt x="4" y="17"/>
                  </a:cubicBezTo>
                  <a:cubicBezTo>
                    <a:pt x="4" y="17"/>
                    <a:pt x="3" y="17"/>
                    <a:pt x="2" y="17"/>
                  </a:cubicBezTo>
                  <a:moveTo>
                    <a:pt x="39" y="10"/>
                  </a:moveTo>
                  <a:cubicBezTo>
                    <a:pt x="38" y="10"/>
                    <a:pt x="37" y="11"/>
                    <a:pt x="37" y="11"/>
                  </a:cubicBezTo>
                  <a:cubicBezTo>
                    <a:pt x="37" y="12"/>
                    <a:pt x="38" y="13"/>
                    <a:pt x="38" y="13"/>
                  </a:cubicBezTo>
                  <a:cubicBezTo>
                    <a:pt x="39" y="13"/>
                    <a:pt x="39" y="13"/>
                    <a:pt x="39" y="13"/>
                  </a:cubicBezTo>
                  <a:cubicBezTo>
                    <a:pt x="40" y="13"/>
                    <a:pt x="40" y="13"/>
                    <a:pt x="40" y="12"/>
                  </a:cubicBezTo>
                  <a:cubicBezTo>
                    <a:pt x="40" y="11"/>
                    <a:pt x="40" y="10"/>
                    <a:pt x="39" y="10"/>
                  </a:cubicBezTo>
                  <a:cubicBezTo>
                    <a:pt x="39" y="10"/>
                    <a:pt x="39" y="10"/>
                    <a:pt x="39" y="10"/>
                  </a:cubicBezTo>
                  <a:moveTo>
                    <a:pt x="39" y="0"/>
                  </a:moveTo>
                  <a:cubicBezTo>
                    <a:pt x="38" y="0"/>
                    <a:pt x="38" y="1"/>
                    <a:pt x="38" y="1"/>
                  </a:cubicBezTo>
                  <a:cubicBezTo>
                    <a:pt x="38" y="2"/>
                    <a:pt x="38" y="3"/>
                    <a:pt x="39" y="3"/>
                  </a:cubicBezTo>
                  <a:cubicBezTo>
                    <a:pt x="39" y="3"/>
                    <a:pt x="39" y="3"/>
                    <a:pt x="39" y="3"/>
                  </a:cubicBezTo>
                  <a:cubicBezTo>
                    <a:pt x="40" y="3"/>
                    <a:pt x="41" y="3"/>
                    <a:pt x="41" y="2"/>
                  </a:cubicBezTo>
                  <a:cubicBezTo>
                    <a:pt x="41" y="1"/>
                    <a:pt x="40" y="0"/>
                    <a:pt x="39" y="0"/>
                  </a:cubicBezTo>
                  <a:cubicBezTo>
                    <a:pt x="39" y="0"/>
                    <a:pt x="39" y="0"/>
                    <a:pt x="39"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7" name="Freeform 1170"/>
            <p:cNvSpPr>
              <a:spLocks noEditPoints="1"/>
            </p:cNvSpPr>
            <p:nvPr/>
          </p:nvSpPr>
          <p:spPr bwMode="auto">
            <a:xfrm>
              <a:off x="4452062" y="2749803"/>
              <a:ext cx="410975" cy="407607"/>
            </a:xfrm>
            <a:custGeom>
              <a:avLst/>
              <a:gdLst>
                <a:gd name="T0" fmla="*/ 58 w 120"/>
                <a:gd name="T1" fmla="*/ 60 h 120"/>
                <a:gd name="T2" fmla="*/ 54 w 120"/>
                <a:gd name="T3" fmla="*/ 62 h 120"/>
                <a:gd name="T4" fmla="*/ 55 w 120"/>
                <a:gd name="T5" fmla="*/ 59 h 120"/>
                <a:gd name="T6" fmla="*/ 54 w 120"/>
                <a:gd name="T7" fmla="*/ 50 h 120"/>
                <a:gd name="T8" fmla="*/ 50 w 120"/>
                <a:gd name="T9" fmla="*/ 63 h 120"/>
                <a:gd name="T10" fmla="*/ 64 w 120"/>
                <a:gd name="T11" fmla="*/ 62 h 120"/>
                <a:gd name="T12" fmla="*/ 62 w 120"/>
                <a:gd name="T13" fmla="*/ 49 h 120"/>
                <a:gd name="T14" fmla="*/ 8 w 120"/>
                <a:gd name="T15" fmla="*/ 66 h 120"/>
                <a:gd name="T16" fmla="*/ 9 w 120"/>
                <a:gd name="T17" fmla="*/ 69 h 120"/>
                <a:gd name="T18" fmla="*/ 19 w 120"/>
                <a:gd name="T19" fmla="*/ 65 h 120"/>
                <a:gd name="T20" fmla="*/ 28 w 120"/>
                <a:gd name="T21" fmla="*/ 67 h 120"/>
                <a:gd name="T22" fmla="*/ 30 w 120"/>
                <a:gd name="T23" fmla="*/ 65 h 120"/>
                <a:gd name="T24" fmla="*/ 37 w 120"/>
                <a:gd name="T25" fmla="*/ 64 h 120"/>
                <a:gd name="T26" fmla="*/ 39 w 120"/>
                <a:gd name="T27" fmla="*/ 65 h 120"/>
                <a:gd name="T28" fmla="*/ 95 w 120"/>
                <a:gd name="T29" fmla="*/ 44 h 120"/>
                <a:gd name="T30" fmla="*/ 95 w 120"/>
                <a:gd name="T31" fmla="*/ 47 h 120"/>
                <a:gd name="T32" fmla="*/ 105 w 120"/>
                <a:gd name="T33" fmla="*/ 42 h 120"/>
                <a:gd name="T34" fmla="*/ 115 w 120"/>
                <a:gd name="T35" fmla="*/ 44 h 120"/>
                <a:gd name="T36" fmla="*/ 116 w 120"/>
                <a:gd name="T37" fmla="*/ 42 h 120"/>
                <a:gd name="T38" fmla="*/ 31 w 120"/>
                <a:gd name="T39" fmla="*/ 41 h 120"/>
                <a:gd name="T40" fmla="*/ 33 w 120"/>
                <a:gd name="T41" fmla="*/ 41 h 120"/>
                <a:gd name="T42" fmla="*/ 23 w 120"/>
                <a:gd name="T43" fmla="*/ 32 h 120"/>
                <a:gd name="T44" fmla="*/ 24 w 120"/>
                <a:gd name="T45" fmla="*/ 35 h 120"/>
                <a:gd name="T46" fmla="*/ 32 w 120"/>
                <a:gd name="T47" fmla="*/ 73 h 120"/>
                <a:gd name="T48" fmla="*/ 49 w 120"/>
                <a:gd name="T49" fmla="*/ 32 h 120"/>
                <a:gd name="T50" fmla="*/ 86 w 120"/>
                <a:gd name="T51" fmla="*/ 44 h 120"/>
                <a:gd name="T52" fmla="*/ 76 w 120"/>
                <a:gd name="T53" fmla="*/ 74 h 120"/>
                <a:gd name="T54" fmla="*/ 56 w 120"/>
                <a:gd name="T55" fmla="*/ 76 h 120"/>
                <a:gd name="T56" fmla="*/ 42 w 120"/>
                <a:gd name="T57" fmla="*/ 63 h 120"/>
                <a:gd name="T58" fmla="*/ 67 w 120"/>
                <a:gd name="T59" fmla="*/ 47 h 120"/>
                <a:gd name="T60" fmla="*/ 75 w 120"/>
                <a:gd name="T61" fmla="*/ 48 h 120"/>
                <a:gd name="T62" fmla="*/ 75 w 120"/>
                <a:gd name="T63" fmla="*/ 51 h 120"/>
                <a:gd name="T64" fmla="*/ 71 w 120"/>
                <a:gd name="T65" fmla="*/ 69 h 120"/>
                <a:gd name="T66" fmla="*/ 83 w 120"/>
                <a:gd name="T67" fmla="*/ 53 h 120"/>
                <a:gd name="T68" fmla="*/ 62 w 120"/>
                <a:gd name="T69" fmla="*/ 36 h 120"/>
                <a:gd name="T70" fmla="*/ 40 w 120"/>
                <a:gd name="T71" fmla="*/ 48 h 120"/>
                <a:gd name="T72" fmla="*/ 36 w 120"/>
                <a:gd name="T73" fmla="*/ 62 h 120"/>
                <a:gd name="T74" fmla="*/ 62 w 120"/>
                <a:gd name="T75" fmla="*/ 84 h 120"/>
                <a:gd name="T76" fmla="*/ 90 w 120"/>
                <a:gd name="T77" fmla="*/ 76 h 120"/>
                <a:gd name="T78" fmla="*/ 72 w 120"/>
                <a:gd name="T79" fmla="*/ 88 h 120"/>
                <a:gd name="T80" fmla="*/ 16 w 120"/>
                <a:gd name="T81" fmla="*/ 25 h 120"/>
                <a:gd name="T82" fmla="*/ 17 w 120"/>
                <a:gd name="T83" fmla="*/ 28 h 120"/>
                <a:gd name="T84" fmla="*/ 79 w 120"/>
                <a:gd name="T85" fmla="*/ 25 h 120"/>
                <a:gd name="T86" fmla="*/ 83 w 120"/>
                <a:gd name="T87" fmla="*/ 19 h 120"/>
                <a:gd name="T88" fmla="*/ 83 w 120"/>
                <a:gd name="T89" fmla="*/ 15 h 120"/>
                <a:gd name="T90" fmla="*/ 0 w 120"/>
                <a:gd name="T91" fmla="*/ 60 h 120"/>
                <a:gd name="T92" fmla="*/ 88 w 120"/>
                <a:gd name="T93" fmla="*/ 8 h 120"/>
                <a:gd name="T94" fmla="*/ 86 w 120"/>
                <a:gd name="T95" fmla="*/ 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0" h="120">
                  <a:moveTo>
                    <a:pt x="58" y="63"/>
                  </a:moveTo>
                  <a:cubicBezTo>
                    <a:pt x="57" y="63"/>
                    <a:pt x="57" y="63"/>
                    <a:pt x="57" y="62"/>
                  </a:cubicBezTo>
                  <a:cubicBezTo>
                    <a:pt x="57" y="61"/>
                    <a:pt x="57" y="60"/>
                    <a:pt x="58" y="60"/>
                  </a:cubicBezTo>
                  <a:cubicBezTo>
                    <a:pt x="58" y="60"/>
                    <a:pt x="58" y="60"/>
                    <a:pt x="58" y="60"/>
                  </a:cubicBezTo>
                  <a:cubicBezTo>
                    <a:pt x="59" y="60"/>
                    <a:pt x="60" y="60"/>
                    <a:pt x="60" y="61"/>
                  </a:cubicBezTo>
                  <a:cubicBezTo>
                    <a:pt x="60" y="62"/>
                    <a:pt x="59" y="63"/>
                    <a:pt x="58" y="63"/>
                  </a:cubicBezTo>
                  <a:cubicBezTo>
                    <a:pt x="58" y="63"/>
                    <a:pt x="58" y="63"/>
                    <a:pt x="58" y="63"/>
                  </a:cubicBezTo>
                  <a:moveTo>
                    <a:pt x="54" y="62"/>
                  </a:moveTo>
                  <a:cubicBezTo>
                    <a:pt x="54" y="62"/>
                    <a:pt x="53" y="62"/>
                    <a:pt x="53" y="61"/>
                  </a:cubicBezTo>
                  <a:cubicBezTo>
                    <a:pt x="52" y="61"/>
                    <a:pt x="52" y="60"/>
                    <a:pt x="53" y="59"/>
                  </a:cubicBezTo>
                  <a:cubicBezTo>
                    <a:pt x="53" y="59"/>
                    <a:pt x="54" y="58"/>
                    <a:pt x="54" y="58"/>
                  </a:cubicBezTo>
                  <a:cubicBezTo>
                    <a:pt x="54" y="58"/>
                    <a:pt x="55" y="58"/>
                    <a:pt x="55" y="59"/>
                  </a:cubicBezTo>
                  <a:cubicBezTo>
                    <a:pt x="56" y="59"/>
                    <a:pt x="56" y="60"/>
                    <a:pt x="55" y="61"/>
                  </a:cubicBezTo>
                  <a:cubicBezTo>
                    <a:pt x="55" y="61"/>
                    <a:pt x="54" y="62"/>
                    <a:pt x="54" y="62"/>
                  </a:cubicBezTo>
                  <a:moveTo>
                    <a:pt x="59" y="48"/>
                  </a:moveTo>
                  <a:cubicBezTo>
                    <a:pt x="58" y="48"/>
                    <a:pt x="56" y="49"/>
                    <a:pt x="54" y="50"/>
                  </a:cubicBezTo>
                  <a:cubicBezTo>
                    <a:pt x="53" y="52"/>
                    <a:pt x="52" y="53"/>
                    <a:pt x="51" y="56"/>
                  </a:cubicBezTo>
                  <a:cubicBezTo>
                    <a:pt x="50" y="58"/>
                    <a:pt x="50" y="60"/>
                    <a:pt x="50" y="62"/>
                  </a:cubicBezTo>
                  <a:cubicBezTo>
                    <a:pt x="50" y="62"/>
                    <a:pt x="50" y="62"/>
                    <a:pt x="50" y="62"/>
                  </a:cubicBezTo>
                  <a:cubicBezTo>
                    <a:pt x="50" y="63"/>
                    <a:pt x="50" y="63"/>
                    <a:pt x="50" y="63"/>
                  </a:cubicBezTo>
                  <a:cubicBezTo>
                    <a:pt x="50" y="65"/>
                    <a:pt x="50" y="67"/>
                    <a:pt x="51" y="68"/>
                  </a:cubicBezTo>
                  <a:cubicBezTo>
                    <a:pt x="52" y="70"/>
                    <a:pt x="54" y="70"/>
                    <a:pt x="56" y="70"/>
                  </a:cubicBezTo>
                  <a:cubicBezTo>
                    <a:pt x="57" y="70"/>
                    <a:pt x="59" y="70"/>
                    <a:pt x="61" y="68"/>
                  </a:cubicBezTo>
                  <a:cubicBezTo>
                    <a:pt x="62" y="67"/>
                    <a:pt x="63" y="65"/>
                    <a:pt x="64" y="62"/>
                  </a:cubicBezTo>
                  <a:cubicBezTo>
                    <a:pt x="65" y="60"/>
                    <a:pt x="65" y="58"/>
                    <a:pt x="65" y="55"/>
                  </a:cubicBezTo>
                  <a:cubicBezTo>
                    <a:pt x="65" y="54"/>
                    <a:pt x="65" y="53"/>
                    <a:pt x="65" y="52"/>
                  </a:cubicBezTo>
                  <a:cubicBezTo>
                    <a:pt x="64" y="52"/>
                    <a:pt x="64" y="51"/>
                    <a:pt x="64" y="50"/>
                  </a:cubicBezTo>
                  <a:cubicBezTo>
                    <a:pt x="63" y="49"/>
                    <a:pt x="62" y="49"/>
                    <a:pt x="62" y="49"/>
                  </a:cubicBezTo>
                  <a:cubicBezTo>
                    <a:pt x="61" y="48"/>
                    <a:pt x="60" y="48"/>
                    <a:pt x="59" y="48"/>
                  </a:cubicBezTo>
                  <a:moveTo>
                    <a:pt x="9" y="69"/>
                  </a:moveTo>
                  <a:cubicBezTo>
                    <a:pt x="8" y="69"/>
                    <a:pt x="7" y="68"/>
                    <a:pt x="7" y="68"/>
                  </a:cubicBezTo>
                  <a:cubicBezTo>
                    <a:pt x="7" y="67"/>
                    <a:pt x="8" y="66"/>
                    <a:pt x="8" y="66"/>
                  </a:cubicBezTo>
                  <a:cubicBezTo>
                    <a:pt x="9" y="66"/>
                    <a:pt x="9" y="66"/>
                    <a:pt x="9" y="66"/>
                  </a:cubicBezTo>
                  <a:cubicBezTo>
                    <a:pt x="9" y="66"/>
                    <a:pt x="10" y="66"/>
                    <a:pt x="10" y="67"/>
                  </a:cubicBezTo>
                  <a:cubicBezTo>
                    <a:pt x="10" y="68"/>
                    <a:pt x="10" y="69"/>
                    <a:pt x="9" y="69"/>
                  </a:cubicBezTo>
                  <a:cubicBezTo>
                    <a:pt x="9" y="69"/>
                    <a:pt x="9" y="69"/>
                    <a:pt x="9" y="69"/>
                  </a:cubicBezTo>
                  <a:moveTo>
                    <a:pt x="19" y="68"/>
                  </a:moveTo>
                  <a:cubicBezTo>
                    <a:pt x="18" y="68"/>
                    <a:pt x="17" y="67"/>
                    <a:pt x="17" y="66"/>
                  </a:cubicBezTo>
                  <a:cubicBezTo>
                    <a:pt x="17" y="66"/>
                    <a:pt x="17" y="65"/>
                    <a:pt x="18" y="65"/>
                  </a:cubicBezTo>
                  <a:cubicBezTo>
                    <a:pt x="18" y="65"/>
                    <a:pt x="19" y="65"/>
                    <a:pt x="19" y="65"/>
                  </a:cubicBezTo>
                  <a:cubicBezTo>
                    <a:pt x="19" y="65"/>
                    <a:pt x="20" y="65"/>
                    <a:pt x="20" y="66"/>
                  </a:cubicBezTo>
                  <a:cubicBezTo>
                    <a:pt x="20" y="67"/>
                    <a:pt x="20" y="68"/>
                    <a:pt x="19" y="68"/>
                  </a:cubicBezTo>
                  <a:cubicBezTo>
                    <a:pt x="19" y="68"/>
                    <a:pt x="19" y="68"/>
                    <a:pt x="19" y="68"/>
                  </a:cubicBezTo>
                  <a:moveTo>
                    <a:pt x="28" y="67"/>
                  </a:moveTo>
                  <a:cubicBezTo>
                    <a:pt x="28" y="67"/>
                    <a:pt x="27" y="66"/>
                    <a:pt x="27" y="65"/>
                  </a:cubicBezTo>
                  <a:cubicBezTo>
                    <a:pt x="27" y="64"/>
                    <a:pt x="27" y="63"/>
                    <a:pt x="28" y="63"/>
                  </a:cubicBezTo>
                  <a:cubicBezTo>
                    <a:pt x="28" y="63"/>
                    <a:pt x="28" y="63"/>
                    <a:pt x="28" y="63"/>
                  </a:cubicBezTo>
                  <a:cubicBezTo>
                    <a:pt x="29" y="63"/>
                    <a:pt x="30" y="64"/>
                    <a:pt x="30" y="65"/>
                  </a:cubicBezTo>
                  <a:cubicBezTo>
                    <a:pt x="30" y="66"/>
                    <a:pt x="30" y="67"/>
                    <a:pt x="29" y="67"/>
                  </a:cubicBezTo>
                  <a:cubicBezTo>
                    <a:pt x="28" y="67"/>
                    <a:pt x="28" y="67"/>
                    <a:pt x="28" y="67"/>
                  </a:cubicBezTo>
                  <a:moveTo>
                    <a:pt x="38" y="66"/>
                  </a:moveTo>
                  <a:cubicBezTo>
                    <a:pt x="38" y="66"/>
                    <a:pt x="37" y="65"/>
                    <a:pt x="37" y="64"/>
                  </a:cubicBezTo>
                  <a:cubicBezTo>
                    <a:pt x="37" y="63"/>
                    <a:pt x="37" y="62"/>
                    <a:pt x="38" y="62"/>
                  </a:cubicBezTo>
                  <a:cubicBezTo>
                    <a:pt x="38" y="62"/>
                    <a:pt x="38" y="62"/>
                    <a:pt x="38" y="62"/>
                  </a:cubicBezTo>
                  <a:cubicBezTo>
                    <a:pt x="39" y="62"/>
                    <a:pt x="40" y="63"/>
                    <a:pt x="40" y="64"/>
                  </a:cubicBezTo>
                  <a:cubicBezTo>
                    <a:pt x="40" y="65"/>
                    <a:pt x="40" y="65"/>
                    <a:pt x="39" y="65"/>
                  </a:cubicBezTo>
                  <a:cubicBezTo>
                    <a:pt x="38" y="66"/>
                    <a:pt x="38" y="66"/>
                    <a:pt x="38" y="66"/>
                  </a:cubicBezTo>
                  <a:moveTo>
                    <a:pt x="95" y="47"/>
                  </a:moveTo>
                  <a:cubicBezTo>
                    <a:pt x="94" y="47"/>
                    <a:pt x="94" y="47"/>
                    <a:pt x="93" y="46"/>
                  </a:cubicBezTo>
                  <a:cubicBezTo>
                    <a:pt x="93" y="45"/>
                    <a:pt x="94" y="44"/>
                    <a:pt x="95" y="44"/>
                  </a:cubicBezTo>
                  <a:cubicBezTo>
                    <a:pt x="95" y="44"/>
                    <a:pt x="95" y="44"/>
                    <a:pt x="95" y="44"/>
                  </a:cubicBezTo>
                  <a:cubicBezTo>
                    <a:pt x="96" y="44"/>
                    <a:pt x="97" y="45"/>
                    <a:pt x="97" y="46"/>
                  </a:cubicBezTo>
                  <a:cubicBezTo>
                    <a:pt x="97" y="46"/>
                    <a:pt x="96" y="47"/>
                    <a:pt x="95" y="47"/>
                  </a:cubicBezTo>
                  <a:cubicBezTo>
                    <a:pt x="95" y="47"/>
                    <a:pt x="95" y="47"/>
                    <a:pt x="95" y="47"/>
                  </a:cubicBezTo>
                  <a:moveTo>
                    <a:pt x="105" y="46"/>
                  </a:moveTo>
                  <a:cubicBezTo>
                    <a:pt x="104" y="46"/>
                    <a:pt x="103" y="45"/>
                    <a:pt x="103" y="44"/>
                  </a:cubicBezTo>
                  <a:cubicBezTo>
                    <a:pt x="103" y="43"/>
                    <a:pt x="104" y="43"/>
                    <a:pt x="105" y="42"/>
                  </a:cubicBezTo>
                  <a:cubicBezTo>
                    <a:pt x="105" y="42"/>
                    <a:pt x="105" y="42"/>
                    <a:pt x="105" y="42"/>
                  </a:cubicBezTo>
                  <a:cubicBezTo>
                    <a:pt x="106" y="42"/>
                    <a:pt x="106" y="43"/>
                    <a:pt x="107" y="44"/>
                  </a:cubicBezTo>
                  <a:cubicBezTo>
                    <a:pt x="107" y="45"/>
                    <a:pt x="106" y="46"/>
                    <a:pt x="105" y="46"/>
                  </a:cubicBezTo>
                  <a:cubicBezTo>
                    <a:pt x="105" y="46"/>
                    <a:pt x="105" y="46"/>
                    <a:pt x="105" y="46"/>
                  </a:cubicBezTo>
                  <a:moveTo>
                    <a:pt x="115" y="44"/>
                  </a:moveTo>
                  <a:cubicBezTo>
                    <a:pt x="114" y="44"/>
                    <a:pt x="113" y="44"/>
                    <a:pt x="113" y="43"/>
                  </a:cubicBezTo>
                  <a:cubicBezTo>
                    <a:pt x="113" y="42"/>
                    <a:pt x="114" y="41"/>
                    <a:pt x="114" y="41"/>
                  </a:cubicBezTo>
                  <a:cubicBezTo>
                    <a:pt x="115" y="41"/>
                    <a:pt x="115" y="41"/>
                    <a:pt x="115" y="41"/>
                  </a:cubicBezTo>
                  <a:cubicBezTo>
                    <a:pt x="116" y="41"/>
                    <a:pt x="116" y="41"/>
                    <a:pt x="116" y="42"/>
                  </a:cubicBezTo>
                  <a:cubicBezTo>
                    <a:pt x="117" y="43"/>
                    <a:pt x="116" y="44"/>
                    <a:pt x="115" y="44"/>
                  </a:cubicBezTo>
                  <a:cubicBezTo>
                    <a:pt x="115" y="44"/>
                    <a:pt x="115" y="44"/>
                    <a:pt x="115" y="44"/>
                  </a:cubicBezTo>
                  <a:moveTo>
                    <a:pt x="32" y="42"/>
                  </a:moveTo>
                  <a:cubicBezTo>
                    <a:pt x="31" y="42"/>
                    <a:pt x="31" y="41"/>
                    <a:pt x="31" y="41"/>
                  </a:cubicBezTo>
                  <a:cubicBezTo>
                    <a:pt x="30" y="41"/>
                    <a:pt x="30" y="39"/>
                    <a:pt x="30" y="39"/>
                  </a:cubicBezTo>
                  <a:cubicBezTo>
                    <a:pt x="31" y="38"/>
                    <a:pt x="31" y="38"/>
                    <a:pt x="32" y="38"/>
                  </a:cubicBezTo>
                  <a:cubicBezTo>
                    <a:pt x="32" y="38"/>
                    <a:pt x="32" y="38"/>
                    <a:pt x="33" y="39"/>
                  </a:cubicBezTo>
                  <a:cubicBezTo>
                    <a:pt x="33" y="39"/>
                    <a:pt x="34" y="40"/>
                    <a:pt x="33" y="41"/>
                  </a:cubicBezTo>
                  <a:cubicBezTo>
                    <a:pt x="33" y="41"/>
                    <a:pt x="32" y="42"/>
                    <a:pt x="32" y="42"/>
                  </a:cubicBezTo>
                  <a:moveTo>
                    <a:pt x="24" y="35"/>
                  </a:moveTo>
                  <a:cubicBezTo>
                    <a:pt x="24" y="35"/>
                    <a:pt x="23" y="35"/>
                    <a:pt x="23" y="34"/>
                  </a:cubicBezTo>
                  <a:cubicBezTo>
                    <a:pt x="22" y="34"/>
                    <a:pt x="22" y="33"/>
                    <a:pt x="23" y="32"/>
                  </a:cubicBezTo>
                  <a:cubicBezTo>
                    <a:pt x="23" y="32"/>
                    <a:pt x="24" y="32"/>
                    <a:pt x="24" y="32"/>
                  </a:cubicBezTo>
                  <a:cubicBezTo>
                    <a:pt x="25" y="32"/>
                    <a:pt x="25" y="32"/>
                    <a:pt x="25" y="32"/>
                  </a:cubicBezTo>
                  <a:cubicBezTo>
                    <a:pt x="26" y="33"/>
                    <a:pt x="26" y="34"/>
                    <a:pt x="26" y="34"/>
                  </a:cubicBezTo>
                  <a:cubicBezTo>
                    <a:pt x="25" y="35"/>
                    <a:pt x="25" y="35"/>
                    <a:pt x="24" y="35"/>
                  </a:cubicBezTo>
                  <a:moveTo>
                    <a:pt x="63" y="89"/>
                  </a:moveTo>
                  <a:cubicBezTo>
                    <a:pt x="58" y="89"/>
                    <a:pt x="53" y="89"/>
                    <a:pt x="49" y="87"/>
                  </a:cubicBezTo>
                  <a:cubicBezTo>
                    <a:pt x="45" y="86"/>
                    <a:pt x="41" y="84"/>
                    <a:pt x="39" y="82"/>
                  </a:cubicBezTo>
                  <a:cubicBezTo>
                    <a:pt x="36" y="79"/>
                    <a:pt x="34" y="76"/>
                    <a:pt x="32" y="73"/>
                  </a:cubicBezTo>
                  <a:cubicBezTo>
                    <a:pt x="31" y="69"/>
                    <a:pt x="30" y="65"/>
                    <a:pt x="30" y="61"/>
                  </a:cubicBezTo>
                  <a:cubicBezTo>
                    <a:pt x="30" y="57"/>
                    <a:pt x="31" y="53"/>
                    <a:pt x="32" y="49"/>
                  </a:cubicBezTo>
                  <a:cubicBezTo>
                    <a:pt x="34" y="45"/>
                    <a:pt x="36" y="42"/>
                    <a:pt x="39" y="39"/>
                  </a:cubicBezTo>
                  <a:cubicBezTo>
                    <a:pt x="41" y="36"/>
                    <a:pt x="45" y="34"/>
                    <a:pt x="49" y="32"/>
                  </a:cubicBezTo>
                  <a:cubicBezTo>
                    <a:pt x="53" y="31"/>
                    <a:pt x="57" y="30"/>
                    <a:pt x="62" y="30"/>
                  </a:cubicBezTo>
                  <a:cubicBezTo>
                    <a:pt x="66" y="30"/>
                    <a:pt x="69" y="31"/>
                    <a:pt x="73" y="32"/>
                  </a:cubicBezTo>
                  <a:cubicBezTo>
                    <a:pt x="76" y="33"/>
                    <a:pt x="79" y="34"/>
                    <a:pt x="81" y="37"/>
                  </a:cubicBezTo>
                  <a:cubicBezTo>
                    <a:pt x="83" y="39"/>
                    <a:pt x="85" y="41"/>
                    <a:pt x="86" y="44"/>
                  </a:cubicBezTo>
                  <a:cubicBezTo>
                    <a:pt x="88" y="47"/>
                    <a:pt x="88" y="50"/>
                    <a:pt x="88" y="54"/>
                  </a:cubicBezTo>
                  <a:cubicBezTo>
                    <a:pt x="88" y="57"/>
                    <a:pt x="88" y="59"/>
                    <a:pt x="87" y="62"/>
                  </a:cubicBezTo>
                  <a:cubicBezTo>
                    <a:pt x="86" y="65"/>
                    <a:pt x="84" y="67"/>
                    <a:pt x="83" y="69"/>
                  </a:cubicBezTo>
                  <a:cubicBezTo>
                    <a:pt x="81" y="71"/>
                    <a:pt x="79" y="73"/>
                    <a:pt x="76" y="74"/>
                  </a:cubicBezTo>
                  <a:cubicBezTo>
                    <a:pt x="74" y="75"/>
                    <a:pt x="71" y="76"/>
                    <a:pt x="68" y="76"/>
                  </a:cubicBezTo>
                  <a:cubicBezTo>
                    <a:pt x="66" y="76"/>
                    <a:pt x="65" y="76"/>
                    <a:pt x="64" y="75"/>
                  </a:cubicBezTo>
                  <a:cubicBezTo>
                    <a:pt x="63" y="75"/>
                    <a:pt x="63" y="74"/>
                    <a:pt x="62" y="72"/>
                  </a:cubicBezTo>
                  <a:cubicBezTo>
                    <a:pt x="60" y="74"/>
                    <a:pt x="58" y="75"/>
                    <a:pt x="56" y="76"/>
                  </a:cubicBezTo>
                  <a:cubicBezTo>
                    <a:pt x="55" y="76"/>
                    <a:pt x="54" y="76"/>
                    <a:pt x="54" y="76"/>
                  </a:cubicBezTo>
                  <a:cubicBezTo>
                    <a:pt x="52" y="76"/>
                    <a:pt x="51" y="76"/>
                    <a:pt x="49" y="75"/>
                  </a:cubicBezTo>
                  <a:cubicBezTo>
                    <a:pt x="47" y="74"/>
                    <a:pt x="45" y="73"/>
                    <a:pt x="44" y="71"/>
                  </a:cubicBezTo>
                  <a:cubicBezTo>
                    <a:pt x="43" y="69"/>
                    <a:pt x="42" y="66"/>
                    <a:pt x="42" y="63"/>
                  </a:cubicBezTo>
                  <a:cubicBezTo>
                    <a:pt x="42" y="60"/>
                    <a:pt x="43" y="56"/>
                    <a:pt x="44" y="53"/>
                  </a:cubicBezTo>
                  <a:cubicBezTo>
                    <a:pt x="45" y="50"/>
                    <a:pt x="47" y="48"/>
                    <a:pt x="50" y="46"/>
                  </a:cubicBezTo>
                  <a:cubicBezTo>
                    <a:pt x="53" y="44"/>
                    <a:pt x="55" y="43"/>
                    <a:pt x="59" y="43"/>
                  </a:cubicBezTo>
                  <a:cubicBezTo>
                    <a:pt x="62" y="43"/>
                    <a:pt x="65" y="44"/>
                    <a:pt x="67" y="47"/>
                  </a:cubicBezTo>
                  <a:cubicBezTo>
                    <a:pt x="68" y="43"/>
                    <a:pt x="68" y="43"/>
                    <a:pt x="68" y="43"/>
                  </a:cubicBezTo>
                  <a:cubicBezTo>
                    <a:pt x="76" y="43"/>
                    <a:pt x="76" y="43"/>
                    <a:pt x="76" y="43"/>
                  </a:cubicBezTo>
                  <a:cubicBezTo>
                    <a:pt x="75" y="48"/>
                    <a:pt x="75" y="48"/>
                    <a:pt x="75" y="48"/>
                  </a:cubicBezTo>
                  <a:cubicBezTo>
                    <a:pt x="75" y="48"/>
                    <a:pt x="75" y="48"/>
                    <a:pt x="75" y="48"/>
                  </a:cubicBezTo>
                  <a:cubicBezTo>
                    <a:pt x="75" y="48"/>
                    <a:pt x="75" y="48"/>
                    <a:pt x="75" y="48"/>
                  </a:cubicBezTo>
                  <a:cubicBezTo>
                    <a:pt x="76" y="48"/>
                    <a:pt x="77" y="48"/>
                    <a:pt x="77" y="49"/>
                  </a:cubicBezTo>
                  <a:cubicBezTo>
                    <a:pt x="77" y="50"/>
                    <a:pt x="77" y="51"/>
                    <a:pt x="76" y="51"/>
                  </a:cubicBezTo>
                  <a:cubicBezTo>
                    <a:pt x="75" y="51"/>
                    <a:pt x="75" y="51"/>
                    <a:pt x="75" y="51"/>
                  </a:cubicBezTo>
                  <a:cubicBezTo>
                    <a:pt x="75" y="51"/>
                    <a:pt x="75" y="51"/>
                    <a:pt x="74" y="50"/>
                  </a:cubicBezTo>
                  <a:cubicBezTo>
                    <a:pt x="71" y="65"/>
                    <a:pt x="71" y="65"/>
                    <a:pt x="71" y="65"/>
                  </a:cubicBezTo>
                  <a:cubicBezTo>
                    <a:pt x="71" y="67"/>
                    <a:pt x="71" y="68"/>
                    <a:pt x="71" y="68"/>
                  </a:cubicBezTo>
                  <a:cubicBezTo>
                    <a:pt x="71" y="69"/>
                    <a:pt x="71" y="69"/>
                    <a:pt x="71" y="69"/>
                  </a:cubicBezTo>
                  <a:cubicBezTo>
                    <a:pt x="72" y="70"/>
                    <a:pt x="72" y="70"/>
                    <a:pt x="72" y="70"/>
                  </a:cubicBezTo>
                  <a:cubicBezTo>
                    <a:pt x="73" y="70"/>
                    <a:pt x="74" y="69"/>
                    <a:pt x="76" y="68"/>
                  </a:cubicBezTo>
                  <a:cubicBezTo>
                    <a:pt x="78" y="66"/>
                    <a:pt x="79" y="64"/>
                    <a:pt x="81" y="62"/>
                  </a:cubicBezTo>
                  <a:cubicBezTo>
                    <a:pt x="82" y="59"/>
                    <a:pt x="83" y="56"/>
                    <a:pt x="83" y="53"/>
                  </a:cubicBezTo>
                  <a:cubicBezTo>
                    <a:pt x="83" y="51"/>
                    <a:pt x="82" y="49"/>
                    <a:pt x="81" y="46"/>
                  </a:cubicBezTo>
                  <a:cubicBezTo>
                    <a:pt x="80" y="44"/>
                    <a:pt x="79" y="42"/>
                    <a:pt x="77" y="41"/>
                  </a:cubicBezTo>
                  <a:cubicBezTo>
                    <a:pt x="75" y="39"/>
                    <a:pt x="73" y="38"/>
                    <a:pt x="71" y="37"/>
                  </a:cubicBezTo>
                  <a:cubicBezTo>
                    <a:pt x="68" y="36"/>
                    <a:pt x="65" y="36"/>
                    <a:pt x="62" y="36"/>
                  </a:cubicBezTo>
                  <a:cubicBezTo>
                    <a:pt x="58" y="36"/>
                    <a:pt x="55" y="36"/>
                    <a:pt x="53" y="37"/>
                  </a:cubicBezTo>
                  <a:cubicBezTo>
                    <a:pt x="50" y="38"/>
                    <a:pt x="47" y="39"/>
                    <a:pt x="45" y="41"/>
                  </a:cubicBezTo>
                  <a:cubicBezTo>
                    <a:pt x="43" y="42"/>
                    <a:pt x="42" y="44"/>
                    <a:pt x="41" y="46"/>
                  </a:cubicBezTo>
                  <a:cubicBezTo>
                    <a:pt x="41" y="46"/>
                    <a:pt x="41" y="47"/>
                    <a:pt x="40" y="48"/>
                  </a:cubicBezTo>
                  <a:cubicBezTo>
                    <a:pt x="40" y="48"/>
                    <a:pt x="40" y="48"/>
                    <a:pt x="39" y="48"/>
                  </a:cubicBezTo>
                  <a:cubicBezTo>
                    <a:pt x="39" y="48"/>
                    <a:pt x="39" y="48"/>
                    <a:pt x="39" y="48"/>
                  </a:cubicBezTo>
                  <a:cubicBezTo>
                    <a:pt x="38" y="50"/>
                    <a:pt x="38" y="52"/>
                    <a:pt x="37" y="54"/>
                  </a:cubicBezTo>
                  <a:cubicBezTo>
                    <a:pt x="36" y="56"/>
                    <a:pt x="36" y="59"/>
                    <a:pt x="36" y="62"/>
                  </a:cubicBezTo>
                  <a:cubicBezTo>
                    <a:pt x="36" y="65"/>
                    <a:pt x="37" y="68"/>
                    <a:pt x="38" y="71"/>
                  </a:cubicBezTo>
                  <a:cubicBezTo>
                    <a:pt x="40" y="74"/>
                    <a:pt x="42" y="77"/>
                    <a:pt x="44" y="79"/>
                  </a:cubicBezTo>
                  <a:cubicBezTo>
                    <a:pt x="47" y="81"/>
                    <a:pt x="50" y="82"/>
                    <a:pt x="54" y="83"/>
                  </a:cubicBezTo>
                  <a:cubicBezTo>
                    <a:pt x="56" y="83"/>
                    <a:pt x="59" y="84"/>
                    <a:pt x="62" y="84"/>
                  </a:cubicBezTo>
                  <a:cubicBezTo>
                    <a:pt x="63" y="84"/>
                    <a:pt x="65" y="84"/>
                    <a:pt x="67" y="83"/>
                  </a:cubicBezTo>
                  <a:cubicBezTo>
                    <a:pt x="71" y="83"/>
                    <a:pt x="74" y="82"/>
                    <a:pt x="77" y="81"/>
                  </a:cubicBezTo>
                  <a:cubicBezTo>
                    <a:pt x="79" y="80"/>
                    <a:pt x="82" y="78"/>
                    <a:pt x="83" y="76"/>
                  </a:cubicBezTo>
                  <a:cubicBezTo>
                    <a:pt x="90" y="76"/>
                    <a:pt x="90" y="76"/>
                    <a:pt x="90" y="76"/>
                  </a:cubicBezTo>
                  <a:cubicBezTo>
                    <a:pt x="90" y="76"/>
                    <a:pt x="90" y="76"/>
                    <a:pt x="90" y="76"/>
                  </a:cubicBezTo>
                  <a:cubicBezTo>
                    <a:pt x="89" y="78"/>
                    <a:pt x="88" y="80"/>
                    <a:pt x="86" y="81"/>
                  </a:cubicBezTo>
                  <a:cubicBezTo>
                    <a:pt x="84" y="83"/>
                    <a:pt x="82" y="85"/>
                    <a:pt x="80" y="86"/>
                  </a:cubicBezTo>
                  <a:cubicBezTo>
                    <a:pt x="77" y="87"/>
                    <a:pt x="75" y="88"/>
                    <a:pt x="72" y="88"/>
                  </a:cubicBezTo>
                  <a:cubicBezTo>
                    <a:pt x="69" y="89"/>
                    <a:pt x="66" y="89"/>
                    <a:pt x="63" y="89"/>
                  </a:cubicBezTo>
                  <a:moveTo>
                    <a:pt x="17" y="28"/>
                  </a:moveTo>
                  <a:cubicBezTo>
                    <a:pt x="16" y="28"/>
                    <a:pt x="16" y="28"/>
                    <a:pt x="16" y="28"/>
                  </a:cubicBezTo>
                  <a:cubicBezTo>
                    <a:pt x="15" y="27"/>
                    <a:pt x="15" y="26"/>
                    <a:pt x="16" y="25"/>
                  </a:cubicBezTo>
                  <a:cubicBezTo>
                    <a:pt x="16" y="25"/>
                    <a:pt x="16" y="25"/>
                    <a:pt x="17" y="25"/>
                  </a:cubicBezTo>
                  <a:cubicBezTo>
                    <a:pt x="17" y="25"/>
                    <a:pt x="18" y="25"/>
                    <a:pt x="18" y="25"/>
                  </a:cubicBezTo>
                  <a:cubicBezTo>
                    <a:pt x="19" y="26"/>
                    <a:pt x="19" y="27"/>
                    <a:pt x="18" y="28"/>
                  </a:cubicBezTo>
                  <a:cubicBezTo>
                    <a:pt x="18" y="28"/>
                    <a:pt x="17" y="28"/>
                    <a:pt x="17" y="28"/>
                  </a:cubicBezTo>
                  <a:moveTo>
                    <a:pt x="79" y="28"/>
                  </a:moveTo>
                  <a:cubicBezTo>
                    <a:pt x="79" y="28"/>
                    <a:pt x="79" y="28"/>
                    <a:pt x="79" y="28"/>
                  </a:cubicBezTo>
                  <a:cubicBezTo>
                    <a:pt x="78" y="28"/>
                    <a:pt x="77" y="27"/>
                    <a:pt x="78" y="26"/>
                  </a:cubicBezTo>
                  <a:cubicBezTo>
                    <a:pt x="78" y="25"/>
                    <a:pt x="79" y="25"/>
                    <a:pt x="79" y="25"/>
                  </a:cubicBezTo>
                  <a:cubicBezTo>
                    <a:pt x="79" y="25"/>
                    <a:pt x="80" y="25"/>
                    <a:pt x="80" y="25"/>
                  </a:cubicBezTo>
                  <a:cubicBezTo>
                    <a:pt x="81" y="25"/>
                    <a:pt x="81" y="26"/>
                    <a:pt x="81" y="27"/>
                  </a:cubicBezTo>
                  <a:cubicBezTo>
                    <a:pt x="81" y="28"/>
                    <a:pt x="80" y="28"/>
                    <a:pt x="79" y="28"/>
                  </a:cubicBezTo>
                  <a:moveTo>
                    <a:pt x="83" y="19"/>
                  </a:moveTo>
                  <a:cubicBezTo>
                    <a:pt x="82" y="19"/>
                    <a:pt x="82" y="19"/>
                    <a:pt x="82" y="19"/>
                  </a:cubicBezTo>
                  <a:cubicBezTo>
                    <a:pt x="81" y="18"/>
                    <a:pt x="81" y="17"/>
                    <a:pt x="81" y="16"/>
                  </a:cubicBezTo>
                  <a:cubicBezTo>
                    <a:pt x="81" y="16"/>
                    <a:pt x="82" y="15"/>
                    <a:pt x="83" y="15"/>
                  </a:cubicBezTo>
                  <a:cubicBezTo>
                    <a:pt x="83" y="15"/>
                    <a:pt x="83" y="15"/>
                    <a:pt x="83" y="15"/>
                  </a:cubicBezTo>
                  <a:cubicBezTo>
                    <a:pt x="84" y="16"/>
                    <a:pt x="85" y="17"/>
                    <a:pt x="84" y="18"/>
                  </a:cubicBezTo>
                  <a:cubicBezTo>
                    <a:pt x="84" y="18"/>
                    <a:pt x="83" y="19"/>
                    <a:pt x="83" y="19"/>
                  </a:cubicBezTo>
                  <a:moveTo>
                    <a:pt x="60" y="0"/>
                  </a:moveTo>
                  <a:cubicBezTo>
                    <a:pt x="27" y="0"/>
                    <a:pt x="0" y="27"/>
                    <a:pt x="0" y="60"/>
                  </a:cubicBezTo>
                  <a:cubicBezTo>
                    <a:pt x="0" y="93"/>
                    <a:pt x="27" y="120"/>
                    <a:pt x="60" y="120"/>
                  </a:cubicBezTo>
                  <a:cubicBezTo>
                    <a:pt x="93" y="120"/>
                    <a:pt x="120" y="93"/>
                    <a:pt x="120" y="60"/>
                  </a:cubicBezTo>
                  <a:cubicBezTo>
                    <a:pt x="120" y="37"/>
                    <a:pt x="107" y="16"/>
                    <a:pt x="87" y="6"/>
                  </a:cubicBezTo>
                  <a:cubicBezTo>
                    <a:pt x="88" y="7"/>
                    <a:pt x="88" y="7"/>
                    <a:pt x="88" y="8"/>
                  </a:cubicBezTo>
                  <a:cubicBezTo>
                    <a:pt x="87" y="9"/>
                    <a:pt x="87" y="9"/>
                    <a:pt x="86" y="9"/>
                  </a:cubicBezTo>
                  <a:cubicBezTo>
                    <a:pt x="86" y="9"/>
                    <a:pt x="86" y="9"/>
                    <a:pt x="86" y="9"/>
                  </a:cubicBezTo>
                  <a:cubicBezTo>
                    <a:pt x="85" y="9"/>
                    <a:pt x="84" y="8"/>
                    <a:pt x="85" y="7"/>
                  </a:cubicBezTo>
                  <a:cubicBezTo>
                    <a:pt x="85" y="6"/>
                    <a:pt x="85" y="6"/>
                    <a:pt x="86" y="6"/>
                  </a:cubicBezTo>
                  <a:cubicBezTo>
                    <a:pt x="86" y="6"/>
                    <a:pt x="86" y="6"/>
                    <a:pt x="87" y="6"/>
                  </a:cubicBezTo>
                  <a:cubicBezTo>
                    <a:pt x="79" y="2"/>
                    <a:pt x="70" y="0"/>
                    <a:pt x="60"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28" name="Freeform 1171"/>
            <p:cNvSpPr>
              <a:spLocks noEditPoints="1"/>
            </p:cNvSpPr>
            <p:nvPr/>
          </p:nvSpPr>
          <p:spPr bwMode="auto">
            <a:xfrm>
              <a:off x="4505960" y="2834018"/>
              <a:ext cx="138116" cy="124641"/>
            </a:xfrm>
            <a:custGeom>
              <a:avLst/>
              <a:gdLst>
                <a:gd name="T0" fmla="*/ 39 w 41"/>
                <a:gd name="T1" fmla="*/ 33 h 37"/>
                <a:gd name="T2" fmla="*/ 38 w 41"/>
                <a:gd name="T3" fmla="*/ 34 h 37"/>
                <a:gd name="T4" fmla="*/ 38 w 41"/>
                <a:gd name="T5" fmla="*/ 36 h 37"/>
                <a:gd name="T6" fmla="*/ 39 w 41"/>
                <a:gd name="T7" fmla="*/ 37 h 37"/>
                <a:gd name="T8" fmla="*/ 40 w 41"/>
                <a:gd name="T9" fmla="*/ 36 h 37"/>
                <a:gd name="T10" fmla="*/ 40 w 41"/>
                <a:gd name="T11" fmla="*/ 34 h 37"/>
                <a:gd name="T12" fmla="*/ 39 w 41"/>
                <a:gd name="T13" fmla="*/ 33 h 37"/>
                <a:gd name="T14" fmla="*/ 26 w 41"/>
                <a:gd name="T15" fmla="*/ 21 h 37"/>
                <a:gd name="T16" fmla="*/ 25 w 41"/>
                <a:gd name="T17" fmla="*/ 22 h 37"/>
                <a:gd name="T18" fmla="*/ 24 w 41"/>
                <a:gd name="T19" fmla="*/ 23 h 37"/>
                <a:gd name="T20" fmla="*/ 24 w 41"/>
                <a:gd name="T21" fmla="*/ 23 h 37"/>
                <a:gd name="T22" fmla="*/ 25 w 41"/>
                <a:gd name="T23" fmla="*/ 23 h 37"/>
                <a:gd name="T24" fmla="*/ 26 w 41"/>
                <a:gd name="T25" fmla="*/ 21 h 37"/>
                <a:gd name="T26" fmla="*/ 17 w 41"/>
                <a:gd name="T27" fmla="*/ 13 h 37"/>
                <a:gd name="T28" fmla="*/ 15 w 41"/>
                <a:gd name="T29" fmla="*/ 14 h 37"/>
                <a:gd name="T30" fmla="*/ 16 w 41"/>
                <a:gd name="T31" fmla="*/ 16 h 37"/>
                <a:gd name="T32" fmla="*/ 17 w 41"/>
                <a:gd name="T33" fmla="*/ 17 h 37"/>
                <a:gd name="T34" fmla="*/ 18 w 41"/>
                <a:gd name="T35" fmla="*/ 16 h 37"/>
                <a:gd name="T36" fmla="*/ 18 w 41"/>
                <a:gd name="T37" fmla="*/ 14 h 37"/>
                <a:gd name="T38" fmla="*/ 17 w 41"/>
                <a:gd name="T39" fmla="*/ 13 h 37"/>
                <a:gd name="T40" fmla="*/ 9 w 41"/>
                <a:gd name="T41" fmla="*/ 7 h 37"/>
                <a:gd name="T42" fmla="*/ 8 w 41"/>
                <a:gd name="T43" fmla="*/ 7 h 37"/>
                <a:gd name="T44" fmla="*/ 8 w 41"/>
                <a:gd name="T45" fmla="*/ 9 h 37"/>
                <a:gd name="T46" fmla="*/ 9 w 41"/>
                <a:gd name="T47" fmla="*/ 10 h 37"/>
                <a:gd name="T48" fmla="*/ 11 w 41"/>
                <a:gd name="T49" fmla="*/ 9 h 37"/>
                <a:gd name="T50" fmla="*/ 10 w 41"/>
                <a:gd name="T51" fmla="*/ 7 h 37"/>
                <a:gd name="T52" fmla="*/ 9 w 41"/>
                <a:gd name="T53" fmla="*/ 7 h 37"/>
                <a:gd name="T54" fmla="*/ 2 w 41"/>
                <a:gd name="T55" fmla="*/ 0 h 37"/>
                <a:gd name="T56" fmla="*/ 1 w 41"/>
                <a:gd name="T57" fmla="*/ 0 h 37"/>
                <a:gd name="T58" fmla="*/ 1 w 41"/>
                <a:gd name="T59" fmla="*/ 3 h 37"/>
                <a:gd name="T60" fmla="*/ 2 w 41"/>
                <a:gd name="T61" fmla="*/ 3 h 37"/>
                <a:gd name="T62" fmla="*/ 3 w 41"/>
                <a:gd name="T63" fmla="*/ 3 h 37"/>
                <a:gd name="T64" fmla="*/ 3 w 41"/>
                <a:gd name="T65" fmla="*/ 0 h 37"/>
                <a:gd name="T66" fmla="*/ 2 w 41"/>
                <a:gd name="T6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37">
                  <a:moveTo>
                    <a:pt x="39" y="33"/>
                  </a:moveTo>
                  <a:cubicBezTo>
                    <a:pt x="39" y="33"/>
                    <a:pt x="38" y="34"/>
                    <a:pt x="38" y="34"/>
                  </a:cubicBezTo>
                  <a:cubicBezTo>
                    <a:pt x="37" y="35"/>
                    <a:pt x="37" y="36"/>
                    <a:pt x="38" y="36"/>
                  </a:cubicBezTo>
                  <a:cubicBezTo>
                    <a:pt x="38" y="37"/>
                    <a:pt x="39" y="37"/>
                    <a:pt x="39" y="37"/>
                  </a:cubicBezTo>
                  <a:cubicBezTo>
                    <a:pt x="39" y="37"/>
                    <a:pt x="40" y="36"/>
                    <a:pt x="40" y="36"/>
                  </a:cubicBezTo>
                  <a:cubicBezTo>
                    <a:pt x="41" y="35"/>
                    <a:pt x="41" y="34"/>
                    <a:pt x="40" y="34"/>
                  </a:cubicBezTo>
                  <a:cubicBezTo>
                    <a:pt x="40" y="33"/>
                    <a:pt x="39" y="33"/>
                    <a:pt x="39" y="33"/>
                  </a:cubicBezTo>
                  <a:moveTo>
                    <a:pt x="26" y="21"/>
                  </a:moveTo>
                  <a:cubicBezTo>
                    <a:pt x="25" y="21"/>
                    <a:pt x="25" y="21"/>
                    <a:pt x="25" y="22"/>
                  </a:cubicBezTo>
                  <a:cubicBezTo>
                    <a:pt x="25" y="22"/>
                    <a:pt x="24" y="23"/>
                    <a:pt x="24" y="23"/>
                  </a:cubicBezTo>
                  <a:cubicBezTo>
                    <a:pt x="24" y="23"/>
                    <a:pt x="24" y="23"/>
                    <a:pt x="24" y="23"/>
                  </a:cubicBezTo>
                  <a:cubicBezTo>
                    <a:pt x="25" y="23"/>
                    <a:pt x="25" y="23"/>
                    <a:pt x="25" y="23"/>
                  </a:cubicBezTo>
                  <a:cubicBezTo>
                    <a:pt x="26" y="22"/>
                    <a:pt x="26" y="21"/>
                    <a:pt x="26" y="21"/>
                  </a:cubicBezTo>
                  <a:moveTo>
                    <a:pt x="17" y="13"/>
                  </a:moveTo>
                  <a:cubicBezTo>
                    <a:pt x="16" y="13"/>
                    <a:pt x="16" y="13"/>
                    <a:pt x="15" y="14"/>
                  </a:cubicBezTo>
                  <a:cubicBezTo>
                    <a:pt x="15" y="14"/>
                    <a:pt x="15" y="16"/>
                    <a:pt x="16" y="16"/>
                  </a:cubicBezTo>
                  <a:cubicBezTo>
                    <a:pt x="16" y="16"/>
                    <a:pt x="16" y="17"/>
                    <a:pt x="17" y="17"/>
                  </a:cubicBezTo>
                  <a:cubicBezTo>
                    <a:pt x="17" y="17"/>
                    <a:pt x="18" y="16"/>
                    <a:pt x="18" y="16"/>
                  </a:cubicBezTo>
                  <a:cubicBezTo>
                    <a:pt x="19" y="15"/>
                    <a:pt x="18" y="14"/>
                    <a:pt x="18" y="14"/>
                  </a:cubicBezTo>
                  <a:cubicBezTo>
                    <a:pt x="17" y="13"/>
                    <a:pt x="17" y="13"/>
                    <a:pt x="17" y="13"/>
                  </a:cubicBezTo>
                  <a:moveTo>
                    <a:pt x="9" y="7"/>
                  </a:moveTo>
                  <a:cubicBezTo>
                    <a:pt x="9" y="7"/>
                    <a:pt x="8" y="7"/>
                    <a:pt x="8" y="7"/>
                  </a:cubicBezTo>
                  <a:cubicBezTo>
                    <a:pt x="7" y="8"/>
                    <a:pt x="7" y="9"/>
                    <a:pt x="8" y="9"/>
                  </a:cubicBezTo>
                  <a:cubicBezTo>
                    <a:pt x="8" y="10"/>
                    <a:pt x="9" y="10"/>
                    <a:pt x="9" y="10"/>
                  </a:cubicBezTo>
                  <a:cubicBezTo>
                    <a:pt x="10" y="10"/>
                    <a:pt x="10" y="10"/>
                    <a:pt x="11" y="9"/>
                  </a:cubicBezTo>
                  <a:cubicBezTo>
                    <a:pt x="11" y="9"/>
                    <a:pt x="11" y="8"/>
                    <a:pt x="10" y="7"/>
                  </a:cubicBezTo>
                  <a:cubicBezTo>
                    <a:pt x="10" y="7"/>
                    <a:pt x="10" y="7"/>
                    <a:pt x="9" y="7"/>
                  </a:cubicBezTo>
                  <a:moveTo>
                    <a:pt x="2" y="0"/>
                  </a:moveTo>
                  <a:cubicBezTo>
                    <a:pt x="1" y="0"/>
                    <a:pt x="1" y="0"/>
                    <a:pt x="1" y="0"/>
                  </a:cubicBezTo>
                  <a:cubicBezTo>
                    <a:pt x="0" y="1"/>
                    <a:pt x="0" y="2"/>
                    <a:pt x="1" y="3"/>
                  </a:cubicBezTo>
                  <a:cubicBezTo>
                    <a:pt x="1" y="3"/>
                    <a:pt x="1" y="3"/>
                    <a:pt x="2" y="3"/>
                  </a:cubicBezTo>
                  <a:cubicBezTo>
                    <a:pt x="2" y="3"/>
                    <a:pt x="3" y="3"/>
                    <a:pt x="3" y="3"/>
                  </a:cubicBezTo>
                  <a:cubicBezTo>
                    <a:pt x="4" y="2"/>
                    <a:pt x="4" y="1"/>
                    <a:pt x="3" y="0"/>
                  </a:cubicBezTo>
                  <a:cubicBezTo>
                    <a:pt x="3"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9" name="Freeform 1172"/>
            <p:cNvSpPr>
              <a:spLocks noEditPoints="1"/>
            </p:cNvSpPr>
            <p:nvPr/>
          </p:nvSpPr>
          <p:spPr bwMode="auto">
            <a:xfrm>
              <a:off x="4475641" y="2951922"/>
              <a:ext cx="181907" cy="30319"/>
            </a:xfrm>
            <a:custGeom>
              <a:avLst/>
              <a:gdLst>
                <a:gd name="T0" fmla="*/ 2 w 53"/>
                <a:gd name="T1" fmla="*/ 6 h 9"/>
                <a:gd name="T2" fmla="*/ 1 w 53"/>
                <a:gd name="T3" fmla="*/ 6 h 9"/>
                <a:gd name="T4" fmla="*/ 0 w 53"/>
                <a:gd name="T5" fmla="*/ 8 h 9"/>
                <a:gd name="T6" fmla="*/ 2 w 53"/>
                <a:gd name="T7" fmla="*/ 9 h 9"/>
                <a:gd name="T8" fmla="*/ 2 w 53"/>
                <a:gd name="T9" fmla="*/ 9 h 9"/>
                <a:gd name="T10" fmla="*/ 3 w 53"/>
                <a:gd name="T11" fmla="*/ 7 h 9"/>
                <a:gd name="T12" fmla="*/ 2 w 53"/>
                <a:gd name="T13" fmla="*/ 6 h 9"/>
                <a:gd name="T14" fmla="*/ 12 w 53"/>
                <a:gd name="T15" fmla="*/ 5 h 9"/>
                <a:gd name="T16" fmla="*/ 11 w 53"/>
                <a:gd name="T17" fmla="*/ 5 h 9"/>
                <a:gd name="T18" fmla="*/ 10 w 53"/>
                <a:gd name="T19" fmla="*/ 6 h 9"/>
                <a:gd name="T20" fmla="*/ 12 w 53"/>
                <a:gd name="T21" fmla="*/ 8 h 9"/>
                <a:gd name="T22" fmla="*/ 12 w 53"/>
                <a:gd name="T23" fmla="*/ 8 h 9"/>
                <a:gd name="T24" fmla="*/ 13 w 53"/>
                <a:gd name="T25" fmla="*/ 6 h 9"/>
                <a:gd name="T26" fmla="*/ 12 w 53"/>
                <a:gd name="T27" fmla="*/ 5 h 9"/>
                <a:gd name="T28" fmla="*/ 21 w 53"/>
                <a:gd name="T29" fmla="*/ 3 h 9"/>
                <a:gd name="T30" fmla="*/ 21 w 53"/>
                <a:gd name="T31" fmla="*/ 3 h 9"/>
                <a:gd name="T32" fmla="*/ 20 w 53"/>
                <a:gd name="T33" fmla="*/ 5 h 9"/>
                <a:gd name="T34" fmla="*/ 21 w 53"/>
                <a:gd name="T35" fmla="*/ 7 h 9"/>
                <a:gd name="T36" fmla="*/ 22 w 53"/>
                <a:gd name="T37" fmla="*/ 7 h 9"/>
                <a:gd name="T38" fmla="*/ 23 w 53"/>
                <a:gd name="T39" fmla="*/ 5 h 9"/>
                <a:gd name="T40" fmla="*/ 21 w 53"/>
                <a:gd name="T41" fmla="*/ 3 h 9"/>
                <a:gd name="T42" fmla="*/ 31 w 53"/>
                <a:gd name="T43" fmla="*/ 2 h 9"/>
                <a:gd name="T44" fmla="*/ 31 w 53"/>
                <a:gd name="T45" fmla="*/ 2 h 9"/>
                <a:gd name="T46" fmla="*/ 30 w 53"/>
                <a:gd name="T47" fmla="*/ 4 h 9"/>
                <a:gd name="T48" fmla="*/ 31 w 53"/>
                <a:gd name="T49" fmla="*/ 6 h 9"/>
                <a:gd name="T50" fmla="*/ 32 w 53"/>
                <a:gd name="T51" fmla="*/ 5 h 9"/>
                <a:gd name="T52" fmla="*/ 33 w 53"/>
                <a:gd name="T53" fmla="*/ 4 h 9"/>
                <a:gd name="T54" fmla="*/ 31 w 53"/>
                <a:gd name="T55" fmla="*/ 2 h 9"/>
                <a:gd name="T56" fmla="*/ 43 w 53"/>
                <a:gd name="T57" fmla="*/ 2 h 9"/>
                <a:gd name="T58" fmla="*/ 43 w 53"/>
                <a:gd name="T59" fmla="*/ 3 h 9"/>
                <a:gd name="T60" fmla="*/ 43 w 53"/>
                <a:gd name="T61" fmla="*/ 3 h 9"/>
                <a:gd name="T62" fmla="*/ 43 w 53"/>
                <a:gd name="T63" fmla="*/ 2 h 9"/>
                <a:gd name="T64" fmla="*/ 43 w 53"/>
                <a:gd name="T65" fmla="*/ 2 h 9"/>
                <a:gd name="T66" fmla="*/ 51 w 53"/>
                <a:gd name="T67" fmla="*/ 0 h 9"/>
                <a:gd name="T68" fmla="*/ 51 w 53"/>
                <a:gd name="T69" fmla="*/ 0 h 9"/>
                <a:gd name="T70" fmla="*/ 50 w 53"/>
                <a:gd name="T71" fmla="*/ 2 h 9"/>
                <a:gd name="T72" fmla="*/ 51 w 53"/>
                <a:gd name="T73" fmla="*/ 3 h 9"/>
                <a:gd name="T74" fmla="*/ 51 w 53"/>
                <a:gd name="T75" fmla="*/ 3 h 9"/>
                <a:gd name="T76" fmla="*/ 53 w 53"/>
                <a:gd name="T77" fmla="*/ 1 h 9"/>
                <a:gd name="T78" fmla="*/ 51 w 53"/>
                <a:gd name="T7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3" h="9">
                  <a:moveTo>
                    <a:pt x="2" y="6"/>
                  </a:moveTo>
                  <a:cubicBezTo>
                    <a:pt x="2" y="6"/>
                    <a:pt x="2" y="6"/>
                    <a:pt x="1" y="6"/>
                  </a:cubicBezTo>
                  <a:cubicBezTo>
                    <a:pt x="1" y="6"/>
                    <a:pt x="0" y="7"/>
                    <a:pt x="0" y="8"/>
                  </a:cubicBezTo>
                  <a:cubicBezTo>
                    <a:pt x="0" y="8"/>
                    <a:pt x="1" y="9"/>
                    <a:pt x="2" y="9"/>
                  </a:cubicBezTo>
                  <a:cubicBezTo>
                    <a:pt x="2" y="9"/>
                    <a:pt x="2" y="9"/>
                    <a:pt x="2" y="9"/>
                  </a:cubicBezTo>
                  <a:cubicBezTo>
                    <a:pt x="3" y="9"/>
                    <a:pt x="3" y="8"/>
                    <a:pt x="3" y="7"/>
                  </a:cubicBezTo>
                  <a:cubicBezTo>
                    <a:pt x="3" y="6"/>
                    <a:pt x="2" y="6"/>
                    <a:pt x="2" y="6"/>
                  </a:cubicBezTo>
                  <a:moveTo>
                    <a:pt x="12" y="5"/>
                  </a:moveTo>
                  <a:cubicBezTo>
                    <a:pt x="12" y="5"/>
                    <a:pt x="11" y="5"/>
                    <a:pt x="11" y="5"/>
                  </a:cubicBezTo>
                  <a:cubicBezTo>
                    <a:pt x="10" y="5"/>
                    <a:pt x="10" y="6"/>
                    <a:pt x="10" y="6"/>
                  </a:cubicBezTo>
                  <a:cubicBezTo>
                    <a:pt x="10" y="7"/>
                    <a:pt x="11" y="8"/>
                    <a:pt x="12" y="8"/>
                  </a:cubicBezTo>
                  <a:cubicBezTo>
                    <a:pt x="12" y="8"/>
                    <a:pt x="12" y="8"/>
                    <a:pt x="12" y="8"/>
                  </a:cubicBezTo>
                  <a:cubicBezTo>
                    <a:pt x="13" y="8"/>
                    <a:pt x="13" y="7"/>
                    <a:pt x="13" y="6"/>
                  </a:cubicBezTo>
                  <a:cubicBezTo>
                    <a:pt x="13" y="5"/>
                    <a:pt x="12" y="5"/>
                    <a:pt x="12" y="5"/>
                  </a:cubicBezTo>
                  <a:moveTo>
                    <a:pt x="21" y="3"/>
                  </a:moveTo>
                  <a:cubicBezTo>
                    <a:pt x="21" y="3"/>
                    <a:pt x="21" y="3"/>
                    <a:pt x="21" y="3"/>
                  </a:cubicBezTo>
                  <a:cubicBezTo>
                    <a:pt x="20" y="3"/>
                    <a:pt x="20" y="4"/>
                    <a:pt x="20" y="5"/>
                  </a:cubicBezTo>
                  <a:cubicBezTo>
                    <a:pt x="20" y="6"/>
                    <a:pt x="21" y="7"/>
                    <a:pt x="21" y="7"/>
                  </a:cubicBezTo>
                  <a:cubicBezTo>
                    <a:pt x="22" y="7"/>
                    <a:pt x="22" y="7"/>
                    <a:pt x="22" y="7"/>
                  </a:cubicBezTo>
                  <a:cubicBezTo>
                    <a:pt x="23" y="7"/>
                    <a:pt x="23" y="6"/>
                    <a:pt x="23" y="5"/>
                  </a:cubicBezTo>
                  <a:cubicBezTo>
                    <a:pt x="23" y="4"/>
                    <a:pt x="22" y="3"/>
                    <a:pt x="21" y="3"/>
                  </a:cubicBezTo>
                  <a:moveTo>
                    <a:pt x="31" y="2"/>
                  </a:moveTo>
                  <a:cubicBezTo>
                    <a:pt x="31" y="2"/>
                    <a:pt x="31" y="2"/>
                    <a:pt x="31" y="2"/>
                  </a:cubicBezTo>
                  <a:cubicBezTo>
                    <a:pt x="30" y="2"/>
                    <a:pt x="30" y="3"/>
                    <a:pt x="30" y="4"/>
                  </a:cubicBezTo>
                  <a:cubicBezTo>
                    <a:pt x="30" y="5"/>
                    <a:pt x="31" y="6"/>
                    <a:pt x="31" y="6"/>
                  </a:cubicBezTo>
                  <a:cubicBezTo>
                    <a:pt x="32" y="5"/>
                    <a:pt x="32" y="5"/>
                    <a:pt x="32" y="5"/>
                  </a:cubicBezTo>
                  <a:cubicBezTo>
                    <a:pt x="33" y="5"/>
                    <a:pt x="33" y="5"/>
                    <a:pt x="33" y="4"/>
                  </a:cubicBezTo>
                  <a:cubicBezTo>
                    <a:pt x="33" y="3"/>
                    <a:pt x="32" y="2"/>
                    <a:pt x="31" y="2"/>
                  </a:cubicBezTo>
                  <a:moveTo>
                    <a:pt x="43" y="2"/>
                  </a:moveTo>
                  <a:cubicBezTo>
                    <a:pt x="43" y="2"/>
                    <a:pt x="43" y="3"/>
                    <a:pt x="43" y="3"/>
                  </a:cubicBezTo>
                  <a:cubicBezTo>
                    <a:pt x="43" y="3"/>
                    <a:pt x="43" y="3"/>
                    <a:pt x="43" y="3"/>
                  </a:cubicBezTo>
                  <a:cubicBezTo>
                    <a:pt x="43" y="3"/>
                    <a:pt x="43" y="3"/>
                    <a:pt x="43" y="2"/>
                  </a:cubicBezTo>
                  <a:cubicBezTo>
                    <a:pt x="43" y="2"/>
                    <a:pt x="43" y="2"/>
                    <a:pt x="43" y="2"/>
                  </a:cubicBezTo>
                  <a:moveTo>
                    <a:pt x="51" y="0"/>
                  </a:moveTo>
                  <a:cubicBezTo>
                    <a:pt x="51" y="0"/>
                    <a:pt x="51" y="0"/>
                    <a:pt x="51" y="0"/>
                  </a:cubicBezTo>
                  <a:cubicBezTo>
                    <a:pt x="50" y="0"/>
                    <a:pt x="50" y="1"/>
                    <a:pt x="50" y="2"/>
                  </a:cubicBezTo>
                  <a:cubicBezTo>
                    <a:pt x="50" y="3"/>
                    <a:pt x="50" y="3"/>
                    <a:pt x="51" y="3"/>
                  </a:cubicBezTo>
                  <a:cubicBezTo>
                    <a:pt x="51" y="3"/>
                    <a:pt x="51" y="3"/>
                    <a:pt x="51" y="3"/>
                  </a:cubicBezTo>
                  <a:cubicBezTo>
                    <a:pt x="52" y="3"/>
                    <a:pt x="53" y="2"/>
                    <a:pt x="53" y="1"/>
                  </a:cubicBezTo>
                  <a:cubicBezTo>
                    <a:pt x="53" y="0"/>
                    <a:pt x="52" y="0"/>
                    <a:pt x="51"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0" name="Freeform 1173"/>
            <p:cNvSpPr>
              <a:spLocks noEditPoints="1"/>
            </p:cNvSpPr>
            <p:nvPr/>
          </p:nvSpPr>
          <p:spPr bwMode="auto">
            <a:xfrm>
              <a:off x="4704709" y="2770015"/>
              <a:ext cx="148220" cy="151590"/>
            </a:xfrm>
            <a:custGeom>
              <a:avLst/>
              <a:gdLst>
                <a:gd name="T0" fmla="*/ 1 w 43"/>
                <a:gd name="T1" fmla="*/ 42 h 45"/>
                <a:gd name="T2" fmla="*/ 1 w 43"/>
                <a:gd name="T3" fmla="*/ 42 h 45"/>
                <a:gd name="T4" fmla="*/ 1 w 43"/>
                <a:gd name="T5" fmla="*/ 42 h 45"/>
                <a:gd name="T6" fmla="*/ 0 w 43"/>
                <a:gd name="T7" fmla="*/ 44 h 45"/>
                <a:gd name="T8" fmla="*/ 1 w 43"/>
                <a:gd name="T9" fmla="*/ 45 h 45"/>
                <a:gd name="T10" fmla="*/ 2 w 43"/>
                <a:gd name="T11" fmla="*/ 45 h 45"/>
                <a:gd name="T12" fmla="*/ 3 w 43"/>
                <a:gd name="T13" fmla="*/ 43 h 45"/>
                <a:gd name="T14" fmla="*/ 1 w 43"/>
                <a:gd name="T15" fmla="*/ 42 h 45"/>
                <a:gd name="T16" fmla="*/ 21 w 43"/>
                <a:gd name="T17" fmla="*/ 38 h 45"/>
                <a:gd name="T18" fmla="*/ 21 w 43"/>
                <a:gd name="T19" fmla="*/ 38 h 45"/>
                <a:gd name="T20" fmla="*/ 19 w 43"/>
                <a:gd name="T21" fmla="*/ 40 h 45"/>
                <a:gd name="T22" fmla="*/ 21 w 43"/>
                <a:gd name="T23" fmla="*/ 41 h 45"/>
                <a:gd name="T24" fmla="*/ 21 w 43"/>
                <a:gd name="T25" fmla="*/ 41 h 45"/>
                <a:gd name="T26" fmla="*/ 23 w 43"/>
                <a:gd name="T27" fmla="*/ 40 h 45"/>
                <a:gd name="T28" fmla="*/ 21 w 43"/>
                <a:gd name="T29" fmla="*/ 38 h 45"/>
                <a:gd name="T30" fmla="*/ 31 w 43"/>
                <a:gd name="T31" fmla="*/ 36 h 45"/>
                <a:gd name="T32" fmla="*/ 31 w 43"/>
                <a:gd name="T33" fmla="*/ 36 h 45"/>
                <a:gd name="T34" fmla="*/ 29 w 43"/>
                <a:gd name="T35" fmla="*/ 38 h 45"/>
                <a:gd name="T36" fmla="*/ 31 w 43"/>
                <a:gd name="T37" fmla="*/ 40 h 45"/>
                <a:gd name="T38" fmla="*/ 31 w 43"/>
                <a:gd name="T39" fmla="*/ 40 h 45"/>
                <a:gd name="T40" fmla="*/ 33 w 43"/>
                <a:gd name="T41" fmla="*/ 38 h 45"/>
                <a:gd name="T42" fmla="*/ 31 w 43"/>
                <a:gd name="T43" fmla="*/ 36 h 45"/>
                <a:gd name="T44" fmla="*/ 41 w 43"/>
                <a:gd name="T45" fmla="*/ 35 h 45"/>
                <a:gd name="T46" fmla="*/ 40 w 43"/>
                <a:gd name="T47" fmla="*/ 35 h 45"/>
                <a:gd name="T48" fmla="*/ 39 w 43"/>
                <a:gd name="T49" fmla="*/ 37 h 45"/>
                <a:gd name="T50" fmla="*/ 41 w 43"/>
                <a:gd name="T51" fmla="*/ 38 h 45"/>
                <a:gd name="T52" fmla="*/ 41 w 43"/>
                <a:gd name="T53" fmla="*/ 38 h 45"/>
                <a:gd name="T54" fmla="*/ 42 w 43"/>
                <a:gd name="T55" fmla="*/ 36 h 45"/>
                <a:gd name="T56" fmla="*/ 41 w 43"/>
                <a:gd name="T57" fmla="*/ 35 h 45"/>
                <a:gd name="T58" fmla="*/ 5 w 43"/>
                <a:gd name="T59" fmla="*/ 19 h 45"/>
                <a:gd name="T60" fmla="*/ 4 w 43"/>
                <a:gd name="T61" fmla="*/ 20 h 45"/>
                <a:gd name="T62" fmla="*/ 5 w 43"/>
                <a:gd name="T63" fmla="*/ 22 h 45"/>
                <a:gd name="T64" fmla="*/ 5 w 43"/>
                <a:gd name="T65" fmla="*/ 22 h 45"/>
                <a:gd name="T66" fmla="*/ 7 w 43"/>
                <a:gd name="T67" fmla="*/ 21 h 45"/>
                <a:gd name="T68" fmla="*/ 6 w 43"/>
                <a:gd name="T69" fmla="*/ 19 h 45"/>
                <a:gd name="T70" fmla="*/ 5 w 43"/>
                <a:gd name="T71" fmla="*/ 19 h 45"/>
                <a:gd name="T72" fmla="*/ 9 w 43"/>
                <a:gd name="T73" fmla="*/ 9 h 45"/>
                <a:gd name="T74" fmla="*/ 7 w 43"/>
                <a:gd name="T75" fmla="*/ 10 h 45"/>
                <a:gd name="T76" fmla="*/ 8 w 43"/>
                <a:gd name="T77" fmla="*/ 13 h 45"/>
                <a:gd name="T78" fmla="*/ 9 w 43"/>
                <a:gd name="T79" fmla="*/ 13 h 45"/>
                <a:gd name="T80" fmla="*/ 10 w 43"/>
                <a:gd name="T81" fmla="*/ 12 h 45"/>
                <a:gd name="T82" fmla="*/ 9 w 43"/>
                <a:gd name="T83" fmla="*/ 9 h 45"/>
                <a:gd name="T84" fmla="*/ 9 w 43"/>
                <a:gd name="T85" fmla="*/ 9 h 45"/>
                <a:gd name="T86" fmla="*/ 12 w 43"/>
                <a:gd name="T87" fmla="*/ 0 h 45"/>
                <a:gd name="T88" fmla="*/ 11 w 43"/>
                <a:gd name="T89" fmla="*/ 1 h 45"/>
                <a:gd name="T90" fmla="*/ 12 w 43"/>
                <a:gd name="T91" fmla="*/ 3 h 45"/>
                <a:gd name="T92" fmla="*/ 12 w 43"/>
                <a:gd name="T93" fmla="*/ 3 h 45"/>
                <a:gd name="T94" fmla="*/ 14 w 43"/>
                <a:gd name="T95" fmla="*/ 2 h 45"/>
                <a:gd name="T96" fmla="*/ 13 w 43"/>
                <a:gd name="T97" fmla="*/ 0 h 45"/>
                <a:gd name="T98" fmla="*/ 13 w 43"/>
                <a:gd name="T99" fmla="*/ 0 h 45"/>
                <a:gd name="T100" fmla="*/ 12 w 43"/>
                <a:gd name="T101"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 h="45">
                  <a:moveTo>
                    <a:pt x="1" y="42"/>
                  </a:moveTo>
                  <a:cubicBezTo>
                    <a:pt x="1" y="42"/>
                    <a:pt x="1" y="42"/>
                    <a:pt x="1" y="42"/>
                  </a:cubicBezTo>
                  <a:cubicBezTo>
                    <a:pt x="1" y="42"/>
                    <a:pt x="1" y="42"/>
                    <a:pt x="1" y="42"/>
                  </a:cubicBezTo>
                  <a:cubicBezTo>
                    <a:pt x="0" y="44"/>
                    <a:pt x="0" y="44"/>
                    <a:pt x="0" y="44"/>
                  </a:cubicBezTo>
                  <a:cubicBezTo>
                    <a:pt x="1" y="45"/>
                    <a:pt x="1" y="45"/>
                    <a:pt x="1" y="45"/>
                  </a:cubicBezTo>
                  <a:cubicBezTo>
                    <a:pt x="2" y="45"/>
                    <a:pt x="2" y="45"/>
                    <a:pt x="2" y="45"/>
                  </a:cubicBezTo>
                  <a:cubicBezTo>
                    <a:pt x="3" y="45"/>
                    <a:pt x="3" y="44"/>
                    <a:pt x="3" y="43"/>
                  </a:cubicBezTo>
                  <a:cubicBezTo>
                    <a:pt x="3" y="42"/>
                    <a:pt x="2" y="42"/>
                    <a:pt x="1" y="42"/>
                  </a:cubicBezTo>
                  <a:moveTo>
                    <a:pt x="21" y="38"/>
                  </a:moveTo>
                  <a:cubicBezTo>
                    <a:pt x="21" y="38"/>
                    <a:pt x="21" y="38"/>
                    <a:pt x="21" y="38"/>
                  </a:cubicBezTo>
                  <a:cubicBezTo>
                    <a:pt x="20" y="38"/>
                    <a:pt x="19" y="39"/>
                    <a:pt x="19" y="40"/>
                  </a:cubicBezTo>
                  <a:cubicBezTo>
                    <a:pt x="20" y="41"/>
                    <a:pt x="20" y="41"/>
                    <a:pt x="21" y="41"/>
                  </a:cubicBezTo>
                  <a:cubicBezTo>
                    <a:pt x="21" y="41"/>
                    <a:pt x="21" y="41"/>
                    <a:pt x="21" y="41"/>
                  </a:cubicBezTo>
                  <a:cubicBezTo>
                    <a:pt x="22" y="41"/>
                    <a:pt x="23" y="40"/>
                    <a:pt x="23" y="40"/>
                  </a:cubicBezTo>
                  <a:cubicBezTo>
                    <a:pt x="23" y="39"/>
                    <a:pt x="22" y="38"/>
                    <a:pt x="21" y="38"/>
                  </a:cubicBezTo>
                  <a:moveTo>
                    <a:pt x="31" y="36"/>
                  </a:moveTo>
                  <a:cubicBezTo>
                    <a:pt x="31" y="36"/>
                    <a:pt x="31" y="36"/>
                    <a:pt x="31" y="36"/>
                  </a:cubicBezTo>
                  <a:cubicBezTo>
                    <a:pt x="30" y="37"/>
                    <a:pt x="29" y="37"/>
                    <a:pt x="29" y="38"/>
                  </a:cubicBezTo>
                  <a:cubicBezTo>
                    <a:pt x="29" y="39"/>
                    <a:pt x="30" y="40"/>
                    <a:pt x="31" y="40"/>
                  </a:cubicBezTo>
                  <a:cubicBezTo>
                    <a:pt x="31" y="40"/>
                    <a:pt x="31" y="40"/>
                    <a:pt x="31" y="40"/>
                  </a:cubicBezTo>
                  <a:cubicBezTo>
                    <a:pt x="32" y="40"/>
                    <a:pt x="33" y="39"/>
                    <a:pt x="33" y="38"/>
                  </a:cubicBezTo>
                  <a:cubicBezTo>
                    <a:pt x="32" y="37"/>
                    <a:pt x="32" y="36"/>
                    <a:pt x="31" y="36"/>
                  </a:cubicBezTo>
                  <a:moveTo>
                    <a:pt x="41" y="35"/>
                  </a:moveTo>
                  <a:cubicBezTo>
                    <a:pt x="41" y="35"/>
                    <a:pt x="41" y="35"/>
                    <a:pt x="40" y="35"/>
                  </a:cubicBezTo>
                  <a:cubicBezTo>
                    <a:pt x="40" y="35"/>
                    <a:pt x="39" y="36"/>
                    <a:pt x="39" y="37"/>
                  </a:cubicBezTo>
                  <a:cubicBezTo>
                    <a:pt x="39" y="38"/>
                    <a:pt x="40" y="38"/>
                    <a:pt x="41" y="38"/>
                  </a:cubicBezTo>
                  <a:cubicBezTo>
                    <a:pt x="41" y="38"/>
                    <a:pt x="41" y="38"/>
                    <a:pt x="41" y="38"/>
                  </a:cubicBezTo>
                  <a:cubicBezTo>
                    <a:pt x="42" y="38"/>
                    <a:pt x="43" y="37"/>
                    <a:pt x="42" y="36"/>
                  </a:cubicBezTo>
                  <a:cubicBezTo>
                    <a:pt x="42" y="35"/>
                    <a:pt x="42" y="35"/>
                    <a:pt x="41" y="35"/>
                  </a:cubicBezTo>
                  <a:moveTo>
                    <a:pt x="5" y="19"/>
                  </a:moveTo>
                  <a:cubicBezTo>
                    <a:pt x="5" y="19"/>
                    <a:pt x="4" y="19"/>
                    <a:pt x="4" y="20"/>
                  </a:cubicBezTo>
                  <a:cubicBezTo>
                    <a:pt x="3" y="21"/>
                    <a:pt x="4" y="22"/>
                    <a:pt x="5" y="22"/>
                  </a:cubicBezTo>
                  <a:cubicBezTo>
                    <a:pt x="5" y="22"/>
                    <a:pt x="5" y="22"/>
                    <a:pt x="5" y="22"/>
                  </a:cubicBezTo>
                  <a:cubicBezTo>
                    <a:pt x="6" y="22"/>
                    <a:pt x="7" y="22"/>
                    <a:pt x="7" y="21"/>
                  </a:cubicBezTo>
                  <a:cubicBezTo>
                    <a:pt x="7" y="20"/>
                    <a:pt x="7" y="19"/>
                    <a:pt x="6" y="19"/>
                  </a:cubicBezTo>
                  <a:cubicBezTo>
                    <a:pt x="6" y="19"/>
                    <a:pt x="5" y="19"/>
                    <a:pt x="5" y="19"/>
                  </a:cubicBezTo>
                  <a:moveTo>
                    <a:pt x="9" y="9"/>
                  </a:moveTo>
                  <a:cubicBezTo>
                    <a:pt x="8" y="9"/>
                    <a:pt x="7" y="10"/>
                    <a:pt x="7" y="10"/>
                  </a:cubicBezTo>
                  <a:cubicBezTo>
                    <a:pt x="7" y="11"/>
                    <a:pt x="7" y="12"/>
                    <a:pt x="8" y="13"/>
                  </a:cubicBezTo>
                  <a:cubicBezTo>
                    <a:pt x="9" y="13"/>
                    <a:pt x="9" y="13"/>
                    <a:pt x="9" y="13"/>
                  </a:cubicBezTo>
                  <a:cubicBezTo>
                    <a:pt x="9" y="13"/>
                    <a:pt x="10" y="12"/>
                    <a:pt x="10" y="12"/>
                  </a:cubicBezTo>
                  <a:cubicBezTo>
                    <a:pt x="11" y="11"/>
                    <a:pt x="10" y="10"/>
                    <a:pt x="9" y="9"/>
                  </a:cubicBezTo>
                  <a:cubicBezTo>
                    <a:pt x="9" y="9"/>
                    <a:pt x="9" y="9"/>
                    <a:pt x="9" y="9"/>
                  </a:cubicBezTo>
                  <a:moveTo>
                    <a:pt x="12" y="0"/>
                  </a:moveTo>
                  <a:cubicBezTo>
                    <a:pt x="11" y="0"/>
                    <a:pt x="11" y="0"/>
                    <a:pt x="11" y="1"/>
                  </a:cubicBezTo>
                  <a:cubicBezTo>
                    <a:pt x="10" y="2"/>
                    <a:pt x="11" y="3"/>
                    <a:pt x="12" y="3"/>
                  </a:cubicBezTo>
                  <a:cubicBezTo>
                    <a:pt x="12" y="3"/>
                    <a:pt x="12" y="3"/>
                    <a:pt x="12" y="3"/>
                  </a:cubicBezTo>
                  <a:cubicBezTo>
                    <a:pt x="13" y="3"/>
                    <a:pt x="13" y="3"/>
                    <a:pt x="14" y="2"/>
                  </a:cubicBezTo>
                  <a:cubicBezTo>
                    <a:pt x="14" y="1"/>
                    <a:pt x="14" y="1"/>
                    <a:pt x="13" y="0"/>
                  </a:cubicBezTo>
                  <a:cubicBezTo>
                    <a:pt x="13" y="0"/>
                    <a:pt x="13" y="0"/>
                    <a:pt x="13" y="0"/>
                  </a:cubicBezTo>
                  <a:cubicBezTo>
                    <a:pt x="12" y="0"/>
                    <a:pt x="12" y="0"/>
                    <a:pt x="1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1" name="Freeform 1174"/>
            <p:cNvSpPr>
              <a:spLocks noEditPoints="1"/>
            </p:cNvSpPr>
            <p:nvPr/>
          </p:nvSpPr>
          <p:spPr bwMode="auto">
            <a:xfrm>
              <a:off x="6069008" y="1934590"/>
              <a:ext cx="491822" cy="485085"/>
            </a:xfrm>
            <a:custGeom>
              <a:avLst/>
              <a:gdLst>
                <a:gd name="T0" fmla="*/ 67 w 144"/>
                <a:gd name="T1" fmla="*/ 132 h 143"/>
                <a:gd name="T2" fmla="*/ 67 w 144"/>
                <a:gd name="T3" fmla="*/ 135 h 143"/>
                <a:gd name="T4" fmla="*/ 67 w 144"/>
                <a:gd name="T5" fmla="*/ 123 h 143"/>
                <a:gd name="T6" fmla="*/ 70 w 144"/>
                <a:gd name="T7" fmla="*/ 124 h 143"/>
                <a:gd name="T8" fmla="*/ 115 w 144"/>
                <a:gd name="T9" fmla="*/ 119 h 143"/>
                <a:gd name="T10" fmla="*/ 115 w 144"/>
                <a:gd name="T11" fmla="*/ 115 h 143"/>
                <a:gd name="T12" fmla="*/ 115 w 144"/>
                <a:gd name="T13" fmla="*/ 119 h 143"/>
                <a:gd name="T14" fmla="*/ 69 w 144"/>
                <a:gd name="T15" fmla="*/ 112 h 143"/>
                <a:gd name="T16" fmla="*/ 69 w 144"/>
                <a:gd name="T17" fmla="*/ 115 h 143"/>
                <a:gd name="T18" fmla="*/ 106 w 144"/>
                <a:gd name="T19" fmla="*/ 114 h 143"/>
                <a:gd name="T20" fmla="*/ 107 w 144"/>
                <a:gd name="T21" fmla="*/ 111 h 143"/>
                <a:gd name="T22" fmla="*/ 98 w 144"/>
                <a:gd name="T23" fmla="*/ 109 h 143"/>
                <a:gd name="T24" fmla="*/ 98 w 144"/>
                <a:gd name="T25" fmla="*/ 106 h 143"/>
                <a:gd name="T26" fmla="*/ 98 w 144"/>
                <a:gd name="T27" fmla="*/ 109 h 143"/>
                <a:gd name="T28" fmla="*/ 71 w 144"/>
                <a:gd name="T29" fmla="*/ 102 h 143"/>
                <a:gd name="T30" fmla="*/ 71 w 144"/>
                <a:gd name="T31" fmla="*/ 105 h 143"/>
                <a:gd name="T32" fmla="*/ 88 w 144"/>
                <a:gd name="T33" fmla="*/ 104 h 143"/>
                <a:gd name="T34" fmla="*/ 90 w 144"/>
                <a:gd name="T35" fmla="*/ 101 h 143"/>
                <a:gd name="T36" fmla="*/ 80 w 144"/>
                <a:gd name="T37" fmla="*/ 100 h 143"/>
                <a:gd name="T38" fmla="*/ 80 w 144"/>
                <a:gd name="T39" fmla="*/ 96 h 143"/>
                <a:gd name="T40" fmla="*/ 80 w 144"/>
                <a:gd name="T41" fmla="*/ 100 h 143"/>
                <a:gd name="T42" fmla="*/ 72 w 144"/>
                <a:gd name="T43" fmla="*/ 92 h 143"/>
                <a:gd name="T44" fmla="*/ 72 w 144"/>
                <a:gd name="T45" fmla="*/ 96 h 143"/>
                <a:gd name="T46" fmla="*/ 48 w 144"/>
                <a:gd name="T47" fmla="*/ 73 h 143"/>
                <a:gd name="T48" fmla="*/ 50 w 144"/>
                <a:gd name="T49" fmla="*/ 70 h 143"/>
                <a:gd name="T50" fmla="*/ 73 w 144"/>
                <a:gd name="T51" fmla="*/ 72 h 143"/>
                <a:gd name="T52" fmla="*/ 73 w 144"/>
                <a:gd name="T53" fmla="*/ 69 h 143"/>
                <a:gd name="T54" fmla="*/ 73 w 144"/>
                <a:gd name="T55" fmla="*/ 72 h 143"/>
                <a:gd name="T56" fmla="*/ 39 w 144"/>
                <a:gd name="T57" fmla="*/ 65 h 143"/>
                <a:gd name="T58" fmla="*/ 42 w 144"/>
                <a:gd name="T59" fmla="*/ 67 h 143"/>
                <a:gd name="T60" fmla="*/ 79 w 144"/>
                <a:gd name="T61" fmla="*/ 65 h 143"/>
                <a:gd name="T62" fmla="*/ 81 w 144"/>
                <a:gd name="T63" fmla="*/ 62 h 143"/>
                <a:gd name="T64" fmla="*/ 32 w 144"/>
                <a:gd name="T65" fmla="*/ 63 h 143"/>
                <a:gd name="T66" fmla="*/ 32 w 144"/>
                <a:gd name="T67" fmla="*/ 59 h 143"/>
                <a:gd name="T68" fmla="*/ 32 w 144"/>
                <a:gd name="T69" fmla="*/ 63 h 143"/>
                <a:gd name="T70" fmla="*/ 86 w 144"/>
                <a:gd name="T71" fmla="*/ 55 h 143"/>
                <a:gd name="T72" fmla="*/ 88 w 144"/>
                <a:gd name="T73" fmla="*/ 58 h 143"/>
                <a:gd name="T74" fmla="*/ 23 w 144"/>
                <a:gd name="T75" fmla="*/ 57 h 143"/>
                <a:gd name="T76" fmla="*/ 24 w 144"/>
                <a:gd name="T77" fmla="*/ 54 h 143"/>
                <a:gd name="T78" fmla="*/ 15 w 144"/>
                <a:gd name="T79" fmla="*/ 52 h 143"/>
                <a:gd name="T80" fmla="*/ 15 w 144"/>
                <a:gd name="T81" fmla="*/ 49 h 143"/>
                <a:gd name="T82" fmla="*/ 15 w 144"/>
                <a:gd name="T83" fmla="*/ 52 h 143"/>
                <a:gd name="T84" fmla="*/ 93 w 144"/>
                <a:gd name="T85" fmla="*/ 48 h 143"/>
                <a:gd name="T86" fmla="*/ 96 w 144"/>
                <a:gd name="T87" fmla="*/ 51 h 143"/>
                <a:gd name="T88" fmla="*/ 100 w 144"/>
                <a:gd name="T89" fmla="*/ 44 h 143"/>
                <a:gd name="T90" fmla="*/ 103 w 144"/>
                <a:gd name="T91" fmla="*/ 41 h 143"/>
                <a:gd name="T92" fmla="*/ 109 w 144"/>
                <a:gd name="T93" fmla="*/ 37 h 143"/>
                <a:gd name="T94" fmla="*/ 109 w 144"/>
                <a:gd name="T95" fmla="*/ 34 h 143"/>
                <a:gd name="T96" fmla="*/ 109 w 144"/>
                <a:gd name="T97" fmla="*/ 37 h 143"/>
                <a:gd name="T98" fmla="*/ 115 w 144"/>
                <a:gd name="T99" fmla="*/ 27 h 143"/>
                <a:gd name="T100" fmla="*/ 117 w 144"/>
                <a:gd name="T101" fmla="*/ 30 h 143"/>
                <a:gd name="T102" fmla="*/ 6 w 144"/>
                <a:gd name="T103" fmla="*/ 44 h 143"/>
                <a:gd name="T104" fmla="*/ 8 w 144"/>
                <a:gd name="T105" fmla="*/ 46 h 143"/>
                <a:gd name="T106" fmla="*/ 5 w 144"/>
                <a:gd name="T107" fmla="*/ 45 h 143"/>
                <a:gd name="T108" fmla="*/ 66 w 144"/>
                <a:gd name="T109" fmla="*/ 142 h 143"/>
                <a:gd name="T110" fmla="*/ 72 w 144"/>
                <a:gd name="T111" fmla="*/ 143 h 143"/>
                <a:gd name="T112" fmla="*/ 124 w 144"/>
                <a:gd name="T113" fmla="*/ 120 h 143"/>
                <a:gd name="T114" fmla="*/ 124 w 144"/>
                <a:gd name="T115" fmla="*/ 23 h 143"/>
                <a:gd name="T116" fmla="*/ 122 w 144"/>
                <a:gd name="T117" fmla="*/ 23 h 143"/>
                <a:gd name="T118" fmla="*/ 72 w 144"/>
                <a:gd name="T119"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43">
                  <a:moveTo>
                    <a:pt x="67" y="135"/>
                  </a:moveTo>
                  <a:cubicBezTo>
                    <a:pt x="66" y="135"/>
                    <a:pt x="65" y="134"/>
                    <a:pt x="66" y="133"/>
                  </a:cubicBezTo>
                  <a:cubicBezTo>
                    <a:pt x="66" y="133"/>
                    <a:pt x="66" y="132"/>
                    <a:pt x="67" y="132"/>
                  </a:cubicBezTo>
                  <a:cubicBezTo>
                    <a:pt x="67" y="132"/>
                    <a:pt x="67" y="132"/>
                    <a:pt x="67" y="132"/>
                  </a:cubicBezTo>
                  <a:cubicBezTo>
                    <a:pt x="68" y="132"/>
                    <a:pt x="69" y="133"/>
                    <a:pt x="69" y="134"/>
                  </a:cubicBezTo>
                  <a:cubicBezTo>
                    <a:pt x="69" y="135"/>
                    <a:pt x="68" y="135"/>
                    <a:pt x="67" y="135"/>
                  </a:cubicBezTo>
                  <a:cubicBezTo>
                    <a:pt x="67" y="135"/>
                    <a:pt x="67" y="135"/>
                    <a:pt x="67" y="135"/>
                  </a:cubicBezTo>
                  <a:moveTo>
                    <a:pt x="68" y="125"/>
                  </a:moveTo>
                  <a:cubicBezTo>
                    <a:pt x="67" y="125"/>
                    <a:pt x="67" y="124"/>
                    <a:pt x="67" y="123"/>
                  </a:cubicBezTo>
                  <a:cubicBezTo>
                    <a:pt x="67" y="123"/>
                    <a:pt x="67" y="122"/>
                    <a:pt x="68" y="122"/>
                  </a:cubicBezTo>
                  <a:cubicBezTo>
                    <a:pt x="68" y="122"/>
                    <a:pt x="68" y="122"/>
                    <a:pt x="69" y="122"/>
                  </a:cubicBezTo>
                  <a:cubicBezTo>
                    <a:pt x="69" y="122"/>
                    <a:pt x="70" y="123"/>
                    <a:pt x="70" y="124"/>
                  </a:cubicBezTo>
                  <a:cubicBezTo>
                    <a:pt x="70" y="125"/>
                    <a:pt x="69" y="125"/>
                    <a:pt x="68" y="125"/>
                  </a:cubicBezTo>
                  <a:cubicBezTo>
                    <a:pt x="68" y="125"/>
                    <a:pt x="68" y="125"/>
                    <a:pt x="68" y="125"/>
                  </a:cubicBezTo>
                  <a:moveTo>
                    <a:pt x="115" y="119"/>
                  </a:moveTo>
                  <a:cubicBezTo>
                    <a:pt x="114" y="119"/>
                    <a:pt x="114" y="119"/>
                    <a:pt x="114" y="119"/>
                  </a:cubicBezTo>
                  <a:cubicBezTo>
                    <a:pt x="114" y="118"/>
                    <a:pt x="113" y="117"/>
                    <a:pt x="114" y="116"/>
                  </a:cubicBezTo>
                  <a:cubicBezTo>
                    <a:pt x="114" y="116"/>
                    <a:pt x="115" y="115"/>
                    <a:pt x="115" y="115"/>
                  </a:cubicBezTo>
                  <a:cubicBezTo>
                    <a:pt x="116" y="115"/>
                    <a:pt x="116" y="115"/>
                    <a:pt x="116" y="116"/>
                  </a:cubicBezTo>
                  <a:cubicBezTo>
                    <a:pt x="117" y="116"/>
                    <a:pt x="117" y="117"/>
                    <a:pt x="117" y="118"/>
                  </a:cubicBezTo>
                  <a:cubicBezTo>
                    <a:pt x="116" y="118"/>
                    <a:pt x="116" y="119"/>
                    <a:pt x="115" y="119"/>
                  </a:cubicBezTo>
                  <a:moveTo>
                    <a:pt x="69" y="115"/>
                  </a:moveTo>
                  <a:cubicBezTo>
                    <a:pt x="68" y="115"/>
                    <a:pt x="68" y="114"/>
                    <a:pt x="68" y="114"/>
                  </a:cubicBezTo>
                  <a:cubicBezTo>
                    <a:pt x="68" y="113"/>
                    <a:pt x="69" y="112"/>
                    <a:pt x="69" y="112"/>
                  </a:cubicBezTo>
                  <a:cubicBezTo>
                    <a:pt x="69" y="112"/>
                    <a:pt x="70" y="112"/>
                    <a:pt x="70" y="112"/>
                  </a:cubicBezTo>
                  <a:cubicBezTo>
                    <a:pt x="71" y="112"/>
                    <a:pt x="71" y="113"/>
                    <a:pt x="71" y="114"/>
                  </a:cubicBezTo>
                  <a:cubicBezTo>
                    <a:pt x="71" y="115"/>
                    <a:pt x="70" y="115"/>
                    <a:pt x="69" y="115"/>
                  </a:cubicBezTo>
                  <a:cubicBezTo>
                    <a:pt x="69" y="115"/>
                    <a:pt x="69" y="115"/>
                    <a:pt x="69" y="115"/>
                  </a:cubicBezTo>
                  <a:moveTo>
                    <a:pt x="106" y="114"/>
                  </a:moveTo>
                  <a:cubicBezTo>
                    <a:pt x="106" y="114"/>
                    <a:pt x="106" y="114"/>
                    <a:pt x="106" y="114"/>
                  </a:cubicBezTo>
                  <a:cubicBezTo>
                    <a:pt x="105" y="113"/>
                    <a:pt x="105" y="112"/>
                    <a:pt x="105" y="111"/>
                  </a:cubicBezTo>
                  <a:cubicBezTo>
                    <a:pt x="105" y="111"/>
                    <a:pt x="106" y="111"/>
                    <a:pt x="106" y="111"/>
                  </a:cubicBezTo>
                  <a:cubicBezTo>
                    <a:pt x="107" y="111"/>
                    <a:pt x="107" y="111"/>
                    <a:pt x="107" y="111"/>
                  </a:cubicBezTo>
                  <a:cubicBezTo>
                    <a:pt x="108" y="111"/>
                    <a:pt x="108" y="112"/>
                    <a:pt x="108" y="113"/>
                  </a:cubicBezTo>
                  <a:cubicBezTo>
                    <a:pt x="108" y="114"/>
                    <a:pt x="107" y="114"/>
                    <a:pt x="106" y="114"/>
                  </a:cubicBezTo>
                  <a:moveTo>
                    <a:pt x="98" y="109"/>
                  </a:moveTo>
                  <a:cubicBezTo>
                    <a:pt x="97" y="109"/>
                    <a:pt x="97" y="109"/>
                    <a:pt x="97" y="109"/>
                  </a:cubicBezTo>
                  <a:cubicBezTo>
                    <a:pt x="96" y="109"/>
                    <a:pt x="96" y="107"/>
                    <a:pt x="96" y="107"/>
                  </a:cubicBezTo>
                  <a:cubicBezTo>
                    <a:pt x="97" y="106"/>
                    <a:pt x="97" y="106"/>
                    <a:pt x="98" y="106"/>
                  </a:cubicBezTo>
                  <a:cubicBezTo>
                    <a:pt x="98" y="106"/>
                    <a:pt x="98" y="106"/>
                    <a:pt x="98" y="106"/>
                  </a:cubicBezTo>
                  <a:cubicBezTo>
                    <a:pt x="99" y="106"/>
                    <a:pt x="100" y="107"/>
                    <a:pt x="99" y="108"/>
                  </a:cubicBezTo>
                  <a:cubicBezTo>
                    <a:pt x="99" y="109"/>
                    <a:pt x="98" y="109"/>
                    <a:pt x="98" y="109"/>
                  </a:cubicBezTo>
                  <a:moveTo>
                    <a:pt x="70" y="105"/>
                  </a:moveTo>
                  <a:cubicBezTo>
                    <a:pt x="70" y="105"/>
                    <a:pt x="69" y="105"/>
                    <a:pt x="69" y="104"/>
                  </a:cubicBezTo>
                  <a:cubicBezTo>
                    <a:pt x="69" y="103"/>
                    <a:pt x="70" y="102"/>
                    <a:pt x="71" y="102"/>
                  </a:cubicBezTo>
                  <a:cubicBezTo>
                    <a:pt x="71" y="102"/>
                    <a:pt x="71" y="102"/>
                    <a:pt x="71" y="102"/>
                  </a:cubicBezTo>
                  <a:cubicBezTo>
                    <a:pt x="72" y="102"/>
                    <a:pt x="72" y="103"/>
                    <a:pt x="72" y="104"/>
                  </a:cubicBezTo>
                  <a:cubicBezTo>
                    <a:pt x="72" y="105"/>
                    <a:pt x="71" y="105"/>
                    <a:pt x="71" y="105"/>
                  </a:cubicBezTo>
                  <a:cubicBezTo>
                    <a:pt x="70" y="105"/>
                    <a:pt x="70" y="105"/>
                    <a:pt x="70" y="105"/>
                  </a:cubicBezTo>
                  <a:moveTo>
                    <a:pt x="89" y="104"/>
                  </a:moveTo>
                  <a:cubicBezTo>
                    <a:pt x="88" y="104"/>
                    <a:pt x="88" y="104"/>
                    <a:pt x="88" y="104"/>
                  </a:cubicBezTo>
                  <a:cubicBezTo>
                    <a:pt x="87" y="104"/>
                    <a:pt x="87" y="103"/>
                    <a:pt x="87" y="102"/>
                  </a:cubicBezTo>
                  <a:cubicBezTo>
                    <a:pt x="88" y="101"/>
                    <a:pt x="88" y="101"/>
                    <a:pt x="89" y="101"/>
                  </a:cubicBezTo>
                  <a:cubicBezTo>
                    <a:pt x="89" y="101"/>
                    <a:pt x="89" y="101"/>
                    <a:pt x="90" y="101"/>
                  </a:cubicBezTo>
                  <a:cubicBezTo>
                    <a:pt x="91" y="102"/>
                    <a:pt x="91" y="103"/>
                    <a:pt x="90" y="104"/>
                  </a:cubicBezTo>
                  <a:cubicBezTo>
                    <a:pt x="90" y="104"/>
                    <a:pt x="90" y="104"/>
                    <a:pt x="89" y="104"/>
                  </a:cubicBezTo>
                  <a:moveTo>
                    <a:pt x="80" y="100"/>
                  </a:moveTo>
                  <a:cubicBezTo>
                    <a:pt x="79" y="99"/>
                    <a:pt x="79" y="99"/>
                    <a:pt x="79" y="99"/>
                  </a:cubicBezTo>
                  <a:cubicBezTo>
                    <a:pt x="79" y="99"/>
                    <a:pt x="78" y="98"/>
                    <a:pt x="79" y="97"/>
                  </a:cubicBezTo>
                  <a:cubicBezTo>
                    <a:pt x="79" y="97"/>
                    <a:pt x="80" y="96"/>
                    <a:pt x="80" y="96"/>
                  </a:cubicBezTo>
                  <a:cubicBezTo>
                    <a:pt x="80" y="96"/>
                    <a:pt x="81" y="96"/>
                    <a:pt x="81" y="96"/>
                  </a:cubicBezTo>
                  <a:cubicBezTo>
                    <a:pt x="82" y="97"/>
                    <a:pt x="82" y="98"/>
                    <a:pt x="82" y="99"/>
                  </a:cubicBezTo>
                  <a:cubicBezTo>
                    <a:pt x="81" y="99"/>
                    <a:pt x="81" y="100"/>
                    <a:pt x="80" y="100"/>
                  </a:cubicBezTo>
                  <a:moveTo>
                    <a:pt x="72" y="96"/>
                  </a:moveTo>
                  <a:cubicBezTo>
                    <a:pt x="71" y="95"/>
                    <a:pt x="70" y="95"/>
                    <a:pt x="70" y="94"/>
                  </a:cubicBezTo>
                  <a:cubicBezTo>
                    <a:pt x="70" y="93"/>
                    <a:pt x="71" y="92"/>
                    <a:pt x="72" y="92"/>
                  </a:cubicBezTo>
                  <a:cubicBezTo>
                    <a:pt x="72" y="92"/>
                    <a:pt x="72" y="92"/>
                    <a:pt x="72" y="92"/>
                  </a:cubicBezTo>
                  <a:cubicBezTo>
                    <a:pt x="73" y="92"/>
                    <a:pt x="73" y="93"/>
                    <a:pt x="73" y="94"/>
                  </a:cubicBezTo>
                  <a:cubicBezTo>
                    <a:pt x="73" y="95"/>
                    <a:pt x="73" y="96"/>
                    <a:pt x="72" y="96"/>
                  </a:cubicBezTo>
                  <a:cubicBezTo>
                    <a:pt x="72" y="96"/>
                    <a:pt x="72" y="96"/>
                    <a:pt x="72" y="96"/>
                  </a:cubicBezTo>
                  <a:moveTo>
                    <a:pt x="49" y="73"/>
                  </a:moveTo>
                  <a:cubicBezTo>
                    <a:pt x="48" y="73"/>
                    <a:pt x="48" y="73"/>
                    <a:pt x="48" y="73"/>
                  </a:cubicBezTo>
                  <a:cubicBezTo>
                    <a:pt x="47" y="72"/>
                    <a:pt x="47" y="71"/>
                    <a:pt x="48" y="71"/>
                  </a:cubicBezTo>
                  <a:cubicBezTo>
                    <a:pt x="48" y="70"/>
                    <a:pt x="49" y="70"/>
                    <a:pt x="49" y="70"/>
                  </a:cubicBezTo>
                  <a:cubicBezTo>
                    <a:pt x="49" y="70"/>
                    <a:pt x="50" y="70"/>
                    <a:pt x="50" y="70"/>
                  </a:cubicBezTo>
                  <a:cubicBezTo>
                    <a:pt x="51" y="70"/>
                    <a:pt x="51" y="71"/>
                    <a:pt x="51" y="72"/>
                  </a:cubicBezTo>
                  <a:cubicBezTo>
                    <a:pt x="50" y="73"/>
                    <a:pt x="50" y="73"/>
                    <a:pt x="49" y="73"/>
                  </a:cubicBezTo>
                  <a:moveTo>
                    <a:pt x="73" y="72"/>
                  </a:moveTo>
                  <a:cubicBezTo>
                    <a:pt x="73" y="72"/>
                    <a:pt x="72" y="72"/>
                    <a:pt x="72" y="71"/>
                  </a:cubicBezTo>
                  <a:cubicBezTo>
                    <a:pt x="71" y="71"/>
                    <a:pt x="71" y="70"/>
                    <a:pt x="72" y="69"/>
                  </a:cubicBezTo>
                  <a:cubicBezTo>
                    <a:pt x="72" y="69"/>
                    <a:pt x="73" y="69"/>
                    <a:pt x="73" y="69"/>
                  </a:cubicBezTo>
                  <a:cubicBezTo>
                    <a:pt x="73" y="69"/>
                    <a:pt x="74" y="69"/>
                    <a:pt x="74" y="69"/>
                  </a:cubicBezTo>
                  <a:cubicBezTo>
                    <a:pt x="75" y="70"/>
                    <a:pt x="75" y="71"/>
                    <a:pt x="74" y="72"/>
                  </a:cubicBezTo>
                  <a:cubicBezTo>
                    <a:pt x="74" y="72"/>
                    <a:pt x="73" y="72"/>
                    <a:pt x="73" y="72"/>
                  </a:cubicBezTo>
                  <a:moveTo>
                    <a:pt x="41" y="68"/>
                  </a:moveTo>
                  <a:cubicBezTo>
                    <a:pt x="40" y="68"/>
                    <a:pt x="40" y="68"/>
                    <a:pt x="40" y="68"/>
                  </a:cubicBezTo>
                  <a:cubicBezTo>
                    <a:pt x="39" y="67"/>
                    <a:pt x="39" y="66"/>
                    <a:pt x="39" y="65"/>
                  </a:cubicBezTo>
                  <a:cubicBezTo>
                    <a:pt x="40" y="65"/>
                    <a:pt x="40" y="64"/>
                    <a:pt x="41" y="64"/>
                  </a:cubicBezTo>
                  <a:cubicBezTo>
                    <a:pt x="41" y="64"/>
                    <a:pt x="41" y="65"/>
                    <a:pt x="41" y="65"/>
                  </a:cubicBezTo>
                  <a:cubicBezTo>
                    <a:pt x="42" y="65"/>
                    <a:pt x="43" y="66"/>
                    <a:pt x="42" y="67"/>
                  </a:cubicBezTo>
                  <a:cubicBezTo>
                    <a:pt x="42" y="68"/>
                    <a:pt x="41" y="68"/>
                    <a:pt x="41" y="68"/>
                  </a:cubicBezTo>
                  <a:moveTo>
                    <a:pt x="80" y="65"/>
                  </a:moveTo>
                  <a:cubicBezTo>
                    <a:pt x="80" y="65"/>
                    <a:pt x="79" y="65"/>
                    <a:pt x="79" y="65"/>
                  </a:cubicBezTo>
                  <a:cubicBezTo>
                    <a:pt x="78" y="64"/>
                    <a:pt x="78" y="63"/>
                    <a:pt x="79" y="62"/>
                  </a:cubicBezTo>
                  <a:cubicBezTo>
                    <a:pt x="79" y="62"/>
                    <a:pt x="80" y="62"/>
                    <a:pt x="80" y="62"/>
                  </a:cubicBezTo>
                  <a:cubicBezTo>
                    <a:pt x="81" y="62"/>
                    <a:pt x="81" y="62"/>
                    <a:pt x="81" y="62"/>
                  </a:cubicBezTo>
                  <a:cubicBezTo>
                    <a:pt x="82" y="63"/>
                    <a:pt x="82" y="64"/>
                    <a:pt x="81" y="65"/>
                  </a:cubicBezTo>
                  <a:cubicBezTo>
                    <a:pt x="81" y="65"/>
                    <a:pt x="81" y="65"/>
                    <a:pt x="80" y="65"/>
                  </a:cubicBezTo>
                  <a:moveTo>
                    <a:pt x="32" y="63"/>
                  </a:moveTo>
                  <a:cubicBezTo>
                    <a:pt x="31" y="62"/>
                    <a:pt x="31" y="62"/>
                    <a:pt x="31" y="62"/>
                  </a:cubicBezTo>
                  <a:cubicBezTo>
                    <a:pt x="30" y="62"/>
                    <a:pt x="30" y="61"/>
                    <a:pt x="31" y="60"/>
                  </a:cubicBezTo>
                  <a:cubicBezTo>
                    <a:pt x="31" y="60"/>
                    <a:pt x="32" y="59"/>
                    <a:pt x="32" y="59"/>
                  </a:cubicBezTo>
                  <a:cubicBezTo>
                    <a:pt x="32" y="59"/>
                    <a:pt x="33" y="59"/>
                    <a:pt x="33" y="59"/>
                  </a:cubicBezTo>
                  <a:cubicBezTo>
                    <a:pt x="34" y="60"/>
                    <a:pt x="34" y="61"/>
                    <a:pt x="34" y="62"/>
                  </a:cubicBezTo>
                  <a:cubicBezTo>
                    <a:pt x="33" y="62"/>
                    <a:pt x="33" y="63"/>
                    <a:pt x="32" y="63"/>
                  </a:cubicBezTo>
                  <a:moveTo>
                    <a:pt x="87" y="58"/>
                  </a:moveTo>
                  <a:cubicBezTo>
                    <a:pt x="87" y="58"/>
                    <a:pt x="86" y="58"/>
                    <a:pt x="86" y="58"/>
                  </a:cubicBezTo>
                  <a:cubicBezTo>
                    <a:pt x="85" y="57"/>
                    <a:pt x="85" y="56"/>
                    <a:pt x="86" y="55"/>
                  </a:cubicBezTo>
                  <a:cubicBezTo>
                    <a:pt x="86" y="55"/>
                    <a:pt x="87" y="55"/>
                    <a:pt x="87" y="55"/>
                  </a:cubicBezTo>
                  <a:cubicBezTo>
                    <a:pt x="88" y="55"/>
                    <a:pt x="88" y="55"/>
                    <a:pt x="88" y="55"/>
                  </a:cubicBezTo>
                  <a:cubicBezTo>
                    <a:pt x="89" y="56"/>
                    <a:pt x="89" y="57"/>
                    <a:pt x="88" y="58"/>
                  </a:cubicBezTo>
                  <a:cubicBezTo>
                    <a:pt x="88" y="58"/>
                    <a:pt x="88" y="58"/>
                    <a:pt x="87" y="58"/>
                  </a:cubicBezTo>
                  <a:moveTo>
                    <a:pt x="24" y="57"/>
                  </a:moveTo>
                  <a:cubicBezTo>
                    <a:pt x="23" y="57"/>
                    <a:pt x="23" y="57"/>
                    <a:pt x="23" y="57"/>
                  </a:cubicBezTo>
                  <a:cubicBezTo>
                    <a:pt x="22" y="57"/>
                    <a:pt x="22" y="56"/>
                    <a:pt x="22" y="55"/>
                  </a:cubicBezTo>
                  <a:cubicBezTo>
                    <a:pt x="22" y="54"/>
                    <a:pt x="23" y="54"/>
                    <a:pt x="24" y="54"/>
                  </a:cubicBezTo>
                  <a:cubicBezTo>
                    <a:pt x="24" y="54"/>
                    <a:pt x="24" y="54"/>
                    <a:pt x="24" y="54"/>
                  </a:cubicBezTo>
                  <a:cubicBezTo>
                    <a:pt x="25" y="55"/>
                    <a:pt x="25" y="56"/>
                    <a:pt x="25" y="57"/>
                  </a:cubicBezTo>
                  <a:cubicBezTo>
                    <a:pt x="25" y="57"/>
                    <a:pt x="24" y="57"/>
                    <a:pt x="24" y="57"/>
                  </a:cubicBezTo>
                  <a:moveTo>
                    <a:pt x="15" y="52"/>
                  </a:moveTo>
                  <a:cubicBezTo>
                    <a:pt x="14" y="52"/>
                    <a:pt x="14" y="52"/>
                    <a:pt x="14" y="52"/>
                  </a:cubicBezTo>
                  <a:cubicBezTo>
                    <a:pt x="13" y="51"/>
                    <a:pt x="13" y="50"/>
                    <a:pt x="14" y="50"/>
                  </a:cubicBezTo>
                  <a:cubicBezTo>
                    <a:pt x="14" y="49"/>
                    <a:pt x="14" y="49"/>
                    <a:pt x="15" y="49"/>
                  </a:cubicBezTo>
                  <a:cubicBezTo>
                    <a:pt x="15" y="49"/>
                    <a:pt x="16" y="49"/>
                    <a:pt x="16" y="49"/>
                  </a:cubicBezTo>
                  <a:cubicBezTo>
                    <a:pt x="17" y="49"/>
                    <a:pt x="17" y="51"/>
                    <a:pt x="16" y="51"/>
                  </a:cubicBezTo>
                  <a:cubicBezTo>
                    <a:pt x="16" y="52"/>
                    <a:pt x="16" y="52"/>
                    <a:pt x="15" y="52"/>
                  </a:cubicBezTo>
                  <a:moveTo>
                    <a:pt x="94" y="51"/>
                  </a:moveTo>
                  <a:cubicBezTo>
                    <a:pt x="94" y="51"/>
                    <a:pt x="94" y="51"/>
                    <a:pt x="93" y="51"/>
                  </a:cubicBezTo>
                  <a:cubicBezTo>
                    <a:pt x="93" y="50"/>
                    <a:pt x="93" y="49"/>
                    <a:pt x="93" y="48"/>
                  </a:cubicBezTo>
                  <a:cubicBezTo>
                    <a:pt x="94" y="48"/>
                    <a:pt x="94" y="48"/>
                    <a:pt x="94" y="48"/>
                  </a:cubicBezTo>
                  <a:cubicBezTo>
                    <a:pt x="95" y="48"/>
                    <a:pt x="95" y="48"/>
                    <a:pt x="96" y="48"/>
                  </a:cubicBezTo>
                  <a:cubicBezTo>
                    <a:pt x="96" y="49"/>
                    <a:pt x="96" y="50"/>
                    <a:pt x="96" y="51"/>
                  </a:cubicBezTo>
                  <a:cubicBezTo>
                    <a:pt x="95" y="51"/>
                    <a:pt x="95" y="51"/>
                    <a:pt x="94" y="51"/>
                  </a:cubicBezTo>
                  <a:moveTo>
                    <a:pt x="102" y="44"/>
                  </a:moveTo>
                  <a:cubicBezTo>
                    <a:pt x="101" y="44"/>
                    <a:pt x="101" y="44"/>
                    <a:pt x="100" y="44"/>
                  </a:cubicBezTo>
                  <a:cubicBezTo>
                    <a:pt x="100" y="43"/>
                    <a:pt x="100" y="42"/>
                    <a:pt x="100" y="41"/>
                  </a:cubicBezTo>
                  <a:cubicBezTo>
                    <a:pt x="101" y="41"/>
                    <a:pt x="101" y="41"/>
                    <a:pt x="102" y="41"/>
                  </a:cubicBezTo>
                  <a:cubicBezTo>
                    <a:pt x="102" y="41"/>
                    <a:pt x="102" y="41"/>
                    <a:pt x="103" y="41"/>
                  </a:cubicBezTo>
                  <a:cubicBezTo>
                    <a:pt x="103" y="42"/>
                    <a:pt x="103" y="43"/>
                    <a:pt x="103" y="44"/>
                  </a:cubicBezTo>
                  <a:cubicBezTo>
                    <a:pt x="102" y="44"/>
                    <a:pt x="102" y="44"/>
                    <a:pt x="102" y="44"/>
                  </a:cubicBezTo>
                  <a:moveTo>
                    <a:pt x="109" y="37"/>
                  </a:moveTo>
                  <a:cubicBezTo>
                    <a:pt x="108" y="37"/>
                    <a:pt x="108" y="37"/>
                    <a:pt x="108" y="37"/>
                  </a:cubicBezTo>
                  <a:cubicBezTo>
                    <a:pt x="107" y="36"/>
                    <a:pt x="107" y="35"/>
                    <a:pt x="108" y="34"/>
                  </a:cubicBezTo>
                  <a:cubicBezTo>
                    <a:pt x="108" y="34"/>
                    <a:pt x="108" y="34"/>
                    <a:pt x="109" y="34"/>
                  </a:cubicBezTo>
                  <a:cubicBezTo>
                    <a:pt x="109" y="34"/>
                    <a:pt x="110" y="34"/>
                    <a:pt x="110" y="34"/>
                  </a:cubicBezTo>
                  <a:cubicBezTo>
                    <a:pt x="111" y="35"/>
                    <a:pt x="111" y="36"/>
                    <a:pt x="110" y="37"/>
                  </a:cubicBezTo>
                  <a:cubicBezTo>
                    <a:pt x="110" y="37"/>
                    <a:pt x="109" y="37"/>
                    <a:pt x="109" y="37"/>
                  </a:cubicBezTo>
                  <a:moveTo>
                    <a:pt x="116" y="30"/>
                  </a:moveTo>
                  <a:cubicBezTo>
                    <a:pt x="115" y="30"/>
                    <a:pt x="115" y="30"/>
                    <a:pt x="115" y="30"/>
                  </a:cubicBezTo>
                  <a:cubicBezTo>
                    <a:pt x="114" y="29"/>
                    <a:pt x="114" y="28"/>
                    <a:pt x="115" y="27"/>
                  </a:cubicBezTo>
                  <a:cubicBezTo>
                    <a:pt x="115" y="27"/>
                    <a:pt x="115" y="27"/>
                    <a:pt x="116" y="27"/>
                  </a:cubicBezTo>
                  <a:cubicBezTo>
                    <a:pt x="116" y="27"/>
                    <a:pt x="117" y="27"/>
                    <a:pt x="117" y="27"/>
                  </a:cubicBezTo>
                  <a:cubicBezTo>
                    <a:pt x="118" y="28"/>
                    <a:pt x="118" y="29"/>
                    <a:pt x="117" y="30"/>
                  </a:cubicBezTo>
                  <a:cubicBezTo>
                    <a:pt x="117" y="30"/>
                    <a:pt x="116" y="30"/>
                    <a:pt x="116" y="30"/>
                  </a:cubicBezTo>
                  <a:moveTo>
                    <a:pt x="72" y="0"/>
                  </a:moveTo>
                  <a:cubicBezTo>
                    <a:pt x="42" y="0"/>
                    <a:pt x="16" y="18"/>
                    <a:pt x="6" y="44"/>
                  </a:cubicBezTo>
                  <a:cubicBezTo>
                    <a:pt x="6" y="44"/>
                    <a:pt x="6" y="44"/>
                    <a:pt x="7" y="44"/>
                  </a:cubicBezTo>
                  <a:cubicBezTo>
                    <a:pt x="7" y="44"/>
                    <a:pt x="7" y="44"/>
                    <a:pt x="7" y="44"/>
                  </a:cubicBezTo>
                  <a:cubicBezTo>
                    <a:pt x="8" y="44"/>
                    <a:pt x="8" y="45"/>
                    <a:pt x="8" y="46"/>
                  </a:cubicBezTo>
                  <a:cubicBezTo>
                    <a:pt x="8" y="47"/>
                    <a:pt x="7" y="47"/>
                    <a:pt x="7" y="47"/>
                  </a:cubicBezTo>
                  <a:cubicBezTo>
                    <a:pt x="6" y="47"/>
                    <a:pt x="6" y="47"/>
                    <a:pt x="6" y="47"/>
                  </a:cubicBezTo>
                  <a:cubicBezTo>
                    <a:pt x="5" y="46"/>
                    <a:pt x="5" y="46"/>
                    <a:pt x="5" y="45"/>
                  </a:cubicBezTo>
                  <a:cubicBezTo>
                    <a:pt x="2" y="53"/>
                    <a:pt x="0" y="62"/>
                    <a:pt x="0" y="71"/>
                  </a:cubicBezTo>
                  <a:cubicBezTo>
                    <a:pt x="0" y="109"/>
                    <a:pt x="28" y="139"/>
                    <a:pt x="65" y="143"/>
                  </a:cubicBezTo>
                  <a:cubicBezTo>
                    <a:pt x="65" y="142"/>
                    <a:pt x="65" y="142"/>
                    <a:pt x="66" y="142"/>
                  </a:cubicBezTo>
                  <a:cubicBezTo>
                    <a:pt x="66" y="142"/>
                    <a:pt x="66" y="142"/>
                    <a:pt x="66" y="142"/>
                  </a:cubicBezTo>
                  <a:cubicBezTo>
                    <a:pt x="67" y="142"/>
                    <a:pt x="67" y="142"/>
                    <a:pt x="68" y="143"/>
                  </a:cubicBezTo>
                  <a:cubicBezTo>
                    <a:pt x="69" y="143"/>
                    <a:pt x="70" y="143"/>
                    <a:pt x="72" y="143"/>
                  </a:cubicBezTo>
                  <a:cubicBezTo>
                    <a:pt x="92" y="143"/>
                    <a:pt x="109" y="135"/>
                    <a:pt x="122" y="122"/>
                  </a:cubicBezTo>
                  <a:cubicBezTo>
                    <a:pt x="122" y="122"/>
                    <a:pt x="122" y="121"/>
                    <a:pt x="123" y="121"/>
                  </a:cubicBezTo>
                  <a:cubicBezTo>
                    <a:pt x="123" y="120"/>
                    <a:pt x="123" y="120"/>
                    <a:pt x="124" y="120"/>
                  </a:cubicBezTo>
                  <a:cubicBezTo>
                    <a:pt x="124" y="120"/>
                    <a:pt x="124" y="120"/>
                    <a:pt x="124" y="120"/>
                  </a:cubicBezTo>
                  <a:cubicBezTo>
                    <a:pt x="136" y="107"/>
                    <a:pt x="144" y="90"/>
                    <a:pt x="144" y="71"/>
                  </a:cubicBezTo>
                  <a:cubicBezTo>
                    <a:pt x="144" y="53"/>
                    <a:pt x="136" y="35"/>
                    <a:pt x="124" y="23"/>
                  </a:cubicBezTo>
                  <a:cubicBezTo>
                    <a:pt x="124" y="23"/>
                    <a:pt x="124" y="23"/>
                    <a:pt x="124" y="23"/>
                  </a:cubicBezTo>
                  <a:cubicBezTo>
                    <a:pt x="124" y="23"/>
                    <a:pt x="124" y="23"/>
                    <a:pt x="123" y="23"/>
                  </a:cubicBezTo>
                  <a:cubicBezTo>
                    <a:pt x="123" y="23"/>
                    <a:pt x="122" y="23"/>
                    <a:pt x="122" y="23"/>
                  </a:cubicBezTo>
                  <a:cubicBezTo>
                    <a:pt x="121" y="22"/>
                    <a:pt x="121" y="21"/>
                    <a:pt x="122" y="20"/>
                  </a:cubicBezTo>
                  <a:cubicBezTo>
                    <a:pt x="122" y="20"/>
                    <a:pt x="122" y="20"/>
                    <a:pt x="122" y="20"/>
                  </a:cubicBezTo>
                  <a:cubicBezTo>
                    <a:pt x="109" y="8"/>
                    <a:pt x="91" y="0"/>
                    <a:pt x="72"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32" name="Freeform 1175"/>
            <p:cNvSpPr>
              <a:spLocks noEditPoints="1"/>
            </p:cNvSpPr>
            <p:nvPr/>
          </p:nvSpPr>
          <p:spPr bwMode="auto">
            <a:xfrm>
              <a:off x="6072380" y="2065967"/>
              <a:ext cx="158327" cy="97692"/>
            </a:xfrm>
            <a:custGeom>
              <a:avLst/>
              <a:gdLst>
                <a:gd name="T0" fmla="*/ 44 w 46"/>
                <a:gd name="T1" fmla="*/ 26 h 29"/>
                <a:gd name="T2" fmla="*/ 43 w 46"/>
                <a:gd name="T3" fmla="*/ 27 h 29"/>
                <a:gd name="T4" fmla="*/ 43 w 46"/>
                <a:gd name="T5" fmla="*/ 29 h 29"/>
                <a:gd name="T6" fmla="*/ 44 w 46"/>
                <a:gd name="T7" fmla="*/ 29 h 29"/>
                <a:gd name="T8" fmla="*/ 46 w 46"/>
                <a:gd name="T9" fmla="*/ 28 h 29"/>
                <a:gd name="T10" fmla="*/ 45 w 46"/>
                <a:gd name="T11" fmla="*/ 26 h 29"/>
                <a:gd name="T12" fmla="*/ 44 w 46"/>
                <a:gd name="T13" fmla="*/ 26 h 29"/>
                <a:gd name="T14" fmla="*/ 36 w 46"/>
                <a:gd name="T15" fmla="*/ 20 h 29"/>
                <a:gd name="T16" fmla="*/ 34 w 46"/>
                <a:gd name="T17" fmla="*/ 21 h 29"/>
                <a:gd name="T18" fmla="*/ 35 w 46"/>
                <a:gd name="T19" fmla="*/ 24 h 29"/>
                <a:gd name="T20" fmla="*/ 36 w 46"/>
                <a:gd name="T21" fmla="*/ 24 h 29"/>
                <a:gd name="T22" fmla="*/ 37 w 46"/>
                <a:gd name="T23" fmla="*/ 23 h 29"/>
                <a:gd name="T24" fmla="*/ 36 w 46"/>
                <a:gd name="T25" fmla="*/ 21 h 29"/>
                <a:gd name="T26" fmla="*/ 36 w 46"/>
                <a:gd name="T27" fmla="*/ 20 h 29"/>
                <a:gd name="T28" fmla="*/ 27 w 46"/>
                <a:gd name="T29" fmla="*/ 15 h 29"/>
                <a:gd name="T30" fmla="*/ 26 w 46"/>
                <a:gd name="T31" fmla="*/ 16 h 29"/>
                <a:gd name="T32" fmla="*/ 26 w 46"/>
                <a:gd name="T33" fmla="*/ 18 h 29"/>
                <a:gd name="T34" fmla="*/ 27 w 46"/>
                <a:gd name="T35" fmla="*/ 19 h 29"/>
                <a:gd name="T36" fmla="*/ 29 w 46"/>
                <a:gd name="T37" fmla="*/ 18 h 29"/>
                <a:gd name="T38" fmla="*/ 28 w 46"/>
                <a:gd name="T39" fmla="*/ 15 h 29"/>
                <a:gd name="T40" fmla="*/ 27 w 46"/>
                <a:gd name="T41" fmla="*/ 15 h 29"/>
                <a:gd name="T42" fmla="*/ 19 w 46"/>
                <a:gd name="T43" fmla="*/ 10 h 29"/>
                <a:gd name="T44" fmla="*/ 17 w 46"/>
                <a:gd name="T45" fmla="*/ 11 h 29"/>
                <a:gd name="T46" fmla="*/ 18 w 46"/>
                <a:gd name="T47" fmla="*/ 13 h 29"/>
                <a:gd name="T48" fmla="*/ 19 w 46"/>
                <a:gd name="T49" fmla="*/ 13 h 29"/>
                <a:gd name="T50" fmla="*/ 20 w 46"/>
                <a:gd name="T51" fmla="*/ 13 h 29"/>
                <a:gd name="T52" fmla="*/ 19 w 46"/>
                <a:gd name="T53" fmla="*/ 10 h 29"/>
                <a:gd name="T54" fmla="*/ 19 w 46"/>
                <a:gd name="T55" fmla="*/ 10 h 29"/>
                <a:gd name="T56" fmla="*/ 10 w 46"/>
                <a:gd name="T57" fmla="*/ 5 h 29"/>
                <a:gd name="T58" fmla="*/ 9 w 46"/>
                <a:gd name="T59" fmla="*/ 6 h 29"/>
                <a:gd name="T60" fmla="*/ 9 w 46"/>
                <a:gd name="T61" fmla="*/ 8 h 29"/>
                <a:gd name="T62" fmla="*/ 10 w 46"/>
                <a:gd name="T63" fmla="*/ 8 h 29"/>
                <a:gd name="T64" fmla="*/ 11 w 46"/>
                <a:gd name="T65" fmla="*/ 7 h 29"/>
                <a:gd name="T66" fmla="*/ 11 w 46"/>
                <a:gd name="T67" fmla="*/ 5 h 29"/>
                <a:gd name="T68" fmla="*/ 10 w 46"/>
                <a:gd name="T69" fmla="*/ 5 h 29"/>
                <a:gd name="T70" fmla="*/ 2 w 46"/>
                <a:gd name="T71" fmla="*/ 0 h 29"/>
                <a:gd name="T72" fmla="*/ 1 w 46"/>
                <a:gd name="T73" fmla="*/ 0 h 29"/>
                <a:gd name="T74" fmla="*/ 0 w 46"/>
                <a:gd name="T75" fmla="*/ 1 h 29"/>
                <a:gd name="T76" fmla="*/ 1 w 46"/>
                <a:gd name="T77" fmla="*/ 3 h 29"/>
                <a:gd name="T78" fmla="*/ 2 w 46"/>
                <a:gd name="T79" fmla="*/ 3 h 29"/>
                <a:gd name="T80" fmla="*/ 3 w 46"/>
                <a:gd name="T81" fmla="*/ 2 h 29"/>
                <a:gd name="T82" fmla="*/ 2 w 46"/>
                <a:gd name="T83" fmla="*/ 0 h 29"/>
                <a:gd name="T84" fmla="*/ 2 w 46"/>
                <a:gd name="T8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6" h="29">
                  <a:moveTo>
                    <a:pt x="44" y="26"/>
                  </a:moveTo>
                  <a:cubicBezTo>
                    <a:pt x="44" y="26"/>
                    <a:pt x="43" y="26"/>
                    <a:pt x="43" y="27"/>
                  </a:cubicBezTo>
                  <a:cubicBezTo>
                    <a:pt x="42" y="27"/>
                    <a:pt x="42" y="28"/>
                    <a:pt x="43" y="29"/>
                  </a:cubicBezTo>
                  <a:cubicBezTo>
                    <a:pt x="44" y="29"/>
                    <a:pt x="44" y="29"/>
                    <a:pt x="44" y="29"/>
                  </a:cubicBezTo>
                  <a:cubicBezTo>
                    <a:pt x="45" y="29"/>
                    <a:pt x="45" y="29"/>
                    <a:pt x="46" y="28"/>
                  </a:cubicBezTo>
                  <a:cubicBezTo>
                    <a:pt x="46" y="27"/>
                    <a:pt x="46" y="26"/>
                    <a:pt x="45" y="26"/>
                  </a:cubicBezTo>
                  <a:cubicBezTo>
                    <a:pt x="45" y="26"/>
                    <a:pt x="44" y="26"/>
                    <a:pt x="44" y="26"/>
                  </a:cubicBezTo>
                  <a:moveTo>
                    <a:pt x="36" y="20"/>
                  </a:moveTo>
                  <a:cubicBezTo>
                    <a:pt x="35" y="20"/>
                    <a:pt x="35" y="21"/>
                    <a:pt x="34" y="21"/>
                  </a:cubicBezTo>
                  <a:cubicBezTo>
                    <a:pt x="34" y="22"/>
                    <a:pt x="34" y="23"/>
                    <a:pt x="35" y="24"/>
                  </a:cubicBezTo>
                  <a:cubicBezTo>
                    <a:pt x="36" y="24"/>
                    <a:pt x="36" y="24"/>
                    <a:pt x="36" y="24"/>
                  </a:cubicBezTo>
                  <a:cubicBezTo>
                    <a:pt x="36" y="24"/>
                    <a:pt x="37" y="24"/>
                    <a:pt x="37" y="23"/>
                  </a:cubicBezTo>
                  <a:cubicBezTo>
                    <a:pt x="38" y="22"/>
                    <a:pt x="37" y="21"/>
                    <a:pt x="36" y="21"/>
                  </a:cubicBezTo>
                  <a:cubicBezTo>
                    <a:pt x="36" y="21"/>
                    <a:pt x="36" y="20"/>
                    <a:pt x="36" y="20"/>
                  </a:cubicBezTo>
                  <a:moveTo>
                    <a:pt x="27" y="15"/>
                  </a:moveTo>
                  <a:cubicBezTo>
                    <a:pt x="27" y="15"/>
                    <a:pt x="26" y="16"/>
                    <a:pt x="26" y="16"/>
                  </a:cubicBezTo>
                  <a:cubicBezTo>
                    <a:pt x="25" y="17"/>
                    <a:pt x="25" y="18"/>
                    <a:pt x="26" y="18"/>
                  </a:cubicBezTo>
                  <a:cubicBezTo>
                    <a:pt x="27" y="19"/>
                    <a:pt x="27" y="19"/>
                    <a:pt x="27" y="19"/>
                  </a:cubicBezTo>
                  <a:cubicBezTo>
                    <a:pt x="28" y="19"/>
                    <a:pt x="28" y="18"/>
                    <a:pt x="29" y="18"/>
                  </a:cubicBezTo>
                  <a:cubicBezTo>
                    <a:pt x="29" y="17"/>
                    <a:pt x="29" y="16"/>
                    <a:pt x="28" y="15"/>
                  </a:cubicBezTo>
                  <a:cubicBezTo>
                    <a:pt x="28" y="15"/>
                    <a:pt x="27" y="15"/>
                    <a:pt x="27" y="15"/>
                  </a:cubicBezTo>
                  <a:moveTo>
                    <a:pt x="19" y="10"/>
                  </a:moveTo>
                  <a:cubicBezTo>
                    <a:pt x="18" y="10"/>
                    <a:pt x="17" y="10"/>
                    <a:pt x="17" y="11"/>
                  </a:cubicBezTo>
                  <a:cubicBezTo>
                    <a:pt x="17" y="12"/>
                    <a:pt x="17" y="13"/>
                    <a:pt x="18" y="13"/>
                  </a:cubicBezTo>
                  <a:cubicBezTo>
                    <a:pt x="19" y="13"/>
                    <a:pt x="19" y="13"/>
                    <a:pt x="19" y="13"/>
                  </a:cubicBezTo>
                  <a:cubicBezTo>
                    <a:pt x="19" y="13"/>
                    <a:pt x="20" y="13"/>
                    <a:pt x="20" y="13"/>
                  </a:cubicBezTo>
                  <a:cubicBezTo>
                    <a:pt x="20" y="12"/>
                    <a:pt x="20" y="11"/>
                    <a:pt x="19" y="10"/>
                  </a:cubicBezTo>
                  <a:cubicBezTo>
                    <a:pt x="19" y="10"/>
                    <a:pt x="19" y="10"/>
                    <a:pt x="19" y="10"/>
                  </a:cubicBezTo>
                  <a:moveTo>
                    <a:pt x="10" y="5"/>
                  </a:moveTo>
                  <a:cubicBezTo>
                    <a:pt x="9" y="5"/>
                    <a:pt x="9" y="5"/>
                    <a:pt x="9" y="6"/>
                  </a:cubicBezTo>
                  <a:cubicBezTo>
                    <a:pt x="8" y="6"/>
                    <a:pt x="8" y="7"/>
                    <a:pt x="9" y="8"/>
                  </a:cubicBezTo>
                  <a:cubicBezTo>
                    <a:pt x="10" y="8"/>
                    <a:pt x="10" y="8"/>
                    <a:pt x="10" y="8"/>
                  </a:cubicBezTo>
                  <a:cubicBezTo>
                    <a:pt x="11" y="8"/>
                    <a:pt x="11" y="8"/>
                    <a:pt x="11" y="7"/>
                  </a:cubicBezTo>
                  <a:cubicBezTo>
                    <a:pt x="12" y="7"/>
                    <a:pt x="12" y="5"/>
                    <a:pt x="11" y="5"/>
                  </a:cubicBezTo>
                  <a:cubicBezTo>
                    <a:pt x="11" y="5"/>
                    <a:pt x="10" y="5"/>
                    <a:pt x="10" y="5"/>
                  </a:cubicBezTo>
                  <a:moveTo>
                    <a:pt x="2" y="0"/>
                  </a:moveTo>
                  <a:cubicBezTo>
                    <a:pt x="1" y="0"/>
                    <a:pt x="1" y="0"/>
                    <a:pt x="1" y="0"/>
                  </a:cubicBezTo>
                  <a:cubicBezTo>
                    <a:pt x="0" y="0"/>
                    <a:pt x="0" y="1"/>
                    <a:pt x="0" y="1"/>
                  </a:cubicBezTo>
                  <a:cubicBezTo>
                    <a:pt x="0" y="2"/>
                    <a:pt x="0" y="2"/>
                    <a:pt x="1" y="3"/>
                  </a:cubicBezTo>
                  <a:cubicBezTo>
                    <a:pt x="2" y="3"/>
                    <a:pt x="2" y="3"/>
                    <a:pt x="2" y="3"/>
                  </a:cubicBezTo>
                  <a:cubicBezTo>
                    <a:pt x="2" y="3"/>
                    <a:pt x="3" y="3"/>
                    <a:pt x="3" y="2"/>
                  </a:cubicBezTo>
                  <a:cubicBezTo>
                    <a:pt x="3" y="1"/>
                    <a:pt x="3" y="0"/>
                    <a:pt x="2"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3" name="Freeform 1176"/>
            <p:cNvSpPr>
              <a:spLocks noEditPoints="1"/>
            </p:cNvSpPr>
            <p:nvPr/>
          </p:nvSpPr>
          <p:spPr bwMode="auto">
            <a:xfrm>
              <a:off x="6298080" y="1985119"/>
              <a:ext cx="181907" cy="175170"/>
            </a:xfrm>
            <a:custGeom>
              <a:avLst/>
              <a:gdLst>
                <a:gd name="T0" fmla="*/ 2 w 53"/>
                <a:gd name="T1" fmla="*/ 49 h 52"/>
                <a:gd name="T2" fmla="*/ 1 w 53"/>
                <a:gd name="T3" fmla="*/ 49 h 52"/>
                <a:gd name="T4" fmla="*/ 1 w 53"/>
                <a:gd name="T5" fmla="*/ 51 h 52"/>
                <a:gd name="T6" fmla="*/ 2 w 53"/>
                <a:gd name="T7" fmla="*/ 52 h 52"/>
                <a:gd name="T8" fmla="*/ 3 w 53"/>
                <a:gd name="T9" fmla="*/ 52 h 52"/>
                <a:gd name="T10" fmla="*/ 3 w 53"/>
                <a:gd name="T11" fmla="*/ 49 h 52"/>
                <a:gd name="T12" fmla="*/ 2 w 53"/>
                <a:gd name="T13" fmla="*/ 49 h 52"/>
                <a:gd name="T14" fmla="*/ 9 w 53"/>
                <a:gd name="T15" fmla="*/ 42 h 52"/>
                <a:gd name="T16" fmla="*/ 8 w 53"/>
                <a:gd name="T17" fmla="*/ 42 h 52"/>
                <a:gd name="T18" fmla="*/ 8 w 53"/>
                <a:gd name="T19" fmla="*/ 45 h 52"/>
                <a:gd name="T20" fmla="*/ 9 w 53"/>
                <a:gd name="T21" fmla="*/ 45 h 52"/>
                <a:gd name="T22" fmla="*/ 10 w 53"/>
                <a:gd name="T23" fmla="*/ 45 h 52"/>
                <a:gd name="T24" fmla="*/ 10 w 53"/>
                <a:gd name="T25" fmla="*/ 42 h 52"/>
                <a:gd name="T26" fmla="*/ 9 w 53"/>
                <a:gd name="T27" fmla="*/ 42 h 52"/>
                <a:gd name="T28" fmla="*/ 16 w 53"/>
                <a:gd name="T29" fmla="*/ 35 h 52"/>
                <a:gd name="T30" fmla="*/ 15 w 53"/>
                <a:gd name="T31" fmla="*/ 35 h 52"/>
                <a:gd name="T32" fmla="*/ 15 w 53"/>
                <a:gd name="T33" fmla="*/ 38 h 52"/>
                <a:gd name="T34" fmla="*/ 16 w 53"/>
                <a:gd name="T35" fmla="*/ 38 h 52"/>
                <a:gd name="T36" fmla="*/ 17 w 53"/>
                <a:gd name="T37" fmla="*/ 38 h 52"/>
                <a:gd name="T38" fmla="*/ 17 w 53"/>
                <a:gd name="T39" fmla="*/ 35 h 52"/>
                <a:gd name="T40" fmla="*/ 16 w 53"/>
                <a:gd name="T41" fmla="*/ 35 h 52"/>
                <a:gd name="T42" fmla="*/ 23 w 53"/>
                <a:gd name="T43" fmla="*/ 28 h 52"/>
                <a:gd name="T44" fmla="*/ 22 w 53"/>
                <a:gd name="T45" fmla="*/ 28 h 52"/>
                <a:gd name="T46" fmla="*/ 22 w 53"/>
                <a:gd name="T47" fmla="*/ 31 h 52"/>
                <a:gd name="T48" fmla="*/ 23 w 53"/>
                <a:gd name="T49" fmla="*/ 31 h 52"/>
                <a:gd name="T50" fmla="*/ 25 w 53"/>
                <a:gd name="T51" fmla="*/ 31 h 52"/>
                <a:gd name="T52" fmla="*/ 25 w 53"/>
                <a:gd name="T53" fmla="*/ 28 h 52"/>
                <a:gd name="T54" fmla="*/ 23 w 53"/>
                <a:gd name="T55" fmla="*/ 28 h 52"/>
                <a:gd name="T56" fmla="*/ 31 w 53"/>
                <a:gd name="T57" fmla="*/ 21 h 52"/>
                <a:gd name="T58" fmla="*/ 29 w 53"/>
                <a:gd name="T59" fmla="*/ 21 h 52"/>
                <a:gd name="T60" fmla="*/ 29 w 53"/>
                <a:gd name="T61" fmla="*/ 24 h 52"/>
                <a:gd name="T62" fmla="*/ 31 w 53"/>
                <a:gd name="T63" fmla="*/ 24 h 52"/>
                <a:gd name="T64" fmla="*/ 32 w 53"/>
                <a:gd name="T65" fmla="*/ 24 h 52"/>
                <a:gd name="T66" fmla="*/ 32 w 53"/>
                <a:gd name="T67" fmla="*/ 21 h 52"/>
                <a:gd name="T68" fmla="*/ 31 w 53"/>
                <a:gd name="T69" fmla="*/ 21 h 52"/>
                <a:gd name="T70" fmla="*/ 38 w 53"/>
                <a:gd name="T71" fmla="*/ 14 h 52"/>
                <a:gd name="T72" fmla="*/ 37 w 53"/>
                <a:gd name="T73" fmla="*/ 14 h 52"/>
                <a:gd name="T74" fmla="*/ 37 w 53"/>
                <a:gd name="T75" fmla="*/ 17 h 52"/>
                <a:gd name="T76" fmla="*/ 38 w 53"/>
                <a:gd name="T77" fmla="*/ 17 h 52"/>
                <a:gd name="T78" fmla="*/ 39 w 53"/>
                <a:gd name="T79" fmla="*/ 17 h 52"/>
                <a:gd name="T80" fmla="*/ 39 w 53"/>
                <a:gd name="T81" fmla="*/ 14 h 52"/>
                <a:gd name="T82" fmla="*/ 38 w 53"/>
                <a:gd name="T83" fmla="*/ 14 h 52"/>
                <a:gd name="T84" fmla="*/ 45 w 53"/>
                <a:gd name="T85" fmla="*/ 7 h 52"/>
                <a:gd name="T86" fmla="*/ 44 w 53"/>
                <a:gd name="T87" fmla="*/ 7 h 52"/>
                <a:gd name="T88" fmla="*/ 44 w 53"/>
                <a:gd name="T89" fmla="*/ 10 h 52"/>
                <a:gd name="T90" fmla="*/ 45 w 53"/>
                <a:gd name="T91" fmla="*/ 10 h 52"/>
                <a:gd name="T92" fmla="*/ 46 w 53"/>
                <a:gd name="T93" fmla="*/ 10 h 52"/>
                <a:gd name="T94" fmla="*/ 46 w 53"/>
                <a:gd name="T95" fmla="*/ 7 h 52"/>
                <a:gd name="T96" fmla="*/ 45 w 53"/>
                <a:gd name="T97" fmla="*/ 7 h 52"/>
                <a:gd name="T98" fmla="*/ 51 w 53"/>
                <a:gd name="T99" fmla="*/ 0 h 52"/>
                <a:gd name="T100" fmla="*/ 51 w 53"/>
                <a:gd name="T101" fmla="*/ 0 h 52"/>
                <a:gd name="T102" fmla="*/ 51 w 53"/>
                <a:gd name="T103" fmla="*/ 3 h 52"/>
                <a:gd name="T104" fmla="*/ 52 w 53"/>
                <a:gd name="T105" fmla="*/ 3 h 52"/>
                <a:gd name="T106" fmla="*/ 53 w 53"/>
                <a:gd name="T107" fmla="*/ 3 h 52"/>
                <a:gd name="T108" fmla="*/ 53 w 53"/>
                <a:gd name="T109" fmla="*/ 3 h 52"/>
                <a:gd name="T110" fmla="*/ 51 w 53"/>
                <a:gd name="T111"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3" h="52">
                  <a:moveTo>
                    <a:pt x="2" y="49"/>
                  </a:moveTo>
                  <a:cubicBezTo>
                    <a:pt x="2" y="49"/>
                    <a:pt x="1" y="49"/>
                    <a:pt x="1" y="49"/>
                  </a:cubicBezTo>
                  <a:cubicBezTo>
                    <a:pt x="0" y="50"/>
                    <a:pt x="0" y="51"/>
                    <a:pt x="1" y="51"/>
                  </a:cubicBezTo>
                  <a:cubicBezTo>
                    <a:pt x="1" y="52"/>
                    <a:pt x="2" y="52"/>
                    <a:pt x="2" y="52"/>
                  </a:cubicBezTo>
                  <a:cubicBezTo>
                    <a:pt x="2" y="52"/>
                    <a:pt x="3" y="52"/>
                    <a:pt x="3" y="52"/>
                  </a:cubicBezTo>
                  <a:cubicBezTo>
                    <a:pt x="4" y="51"/>
                    <a:pt x="4" y="50"/>
                    <a:pt x="3" y="49"/>
                  </a:cubicBezTo>
                  <a:cubicBezTo>
                    <a:pt x="3" y="49"/>
                    <a:pt x="2" y="49"/>
                    <a:pt x="2" y="49"/>
                  </a:cubicBezTo>
                  <a:moveTo>
                    <a:pt x="9" y="42"/>
                  </a:moveTo>
                  <a:cubicBezTo>
                    <a:pt x="9" y="42"/>
                    <a:pt x="8" y="42"/>
                    <a:pt x="8" y="42"/>
                  </a:cubicBezTo>
                  <a:cubicBezTo>
                    <a:pt x="7" y="43"/>
                    <a:pt x="7" y="44"/>
                    <a:pt x="8" y="45"/>
                  </a:cubicBezTo>
                  <a:cubicBezTo>
                    <a:pt x="8" y="45"/>
                    <a:pt x="9" y="45"/>
                    <a:pt x="9" y="45"/>
                  </a:cubicBezTo>
                  <a:cubicBezTo>
                    <a:pt x="10" y="45"/>
                    <a:pt x="10" y="45"/>
                    <a:pt x="10" y="45"/>
                  </a:cubicBezTo>
                  <a:cubicBezTo>
                    <a:pt x="11" y="44"/>
                    <a:pt x="11" y="43"/>
                    <a:pt x="10" y="42"/>
                  </a:cubicBezTo>
                  <a:cubicBezTo>
                    <a:pt x="10" y="42"/>
                    <a:pt x="10" y="42"/>
                    <a:pt x="9" y="42"/>
                  </a:cubicBezTo>
                  <a:moveTo>
                    <a:pt x="16" y="35"/>
                  </a:moveTo>
                  <a:cubicBezTo>
                    <a:pt x="16" y="35"/>
                    <a:pt x="15" y="35"/>
                    <a:pt x="15" y="35"/>
                  </a:cubicBezTo>
                  <a:cubicBezTo>
                    <a:pt x="14" y="36"/>
                    <a:pt x="14" y="37"/>
                    <a:pt x="15" y="38"/>
                  </a:cubicBezTo>
                  <a:cubicBezTo>
                    <a:pt x="15" y="38"/>
                    <a:pt x="16" y="38"/>
                    <a:pt x="16" y="38"/>
                  </a:cubicBezTo>
                  <a:cubicBezTo>
                    <a:pt x="17" y="38"/>
                    <a:pt x="17" y="38"/>
                    <a:pt x="17" y="38"/>
                  </a:cubicBezTo>
                  <a:cubicBezTo>
                    <a:pt x="18" y="37"/>
                    <a:pt x="18" y="36"/>
                    <a:pt x="17" y="35"/>
                  </a:cubicBezTo>
                  <a:cubicBezTo>
                    <a:pt x="17" y="35"/>
                    <a:pt x="17" y="35"/>
                    <a:pt x="16" y="35"/>
                  </a:cubicBezTo>
                  <a:moveTo>
                    <a:pt x="23" y="28"/>
                  </a:moveTo>
                  <a:cubicBezTo>
                    <a:pt x="23" y="28"/>
                    <a:pt x="23" y="28"/>
                    <a:pt x="22" y="28"/>
                  </a:cubicBezTo>
                  <a:cubicBezTo>
                    <a:pt x="22" y="29"/>
                    <a:pt x="22" y="30"/>
                    <a:pt x="22" y="31"/>
                  </a:cubicBezTo>
                  <a:cubicBezTo>
                    <a:pt x="23" y="31"/>
                    <a:pt x="23" y="31"/>
                    <a:pt x="23" y="31"/>
                  </a:cubicBezTo>
                  <a:cubicBezTo>
                    <a:pt x="24" y="31"/>
                    <a:pt x="24" y="31"/>
                    <a:pt x="25" y="31"/>
                  </a:cubicBezTo>
                  <a:cubicBezTo>
                    <a:pt x="25" y="30"/>
                    <a:pt x="25" y="29"/>
                    <a:pt x="25" y="28"/>
                  </a:cubicBezTo>
                  <a:cubicBezTo>
                    <a:pt x="24" y="28"/>
                    <a:pt x="24" y="28"/>
                    <a:pt x="23" y="28"/>
                  </a:cubicBezTo>
                  <a:moveTo>
                    <a:pt x="31" y="21"/>
                  </a:moveTo>
                  <a:cubicBezTo>
                    <a:pt x="30" y="21"/>
                    <a:pt x="30" y="21"/>
                    <a:pt x="29" y="21"/>
                  </a:cubicBezTo>
                  <a:cubicBezTo>
                    <a:pt x="29" y="22"/>
                    <a:pt x="29" y="23"/>
                    <a:pt x="29" y="24"/>
                  </a:cubicBezTo>
                  <a:cubicBezTo>
                    <a:pt x="30" y="24"/>
                    <a:pt x="30" y="24"/>
                    <a:pt x="31" y="24"/>
                  </a:cubicBezTo>
                  <a:cubicBezTo>
                    <a:pt x="31" y="24"/>
                    <a:pt x="31" y="24"/>
                    <a:pt x="32" y="24"/>
                  </a:cubicBezTo>
                  <a:cubicBezTo>
                    <a:pt x="32" y="23"/>
                    <a:pt x="32" y="22"/>
                    <a:pt x="32" y="21"/>
                  </a:cubicBezTo>
                  <a:cubicBezTo>
                    <a:pt x="31" y="21"/>
                    <a:pt x="31" y="21"/>
                    <a:pt x="31" y="21"/>
                  </a:cubicBezTo>
                  <a:moveTo>
                    <a:pt x="38" y="14"/>
                  </a:moveTo>
                  <a:cubicBezTo>
                    <a:pt x="37" y="14"/>
                    <a:pt x="37" y="14"/>
                    <a:pt x="37" y="14"/>
                  </a:cubicBezTo>
                  <a:cubicBezTo>
                    <a:pt x="36" y="15"/>
                    <a:pt x="36" y="16"/>
                    <a:pt x="37" y="17"/>
                  </a:cubicBezTo>
                  <a:cubicBezTo>
                    <a:pt x="37" y="17"/>
                    <a:pt x="37" y="17"/>
                    <a:pt x="38" y="17"/>
                  </a:cubicBezTo>
                  <a:cubicBezTo>
                    <a:pt x="38" y="17"/>
                    <a:pt x="39" y="17"/>
                    <a:pt x="39" y="17"/>
                  </a:cubicBezTo>
                  <a:cubicBezTo>
                    <a:pt x="40" y="16"/>
                    <a:pt x="40" y="15"/>
                    <a:pt x="39" y="14"/>
                  </a:cubicBezTo>
                  <a:cubicBezTo>
                    <a:pt x="39" y="14"/>
                    <a:pt x="38" y="14"/>
                    <a:pt x="38" y="14"/>
                  </a:cubicBezTo>
                  <a:moveTo>
                    <a:pt x="45" y="7"/>
                  </a:moveTo>
                  <a:cubicBezTo>
                    <a:pt x="44" y="7"/>
                    <a:pt x="44" y="7"/>
                    <a:pt x="44" y="7"/>
                  </a:cubicBezTo>
                  <a:cubicBezTo>
                    <a:pt x="43" y="8"/>
                    <a:pt x="43" y="9"/>
                    <a:pt x="44" y="10"/>
                  </a:cubicBezTo>
                  <a:cubicBezTo>
                    <a:pt x="44" y="10"/>
                    <a:pt x="44" y="10"/>
                    <a:pt x="45" y="10"/>
                  </a:cubicBezTo>
                  <a:cubicBezTo>
                    <a:pt x="45" y="10"/>
                    <a:pt x="46" y="10"/>
                    <a:pt x="46" y="10"/>
                  </a:cubicBezTo>
                  <a:cubicBezTo>
                    <a:pt x="47" y="9"/>
                    <a:pt x="47" y="8"/>
                    <a:pt x="46" y="7"/>
                  </a:cubicBezTo>
                  <a:cubicBezTo>
                    <a:pt x="46" y="7"/>
                    <a:pt x="45" y="7"/>
                    <a:pt x="45" y="7"/>
                  </a:cubicBezTo>
                  <a:moveTo>
                    <a:pt x="51" y="0"/>
                  </a:moveTo>
                  <a:cubicBezTo>
                    <a:pt x="51" y="0"/>
                    <a:pt x="51" y="0"/>
                    <a:pt x="51" y="0"/>
                  </a:cubicBezTo>
                  <a:cubicBezTo>
                    <a:pt x="50" y="1"/>
                    <a:pt x="50" y="2"/>
                    <a:pt x="51" y="3"/>
                  </a:cubicBezTo>
                  <a:cubicBezTo>
                    <a:pt x="51" y="3"/>
                    <a:pt x="52" y="3"/>
                    <a:pt x="52" y="3"/>
                  </a:cubicBezTo>
                  <a:cubicBezTo>
                    <a:pt x="53" y="3"/>
                    <a:pt x="53" y="3"/>
                    <a:pt x="53" y="3"/>
                  </a:cubicBezTo>
                  <a:cubicBezTo>
                    <a:pt x="53" y="3"/>
                    <a:pt x="53" y="3"/>
                    <a:pt x="53" y="3"/>
                  </a:cubicBezTo>
                  <a:cubicBezTo>
                    <a:pt x="53" y="2"/>
                    <a:pt x="52" y="1"/>
                    <a:pt x="51"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4" name="Freeform 1177"/>
            <p:cNvSpPr>
              <a:spLocks noEditPoints="1"/>
            </p:cNvSpPr>
            <p:nvPr/>
          </p:nvSpPr>
          <p:spPr bwMode="auto">
            <a:xfrm>
              <a:off x="6277868" y="2231032"/>
              <a:ext cx="202119" cy="171802"/>
            </a:xfrm>
            <a:custGeom>
              <a:avLst/>
              <a:gdLst>
                <a:gd name="T0" fmla="*/ 0 w 59"/>
                <a:gd name="T1" fmla="*/ 51 h 51"/>
                <a:gd name="T2" fmla="*/ 1 w 59"/>
                <a:gd name="T3" fmla="*/ 50 h 51"/>
                <a:gd name="T4" fmla="*/ 2 w 59"/>
                <a:gd name="T5" fmla="*/ 40 h 51"/>
                <a:gd name="T6" fmla="*/ 2 w 59"/>
                <a:gd name="T7" fmla="*/ 43 h 51"/>
                <a:gd name="T8" fmla="*/ 4 w 59"/>
                <a:gd name="T9" fmla="*/ 42 h 51"/>
                <a:gd name="T10" fmla="*/ 2 w 59"/>
                <a:gd name="T11" fmla="*/ 40 h 51"/>
                <a:gd name="T12" fmla="*/ 2 w 59"/>
                <a:gd name="T13" fmla="*/ 31 h 51"/>
                <a:gd name="T14" fmla="*/ 3 w 59"/>
                <a:gd name="T15" fmla="*/ 33 h 51"/>
                <a:gd name="T16" fmla="*/ 4 w 59"/>
                <a:gd name="T17" fmla="*/ 30 h 51"/>
                <a:gd name="T18" fmla="*/ 59 w 59"/>
                <a:gd name="T19" fmla="*/ 28 h 51"/>
                <a:gd name="T20" fmla="*/ 57 w 59"/>
                <a:gd name="T21" fmla="*/ 30 h 51"/>
                <a:gd name="T22" fmla="*/ 59 w 59"/>
                <a:gd name="T23" fmla="*/ 28 h 51"/>
                <a:gd name="T24" fmla="*/ 49 w 59"/>
                <a:gd name="T25" fmla="*/ 24 h 51"/>
                <a:gd name="T26" fmla="*/ 50 w 59"/>
                <a:gd name="T27" fmla="*/ 27 h 51"/>
                <a:gd name="T28" fmla="*/ 51 w 59"/>
                <a:gd name="T29" fmla="*/ 24 h 51"/>
                <a:gd name="T30" fmla="*/ 4 w 59"/>
                <a:gd name="T31" fmla="*/ 20 h 51"/>
                <a:gd name="T32" fmla="*/ 4 w 59"/>
                <a:gd name="T33" fmla="*/ 23 h 51"/>
                <a:gd name="T34" fmla="*/ 6 w 59"/>
                <a:gd name="T35" fmla="*/ 22 h 51"/>
                <a:gd name="T36" fmla="*/ 4 w 59"/>
                <a:gd name="T37" fmla="*/ 20 h 51"/>
                <a:gd name="T38" fmla="*/ 40 w 59"/>
                <a:gd name="T39" fmla="*/ 19 h 51"/>
                <a:gd name="T40" fmla="*/ 41 w 59"/>
                <a:gd name="T41" fmla="*/ 22 h 51"/>
                <a:gd name="T42" fmla="*/ 42 w 59"/>
                <a:gd name="T43" fmla="*/ 19 h 51"/>
                <a:gd name="T44" fmla="*/ 33 w 59"/>
                <a:gd name="T45" fmla="*/ 14 h 51"/>
                <a:gd name="T46" fmla="*/ 32 w 59"/>
                <a:gd name="T47" fmla="*/ 17 h 51"/>
                <a:gd name="T48" fmla="*/ 34 w 59"/>
                <a:gd name="T49" fmla="*/ 16 h 51"/>
                <a:gd name="T50" fmla="*/ 33 w 59"/>
                <a:gd name="T51" fmla="*/ 14 h 51"/>
                <a:gd name="T52" fmla="*/ 4 w 59"/>
                <a:gd name="T53" fmla="*/ 12 h 51"/>
                <a:gd name="T54" fmla="*/ 6 w 59"/>
                <a:gd name="T55" fmla="*/ 13 h 51"/>
                <a:gd name="T56" fmla="*/ 6 w 59"/>
                <a:gd name="T57" fmla="*/ 10 h 51"/>
                <a:gd name="T58" fmla="*/ 24 w 59"/>
                <a:gd name="T59" fmla="*/ 9 h 51"/>
                <a:gd name="T60" fmla="*/ 23 w 59"/>
                <a:gd name="T61" fmla="*/ 12 h 51"/>
                <a:gd name="T62" fmla="*/ 25 w 59"/>
                <a:gd name="T63" fmla="*/ 12 h 51"/>
                <a:gd name="T64" fmla="*/ 24 w 59"/>
                <a:gd name="T65" fmla="*/ 9 h 51"/>
                <a:gd name="T66" fmla="*/ 14 w 59"/>
                <a:gd name="T67" fmla="*/ 5 h 51"/>
                <a:gd name="T68" fmla="*/ 15 w 59"/>
                <a:gd name="T69" fmla="*/ 8 h 51"/>
                <a:gd name="T70" fmla="*/ 16 w 59"/>
                <a:gd name="T71" fmla="*/ 4 h 51"/>
                <a:gd name="T72" fmla="*/ 7 w 59"/>
                <a:gd name="T73" fmla="*/ 0 h 51"/>
                <a:gd name="T74" fmla="*/ 7 w 59"/>
                <a:gd name="T75" fmla="*/ 4 h 51"/>
                <a:gd name="T76" fmla="*/ 8 w 59"/>
                <a:gd name="T77" fmla="*/ 2 h 51"/>
                <a:gd name="T78" fmla="*/ 7 w 59"/>
                <a:gd name="T79"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 h="51">
                  <a:moveTo>
                    <a:pt x="1" y="50"/>
                  </a:moveTo>
                  <a:cubicBezTo>
                    <a:pt x="0" y="50"/>
                    <a:pt x="0" y="50"/>
                    <a:pt x="0" y="51"/>
                  </a:cubicBezTo>
                  <a:cubicBezTo>
                    <a:pt x="1" y="51"/>
                    <a:pt x="2" y="51"/>
                    <a:pt x="3" y="51"/>
                  </a:cubicBezTo>
                  <a:cubicBezTo>
                    <a:pt x="2" y="50"/>
                    <a:pt x="2" y="50"/>
                    <a:pt x="1" y="50"/>
                  </a:cubicBezTo>
                  <a:cubicBezTo>
                    <a:pt x="1" y="50"/>
                    <a:pt x="1" y="50"/>
                    <a:pt x="1" y="50"/>
                  </a:cubicBezTo>
                  <a:moveTo>
                    <a:pt x="2" y="40"/>
                  </a:moveTo>
                  <a:cubicBezTo>
                    <a:pt x="1" y="40"/>
                    <a:pt x="1" y="41"/>
                    <a:pt x="1" y="41"/>
                  </a:cubicBezTo>
                  <a:cubicBezTo>
                    <a:pt x="0" y="42"/>
                    <a:pt x="1" y="43"/>
                    <a:pt x="2" y="43"/>
                  </a:cubicBezTo>
                  <a:cubicBezTo>
                    <a:pt x="2" y="43"/>
                    <a:pt x="2" y="43"/>
                    <a:pt x="2" y="43"/>
                  </a:cubicBezTo>
                  <a:cubicBezTo>
                    <a:pt x="3" y="43"/>
                    <a:pt x="4" y="43"/>
                    <a:pt x="4" y="42"/>
                  </a:cubicBezTo>
                  <a:cubicBezTo>
                    <a:pt x="4" y="41"/>
                    <a:pt x="3" y="40"/>
                    <a:pt x="2" y="40"/>
                  </a:cubicBezTo>
                  <a:cubicBezTo>
                    <a:pt x="2" y="40"/>
                    <a:pt x="2" y="40"/>
                    <a:pt x="2" y="40"/>
                  </a:cubicBezTo>
                  <a:moveTo>
                    <a:pt x="3" y="30"/>
                  </a:moveTo>
                  <a:cubicBezTo>
                    <a:pt x="2" y="30"/>
                    <a:pt x="2" y="31"/>
                    <a:pt x="2" y="31"/>
                  </a:cubicBezTo>
                  <a:cubicBezTo>
                    <a:pt x="2" y="32"/>
                    <a:pt x="2" y="33"/>
                    <a:pt x="3" y="33"/>
                  </a:cubicBezTo>
                  <a:cubicBezTo>
                    <a:pt x="3" y="33"/>
                    <a:pt x="3" y="33"/>
                    <a:pt x="3" y="33"/>
                  </a:cubicBezTo>
                  <a:cubicBezTo>
                    <a:pt x="4" y="33"/>
                    <a:pt x="5" y="33"/>
                    <a:pt x="5" y="32"/>
                  </a:cubicBezTo>
                  <a:cubicBezTo>
                    <a:pt x="5" y="31"/>
                    <a:pt x="4" y="30"/>
                    <a:pt x="4" y="30"/>
                  </a:cubicBezTo>
                  <a:cubicBezTo>
                    <a:pt x="3" y="30"/>
                    <a:pt x="3" y="30"/>
                    <a:pt x="3" y="30"/>
                  </a:cubicBezTo>
                  <a:moveTo>
                    <a:pt x="59" y="28"/>
                  </a:moveTo>
                  <a:cubicBezTo>
                    <a:pt x="58" y="28"/>
                    <a:pt x="58" y="28"/>
                    <a:pt x="58" y="29"/>
                  </a:cubicBezTo>
                  <a:cubicBezTo>
                    <a:pt x="57" y="29"/>
                    <a:pt x="57" y="30"/>
                    <a:pt x="57" y="30"/>
                  </a:cubicBezTo>
                  <a:cubicBezTo>
                    <a:pt x="58" y="30"/>
                    <a:pt x="59" y="29"/>
                    <a:pt x="59" y="28"/>
                  </a:cubicBezTo>
                  <a:cubicBezTo>
                    <a:pt x="59" y="28"/>
                    <a:pt x="59" y="28"/>
                    <a:pt x="59" y="28"/>
                  </a:cubicBezTo>
                  <a:moveTo>
                    <a:pt x="50" y="23"/>
                  </a:moveTo>
                  <a:cubicBezTo>
                    <a:pt x="50" y="23"/>
                    <a:pt x="49" y="24"/>
                    <a:pt x="49" y="24"/>
                  </a:cubicBezTo>
                  <a:cubicBezTo>
                    <a:pt x="48" y="25"/>
                    <a:pt x="49" y="26"/>
                    <a:pt x="49" y="27"/>
                  </a:cubicBezTo>
                  <a:cubicBezTo>
                    <a:pt x="50" y="27"/>
                    <a:pt x="50" y="27"/>
                    <a:pt x="50" y="27"/>
                  </a:cubicBezTo>
                  <a:cubicBezTo>
                    <a:pt x="51" y="27"/>
                    <a:pt x="51" y="26"/>
                    <a:pt x="52" y="26"/>
                  </a:cubicBezTo>
                  <a:cubicBezTo>
                    <a:pt x="52" y="25"/>
                    <a:pt x="52" y="24"/>
                    <a:pt x="51" y="24"/>
                  </a:cubicBezTo>
                  <a:cubicBezTo>
                    <a:pt x="51" y="23"/>
                    <a:pt x="51" y="23"/>
                    <a:pt x="50" y="23"/>
                  </a:cubicBezTo>
                  <a:moveTo>
                    <a:pt x="4" y="20"/>
                  </a:moveTo>
                  <a:cubicBezTo>
                    <a:pt x="4" y="20"/>
                    <a:pt x="3" y="21"/>
                    <a:pt x="3" y="22"/>
                  </a:cubicBezTo>
                  <a:cubicBezTo>
                    <a:pt x="3" y="22"/>
                    <a:pt x="3" y="23"/>
                    <a:pt x="4" y="23"/>
                  </a:cubicBezTo>
                  <a:cubicBezTo>
                    <a:pt x="4" y="23"/>
                    <a:pt x="4" y="23"/>
                    <a:pt x="4" y="23"/>
                  </a:cubicBezTo>
                  <a:cubicBezTo>
                    <a:pt x="5" y="23"/>
                    <a:pt x="6" y="23"/>
                    <a:pt x="6" y="22"/>
                  </a:cubicBezTo>
                  <a:cubicBezTo>
                    <a:pt x="6" y="21"/>
                    <a:pt x="6" y="20"/>
                    <a:pt x="5" y="20"/>
                  </a:cubicBezTo>
                  <a:cubicBezTo>
                    <a:pt x="5" y="20"/>
                    <a:pt x="4" y="20"/>
                    <a:pt x="4" y="20"/>
                  </a:cubicBezTo>
                  <a:moveTo>
                    <a:pt x="41" y="19"/>
                  </a:moveTo>
                  <a:cubicBezTo>
                    <a:pt x="41" y="19"/>
                    <a:pt x="40" y="19"/>
                    <a:pt x="40" y="19"/>
                  </a:cubicBezTo>
                  <a:cubicBezTo>
                    <a:pt x="40" y="20"/>
                    <a:pt x="40" y="21"/>
                    <a:pt x="41" y="22"/>
                  </a:cubicBezTo>
                  <a:cubicBezTo>
                    <a:pt x="41" y="22"/>
                    <a:pt x="41" y="22"/>
                    <a:pt x="41" y="22"/>
                  </a:cubicBezTo>
                  <a:cubicBezTo>
                    <a:pt x="42" y="22"/>
                    <a:pt x="43" y="22"/>
                    <a:pt x="43" y="21"/>
                  </a:cubicBezTo>
                  <a:cubicBezTo>
                    <a:pt x="43" y="20"/>
                    <a:pt x="43" y="19"/>
                    <a:pt x="42" y="19"/>
                  </a:cubicBezTo>
                  <a:cubicBezTo>
                    <a:pt x="42" y="19"/>
                    <a:pt x="42" y="19"/>
                    <a:pt x="41" y="19"/>
                  </a:cubicBezTo>
                  <a:moveTo>
                    <a:pt x="33" y="14"/>
                  </a:moveTo>
                  <a:cubicBezTo>
                    <a:pt x="32" y="14"/>
                    <a:pt x="32" y="14"/>
                    <a:pt x="31" y="15"/>
                  </a:cubicBezTo>
                  <a:cubicBezTo>
                    <a:pt x="31" y="15"/>
                    <a:pt x="31" y="17"/>
                    <a:pt x="32" y="17"/>
                  </a:cubicBezTo>
                  <a:cubicBezTo>
                    <a:pt x="33" y="17"/>
                    <a:pt x="33" y="17"/>
                    <a:pt x="33" y="17"/>
                  </a:cubicBezTo>
                  <a:cubicBezTo>
                    <a:pt x="33" y="17"/>
                    <a:pt x="34" y="17"/>
                    <a:pt x="34" y="16"/>
                  </a:cubicBezTo>
                  <a:cubicBezTo>
                    <a:pt x="35" y="15"/>
                    <a:pt x="34" y="14"/>
                    <a:pt x="33" y="14"/>
                  </a:cubicBezTo>
                  <a:cubicBezTo>
                    <a:pt x="33" y="14"/>
                    <a:pt x="33" y="14"/>
                    <a:pt x="33" y="14"/>
                  </a:cubicBezTo>
                  <a:moveTo>
                    <a:pt x="6" y="10"/>
                  </a:moveTo>
                  <a:cubicBezTo>
                    <a:pt x="5" y="10"/>
                    <a:pt x="4" y="11"/>
                    <a:pt x="4" y="12"/>
                  </a:cubicBezTo>
                  <a:cubicBezTo>
                    <a:pt x="4" y="13"/>
                    <a:pt x="5" y="13"/>
                    <a:pt x="5" y="13"/>
                  </a:cubicBezTo>
                  <a:cubicBezTo>
                    <a:pt x="6" y="13"/>
                    <a:pt x="6" y="13"/>
                    <a:pt x="6" y="13"/>
                  </a:cubicBezTo>
                  <a:cubicBezTo>
                    <a:pt x="6" y="13"/>
                    <a:pt x="7" y="13"/>
                    <a:pt x="7" y="12"/>
                  </a:cubicBezTo>
                  <a:cubicBezTo>
                    <a:pt x="7" y="11"/>
                    <a:pt x="7" y="10"/>
                    <a:pt x="6" y="10"/>
                  </a:cubicBezTo>
                  <a:cubicBezTo>
                    <a:pt x="6" y="10"/>
                    <a:pt x="6" y="10"/>
                    <a:pt x="6" y="10"/>
                  </a:cubicBezTo>
                  <a:moveTo>
                    <a:pt x="24" y="9"/>
                  </a:moveTo>
                  <a:cubicBezTo>
                    <a:pt x="23" y="9"/>
                    <a:pt x="23" y="9"/>
                    <a:pt x="22" y="10"/>
                  </a:cubicBezTo>
                  <a:cubicBezTo>
                    <a:pt x="22" y="11"/>
                    <a:pt x="22" y="12"/>
                    <a:pt x="23" y="12"/>
                  </a:cubicBezTo>
                  <a:cubicBezTo>
                    <a:pt x="24" y="12"/>
                    <a:pt x="24" y="12"/>
                    <a:pt x="24" y="12"/>
                  </a:cubicBezTo>
                  <a:cubicBezTo>
                    <a:pt x="25" y="12"/>
                    <a:pt x="25" y="12"/>
                    <a:pt x="25" y="12"/>
                  </a:cubicBezTo>
                  <a:cubicBezTo>
                    <a:pt x="26" y="11"/>
                    <a:pt x="26" y="10"/>
                    <a:pt x="25" y="9"/>
                  </a:cubicBezTo>
                  <a:cubicBezTo>
                    <a:pt x="24" y="9"/>
                    <a:pt x="24" y="9"/>
                    <a:pt x="24" y="9"/>
                  </a:cubicBezTo>
                  <a:moveTo>
                    <a:pt x="15" y="4"/>
                  </a:moveTo>
                  <a:cubicBezTo>
                    <a:pt x="15" y="4"/>
                    <a:pt x="14" y="5"/>
                    <a:pt x="14" y="5"/>
                  </a:cubicBezTo>
                  <a:cubicBezTo>
                    <a:pt x="13" y="6"/>
                    <a:pt x="14" y="7"/>
                    <a:pt x="14" y="7"/>
                  </a:cubicBezTo>
                  <a:cubicBezTo>
                    <a:pt x="15" y="8"/>
                    <a:pt x="15" y="8"/>
                    <a:pt x="15" y="8"/>
                  </a:cubicBezTo>
                  <a:cubicBezTo>
                    <a:pt x="16" y="8"/>
                    <a:pt x="16" y="7"/>
                    <a:pt x="17" y="7"/>
                  </a:cubicBezTo>
                  <a:cubicBezTo>
                    <a:pt x="17" y="6"/>
                    <a:pt x="17" y="5"/>
                    <a:pt x="16" y="4"/>
                  </a:cubicBezTo>
                  <a:cubicBezTo>
                    <a:pt x="16" y="4"/>
                    <a:pt x="15" y="4"/>
                    <a:pt x="15" y="4"/>
                  </a:cubicBezTo>
                  <a:moveTo>
                    <a:pt x="7" y="0"/>
                  </a:moveTo>
                  <a:cubicBezTo>
                    <a:pt x="6" y="0"/>
                    <a:pt x="5" y="1"/>
                    <a:pt x="5" y="2"/>
                  </a:cubicBezTo>
                  <a:cubicBezTo>
                    <a:pt x="5" y="3"/>
                    <a:pt x="6" y="3"/>
                    <a:pt x="7" y="4"/>
                  </a:cubicBezTo>
                  <a:cubicBezTo>
                    <a:pt x="7" y="4"/>
                    <a:pt x="7" y="4"/>
                    <a:pt x="7" y="4"/>
                  </a:cubicBezTo>
                  <a:cubicBezTo>
                    <a:pt x="8" y="4"/>
                    <a:pt x="8" y="3"/>
                    <a:pt x="8" y="2"/>
                  </a:cubicBezTo>
                  <a:cubicBezTo>
                    <a:pt x="8" y="1"/>
                    <a:pt x="8" y="0"/>
                    <a:pt x="7" y="0"/>
                  </a:cubicBezTo>
                  <a:cubicBezTo>
                    <a:pt x="7" y="0"/>
                    <a:pt x="7" y="0"/>
                    <a:pt x="7"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5" name="Freeform 1178"/>
            <p:cNvSpPr>
              <a:spLocks noEditPoints="1"/>
            </p:cNvSpPr>
            <p:nvPr/>
          </p:nvSpPr>
          <p:spPr bwMode="auto">
            <a:xfrm>
              <a:off x="5546871" y="1634780"/>
              <a:ext cx="397500" cy="394133"/>
            </a:xfrm>
            <a:custGeom>
              <a:avLst/>
              <a:gdLst>
                <a:gd name="T0" fmla="*/ 42 w 116"/>
                <a:gd name="T1" fmla="*/ 107 h 116"/>
                <a:gd name="T2" fmla="*/ 72 w 116"/>
                <a:gd name="T3" fmla="*/ 108 h 116"/>
                <a:gd name="T4" fmla="*/ 74 w 116"/>
                <a:gd name="T5" fmla="*/ 106 h 116"/>
                <a:gd name="T6" fmla="*/ 46 w 116"/>
                <a:gd name="T7" fmla="*/ 101 h 116"/>
                <a:gd name="T8" fmla="*/ 48 w 116"/>
                <a:gd name="T9" fmla="*/ 101 h 116"/>
                <a:gd name="T10" fmla="*/ 67 w 116"/>
                <a:gd name="T11" fmla="*/ 96 h 116"/>
                <a:gd name="T12" fmla="*/ 68 w 116"/>
                <a:gd name="T13" fmla="*/ 99 h 116"/>
                <a:gd name="T14" fmla="*/ 96 w 116"/>
                <a:gd name="T15" fmla="*/ 90 h 116"/>
                <a:gd name="T16" fmla="*/ 51 w 116"/>
                <a:gd name="T17" fmla="*/ 93 h 116"/>
                <a:gd name="T18" fmla="*/ 52 w 116"/>
                <a:gd name="T19" fmla="*/ 89 h 116"/>
                <a:gd name="T20" fmla="*/ 62 w 116"/>
                <a:gd name="T21" fmla="*/ 89 h 116"/>
                <a:gd name="T22" fmla="*/ 64 w 116"/>
                <a:gd name="T23" fmla="*/ 90 h 116"/>
                <a:gd name="T24" fmla="*/ 86 w 116"/>
                <a:gd name="T25" fmla="*/ 85 h 116"/>
                <a:gd name="T26" fmla="*/ 87 w 116"/>
                <a:gd name="T27" fmla="*/ 88 h 116"/>
                <a:gd name="T28" fmla="*/ 55 w 116"/>
                <a:gd name="T29" fmla="*/ 80 h 116"/>
                <a:gd name="T30" fmla="*/ 13 w 116"/>
                <a:gd name="T31" fmla="*/ 82 h 116"/>
                <a:gd name="T32" fmla="*/ 14 w 116"/>
                <a:gd name="T33" fmla="*/ 80 h 116"/>
                <a:gd name="T34" fmla="*/ 58 w 116"/>
                <a:gd name="T35" fmla="*/ 80 h 116"/>
                <a:gd name="T36" fmla="*/ 60 w 116"/>
                <a:gd name="T37" fmla="*/ 81 h 116"/>
                <a:gd name="T38" fmla="*/ 22 w 116"/>
                <a:gd name="T39" fmla="*/ 76 h 116"/>
                <a:gd name="T40" fmla="*/ 22 w 116"/>
                <a:gd name="T41" fmla="*/ 79 h 116"/>
                <a:gd name="T42" fmla="*/ 42 w 116"/>
                <a:gd name="T43" fmla="*/ 71 h 116"/>
                <a:gd name="T44" fmla="*/ 62 w 116"/>
                <a:gd name="T45" fmla="*/ 72 h 116"/>
                <a:gd name="T46" fmla="*/ 63 w 116"/>
                <a:gd name="T47" fmla="*/ 69 h 116"/>
                <a:gd name="T48" fmla="*/ 50 w 116"/>
                <a:gd name="T49" fmla="*/ 70 h 116"/>
                <a:gd name="T50" fmla="*/ 52 w 116"/>
                <a:gd name="T51" fmla="*/ 72 h 116"/>
                <a:gd name="T52" fmla="*/ 63 w 116"/>
                <a:gd name="T53" fmla="*/ 66 h 116"/>
                <a:gd name="T54" fmla="*/ 63 w 116"/>
                <a:gd name="T55" fmla="*/ 69 h 116"/>
                <a:gd name="T56" fmla="*/ 93 w 116"/>
                <a:gd name="T57" fmla="*/ 63 h 116"/>
                <a:gd name="T58" fmla="*/ 103 w 116"/>
                <a:gd name="T59" fmla="*/ 65 h 116"/>
                <a:gd name="T60" fmla="*/ 105 w 116"/>
                <a:gd name="T61" fmla="*/ 63 h 116"/>
                <a:gd name="T62" fmla="*/ 112 w 116"/>
                <a:gd name="T63" fmla="*/ 62 h 116"/>
                <a:gd name="T64" fmla="*/ 113 w 116"/>
                <a:gd name="T65" fmla="*/ 64 h 116"/>
                <a:gd name="T66" fmla="*/ 66 w 116"/>
                <a:gd name="T67" fmla="*/ 45 h 116"/>
                <a:gd name="T68" fmla="*/ 69 w 116"/>
                <a:gd name="T69" fmla="*/ 45 h 116"/>
                <a:gd name="T70" fmla="*/ 85 w 116"/>
                <a:gd name="T71" fmla="*/ 47 h 116"/>
                <a:gd name="T72" fmla="*/ 87 w 116"/>
                <a:gd name="T73" fmla="*/ 48 h 116"/>
                <a:gd name="T74" fmla="*/ 88 w 116"/>
                <a:gd name="T75" fmla="*/ 51 h 116"/>
                <a:gd name="T76" fmla="*/ 89 w 116"/>
                <a:gd name="T77" fmla="*/ 54 h 116"/>
                <a:gd name="T78" fmla="*/ 89 w 116"/>
                <a:gd name="T79" fmla="*/ 59 h 116"/>
                <a:gd name="T80" fmla="*/ 89 w 116"/>
                <a:gd name="T81" fmla="*/ 60 h 116"/>
                <a:gd name="T82" fmla="*/ 87 w 116"/>
                <a:gd name="T83" fmla="*/ 62 h 116"/>
                <a:gd name="T84" fmla="*/ 83 w 116"/>
                <a:gd name="T85" fmla="*/ 67 h 116"/>
                <a:gd name="T86" fmla="*/ 80 w 116"/>
                <a:gd name="T87" fmla="*/ 80 h 116"/>
                <a:gd name="T88" fmla="*/ 78 w 116"/>
                <a:gd name="T89" fmla="*/ 85 h 116"/>
                <a:gd name="T90" fmla="*/ 73 w 116"/>
                <a:gd name="T91" fmla="*/ 91 h 116"/>
                <a:gd name="T92" fmla="*/ 69 w 116"/>
                <a:gd name="T93" fmla="*/ 84 h 116"/>
                <a:gd name="T94" fmla="*/ 69 w 116"/>
                <a:gd name="T95" fmla="*/ 75 h 116"/>
                <a:gd name="T96" fmla="*/ 67 w 116"/>
                <a:gd name="T97" fmla="*/ 64 h 116"/>
                <a:gd name="T98" fmla="*/ 33 w 116"/>
                <a:gd name="T99" fmla="*/ 74 h 116"/>
                <a:gd name="T100" fmla="*/ 32 w 116"/>
                <a:gd name="T101" fmla="*/ 77 h 116"/>
                <a:gd name="T102" fmla="*/ 32 w 116"/>
                <a:gd name="T103" fmla="*/ 74 h 116"/>
                <a:gd name="T104" fmla="*/ 58 w 116"/>
                <a:gd name="T10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6" h="116">
                  <a:moveTo>
                    <a:pt x="42" y="111"/>
                  </a:moveTo>
                  <a:cubicBezTo>
                    <a:pt x="41" y="110"/>
                    <a:pt x="41" y="110"/>
                    <a:pt x="41" y="110"/>
                  </a:cubicBezTo>
                  <a:cubicBezTo>
                    <a:pt x="41" y="110"/>
                    <a:pt x="40" y="109"/>
                    <a:pt x="41" y="108"/>
                  </a:cubicBezTo>
                  <a:cubicBezTo>
                    <a:pt x="41" y="108"/>
                    <a:pt x="42" y="107"/>
                    <a:pt x="42" y="107"/>
                  </a:cubicBezTo>
                  <a:cubicBezTo>
                    <a:pt x="42" y="107"/>
                    <a:pt x="43" y="107"/>
                    <a:pt x="43" y="107"/>
                  </a:cubicBezTo>
                  <a:cubicBezTo>
                    <a:pt x="44" y="108"/>
                    <a:pt x="44" y="109"/>
                    <a:pt x="44" y="110"/>
                  </a:cubicBezTo>
                  <a:cubicBezTo>
                    <a:pt x="43" y="110"/>
                    <a:pt x="43" y="111"/>
                    <a:pt x="42" y="111"/>
                  </a:cubicBezTo>
                  <a:moveTo>
                    <a:pt x="72" y="108"/>
                  </a:moveTo>
                  <a:cubicBezTo>
                    <a:pt x="71" y="108"/>
                    <a:pt x="71" y="108"/>
                    <a:pt x="71" y="107"/>
                  </a:cubicBezTo>
                  <a:cubicBezTo>
                    <a:pt x="70" y="106"/>
                    <a:pt x="71" y="105"/>
                    <a:pt x="71" y="105"/>
                  </a:cubicBezTo>
                  <a:cubicBezTo>
                    <a:pt x="72" y="105"/>
                    <a:pt x="72" y="105"/>
                    <a:pt x="72" y="105"/>
                  </a:cubicBezTo>
                  <a:cubicBezTo>
                    <a:pt x="73" y="105"/>
                    <a:pt x="73" y="105"/>
                    <a:pt x="74" y="106"/>
                  </a:cubicBezTo>
                  <a:cubicBezTo>
                    <a:pt x="74" y="106"/>
                    <a:pt x="74" y="107"/>
                    <a:pt x="73" y="108"/>
                  </a:cubicBezTo>
                  <a:cubicBezTo>
                    <a:pt x="72" y="108"/>
                    <a:pt x="72" y="108"/>
                    <a:pt x="72" y="108"/>
                  </a:cubicBezTo>
                  <a:moveTo>
                    <a:pt x="47" y="102"/>
                  </a:moveTo>
                  <a:cubicBezTo>
                    <a:pt x="46" y="101"/>
                    <a:pt x="46" y="101"/>
                    <a:pt x="46" y="101"/>
                  </a:cubicBezTo>
                  <a:cubicBezTo>
                    <a:pt x="45" y="101"/>
                    <a:pt x="45" y="100"/>
                    <a:pt x="45" y="99"/>
                  </a:cubicBezTo>
                  <a:cubicBezTo>
                    <a:pt x="45" y="99"/>
                    <a:pt x="46" y="98"/>
                    <a:pt x="47" y="98"/>
                  </a:cubicBezTo>
                  <a:cubicBezTo>
                    <a:pt x="47" y="98"/>
                    <a:pt x="47" y="98"/>
                    <a:pt x="47" y="98"/>
                  </a:cubicBezTo>
                  <a:cubicBezTo>
                    <a:pt x="48" y="99"/>
                    <a:pt x="48" y="100"/>
                    <a:pt x="48" y="101"/>
                  </a:cubicBezTo>
                  <a:cubicBezTo>
                    <a:pt x="48" y="101"/>
                    <a:pt x="47" y="102"/>
                    <a:pt x="47" y="102"/>
                  </a:cubicBezTo>
                  <a:moveTo>
                    <a:pt x="68" y="99"/>
                  </a:moveTo>
                  <a:cubicBezTo>
                    <a:pt x="67" y="99"/>
                    <a:pt x="67" y="99"/>
                    <a:pt x="66" y="98"/>
                  </a:cubicBezTo>
                  <a:cubicBezTo>
                    <a:pt x="66" y="97"/>
                    <a:pt x="66" y="96"/>
                    <a:pt x="67" y="96"/>
                  </a:cubicBezTo>
                  <a:cubicBezTo>
                    <a:pt x="67" y="96"/>
                    <a:pt x="68" y="96"/>
                    <a:pt x="68" y="96"/>
                  </a:cubicBezTo>
                  <a:cubicBezTo>
                    <a:pt x="69" y="96"/>
                    <a:pt x="69" y="96"/>
                    <a:pt x="69" y="97"/>
                  </a:cubicBezTo>
                  <a:cubicBezTo>
                    <a:pt x="70" y="97"/>
                    <a:pt x="69" y="98"/>
                    <a:pt x="69" y="99"/>
                  </a:cubicBezTo>
                  <a:cubicBezTo>
                    <a:pt x="68" y="99"/>
                    <a:pt x="68" y="99"/>
                    <a:pt x="68" y="99"/>
                  </a:cubicBezTo>
                  <a:moveTo>
                    <a:pt x="96" y="93"/>
                  </a:moveTo>
                  <a:cubicBezTo>
                    <a:pt x="95" y="93"/>
                    <a:pt x="95" y="93"/>
                    <a:pt x="95" y="93"/>
                  </a:cubicBezTo>
                  <a:cubicBezTo>
                    <a:pt x="94" y="92"/>
                    <a:pt x="94" y="91"/>
                    <a:pt x="94" y="91"/>
                  </a:cubicBezTo>
                  <a:cubicBezTo>
                    <a:pt x="95" y="90"/>
                    <a:pt x="95" y="90"/>
                    <a:pt x="96" y="90"/>
                  </a:cubicBezTo>
                  <a:cubicBezTo>
                    <a:pt x="96" y="90"/>
                    <a:pt x="97" y="90"/>
                    <a:pt x="97" y="90"/>
                  </a:cubicBezTo>
                  <a:cubicBezTo>
                    <a:pt x="98" y="91"/>
                    <a:pt x="98" y="92"/>
                    <a:pt x="97" y="92"/>
                  </a:cubicBezTo>
                  <a:cubicBezTo>
                    <a:pt x="97" y="93"/>
                    <a:pt x="96" y="93"/>
                    <a:pt x="96" y="93"/>
                  </a:cubicBezTo>
                  <a:moveTo>
                    <a:pt x="51" y="93"/>
                  </a:moveTo>
                  <a:cubicBezTo>
                    <a:pt x="50" y="92"/>
                    <a:pt x="50" y="92"/>
                    <a:pt x="50" y="92"/>
                  </a:cubicBezTo>
                  <a:cubicBezTo>
                    <a:pt x="49" y="92"/>
                    <a:pt x="49" y="91"/>
                    <a:pt x="49" y="90"/>
                  </a:cubicBezTo>
                  <a:cubicBezTo>
                    <a:pt x="50" y="90"/>
                    <a:pt x="50" y="89"/>
                    <a:pt x="51" y="89"/>
                  </a:cubicBezTo>
                  <a:cubicBezTo>
                    <a:pt x="51" y="89"/>
                    <a:pt x="51" y="89"/>
                    <a:pt x="52" y="89"/>
                  </a:cubicBezTo>
                  <a:cubicBezTo>
                    <a:pt x="52" y="90"/>
                    <a:pt x="53" y="91"/>
                    <a:pt x="52" y="92"/>
                  </a:cubicBezTo>
                  <a:cubicBezTo>
                    <a:pt x="52" y="92"/>
                    <a:pt x="51" y="93"/>
                    <a:pt x="51" y="93"/>
                  </a:cubicBezTo>
                  <a:moveTo>
                    <a:pt x="64" y="90"/>
                  </a:moveTo>
                  <a:cubicBezTo>
                    <a:pt x="63" y="90"/>
                    <a:pt x="62" y="89"/>
                    <a:pt x="62" y="89"/>
                  </a:cubicBezTo>
                  <a:cubicBezTo>
                    <a:pt x="62" y="88"/>
                    <a:pt x="62" y="87"/>
                    <a:pt x="63" y="87"/>
                  </a:cubicBezTo>
                  <a:cubicBezTo>
                    <a:pt x="63" y="87"/>
                    <a:pt x="63" y="86"/>
                    <a:pt x="64" y="86"/>
                  </a:cubicBezTo>
                  <a:cubicBezTo>
                    <a:pt x="64" y="86"/>
                    <a:pt x="65" y="87"/>
                    <a:pt x="65" y="87"/>
                  </a:cubicBezTo>
                  <a:cubicBezTo>
                    <a:pt x="66" y="88"/>
                    <a:pt x="65" y="89"/>
                    <a:pt x="64" y="90"/>
                  </a:cubicBezTo>
                  <a:cubicBezTo>
                    <a:pt x="64" y="90"/>
                    <a:pt x="64" y="90"/>
                    <a:pt x="64" y="90"/>
                  </a:cubicBezTo>
                  <a:moveTo>
                    <a:pt x="87" y="88"/>
                  </a:moveTo>
                  <a:cubicBezTo>
                    <a:pt x="87" y="88"/>
                    <a:pt x="87" y="88"/>
                    <a:pt x="87" y="88"/>
                  </a:cubicBezTo>
                  <a:cubicBezTo>
                    <a:pt x="86" y="87"/>
                    <a:pt x="85" y="86"/>
                    <a:pt x="86" y="85"/>
                  </a:cubicBezTo>
                  <a:cubicBezTo>
                    <a:pt x="86" y="85"/>
                    <a:pt x="87" y="85"/>
                    <a:pt x="87" y="85"/>
                  </a:cubicBezTo>
                  <a:cubicBezTo>
                    <a:pt x="88" y="85"/>
                    <a:pt x="88" y="85"/>
                    <a:pt x="88" y="85"/>
                  </a:cubicBezTo>
                  <a:cubicBezTo>
                    <a:pt x="89" y="85"/>
                    <a:pt x="89" y="86"/>
                    <a:pt x="89" y="87"/>
                  </a:cubicBezTo>
                  <a:cubicBezTo>
                    <a:pt x="89" y="88"/>
                    <a:pt x="88" y="88"/>
                    <a:pt x="87" y="88"/>
                  </a:cubicBezTo>
                  <a:moveTo>
                    <a:pt x="55" y="83"/>
                  </a:moveTo>
                  <a:cubicBezTo>
                    <a:pt x="54" y="83"/>
                    <a:pt x="54" y="83"/>
                    <a:pt x="54" y="83"/>
                  </a:cubicBezTo>
                  <a:cubicBezTo>
                    <a:pt x="54" y="83"/>
                    <a:pt x="53" y="82"/>
                    <a:pt x="54" y="81"/>
                  </a:cubicBezTo>
                  <a:cubicBezTo>
                    <a:pt x="54" y="81"/>
                    <a:pt x="55" y="80"/>
                    <a:pt x="55" y="80"/>
                  </a:cubicBezTo>
                  <a:cubicBezTo>
                    <a:pt x="55" y="80"/>
                    <a:pt x="56" y="80"/>
                    <a:pt x="56" y="80"/>
                  </a:cubicBezTo>
                  <a:cubicBezTo>
                    <a:pt x="57" y="81"/>
                    <a:pt x="57" y="82"/>
                    <a:pt x="57" y="83"/>
                  </a:cubicBezTo>
                  <a:cubicBezTo>
                    <a:pt x="56" y="83"/>
                    <a:pt x="56" y="83"/>
                    <a:pt x="55" y="83"/>
                  </a:cubicBezTo>
                  <a:moveTo>
                    <a:pt x="13" y="82"/>
                  </a:moveTo>
                  <a:cubicBezTo>
                    <a:pt x="12" y="82"/>
                    <a:pt x="11" y="82"/>
                    <a:pt x="11" y="81"/>
                  </a:cubicBezTo>
                  <a:cubicBezTo>
                    <a:pt x="11" y="80"/>
                    <a:pt x="11" y="79"/>
                    <a:pt x="12" y="79"/>
                  </a:cubicBezTo>
                  <a:cubicBezTo>
                    <a:pt x="13" y="79"/>
                    <a:pt x="13" y="79"/>
                    <a:pt x="13" y="79"/>
                  </a:cubicBezTo>
                  <a:cubicBezTo>
                    <a:pt x="14" y="79"/>
                    <a:pt x="14" y="79"/>
                    <a:pt x="14" y="80"/>
                  </a:cubicBezTo>
                  <a:cubicBezTo>
                    <a:pt x="15" y="81"/>
                    <a:pt x="14" y="82"/>
                    <a:pt x="13" y="82"/>
                  </a:cubicBezTo>
                  <a:cubicBezTo>
                    <a:pt x="13" y="82"/>
                    <a:pt x="13" y="82"/>
                    <a:pt x="13" y="82"/>
                  </a:cubicBezTo>
                  <a:moveTo>
                    <a:pt x="59" y="81"/>
                  </a:moveTo>
                  <a:cubicBezTo>
                    <a:pt x="59" y="81"/>
                    <a:pt x="58" y="80"/>
                    <a:pt x="58" y="80"/>
                  </a:cubicBezTo>
                  <a:cubicBezTo>
                    <a:pt x="58" y="79"/>
                    <a:pt x="58" y="78"/>
                    <a:pt x="59" y="78"/>
                  </a:cubicBezTo>
                  <a:cubicBezTo>
                    <a:pt x="59" y="77"/>
                    <a:pt x="59" y="77"/>
                    <a:pt x="59" y="77"/>
                  </a:cubicBezTo>
                  <a:cubicBezTo>
                    <a:pt x="60" y="77"/>
                    <a:pt x="61" y="78"/>
                    <a:pt x="61" y="78"/>
                  </a:cubicBezTo>
                  <a:cubicBezTo>
                    <a:pt x="61" y="79"/>
                    <a:pt x="61" y="80"/>
                    <a:pt x="60" y="81"/>
                  </a:cubicBezTo>
                  <a:cubicBezTo>
                    <a:pt x="59" y="81"/>
                    <a:pt x="59" y="81"/>
                    <a:pt x="59" y="81"/>
                  </a:cubicBezTo>
                  <a:moveTo>
                    <a:pt x="22" y="79"/>
                  </a:moveTo>
                  <a:cubicBezTo>
                    <a:pt x="22" y="79"/>
                    <a:pt x="21" y="79"/>
                    <a:pt x="21" y="78"/>
                  </a:cubicBezTo>
                  <a:cubicBezTo>
                    <a:pt x="21" y="77"/>
                    <a:pt x="21" y="76"/>
                    <a:pt x="22" y="76"/>
                  </a:cubicBezTo>
                  <a:cubicBezTo>
                    <a:pt x="22" y="76"/>
                    <a:pt x="22" y="76"/>
                    <a:pt x="22" y="76"/>
                  </a:cubicBezTo>
                  <a:cubicBezTo>
                    <a:pt x="23" y="76"/>
                    <a:pt x="24" y="77"/>
                    <a:pt x="24" y="77"/>
                  </a:cubicBezTo>
                  <a:cubicBezTo>
                    <a:pt x="24" y="78"/>
                    <a:pt x="24" y="79"/>
                    <a:pt x="23" y="79"/>
                  </a:cubicBezTo>
                  <a:cubicBezTo>
                    <a:pt x="22" y="79"/>
                    <a:pt x="22" y="79"/>
                    <a:pt x="22" y="79"/>
                  </a:cubicBezTo>
                  <a:moveTo>
                    <a:pt x="42" y="74"/>
                  </a:moveTo>
                  <a:cubicBezTo>
                    <a:pt x="41" y="74"/>
                    <a:pt x="40" y="74"/>
                    <a:pt x="40" y="73"/>
                  </a:cubicBezTo>
                  <a:cubicBezTo>
                    <a:pt x="40" y="72"/>
                    <a:pt x="40" y="71"/>
                    <a:pt x="41" y="71"/>
                  </a:cubicBezTo>
                  <a:cubicBezTo>
                    <a:pt x="41" y="71"/>
                    <a:pt x="42" y="71"/>
                    <a:pt x="42" y="71"/>
                  </a:cubicBezTo>
                  <a:cubicBezTo>
                    <a:pt x="42" y="71"/>
                    <a:pt x="43" y="71"/>
                    <a:pt x="43" y="72"/>
                  </a:cubicBezTo>
                  <a:cubicBezTo>
                    <a:pt x="44" y="73"/>
                    <a:pt x="43" y="74"/>
                    <a:pt x="42" y="74"/>
                  </a:cubicBezTo>
                  <a:cubicBezTo>
                    <a:pt x="42" y="74"/>
                    <a:pt x="42" y="74"/>
                    <a:pt x="42" y="74"/>
                  </a:cubicBezTo>
                  <a:moveTo>
                    <a:pt x="62" y="72"/>
                  </a:moveTo>
                  <a:cubicBezTo>
                    <a:pt x="61" y="72"/>
                    <a:pt x="61" y="72"/>
                    <a:pt x="61" y="72"/>
                  </a:cubicBezTo>
                  <a:cubicBezTo>
                    <a:pt x="60" y="72"/>
                    <a:pt x="60" y="70"/>
                    <a:pt x="60" y="70"/>
                  </a:cubicBezTo>
                  <a:cubicBezTo>
                    <a:pt x="61" y="69"/>
                    <a:pt x="61" y="69"/>
                    <a:pt x="62" y="69"/>
                  </a:cubicBezTo>
                  <a:cubicBezTo>
                    <a:pt x="62" y="69"/>
                    <a:pt x="62" y="69"/>
                    <a:pt x="63" y="69"/>
                  </a:cubicBezTo>
                  <a:cubicBezTo>
                    <a:pt x="64" y="70"/>
                    <a:pt x="64" y="71"/>
                    <a:pt x="63" y="71"/>
                  </a:cubicBezTo>
                  <a:cubicBezTo>
                    <a:pt x="63" y="72"/>
                    <a:pt x="62" y="72"/>
                    <a:pt x="62" y="72"/>
                  </a:cubicBezTo>
                  <a:moveTo>
                    <a:pt x="51" y="72"/>
                  </a:moveTo>
                  <a:cubicBezTo>
                    <a:pt x="51" y="72"/>
                    <a:pt x="50" y="71"/>
                    <a:pt x="50" y="70"/>
                  </a:cubicBezTo>
                  <a:cubicBezTo>
                    <a:pt x="50" y="70"/>
                    <a:pt x="50" y="69"/>
                    <a:pt x="51" y="68"/>
                  </a:cubicBezTo>
                  <a:cubicBezTo>
                    <a:pt x="51" y="68"/>
                    <a:pt x="51" y="68"/>
                    <a:pt x="51" y="68"/>
                  </a:cubicBezTo>
                  <a:cubicBezTo>
                    <a:pt x="52" y="68"/>
                    <a:pt x="53" y="69"/>
                    <a:pt x="53" y="70"/>
                  </a:cubicBezTo>
                  <a:cubicBezTo>
                    <a:pt x="53" y="70"/>
                    <a:pt x="53" y="71"/>
                    <a:pt x="52" y="72"/>
                  </a:cubicBezTo>
                  <a:cubicBezTo>
                    <a:pt x="51" y="72"/>
                    <a:pt x="51" y="72"/>
                    <a:pt x="51" y="72"/>
                  </a:cubicBezTo>
                  <a:moveTo>
                    <a:pt x="63" y="69"/>
                  </a:moveTo>
                  <a:cubicBezTo>
                    <a:pt x="63" y="69"/>
                    <a:pt x="62" y="69"/>
                    <a:pt x="62" y="68"/>
                  </a:cubicBezTo>
                  <a:cubicBezTo>
                    <a:pt x="62" y="67"/>
                    <a:pt x="62" y="66"/>
                    <a:pt x="63" y="66"/>
                  </a:cubicBezTo>
                  <a:cubicBezTo>
                    <a:pt x="63" y="66"/>
                    <a:pt x="63" y="66"/>
                    <a:pt x="63" y="66"/>
                  </a:cubicBezTo>
                  <a:cubicBezTo>
                    <a:pt x="64" y="66"/>
                    <a:pt x="65" y="67"/>
                    <a:pt x="65" y="67"/>
                  </a:cubicBezTo>
                  <a:cubicBezTo>
                    <a:pt x="65" y="68"/>
                    <a:pt x="65" y="69"/>
                    <a:pt x="64" y="69"/>
                  </a:cubicBezTo>
                  <a:cubicBezTo>
                    <a:pt x="63" y="69"/>
                    <a:pt x="63" y="69"/>
                    <a:pt x="63" y="69"/>
                  </a:cubicBezTo>
                  <a:moveTo>
                    <a:pt x="93" y="66"/>
                  </a:moveTo>
                  <a:cubicBezTo>
                    <a:pt x="92" y="66"/>
                    <a:pt x="92" y="65"/>
                    <a:pt x="92" y="65"/>
                  </a:cubicBezTo>
                  <a:cubicBezTo>
                    <a:pt x="92" y="64"/>
                    <a:pt x="92" y="63"/>
                    <a:pt x="93" y="63"/>
                  </a:cubicBezTo>
                  <a:cubicBezTo>
                    <a:pt x="93" y="63"/>
                    <a:pt x="93" y="63"/>
                    <a:pt x="93" y="63"/>
                  </a:cubicBezTo>
                  <a:cubicBezTo>
                    <a:pt x="94" y="63"/>
                    <a:pt x="95" y="63"/>
                    <a:pt x="95" y="64"/>
                  </a:cubicBezTo>
                  <a:cubicBezTo>
                    <a:pt x="95" y="65"/>
                    <a:pt x="94" y="66"/>
                    <a:pt x="93" y="66"/>
                  </a:cubicBezTo>
                  <a:cubicBezTo>
                    <a:pt x="93" y="66"/>
                    <a:pt x="93" y="66"/>
                    <a:pt x="93" y="66"/>
                  </a:cubicBezTo>
                  <a:moveTo>
                    <a:pt x="103" y="65"/>
                  </a:moveTo>
                  <a:cubicBezTo>
                    <a:pt x="102" y="65"/>
                    <a:pt x="102" y="64"/>
                    <a:pt x="102" y="63"/>
                  </a:cubicBezTo>
                  <a:cubicBezTo>
                    <a:pt x="101" y="63"/>
                    <a:pt x="102" y="62"/>
                    <a:pt x="103" y="62"/>
                  </a:cubicBezTo>
                  <a:cubicBezTo>
                    <a:pt x="103" y="62"/>
                    <a:pt x="103" y="62"/>
                    <a:pt x="103" y="62"/>
                  </a:cubicBezTo>
                  <a:cubicBezTo>
                    <a:pt x="104" y="62"/>
                    <a:pt x="105" y="62"/>
                    <a:pt x="105" y="63"/>
                  </a:cubicBezTo>
                  <a:cubicBezTo>
                    <a:pt x="105" y="64"/>
                    <a:pt x="104" y="65"/>
                    <a:pt x="103" y="65"/>
                  </a:cubicBezTo>
                  <a:cubicBezTo>
                    <a:pt x="103" y="65"/>
                    <a:pt x="103" y="65"/>
                    <a:pt x="103" y="65"/>
                  </a:cubicBezTo>
                  <a:moveTo>
                    <a:pt x="113" y="64"/>
                  </a:moveTo>
                  <a:cubicBezTo>
                    <a:pt x="112" y="64"/>
                    <a:pt x="112" y="63"/>
                    <a:pt x="112" y="62"/>
                  </a:cubicBezTo>
                  <a:cubicBezTo>
                    <a:pt x="111" y="61"/>
                    <a:pt x="112" y="61"/>
                    <a:pt x="113" y="60"/>
                  </a:cubicBezTo>
                  <a:cubicBezTo>
                    <a:pt x="113" y="60"/>
                    <a:pt x="113" y="60"/>
                    <a:pt x="113" y="60"/>
                  </a:cubicBezTo>
                  <a:cubicBezTo>
                    <a:pt x="114" y="60"/>
                    <a:pt x="115" y="61"/>
                    <a:pt x="115" y="62"/>
                  </a:cubicBezTo>
                  <a:cubicBezTo>
                    <a:pt x="115" y="63"/>
                    <a:pt x="114" y="64"/>
                    <a:pt x="113" y="64"/>
                  </a:cubicBezTo>
                  <a:cubicBezTo>
                    <a:pt x="113" y="64"/>
                    <a:pt x="113" y="64"/>
                    <a:pt x="113" y="64"/>
                  </a:cubicBezTo>
                  <a:moveTo>
                    <a:pt x="32" y="74"/>
                  </a:moveTo>
                  <a:cubicBezTo>
                    <a:pt x="37" y="23"/>
                    <a:pt x="37" y="23"/>
                    <a:pt x="37" y="23"/>
                  </a:cubicBezTo>
                  <a:cubicBezTo>
                    <a:pt x="37" y="23"/>
                    <a:pt x="41" y="42"/>
                    <a:pt x="66" y="45"/>
                  </a:cubicBezTo>
                  <a:cubicBezTo>
                    <a:pt x="67" y="45"/>
                    <a:pt x="67" y="45"/>
                    <a:pt x="67" y="45"/>
                  </a:cubicBezTo>
                  <a:cubicBezTo>
                    <a:pt x="67" y="45"/>
                    <a:pt x="68" y="45"/>
                    <a:pt x="68" y="45"/>
                  </a:cubicBezTo>
                  <a:cubicBezTo>
                    <a:pt x="69" y="45"/>
                    <a:pt x="69" y="45"/>
                    <a:pt x="69" y="45"/>
                  </a:cubicBezTo>
                  <a:cubicBezTo>
                    <a:pt x="69" y="45"/>
                    <a:pt x="69" y="45"/>
                    <a:pt x="69" y="45"/>
                  </a:cubicBezTo>
                  <a:cubicBezTo>
                    <a:pt x="69" y="43"/>
                    <a:pt x="71" y="42"/>
                    <a:pt x="72" y="42"/>
                  </a:cubicBezTo>
                  <a:cubicBezTo>
                    <a:pt x="72" y="42"/>
                    <a:pt x="73" y="42"/>
                    <a:pt x="73" y="42"/>
                  </a:cubicBezTo>
                  <a:cubicBezTo>
                    <a:pt x="81" y="43"/>
                    <a:pt x="81" y="43"/>
                    <a:pt x="81" y="43"/>
                  </a:cubicBezTo>
                  <a:cubicBezTo>
                    <a:pt x="83" y="43"/>
                    <a:pt x="85" y="45"/>
                    <a:pt x="85" y="47"/>
                  </a:cubicBezTo>
                  <a:cubicBezTo>
                    <a:pt x="85" y="47"/>
                    <a:pt x="85" y="47"/>
                    <a:pt x="85" y="47"/>
                  </a:cubicBezTo>
                  <a:cubicBezTo>
                    <a:pt x="85" y="47"/>
                    <a:pt x="85" y="47"/>
                    <a:pt x="85" y="47"/>
                  </a:cubicBezTo>
                  <a:cubicBezTo>
                    <a:pt x="86" y="47"/>
                    <a:pt x="87" y="48"/>
                    <a:pt x="87" y="48"/>
                  </a:cubicBezTo>
                  <a:cubicBezTo>
                    <a:pt x="87" y="48"/>
                    <a:pt x="87" y="48"/>
                    <a:pt x="87" y="48"/>
                  </a:cubicBezTo>
                  <a:cubicBezTo>
                    <a:pt x="88" y="49"/>
                    <a:pt x="88" y="50"/>
                    <a:pt x="88" y="51"/>
                  </a:cubicBezTo>
                  <a:cubicBezTo>
                    <a:pt x="84" y="50"/>
                    <a:pt x="84" y="50"/>
                    <a:pt x="84" y="50"/>
                  </a:cubicBezTo>
                  <a:cubicBezTo>
                    <a:pt x="88" y="51"/>
                    <a:pt x="88" y="51"/>
                    <a:pt x="88" y="51"/>
                  </a:cubicBezTo>
                  <a:cubicBezTo>
                    <a:pt x="88" y="51"/>
                    <a:pt x="88" y="51"/>
                    <a:pt x="88" y="51"/>
                  </a:cubicBezTo>
                  <a:cubicBezTo>
                    <a:pt x="88" y="53"/>
                    <a:pt x="88" y="53"/>
                    <a:pt x="88" y="53"/>
                  </a:cubicBezTo>
                  <a:cubicBezTo>
                    <a:pt x="88" y="53"/>
                    <a:pt x="88" y="53"/>
                    <a:pt x="88" y="53"/>
                  </a:cubicBezTo>
                  <a:cubicBezTo>
                    <a:pt x="89" y="53"/>
                    <a:pt x="89" y="53"/>
                    <a:pt x="89" y="54"/>
                  </a:cubicBezTo>
                  <a:cubicBezTo>
                    <a:pt x="89" y="54"/>
                    <a:pt x="89" y="54"/>
                    <a:pt x="89" y="54"/>
                  </a:cubicBezTo>
                  <a:cubicBezTo>
                    <a:pt x="89" y="54"/>
                    <a:pt x="89" y="54"/>
                    <a:pt x="89" y="54"/>
                  </a:cubicBezTo>
                  <a:cubicBezTo>
                    <a:pt x="89" y="54"/>
                    <a:pt x="89" y="54"/>
                    <a:pt x="89" y="54"/>
                  </a:cubicBezTo>
                  <a:cubicBezTo>
                    <a:pt x="89" y="54"/>
                    <a:pt x="90" y="54"/>
                    <a:pt x="89" y="55"/>
                  </a:cubicBezTo>
                  <a:cubicBezTo>
                    <a:pt x="89" y="59"/>
                    <a:pt x="89" y="59"/>
                    <a:pt x="89" y="59"/>
                  </a:cubicBezTo>
                  <a:cubicBezTo>
                    <a:pt x="89" y="59"/>
                    <a:pt x="89" y="59"/>
                    <a:pt x="89" y="59"/>
                  </a:cubicBezTo>
                  <a:cubicBezTo>
                    <a:pt x="89" y="60"/>
                    <a:pt x="89" y="60"/>
                    <a:pt x="89" y="60"/>
                  </a:cubicBezTo>
                  <a:cubicBezTo>
                    <a:pt x="89" y="60"/>
                    <a:pt x="89" y="60"/>
                    <a:pt x="89" y="60"/>
                  </a:cubicBezTo>
                  <a:cubicBezTo>
                    <a:pt x="89" y="60"/>
                    <a:pt x="89" y="60"/>
                    <a:pt x="89" y="60"/>
                  </a:cubicBezTo>
                  <a:cubicBezTo>
                    <a:pt x="88" y="60"/>
                    <a:pt x="88" y="60"/>
                    <a:pt x="88" y="60"/>
                  </a:cubicBezTo>
                  <a:cubicBezTo>
                    <a:pt x="88" y="60"/>
                    <a:pt x="88" y="60"/>
                    <a:pt x="88" y="60"/>
                  </a:cubicBezTo>
                  <a:cubicBezTo>
                    <a:pt x="87" y="60"/>
                    <a:pt x="87" y="60"/>
                    <a:pt x="87" y="60"/>
                  </a:cubicBezTo>
                  <a:cubicBezTo>
                    <a:pt x="87" y="62"/>
                    <a:pt x="87" y="62"/>
                    <a:pt x="87" y="62"/>
                  </a:cubicBezTo>
                  <a:cubicBezTo>
                    <a:pt x="87" y="63"/>
                    <a:pt x="86" y="65"/>
                    <a:pt x="85" y="65"/>
                  </a:cubicBezTo>
                  <a:cubicBezTo>
                    <a:pt x="85" y="65"/>
                    <a:pt x="85" y="65"/>
                    <a:pt x="85" y="65"/>
                  </a:cubicBezTo>
                  <a:cubicBezTo>
                    <a:pt x="85" y="66"/>
                    <a:pt x="84" y="67"/>
                    <a:pt x="84" y="67"/>
                  </a:cubicBezTo>
                  <a:cubicBezTo>
                    <a:pt x="83" y="67"/>
                    <a:pt x="83" y="67"/>
                    <a:pt x="83" y="67"/>
                  </a:cubicBezTo>
                  <a:cubicBezTo>
                    <a:pt x="83" y="67"/>
                    <a:pt x="83" y="67"/>
                    <a:pt x="82" y="67"/>
                  </a:cubicBezTo>
                  <a:cubicBezTo>
                    <a:pt x="82" y="68"/>
                    <a:pt x="81" y="68"/>
                    <a:pt x="80" y="68"/>
                  </a:cubicBezTo>
                  <a:cubicBezTo>
                    <a:pt x="79" y="79"/>
                    <a:pt x="79" y="79"/>
                    <a:pt x="79" y="79"/>
                  </a:cubicBezTo>
                  <a:cubicBezTo>
                    <a:pt x="79" y="79"/>
                    <a:pt x="80" y="79"/>
                    <a:pt x="80" y="80"/>
                  </a:cubicBezTo>
                  <a:cubicBezTo>
                    <a:pt x="81" y="80"/>
                    <a:pt x="81" y="81"/>
                    <a:pt x="80" y="82"/>
                  </a:cubicBezTo>
                  <a:cubicBezTo>
                    <a:pt x="80" y="82"/>
                    <a:pt x="79" y="83"/>
                    <a:pt x="79" y="83"/>
                  </a:cubicBezTo>
                  <a:cubicBezTo>
                    <a:pt x="79" y="83"/>
                    <a:pt x="79" y="83"/>
                    <a:pt x="79" y="83"/>
                  </a:cubicBezTo>
                  <a:cubicBezTo>
                    <a:pt x="78" y="85"/>
                    <a:pt x="78" y="85"/>
                    <a:pt x="78" y="85"/>
                  </a:cubicBezTo>
                  <a:cubicBezTo>
                    <a:pt x="78" y="86"/>
                    <a:pt x="76" y="89"/>
                    <a:pt x="74" y="89"/>
                  </a:cubicBezTo>
                  <a:cubicBezTo>
                    <a:pt x="74" y="89"/>
                    <a:pt x="74" y="89"/>
                    <a:pt x="74" y="89"/>
                  </a:cubicBezTo>
                  <a:cubicBezTo>
                    <a:pt x="73" y="91"/>
                    <a:pt x="73" y="91"/>
                    <a:pt x="73" y="91"/>
                  </a:cubicBezTo>
                  <a:cubicBezTo>
                    <a:pt x="73" y="91"/>
                    <a:pt x="73" y="91"/>
                    <a:pt x="73" y="91"/>
                  </a:cubicBezTo>
                  <a:cubicBezTo>
                    <a:pt x="69" y="89"/>
                    <a:pt x="69" y="89"/>
                    <a:pt x="69" y="89"/>
                  </a:cubicBezTo>
                  <a:cubicBezTo>
                    <a:pt x="68" y="89"/>
                    <a:pt x="68" y="87"/>
                    <a:pt x="68" y="86"/>
                  </a:cubicBezTo>
                  <a:cubicBezTo>
                    <a:pt x="68" y="86"/>
                    <a:pt x="68" y="86"/>
                    <a:pt x="68" y="86"/>
                  </a:cubicBezTo>
                  <a:cubicBezTo>
                    <a:pt x="68" y="85"/>
                    <a:pt x="68" y="84"/>
                    <a:pt x="69" y="84"/>
                  </a:cubicBezTo>
                  <a:cubicBezTo>
                    <a:pt x="69" y="84"/>
                    <a:pt x="69" y="84"/>
                    <a:pt x="69" y="84"/>
                  </a:cubicBezTo>
                  <a:cubicBezTo>
                    <a:pt x="70" y="77"/>
                    <a:pt x="70" y="77"/>
                    <a:pt x="70" y="77"/>
                  </a:cubicBezTo>
                  <a:cubicBezTo>
                    <a:pt x="69" y="77"/>
                    <a:pt x="69" y="77"/>
                    <a:pt x="69" y="77"/>
                  </a:cubicBezTo>
                  <a:cubicBezTo>
                    <a:pt x="69" y="77"/>
                    <a:pt x="68" y="76"/>
                    <a:pt x="69" y="75"/>
                  </a:cubicBezTo>
                  <a:cubicBezTo>
                    <a:pt x="69" y="74"/>
                    <a:pt x="70" y="74"/>
                    <a:pt x="70" y="74"/>
                  </a:cubicBezTo>
                  <a:cubicBezTo>
                    <a:pt x="71" y="68"/>
                    <a:pt x="71" y="68"/>
                    <a:pt x="71" y="68"/>
                  </a:cubicBezTo>
                  <a:cubicBezTo>
                    <a:pt x="70" y="68"/>
                    <a:pt x="70" y="68"/>
                    <a:pt x="70" y="68"/>
                  </a:cubicBezTo>
                  <a:cubicBezTo>
                    <a:pt x="68" y="67"/>
                    <a:pt x="67" y="66"/>
                    <a:pt x="67" y="64"/>
                  </a:cubicBezTo>
                  <a:cubicBezTo>
                    <a:pt x="67" y="64"/>
                    <a:pt x="67" y="64"/>
                    <a:pt x="67" y="64"/>
                  </a:cubicBezTo>
                  <a:cubicBezTo>
                    <a:pt x="67" y="64"/>
                    <a:pt x="67" y="64"/>
                    <a:pt x="67" y="64"/>
                  </a:cubicBezTo>
                  <a:cubicBezTo>
                    <a:pt x="67" y="64"/>
                    <a:pt x="67" y="64"/>
                    <a:pt x="67" y="64"/>
                  </a:cubicBezTo>
                  <a:cubicBezTo>
                    <a:pt x="67" y="64"/>
                    <a:pt x="41" y="65"/>
                    <a:pt x="33" y="74"/>
                  </a:cubicBezTo>
                  <a:cubicBezTo>
                    <a:pt x="34" y="74"/>
                    <a:pt x="34" y="75"/>
                    <a:pt x="34" y="75"/>
                  </a:cubicBezTo>
                  <a:cubicBezTo>
                    <a:pt x="34" y="76"/>
                    <a:pt x="33" y="77"/>
                    <a:pt x="33" y="77"/>
                  </a:cubicBezTo>
                  <a:cubicBezTo>
                    <a:pt x="32" y="77"/>
                    <a:pt x="32" y="77"/>
                    <a:pt x="32" y="77"/>
                  </a:cubicBezTo>
                  <a:cubicBezTo>
                    <a:pt x="32" y="77"/>
                    <a:pt x="32" y="77"/>
                    <a:pt x="32" y="77"/>
                  </a:cubicBezTo>
                  <a:cubicBezTo>
                    <a:pt x="32" y="77"/>
                    <a:pt x="32" y="78"/>
                    <a:pt x="32" y="79"/>
                  </a:cubicBezTo>
                  <a:cubicBezTo>
                    <a:pt x="32" y="77"/>
                    <a:pt x="32" y="77"/>
                    <a:pt x="32" y="77"/>
                  </a:cubicBezTo>
                  <a:cubicBezTo>
                    <a:pt x="31" y="77"/>
                    <a:pt x="31" y="76"/>
                    <a:pt x="30" y="76"/>
                  </a:cubicBezTo>
                  <a:cubicBezTo>
                    <a:pt x="30" y="75"/>
                    <a:pt x="31" y="74"/>
                    <a:pt x="32" y="74"/>
                  </a:cubicBezTo>
                  <a:cubicBezTo>
                    <a:pt x="32" y="74"/>
                    <a:pt x="32" y="74"/>
                    <a:pt x="32" y="74"/>
                  </a:cubicBezTo>
                  <a:moveTo>
                    <a:pt x="58" y="0"/>
                  </a:moveTo>
                  <a:cubicBezTo>
                    <a:pt x="26" y="0"/>
                    <a:pt x="0" y="26"/>
                    <a:pt x="0" y="58"/>
                  </a:cubicBezTo>
                  <a:cubicBezTo>
                    <a:pt x="0" y="90"/>
                    <a:pt x="26" y="116"/>
                    <a:pt x="58" y="116"/>
                  </a:cubicBezTo>
                  <a:cubicBezTo>
                    <a:pt x="90" y="116"/>
                    <a:pt x="116" y="90"/>
                    <a:pt x="116" y="58"/>
                  </a:cubicBezTo>
                  <a:cubicBezTo>
                    <a:pt x="116" y="26"/>
                    <a:pt x="90" y="0"/>
                    <a:pt x="58"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36" name="Freeform 1179"/>
            <p:cNvSpPr>
              <a:spLocks noEditPoints="1"/>
            </p:cNvSpPr>
            <p:nvPr/>
          </p:nvSpPr>
          <p:spPr bwMode="auto">
            <a:xfrm>
              <a:off x="5752359" y="1836899"/>
              <a:ext cx="188644" cy="114534"/>
            </a:xfrm>
            <a:custGeom>
              <a:avLst/>
              <a:gdLst>
                <a:gd name="T0" fmla="*/ 34 w 55"/>
                <a:gd name="T1" fmla="*/ 31 h 33"/>
                <a:gd name="T2" fmla="*/ 36 w 55"/>
                <a:gd name="T3" fmla="*/ 33 h 33"/>
                <a:gd name="T4" fmla="*/ 37 w 55"/>
                <a:gd name="T5" fmla="*/ 30 h 33"/>
                <a:gd name="T6" fmla="*/ 27 w 55"/>
                <a:gd name="T7" fmla="*/ 25 h 33"/>
                <a:gd name="T8" fmla="*/ 27 w 55"/>
                <a:gd name="T9" fmla="*/ 28 h 33"/>
                <a:gd name="T10" fmla="*/ 29 w 55"/>
                <a:gd name="T11" fmla="*/ 27 h 33"/>
                <a:gd name="T12" fmla="*/ 27 w 55"/>
                <a:gd name="T13" fmla="*/ 25 h 33"/>
                <a:gd name="T14" fmla="*/ 19 w 55"/>
                <a:gd name="T15" fmla="*/ 23 h 33"/>
                <a:gd name="T16" fmla="*/ 20 w 55"/>
                <a:gd name="T17" fmla="*/ 22 h 33"/>
                <a:gd name="T18" fmla="*/ 19 w 55"/>
                <a:gd name="T19" fmla="*/ 19 h 33"/>
                <a:gd name="T20" fmla="*/ 9 w 55"/>
                <a:gd name="T21" fmla="*/ 15 h 33"/>
                <a:gd name="T22" fmla="*/ 10 w 55"/>
                <a:gd name="T23" fmla="*/ 17 h 33"/>
                <a:gd name="T24" fmla="*/ 2 w 55"/>
                <a:gd name="T25" fmla="*/ 9 h 33"/>
                <a:gd name="T26" fmla="*/ 1 w 55"/>
                <a:gd name="T27" fmla="*/ 12 h 33"/>
                <a:gd name="T28" fmla="*/ 3 w 55"/>
                <a:gd name="T29" fmla="*/ 11 h 33"/>
                <a:gd name="T30" fmla="*/ 2 w 55"/>
                <a:gd name="T31" fmla="*/ 9 h 33"/>
                <a:gd name="T32" fmla="*/ 3 w 55"/>
                <a:gd name="T33" fmla="*/ 6 h 33"/>
                <a:gd name="T34" fmla="*/ 3 w 55"/>
                <a:gd name="T35" fmla="*/ 9 h 33"/>
                <a:gd name="T36" fmla="*/ 5 w 55"/>
                <a:gd name="T37" fmla="*/ 7 h 33"/>
                <a:gd name="T38" fmla="*/ 25 w 55"/>
                <a:gd name="T39" fmla="*/ 5 h 33"/>
                <a:gd name="T40" fmla="*/ 23 w 55"/>
                <a:gd name="T41" fmla="*/ 5 h 33"/>
                <a:gd name="T42" fmla="*/ 23 w 55"/>
                <a:gd name="T43" fmla="*/ 5 h 33"/>
                <a:gd name="T44" fmla="*/ 23 w 55"/>
                <a:gd name="T45" fmla="*/ 7 h 33"/>
                <a:gd name="T46" fmla="*/ 25 w 55"/>
                <a:gd name="T47" fmla="*/ 5 h 33"/>
                <a:gd name="T48" fmla="*/ 33 w 55"/>
                <a:gd name="T49" fmla="*/ 3 h 33"/>
                <a:gd name="T50" fmla="*/ 32 w 55"/>
                <a:gd name="T51" fmla="*/ 5 h 33"/>
                <a:gd name="T52" fmla="*/ 33 w 55"/>
                <a:gd name="T53" fmla="*/ 6 h 33"/>
                <a:gd name="T54" fmla="*/ 33 w 55"/>
                <a:gd name="T55" fmla="*/ 3 h 33"/>
                <a:gd name="T56" fmla="*/ 43 w 55"/>
                <a:gd name="T57" fmla="*/ 2 h 33"/>
                <a:gd name="T58" fmla="*/ 43 w 55"/>
                <a:gd name="T59" fmla="*/ 5 h 33"/>
                <a:gd name="T60" fmla="*/ 45 w 55"/>
                <a:gd name="T61" fmla="*/ 3 h 33"/>
                <a:gd name="T62" fmla="*/ 53 w 55"/>
                <a:gd name="T63" fmla="*/ 0 h 33"/>
                <a:gd name="T64" fmla="*/ 52 w 55"/>
                <a:gd name="T65" fmla="*/ 2 h 33"/>
                <a:gd name="T66" fmla="*/ 53 w 55"/>
                <a:gd name="T67" fmla="*/ 4 h 33"/>
                <a:gd name="T68" fmla="*/ 53 w 55"/>
                <a:gd name="T6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 h="33">
                  <a:moveTo>
                    <a:pt x="36" y="30"/>
                  </a:moveTo>
                  <a:cubicBezTo>
                    <a:pt x="35" y="30"/>
                    <a:pt x="35" y="30"/>
                    <a:pt x="34" y="31"/>
                  </a:cubicBezTo>
                  <a:cubicBezTo>
                    <a:pt x="34" y="31"/>
                    <a:pt x="34" y="32"/>
                    <a:pt x="35" y="33"/>
                  </a:cubicBezTo>
                  <a:cubicBezTo>
                    <a:pt x="36" y="33"/>
                    <a:pt x="36" y="33"/>
                    <a:pt x="36" y="33"/>
                  </a:cubicBezTo>
                  <a:cubicBezTo>
                    <a:pt x="36" y="33"/>
                    <a:pt x="37" y="33"/>
                    <a:pt x="37" y="32"/>
                  </a:cubicBezTo>
                  <a:cubicBezTo>
                    <a:pt x="38" y="32"/>
                    <a:pt x="38" y="31"/>
                    <a:pt x="37" y="30"/>
                  </a:cubicBezTo>
                  <a:cubicBezTo>
                    <a:pt x="37" y="30"/>
                    <a:pt x="36" y="30"/>
                    <a:pt x="36" y="30"/>
                  </a:cubicBezTo>
                  <a:moveTo>
                    <a:pt x="27" y="25"/>
                  </a:moveTo>
                  <a:cubicBezTo>
                    <a:pt x="27" y="25"/>
                    <a:pt x="26" y="25"/>
                    <a:pt x="26" y="25"/>
                  </a:cubicBezTo>
                  <a:cubicBezTo>
                    <a:pt x="25" y="26"/>
                    <a:pt x="26" y="27"/>
                    <a:pt x="27" y="28"/>
                  </a:cubicBezTo>
                  <a:cubicBezTo>
                    <a:pt x="27" y="28"/>
                    <a:pt x="27" y="28"/>
                    <a:pt x="27" y="28"/>
                  </a:cubicBezTo>
                  <a:cubicBezTo>
                    <a:pt x="28" y="28"/>
                    <a:pt x="29" y="28"/>
                    <a:pt x="29" y="27"/>
                  </a:cubicBezTo>
                  <a:cubicBezTo>
                    <a:pt x="29" y="26"/>
                    <a:pt x="29" y="25"/>
                    <a:pt x="28" y="25"/>
                  </a:cubicBezTo>
                  <a:cubicBezTo>
                    <a:pt x="28" y="25"/>
                    <a:pt x="28" y="25"/>
                    <a:pt x="27" y="25"/>
                  </a:cubicBezTo>
                  <a:moveTo>
                    <a:pt x="19" y="19"/>
                  </a:moveTo>
                  <a:cubicBezTo>
                    <a:pt x="19" y="23"/>
                    <a:pt x="19" y="23"/>
                    <a:pt x="19" y="23"/>
                  </a:cubicBezTo>
                  <a:cubicBezTo>
                    <a:pt x="19" y="23"/>
                    <a:pt x="19" y="23"/>
                    <a:pt x="19" y="23"/>
                  </a:cubicBezTo>
                  <a:cubicBezTo>
                    <a:pt x="19" y="23"/>
                    <a:pt x="20" y="22"/>
                    <a:pt x="20" y="22"/>
                  </a:cubicBezTo>
                  <a:cubicBezTo>
                    <a:pt x="21" y="21"/>
                    <a:pt x="21" y="20"/>
                    <a:pt x="20" y="20"/>
                  </a:cubicBezTo>
                  <a:cubicBezTo>
                    <a:pt x="20" y="19"/>
                    <a:pt x="19" y="19"/>
                    <a:pt x="19" y="19"/>
                  </a:cubicBezTo>
                  <a:moveTo>
                    <a:pt x="10" y="14"/>
                  </a:moveTo>
                  <a:cubicBezTo>
                    <a:pt x="10" y="14"/>
                    <a:pt x="9" y="14"/>
                    <a:pt x="9" y="15"/>
                  </a:cubicBezTo>
                  <a:cubicBezTo>
                    <a:pt x="8" y="16"/>
                    <a:pt x="9" y="17"/>
                    <a:pt x="9" y="17"/>
                  </a:cubicBezTo>
                  <a:cubicBezTo>
                    <a:pt x="10" y="17"/>
                    <a:pt x="10" y="17"/>
                    <a:pt x="10" y="17"/>
                  </a:cubicBezTo>
                  <a:cubicBezTo>
                    <a:pt x="10" y="14"/>
                    <a:pt x="10" y="14"/>
                    <a:pt x="10" y="14"/>
                  </a:cubicBezTo>
                  <a:moveTo>
                    <a:pt x="2" y="9"/>
                  </a:moveTo>
                  <a:cubicBezTo>
                    <a:pt x="1" y="9"/>
                    <a:pt x="1" y="9"/>
                    <a:pt x="0" y="10"/>
                  </a:cubicBezTo>
                  <a:cubicBezTo>
                    <a:pt x="0" y="10"/>
                    <a:pt x="0" y="12"/>
                    <a:pt x="1" y="12"/>
                  </a:cubicBezTo>
                  <a:cubicBezTo>
                    <a:pt x="2" y="12"/>
                    <a:pt x="2" y="12"/>
                    <a:pt x="2" y="12"/>
                  </a:cubicBezTo>
                  <a:cubicBezTo>
                    <a:pt x="2" y="12"/>
                    <a:pt x="3" y="12"/>
                    <a:pt x="3" y="11"/>
                  </a:cubicBezTo>
                  <a:cubicBezTo>
                    <a:pt x="4" y="11"/>
                    <a:pt x="4" y="10"/>
                    <a:pt x="3" y="9"/>
                  </a:cubicBezTo>
                  <a:cubicBezTo>
                    <a:pt x="2" y="9"/>
                    <a:pt x="2" y="9"/>
                    <a:pt x="2" y="9"/>
                  </a:cubicBezTo>
                  <a:moveTo>
                    <a:pt x="3" y="6"/>
                  </a:moveTo>
                  <a:cubicBezTo>
                    <a:pt x="3" y="6"/>
                    <a:pt x="3" y="6"/>
                    <a:pt x="3" y="6"/>
                  </a:cubicBezTo>
                  <a:cubicBezTo>
                    <a:pt x="2" y="6"/>
                    <a:pt x="2" y="7"/>
                    <a:pt x="2" y="8"/>
                  </a:cubicBezTo>
                  <a:cubicBezTo>
                    <a:pt x="2" y="9"/>
                    <a:pt x="3" y="9"/>
                    <a:pt x="3" y="9"/>
                  </a:cubicBezTo>
                  <a:cubicBezTo>
                    <a:pt x="4" y="9"/>
                    <a:pt x="4" y="9"/>
                    <a:pt x="4" y="9"/>
                  </a:cubicBezTo>
                  <a:cubicBezTo>
                    <a:pt x="5" y="9"/>
                    <a:pt x="5" y="8"/>
                    <a:pt x="5" y="7"/>
                  </a:cubicBezTo>
                  <a:cubicBezTo>
                    <a:pt x="5" y="7"/>
                    <a:pt x="4" y="6"/>
                    <a:pt x="3" y="6"/>
                  </a:cubicBezTo>
                  <a:moveTo>
                    <a:pt x="25" y="5"/>
                  </a:moveTo>
                  <a:cubicBezTo>
                    <a:pt x="25" y="5"/>
                    <a:pt x="24" y="5"/>
                    <a:pt x="24" y="5"/>
                  </a:cubicBezTo>
                  <a:cubicBezTo>
                    <a:pt x="23" y="5"/>
                    <a:pt x="23" y="5"/>
                    <a:pt x="23" y="5"/>
                  </a:cubicBezTo>
                  <a:cubicBezTo>
                    <a:pt x="23" y="5"/>
                    <a:pt x="23" y="5"/>
                    <a:pt x="23" y="5"/>
                  </a:cubicBezTo>
                  <a:cubicBezTo>
                    <a:pt x="23" y="5"/>
                    <a:pt x="23" y="5"/>
                    <a:pt x="23" y="5"/>
                  </a:cubicBezTo>
                  <a:cubicBezTo>
                    <a:pt x="23" y="6"/>
                    <a:pt x="23" y="6"/>
                    <a:pt x="22" y="7"/>
                  </a:cubicBezTo>
                  <a:cubicBezTo>
                    <a:pt x="23" y="7"/>
                    <a:pt x="23" y="7"/>
                    <a:pt x="23" y="7"/>
                  </a:cubicBezTo>
                  <a:cubicBezTo>
                    <a:pt x="24" y="7"/>
                    <a:pt x="24" y="7"/>
                    <a:pt x="24" y="7"/>
                  </a:cubicBezTo>
                  <a:cubicBezTo>
                    <a:pt x="24" y="7"/>
                    <a:pt x="25" y="6"/>
                    <a:pt x="25" y="5"/>
                  </a:cubicBezTo>
                  <a:cubicBezTo>
                    <a:pt x="25" y="5"/>
                    <a:pt x="25" y="5"/>
                    <a:pt x="25" y="5"/>
                  </a:cubicBezTo>
                  <a:moveTo>
                    <a:pt x="33" y="3"/>
                  </a:moveTo>
                  <a:cubicBezTo>
                    <a:pt x="33" y="3"/>
                    <a:pt x="33" y="3"/>
                    <a:pt x="33" y="3"/>
                  </a:cubicBezTo>
                  <a:cubicBezTo>
                    <a:pt x="32" y="3"/>
                    <a:pt x="32" y="4"/>
                    <a:pt x="32" y="5"/>
                  </a:cubicBezTo>
                  <a:cubicBezTo>
                    <a:pt x="32" y="5"/>
                    <a:pt x="32" y="6"/>
                    <a:pt x="33" y="6"/>
                  </a:cubicBezTo>
                  <a:cubicBezTo>
                    <a:pt x="33" y="6"/>
                    <a:pt x="33" y="6"/>
                    <a:pt x="33" y="6"/>
                  </a:cubicBezTo>
                  <a:cubicBezTo>
                    <a:pt x="34" y="6"/>
                    <a:pt x="35" y="5"/>
                    <a:pt x="35" y="4"/>
                  </a:cubicBezTo>
                  <a:cubicBezTo>
                    <a:pt x="35" y="3"/>
                    <a:pt x="34" y="3"/>
                    <a:pt x="33" y="3"/>
                  </a:cubicBezTo>
                  <a:moveTo>
                    <a:pt x="43" y="2"/>
                  </a:moveTo>
                  <a:cubicBezTo>
                    <a:pt x="43" y="2"/>
                    <a:pt x="43" y="2"/>
                    <a:pt x="43" y="2"/>
                  </a:cubicBezTo>
                  <a:cubicBezTo>
                    <a:pt x="42" y="2"/>
                    <a:pt x="41" y="3"/>
                    <a:pt x="42" y="3"/>
                  </a:cubicBezTo>
                  <a:cubicBezTo>
                    <a:pt x="42" y="4"/>
                    <a:pt x="42" y="5"/>
                    <a:pt x="43" y="5"/>
                  </a:cubicBezTo>
                  <a:cubicBezTo>
                    <a:pt x="43" y="5"/>
                    <a:pt x="43" y="5"/>
                    <a:pt x="43" y="5"/>
                  </a:cubicBezTo>
                  <a:cubicBezTo>
                    <a:pt x="44" y="5"/>
                    <a:pt x="45" y="4"/>
                    <a:pt x="45" y="3"/>
                  </a:cubicBezTo>
                  <a:cubicBezTo>
                    <a:pt x="45" y="2"/>
                    <a:pt x="44" y="2"/>
                    <a:pt x="43" y="2"/>
                  </a:cubicBezTo>
                  <a:moveTo>
                    <a:pt x="53" y="0"/>
                  </a:moveTo>
                  <a:cubicBezTo>
                    <a:pt x="53" y="0"/>
                    <a:pt x="53" y="0"/>
                    <a:pt x="53" y="0"/>
                  </a:cubicBezTo>
                  <a:cubicBezTo>
                    <a:pt x="52" y="1"/>
                    <a:pt x="51" y="1"/>
                    <a:pt x="52" y="2"/>
                  </a:cubicBezTo>
                  <a:cubicBezTo>
                    <a:pt x="52" y="3"/>
                    <a:pt x="52" y="4"/>
                    <a:pt x="53" y="4"/>
                  </a:cubicBezTo>
                  <a:cubicBezTo>
                    <a:pt x="53" y="4"/>
                    <a:pt x="53" y="4"/>
                    <a:pt x="53" y="4"/>
                  </a:cubicBezTo>
                  <a:cubicBezTo>
                    <a:pt x="54" y="4"/>
                    <a:pt x="55" y="3"/>
                    <a:pt x="55" y="2"/>
                  </a:cubicBezTo>
                  <a:cubicBezTo>
                    <a:pt x="55" y="1"/>
                    <a:pt x="54" y="0"/>
                    <a:pt x="53"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7" name="Freeform 1180"/>
            <p:cNvSpPr>
              <a:spLocks noEditPoints="1"/>
            </p:cNvSpPr>
            <p:nvPr/>
          </p:nvSpPr>
          <p:spPr bwMode="auto">
            <a:xfrm>
              <a:off x="5583927" y="1863848"/>
              <a:ext cx="144853" cy="50531"/>
            </a:xfrm>
            <a:custGeom>
              <a:avLst/>
              <a:gdLst>
                <a:gd name="T0" fmla="*/ 2 w 42"/>
                <a:gd name="T1" fmla="*/ 11 h 14"/>
                <a:gd name="T2" fmla="*/ 1 w 42"/>
                <a:gd name="T3" fmla="*/ 11 h 14"/>
                <a:gd name="T4" fmla="*/ 0 w 42"/>
                <a:gd name="T5" fmla="*/ 13 h 14"/>
                <a:gd name="T6" fmla="*/ 2 w 42"/>
                <a:gd name="T7" fmla="*/ 14 h 14"/>
                <a:gd name="T8" fmla="*/ 2 w 42"/>
                <a:gd name="T9" fmla="*/ 14 h 14"/>
                <a:gd name="T10" fmla="*/ 3 w 42"/>
                <a:gd name="T11" fmla="*/ 12 h 14"/>
                <a:gd name="T12" fmla="*/ 2 w 42"/>
                <a:gd name="T13" fmla="*/ 11 h 14"/>
                <a:gd name="T14" fmla="*/ 11 w 42"/>
                <a:gd name="T15" fmla="*/ 8 h 14"/>
                <a:gd name="T16" fmla="*/ 11 w 42"/>
                <a:gd name="T17" fmla="*/ 8 h 14"/>
                <a:gd name="T18" fmla="*/ 10 w 42"/>
                <a:gd name="T19" fmla="*/ 10 h 14"/>
                <a:gd name="T20" fmla="*/ 11 w 42"/>
                <a:gd name="T21" fmla="*/ 11 h 14"/>
                <a:gd name="T22" fmla="*/ 12 w 42"/>
                <a:gd name="T23" fmla="*/ 11 h 14"/>
                <a:gd name="T24" fmla="*/ 13 w 42"/>
                <a:gd name="T25" fmla="*/ 9 h 14"/>
                <a:gd name="T26" fmla="*/ 11 w 42"/>
                <a:gd name="T27" fmla="*/ 8 h 14"/>
                <a:gd name="T28" fmla="*/ 22 w 42"/>
                <a:gd name="T29" fmla="*/ 6 h 14"/>
                <a:gd name="T30" fmla="*/ 21 w 42"/>
                <a:gd name="T31" fmla="*/ 9 h 14"/>
                <a:gd name="T32" fmla="*/ 21 w 42"/>
                <a:gd name="T33" fmla="*/ 9 h 14"/>
                <a:gd name="T34" fmla="*/ 22 w 42"/>
                <a:gd name="T35" fmla="*/ 9 h 14"/>
                <a:gd name="T36" fmla="*/ 23 w 42"/>
                <a:gd name="T37" fmla="*/ 7 h 14"/>
                <a:gd name="T38" fmla="*/ 22 w 42"/>
                <a:gd name="T39" fmla="*/ 6 h 14"/>
                <a:gd name="T40" fmla="*/ 21 w 42"/>
                <a:gd name="T41" fmla="*/ 6 h 14"/>
                <a:gd name="T42" fmla="*/ 21 w 42"/>
                <a:gd name="T43" fmla="*/ 6 h 14"/>
                <a:gd name="T44" fmla="*/ 19 w 42"/>
                <a:gd name="T45" fmla="*/ 8 h 14"/>
                <a:gd name="T46" fmla="*/ 21 w 42"/>
                <a:gd name="T47" fmla="*/ 9 h 14"/>
                <a:gd name="T48" fmla="*/ 21 w 42"/>
                <a:gd name="T49" fmla="*/ 6 h 14"/>
                <a:gd name="T50" fmla="*/ 31 w 42"/>
                <a:gd name="T51" fmla="*/ 3 h 14"/>
                <a:gd name="T52" fmla="*/ 30 w 42"/>
                <a:gd name="T53" fmla="*/ 3 h 14"/>
                <a:gd name="T54" fmla="*/ 29 w 42"/>
                <a:gd name="T55" fmla="*/ 5 h 14"/>
                <a:gd name="T56" fmla="*/ 31 w 42"/>
                <a:gd name="T57" fmla="*/ 6 h 14"/>
                <a:gd name="T58" fmla="*/ 31 w 42"/>
                <a:gd name="T59" fmla="*/ 6 h 14"/>
                <a:gd name="T60" fmla="*/ 32 w 42"/>
                <a:gd name="T61" fmla="*/ 4 h 14"/>
                <a:gd name="T62" fmla="*/ 31 w 42"/>
                <a:gd name="T63" fmla="*/ 3 h 14"/>
                <a:gd name="T64" fmla="*/ 40 w 42"/>
                <a:gd name="T65" fmla="*/ 0 h 14"/>
                <a:gd name="T66" fmla="*/ 40 w 42"/>
                <a:gd name="T67" fmla="*/ 0 h 14"/>
                <a:gd name="T68" fmla="*/ 39 w 42"/>
                <a:gd name="T69" fmla="*/ 2 h 14"/>
                <a:gd name="T70" fmla="*/ 40 w 42"/>
                <a:gd name="T71" fmla="*/ 4 h 14"/>
                <a:gd name="T72" fmla="*/ 41 w 42"/>
                <a:gd name="T73" fmla="*/ 4 h 14"/>
                <a:gd name="T74" fmla="*/ 42 w 42"/>
                <a:gd name="T75" fmla="*/ 2 h 14"/>
                <a:gd name="T76" fmla="*/ 40 w 42"/>
                <a:gd name="T7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14">
                  <a:moveTo>
                    <a:pt x="2" y="11"/>
                  </a:moveTo>
                  <a:cubicBezTo>
                    <a:pt x="2" y="11"/>
                    <a:pt x="2" y="11"/>
                    <a:pt x="1" y="11"/>
                  </a:cubicBezTo>
                  <a:cubicBezTo>
                    <a:pt x="0" y="11"/>
                    <a:pt x="0" y="12"/>
                    <a:pt x="0" y="13"/>
                  </a:cubicBezTo>
                  <a:cubicBezTo>
                    <a:pt x="0" y="14"/>
                    <a:pt x="1" y="14"/>
                    <a:pt x="2" y="14"/>
                  </a:cubicBezTo>
                  <a:cubicBezTo>
                    <a:pt x="2" y="14"/>
                    <a:pt x="2" y="14"/>
                    <a:pt x="2" y="14"/>
                  </a:cubicBezTo>
                  <a:cubicBezTo>
                    <a:pt x="3" y="14"/>
                    <a:pt x="4" y="13"/>
                    <a:pt x="3" y="12"/>
                  </a:cubicBezTo>
                  <a:cubicBezTo>
                    <a:pt x="3" y="11"/>
                    <a:pt x="3" y="11"/>
                    <a:pt x="2" y="11"/>
                  </a:cubicBezTo>
                  <a:moveTo>
                    <a:pt x="11" y="8"/>
                  </a:moveTo>
                  <a:cubicBezTo>
                    <a:pt x="11" y="8"/>
                    <a:pt x="11" y="8"/>
                    <a:pt x="11" y="8"/>
                  </a:cubicBezTo>
                  <a:cubicBezTo>
                    <a:pt x="10" y="8"/>
                    <a:pt x="10" y="9"/>
                    <a:pt x="10" y="10"/>
                  </a:cubicBezTo>
                  <a:cubicBezTo>
                    <a:pt x="10" y="11"/>
                    <a:pt x="11" y="11"/>
                    <a:pt x="11" y="11"/>
                  </a:cubicBezTo>
                  <a:cubicBezTo>
                    <a:pt x="12" y="11"/>
                    <a:pt x="12" y="11"/>
                    <a:pt x="12" y="11"/>
                  </a:cubicBezTo>
                  <a:cubicBezTo>
                    <a:pt x="13" y="11"/>
                    <a:pt x="13" y="10"/>
                    <a:pt x="13" y="9"/>
                  </a:cubicBezTo>
                  <a:cubicBezTo>
                    <a:pt x="13" y="9"/>
                    <a:pt x="12" y="8"/>
                    <a:pt x="11" y="8"/>
                  </a:cubicBezTo>
                  <a:moveTo>
                    <a:pt x="22" y="6"/>
                  </a:moveTo>
                  <a:cubicBezTo>
                    <a:pt x="22" y="7"/>
                    <a:pt x="21" y="8"/>
                    <a:pt x="21" y="9"/>
                  </a:cubicBezTo>
                  <a:cubicBezTo>
                    <a:pt x="21" y="9"/>
                    <a:pt x="21" y="9"/>
                    <a:pt x="21" y="9"/>
                  </a:cubicBezTo>
                  <a:cubicBezTo>
                    <a:pt x="22" y="9"/>
                    <a:pt x="22" y="9"/>
                    <a:pt x="22" y="9"/>
                  </a:cubicBezTo>
                  <a:cubicBezTo>
                    <a:pt x="22" y="9"/>
                    <a:pt x="23" y="8"/>
                    <a:pt x="23" y="7"/>
                  </a:cubicBezTo>
                  <a:cubicBezTo>
                    <a:pt x="23" y="7"/>
                    <a:pt x="23" y="6"/>
                    <a:pt x="22" y="6"/>
                  </a:cubicBezTo>
                  <a:moveTo>
                    <a:pt x="21" y="6"/>
                  </a:moveTo>
                  <a:cubicBezTo>
                    <a:pt x="21" y="6"/>
                    <a:pt x="21" y="6"/>
                    <a:pt x="21" y="6"/>
                  </a:cubicBezTo>
                  <a:cubicBezTo>
                    <a:pt x="20" y="6"/>
                    <a:pt x="19" y="7"/>
                    <a:pt x="19" y="8"/>
                  </a:cubicBezTo>
                  <a:cubicBezTo>
                    <a:pt x="20" y="8"/>
                    <a:pt x="20" y="9"/>
                    <a:pt x="21" y="9"/>
                  </a:cubicBezTo>
                  <a:cubicBezTo>
                    <a:pt x="21" y="6"/>
                    <a:pt x="21" y="6"/>
                    <a:pt x="21" y="6"/>
                  </a:cubicBezTo>
                  <a:moveTo>
                    <a:pt x="31" y="3"/>
                  </a:moveTo>
                  <a:cubicBezTo>
                    <a:pt x="31" y="3"/>
                    <a:pt x="30" y="3"/>
                    <a:pt x="30" y="3"/>
                  </a:cubicBezTo>
                  <a:cubicBezTo>
                    <a:pt x="29" y="3"/>
                    <a:pt x="29" y="4"/>
                    <a:pt x="29" y="5"/>
                  </a:cubicBezTo>
                  <a:cubicBezTo>
                    <a:pt x="29" y="6"/>
                    <a:pt x="30" y="6"/>
                    <a:pt x="31" y="6"/>
                  </a:cubicBezTo>
                  <a:cubicBezTo>
                    <a:pt x="31" y="6"/>
                    <a:pt x="31" y="6"/>
                    <a:pt x="31" y="6"/>
                  </a:cubicBezTo>
                  <a:cubicBezTo>
                    <a:pt x="32" y="6"/>
                    <a:pt x="33" y="5"/>
                    <a:pt x="32" y="4"/>
                  </a:cubicBezTo>
                  <a:cubicBezTo>
                    <a:pt x="32" y="3"/>
                    <a:pt x="31" y="3"/>
                    <a:pt x="31" y="3"/>
                  </a:cubicBezTo>
                  <a:moveTo>
                    <a:pt x="40" y="0"/>
                  </a:moveTo>
                  <a:cubicBezTo>
                    <a:pt x="40" y="0"/>
                    <a:pt x="40" y="0"/>
                    <a:pt x="40" y="0"/>
                  </a:cubicBezTo>
                  <a:cubicBezTo>
                    <a:pt x="39" y="1"/>
                    <a:pt x="39" y="2"/>
                    <a:pt x="39" y="2"/>
                  </a:cubicBezTo>
                  <a:cubicBezTo>
                    <a:pt x="39" y="3"/>
                    <a:pt x="40" y="4"/>
                    <a:pt x="40" y="4"/>
                  </a:cubicBezTo>
                  <a:cubicBezTo>
                    <a:pt x="41" y="4"/>
                    <a:pt x="41" y="4"/>
                    <a:pt x="41" y="4"/>
                  </a:cubicBezTo>
                  <a:cubicBezTo>
                    <a:pt x="42" y="3"/>
                    <a:pt x="42" y="2"/>
                    <a:pt x="42" y="2"/>
                  </a:cubicBezTo>
                  <a:cubicBezTo>
                    <a:pt x="42" y="1"/>
                    <a:pt x="41" y="0"/>
                    <a:pt x="40"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8" name="Freeform 1181"/>
            <p:cNvSpPr>
              <a:spLocks noEditPoints="1"/>
            </p:cNvSpPr>
            <p:nvPr/>
          </p:nvSpPr>
          <p:spPr bwMode="auto">
            <a:xfrm>
              <a:off x="5684986" y="1894167"/>
              <a:ext cx="114534" cy="117904"/>
            </a:xfrm>
            <a:custGeom>
              <a:avLst/>
              <a:gdLst>
                <a:gd name="T0" fmla="*/ 2 w 34"/>
                <a:gd name="T1" fmla="*/ 30 h 34"/>
                <a:gd name="T2" fmla="*/ 1 w 34"/>
                <a:gd name="T3" fmla="*/ 31 h 34"/>
                <a:gd name="T4" fmla="*/ 1 w 34"/>
                <a:gd name="T5" fmla="*/ 33 h 34"/>
                <a:gd name="T6" fmla="*/ 2 w 34"/>
                <a:gd name="T7" fmla="*/ 34 h 34"/>
                <a:gd name="T8" fmla="*/ 4 w 34"/>
                <a:gd name="T9" fmla="*/ 33 h 34"/>
                <a:gd name="T10" fmla="*/ 3 w 34"/>
                <a:gd name="T11" fmla="*/ 30 h 34"/>
                <a:gd name="T12" fmla="*/ 2 w 34"/>
                <a:gd name="T13" fmla="*/ 30 h 34"/>
                <a:gd name="T14" fmla="*/ 32 w 34"/>
                <a:gd name="T15" fmla="*/ 28 h 34"/>
                <a:gd name="T16" fmla="*/ 31 w 34"/>
                <a:gd name="T17" fmla="*/ 28 h 34"/>
                <a:gd name="T18" fmla="*/ 31 w 34"/>
                <a:gd name="T19" fmla="*/ 30 h 34"/>
                <a:gd name="T20" fmla="*/ 32 w 34"/>
                <a:gd name="T21" fmla="*/ 31 h 34"/>
                <a:gd name="T22" fmla="*/ 33 w 34"/>
                <a:gd name="T23" fmla="*/ 31 h 34"/>
                <a:gd name="T24" fmla="*/ 34 w 34"/>
                <a:gd name="T25" fmla="*/ 29 h 34"/>
                <a:gd name="T26" fmla="*/ 32 w 34"/>
                <a:gd name="T27" fmla="*/ 28 h 34"/>
                <a:gd name="T28" fmla="*/ 7 w 34"/>
                <a:gd name="T29" fmla="*/ 21 h 34"/>
                <a:gd name="T30" fmla="*/ 5 w 34"/>
                <a:gd name="T31" fmla="*/ 22 h 34"/>
                <a:gd name="T32" fmla="*/ 6 w 34"/>
                <a:gd name="T33" fmla="*/ 24 h 34"/>
                <a:gd name="T34" fmla="*/ 7 w 34"/>
                <a:gd name="T35" fmla="*/ 25 h 34"/>
                <a:gd name="T36" fmla="*/ 8 w 34"/>
                <a:gd name="T37" fmla="*/ 24 h 34"/>
                <a:gd name="T38" fmla="*/ 7 w 34"/>
                <a:gd name="T39" fmla="*/ 21 h 34"/>
                <a:gd name="T40" fmla="*/ 7 w 34"/>
                <a:gd name="T41" fmla="*/ 21 h 34"/>
                <a:gd name="T42" fmla="*/ 28 w 34"/>
                <a:gd name="T43" fmla="*/ 19 h 34"/>
                <a:gd name="T44" fmla="*/ 27 w 34"/>
                <a:gd name="T45" fmla="*/ 19 h 34"/>
                <a:gd name="T46" fmla="*/ 26 w 34"/>
                <a:gd name="T47" fmla="*/ 21 h 34"/>
                <a:gd name="T48" fmla="*/ 28 w 34"/>
                <a:gd name="T49" fmla="*/ 22 h 34"/>
                <a:gd name="T50" fmla="*/ 29 w 34"/>
                <a:gd name="T51" fmla="*/ 22 h 34"/>
                <a:gd name="T52" fmla="*/ 29 w 34"/>
                <a:gd name="T53" fmla="*/ 20 h 34"/>
                <a:gd name="T54" fmla="*/ 28 w 34"/>
                <a:gd name="T55" fmla="*/ 19 h 34"/>
                <a:gd name="T56" fmla="*/ 11 w 34"/>
                <a:gd name="T57" fmla="*/ 12 h 34"/>
                <a:gd name="T58" fmla="*/ 9 w 34"/>
                <a:gd name="T59" fmla="*/ 13 h 34"/>
                <a:gd name="T60" fmla="*/ 10 w 34"/>
                <a:gd name="T61" fmla="*/ 15 h 34"/>
                <a:gd name="T62" fmla="*/ 11 w 34"/>
                <a:gd name="T63" fmla="*/ 16 h 34"/>
                <a:gd name="T64" fmla="*/ 12 w 34"/>
                <a:gd name="T65" fmla="*/ 15 h 34"/>
                <a:gd name="T66" fmla="*/ 12 w 34"/>
                <a:gd name="T67" fmla="*/ 12 h 34"/>
                <a:gd name="T68" fmla="*/ 11 w 34"/>
                <a:gd name="T69" fmla="*/ 12 h 34"/>
                <a:gd name="T70" fmla="*/ 24 w 34"/>
                <a:gd name="T71" fmla="*/ 9 h 34"/>
                <a:gd name="T72" fmla="*/ 23 w 34"/>
                <a:gd name="T73" fmla="*/ 10 h 34"/>
                <a:gd name="T74" fmla="*/ 22 w 34"/>
                <a:gd name="T75" fmla="*/ 12 h 34"/>
                <a:gd name="T76" fmla="*/ 24 w 34"/>
                <a:gd name="T77" fmla="*/ 13 h 34"/>
                <a:gd name="T78" fmla="*/ 24 w 34"/>
                <a:gd name="T79" fmla="*/ 13 h 34"/>
                <a:gd name="T80" fmla="*/ 25 w 34"/>
                <a:gd name="T81" fmla="*/ 10 h 34"/>
                <a:gd name="T82" fmla="*/ 24 w 34"/>
                <a:gd name="T83" fmla="*/ 9 h 34"/>
                <a:gd name="T84" fmla="*/ 15 w 34"/>
                <a:gd name="T85" fmla="*/ 3 h 34"/>
                <a:gd name="T86" fmla="*/ 14 w 34"/>
                <a:gd name="T87" fmla="*/ 4 h 34"/>
                <a:gd name="T88" fmla="*/ 14 w 34"/>
                <a:gd name="T89" fmla="*/ 6 h 34"/>
                <a:gd name="T90" fmla="*/ 15 w 34"/>
                <a:gd name="T91" fmla="*/ 6 h 34"/>
                <a:gd name="T92" fmla="*/ 17 w 34"/>
                <a:gd name="T93" fmla="*/ 6 h 34"/>
                <a:gd name="T94" fmla="*/ 16 w 34"/>
                <a:gd name="T95" fmla="*/ 3 h 34"/>
                <a:gd name="T96" fmla="*/ 15 w 34"/>
                <a:gd name="T97" fmla="*/ 3 h 34"/>
                <a:gd name="T98" fmla="*/ 19 w 34"/>
                <a:gd name="T99" fmla="*/ 0 h 34"/>
                <a:gd name="T100" fmla="*/ 19 w 34"/>
                <a:gd name="T101" fmla="*/ 1 h 34"/>
                <a:gd name="T102" fmla="*/ 18 w 34"/>
                <a:gd name="T103" fmla="*/ 3 h 34"/>
                <a:gd name="T104" fmla="*/ 19 w 34"/>
                <a:gd name="T105" fmla="*/ 4 h 34"/>
                <a:gd name="T106" fmla="*/ 20 w 34"/>
                <a:gd name="T107" fmla="*/ 4 h 34"/>
                <a:gd name="T108" fmla="*/ 21 w 34"/>
                <a:gd name="T109" fmla="*/ 1 h 34"/>
                <a:gd name="T110" fmla="*/ 19 w 34"/>
                <a:gd name="T11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 h="34">
                  <a:moveTo>
                    <a:pt x="2" y="30"/>
                  </a:moveTo>
                  <a:cubicBezTo>
                    <a:pt x="2" y="30"/>
                    <a:pt x="1" y="31"/>
                    <a:pt x="1" y="31"/>
                  </a:cubicBezTo>
                  <a:cubicBezTo>
                    <a:pt x="0" y="32"/>
                    <a:pt x="1" y="33"/>
                    <a:pt x="1" y="33"/>
                  </a:cubicBezTo>
                  <a:cubicBezTo>
                    <a:pt x="2" y="34"/>
                    <a:pt x="2" y="34"/>
                    <a:pt x="2" y="34"/>
                  </a:cubicBezTo>
                  <a:cubicBezTo>
                    <a:pt x="3" y="34"/>
                    <a:pt x="3" y="33"/>
                    <a:pt x="4" y="33"/>
                  </a:cubicBezTo>
                  <a:cubicBezTo>
                    <a:pt x="4" y="32"/>
                    <a:pt x="4" y="31"/>
                    <a:pt x="3" y="30"/>
                  </a:cubicBezTo>
                  <a:cubicBezTo>
                    <a:pt x="3" y="30"/>
                    <a:pt x="2" y="30"/>
                    <a:pt x="2" y="30"/>
                  </a:cubicBezTo>
                  <a:moveTo>
                    <a:pt x="32" y="28"/>
                  </a:moveTo>
                  <a:cubicBezTo>
                    <a:pt x="32" y="28"/>
                    <a:pt x="32" y="28"/>
                    <a:pt x="31" y="28"/>
                  </a:cubicBezTo>
                  <a:cubicBezTo>
                    <a:pt x="31" y="28"/>
                    <a:pt x="30" y="29"/>
                    <a:pt x="31" y="30"/>
                  </a:cubicBezTo>
                  <a:cubicBezTo>
                    <a:pt x="31" y="31"/>
                    <a:pt x="31" y="31"/>
                    <a:pt x="32" y="31"/>
                  </a:cubicBezTo>
                  <a:cubicBezTo>
                    <a:pt x="33" y="31"/>
                    <a:pt x="33" y="31"/>
                    <a:pt x="33" y="31"/>
                  </a:cubicBezTo>
                  <a:cubicBezTo>
                    <a:pt x="34" y="30"/>
                    <a:pt x="34" y="29"/>
                    <a:pt x="34" y="29"/>
                  </a:cubicBezTo>
                  <a:cubicBezTo>
                    <a:pt x="33" y="28"/>
                    <a:pt x="33" y="28"/>
                    <a:pt x="32" y="28"/>
                  </a:cubicBezTo>
                  <a:moveTo>
                    <a:pt x="7" y="21"/>
                  </a:moveTo>
                  <a:cubicBezTo>
                    <a:pt x="6" y="21"/>
                    <a:pt x="5" y="22"/>
                    <a:pt x="5" y="22"/>
                  </a:cubicBezTo>
                  <a:cubicBezTo>
                    <a:pt x="5" y="23"/>
                    <a:pt x="5" y="24"/>
                    <a:pt x="6" y="24"/>
                  </a:cubicBezTo>
                  <a:cubicBezTo>
                    <a:pt x="7" y="25"/>
                    <a:pt x="7" y="25"/>
                    <a:pt x="7" y="25"/>
                  </a:cubicBezTo>
                  <a:cubicBezTo>
                    <a:pt x="7" y="25"/>
                    <a:pt x="8" y="24"/>
                    <a:pt x="8" y="24"/>
                  </a:cubicBezTo>
                  <a:cubicBezTo>
                    <a:pt x="8" y="23"/>
                    <a:pt x="8" y="22"/>
                    <a:pt x="7" y="21"/>
                  </a:cubicBezTo>
                  <a:cubicBezTo>
                    <a:pt x="7" y="21"/>
                    <a:pt x="7" y="21"/>
                    <a:pt x="7" y="21"/>
                  </a:cubicBezTo>
                  <a:moveTo>
                    <a:pt x="28" y="19"/>
                  </a:moveTo>
                  <a:cubicBezTo>
                    <a:pt x="28" y="19"/>
                    <a:pt x="27" y="19"/>
                    <a:pt x="27" y="19"/>
                  </a:cubicBezTo>
                  <a:cubicBezTo>
                    <a:pt x="26" y="19"/>
                    <a:pt x="26" y="20"/>
                    <a:pt x="26" y="21"/>
                  </a:cubicBezTo>
                  <a:cubicBezTo>
                    <a:pt x="27" y="22"/>
                    <a:pt x="27" y="22"/>
                    <a:pt x="28" y="22"/>
                  </a:cubicBezTo>
                  <a:cubicBezTo>
                    <a:pt x="29" y="22"/>
                    <a:pt x="29" y="22"/>
                    <a:pt x="29" y="22"/>
                  </a:cubicBezTo>
                  <a:cubicBezTo>
                    <a:pt x="29" y="21"/>
                    <a:pt x="30" y="20"/>
                    <a:pt x="29" y="20"/>
                  </a:cubicBezTo>
                  <a:cubicBezTo>
                    <a:pt x="29" y="19"/>
                    <a:pt x="29" y="19"/>
                    <a:pt x="28" y="19"/>
                  </a:cubicBezTo>
                  <a:moveTo>
                    <a:pt x="11" y="12"/>
                  </a:moveTo>
                  <a:cubicBezTo>
                    <a:pt x="10" y="12"/>
                    <a:pt x="10" y="13"/>
                    <a:pt x="9" y="13"/>
                  </a:cubicBezTo>
                  <a:cubicBezTo>
                    <a:pt x="9" y="14"/>
                    <a:pt x="9" y="15"/>
                    <a:pt x="10" y="15"/>
                  </a:cubicBezTo>
                  <a:cubicBezTo>
                    <a:pt x="11" y="16"/>
                    <a:pt x="11" y="16"/>
                    <a:pt x="11" y="16"/>
                  </a:cubicBezTo>
                  <a:cubicBezTo>
                    <a:pt x="11" y="16"/>
                    <a:pt x="12" y="15"/>
                    <a:pt x="12" y="15"/>
                  </a:cubicBezTo>
                  <a:cubicBezTo>
                    <a:pt x="13" y="14"/>
                    <a:pt x="12" y="13"/>
                    <a:pt x="12" y="12"/>
                  </a:cubicBezTo>
                  <a:cubicBezTo>
                    <a:pt x="11" y="12"/>
                    <a:pt x="11" y="12"/>
                    <a:pt x="11" y="12"/>
                  </a:cubicBezTo>
                  <a:moveTo>
                    <a:pt x="24" y="9"/>
                  </a:moveTo>
                  <a:cubicBezTo>
                    <a:pt x="23" y="9"/>
                    <a:pt x="23" y="10"/>
                    <a:pt x="23" y="10"/>
                  </a:cubicBezTo>
                  <a:cubicBezTo>
                    <a:pt x="22" y="10"/>
                    <a:pt x="22" y="11"/>
                    <a:pt x="22" y="12"/>
                  </a:cubicBezTo>
                  <a:cubicBezTo>
                    <a:pt x="22" y="12"/>
                    <a:pt x="23" y="13"/>
                    <a:pt x="24" y="13"/>
                  </a:cubicBezTo>
                  <a:cubicBezTo>
                    <a:pt x="24" y="13"/>
                    <a:pt x="24" y="13"/>
                    <a:pt x="24" y="13"/>
                  </a:cubicBezTo>
                  <a:cubicBezTo>
                    <a:pt x="25" y="12"/>
                    <a:pt x="26" y="11"/>
                    <a:pt x="25" y="10"/>
                  </a:cubicBezTo>
                  <a:cubicBezTo>
                    <a:pt x="25" y="10"/>
                    <a:pt x="24" y="9"/>
                    <a:pt x="24" y="9"/>
                  </a:cubicBezTo>
                  <a:moveTo>
                    <a:pt x="15" y="3"/>
                  </a:moveTo>
                  <a:cubicBezTo>
                    <a:pt x="15" y="3"/>
                    <a:pt x="14" y="4"/>
                    <a:pt x="14" y="4"/>
                  </a:cubicBezTo>
                  <a:cubicBezTo>
                    <a:pt x="13" y="5"/>
                    <a:pt x="14" y="6"/>
                    <a:pt x="14" y="6"/>
                  </a:cubicBezTo>
                  <a:cubicBezTo>
                    <a:pt x="15" y="6"/>
                    <a:pt x="15" y="6"/>
                    <a:pt x="15" y="6"/>
                  </a:cubicBezTo>
                  <a:cubicBezTo>
                    <a:pt x="16" y="6"/>
                    <a:pt x="16" y="6"/>
                    <a:pt x="17" y="6"/>
                  </a:cubicBezTo>
                  <a:cubicBezTo>
                    <a:pt x="17" y="5"/>
                    <a:pt x="17" y="4"/>
                    <a:pt x="16" y="3"/>
                  </a:cubicBezTo>
                  <a:cubicBezTo>
                    <a:pt x="16" y="3"/>
                    <a:pt x="15" y="3"/>
                    <a:pt x="15" y="3"/>
                  </a:cubicBezTo>
                  <a:moveTo>
                    <a:pt x="19" y="0"/>
                  </a:moveTo>
                  <a:cubicBezTo>
                    <a:pt x="19" y="0"/>
                    <a:pt x="19" y="0"/>
                    <a:pt x="19" y="1"/>
                  </a:cubicBezTo>
                  <a:cubicBezTo>
                    <a:pt x="18" y="1"/>
                    <a:pt x="18" y="2"/>
                    <a:pt x="18" y="3"/>
                  </a:cubicBezTo>
                  <a:cubicBezTo>
                    <a:pt x="18" y="3"/>
                    <a:pt x="19" y="4"/>
                    <a:pt x="19" y="4"/>
                  </a:cubicBezTo>
                  <a:cubicBezTo>
                    <a:pt x="20" y="4"/>
                    <a:pt x="20" y="4"/>
                    <a:pt x="20" y="4"/>
                  </a:cubicBezTo>
                  <a:cubicBezTo>
                    <a:pt x="21" y="3"/>
                    <a:pt x="21" y="2"/>
                    <a:pt x="21" y="1"/>
                  </a:cubicBezTo>
                  <a:cubicBezTo>
                    <a:pt x="21" y="1"/>
                    <a:pt x="20" y="0"/>
                    <a:pt x="19"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9" name="Freeform 1182"/>
            <p:cNvSpPr>
              <a:spLocks noEditPoints="1"/>
            </p:cNvSpPr>
            <p:nvPr/>
          </p:nvSpPr>
          <p:spPr bwMode="auto">
            <a:xfrm>
              <a:off x="6560835" y="1567407"/>
              <a:ext cx="340234" cy="346972"/>
            </a:xfrm>
            <a:custGeom>
              <a:avLst/>
              <a:gdLst>
                <a:gd name="T0" fmla="*/ 61 w 100"/>
                <a:gd name="T1" fmla="*/ 96 h 101"/>
                <a:gd name="T2" fmla="*/ 60 w 100"/>
                <a:gd name="T3" fmla="*/ 85 h 101"/>
                <a:gd name="T4" fmla="*/ 18 w 100"/>
                <a:gd name="T5" fmla="*/ 80 h 101"/>
                <a:gd name="T6" fmla="*/ 56 w 100"/>
                <a:gd name="T7" fmla="*/ 74 h 101"/>
                <a:gd name="T8" fmla="*/ 24 w 100"/>
                <a:gd name="T9" fmla="*/ 76 h 101"/>
                <a:gd name="T10" fmla="*/ 40 w 100"/>
                <a:gd name="T11" fmla="*/ 62 h 101"/>
                <a:gd name="T12" fmla="*/ 40 w 100"/>
                <a:gd name="T13" fmla="*/ 62 h 101"/>
                <a:gd name="T14" fmla="*/ 5 w 100"/>
                <a:gd name="T15" fmla="*/ 62 h 101"/>
                <a:gd name="T16" fmla="*/ 17 w 100"/>
                <a:gd name="T17" fmla="*/ 59 h 101"/>
                <a:gd name="T18" fmla="*/ 25 w 100"/>
                <a:gd name="T19" fmla="*/ 57 h 101"/>
                <a:gd name="T20" fmla="*/ 90 w 100"/>
                <a:gd name="T21" fmla="*/ 51 h 101"/>
                <a:gd name="T22" fmla="*/ 78 w 100"/>
                <a:gd name="T23" fmla="*/ 52 h 101"/>
                <a:gd name="T24" fmla="*/ 32 w 100"/>
                <a:gd name="T25" fmla="*/ 46 h 101"/>
                <a:gd name="T26" fmla="*/ 36 w 100"/>
                <a:gd name="T27" fmla="*/ 44 h 101"/>
                <a:gd name="T28" fmla="*/ 41 w 100"/>
                <a:gd name="T29" fmla="*/ 47 h 101"/>
                <a:gd name="T30" fmla="*/ 35 w 100"/>
                <a:gd name="T31" fmla="*/ 49 h 101"/>
                <a:gd name="T32" fmla="*/ 37 w 100"/>
                <a:gd name="T33" fmla="*/ 57 h 101"/>
                <a:gd name="T34" fmla="*/ 34 w 100"/>
                <a:gd name="T35" fmla="*/ 69 h 101"/>
                <a:gd name="T36" fmla="*/ 31 w 100"/>
                <a:gd name="T37" fmla="*/ 55 h 101"/>
                <a:gd name="T38" fmla="*/ 27 w 100"/>
                <a:gd name="T39" fmla="*/ 52 h 101"/>
                <a:gd name="T40" fmla="*/ 23 w 100"/>
                <a:gd name="T41" fmla="*/ 53 h 101"/>
                <a:gd name="T42" fmla="*/ 29 w 100"/>
                <a:gd name="T43" fmla="*/ 43 h 101"/>
                <a:gd name="T44" fmla="*/ 30 w 100"/>
                <a:gd name="T45" fmla="*/ 43 h 101"/>
                <a:gd name="T46" fmla="*/ 32 w 100"/>
                <a:gd name="T47" fmla="*/ 44 h 101"/>
                <a:gd name="T48" fmla="*/ 54 w 100"/>
                <a:gd name="T49" fmla="*/ 43 h 101"/>
                <a:gd name="T50" fmla="*/ 58 w 100"/>
                <a:gd name="T51" fmla="*/ 45 h 101"/>
                <a:gd name="T52" fmla="*/ 54 w 100"/>
                <a:gd name="T53" fmla="*/ 51 h 101"/>
                <a:gd name="T54" fmla="*/ 53 w 100"/>
                <a:gd name="T55" fmla="*/ 64 h 101"/>
                <a:gd name="T56" fmla="*/ 53 w 100"/>
                <a:gd name="T57" fmla="*/ 67 h 101"/>
                <a:gd name="T58" fmla="*/ 50 w 100"/>
                <a:gd name="T59" fmla="*/ 55 h 101"/>
                <a:gd name="T60" fmla="*/ 45 w 100"/>
                <a:gd name="T61" fmla="*/ 53 h 101"/>
                <a:gd name="T62" fmla="*/ 42 w 100"/>
                <a:gd name="T63" fmla="*/ 54 h 101"/>
                <a:gd name="T64" fmla="*/ 45 w 100"/>
                <a:gd name="T65" fmla="*/ 43 h 101"/>
                <a:gd name="T66" fmla="*/ 49 w 100"/>
                <a:gd name="T67" fmla="*/ 44 h 101"/>
                <a:gd name="T68" fmla="*/ 50 w 100"/>
                <a:gd name="T69" fmla="*/ 44 h 101"/>
                <a:gd name="T70" fmla="*/ 69 w 100"/>
                <a:gd name="T71" fmla="*/ 43 h 101"/>
                <a:gd name="T72" fmla="*/ 74 w 100"/>
                <a:gd name="T73" fmla="*/ 47 h 101"/>
                <a:gd name="T74" fmla="*/ 74 w 100"/>
                <a:gd name="T75" fmla="*/ 51 h 101"/>
                <a:gd name="T76" fmla="*/ 72 w 100"/>
                <a:gd name="T77" fmla="*/ 52 h 101"/>
                <a:gd name="T78" fmla="*/ 67 w 100"/>
                <a:gd name="T79" fmla="*/ 55 h 101"/>
                <a:gd name="T80" fmla="*/ 64 w 100"/>
                <a:gd name="T81" fmla="*/ 52 h 101"/>
                <a:gd name="T82" fmla="*/ 59 w 100"/>
                <a:gd name="T83" fmla="*/ 53 h 101"/>
                <a:gd name="T84" fmla="*/ 63 w 100"/>
                <a:gd name="T85" fmla="*/ 44 h 101"/>
                <a:gd name="T86" fmla="*/ 67 w 100"/>
                <a:gd name="T87" fmla="*/ 46 h 101"/>
                <a:gd name="T88" fmla="*/ 69 w 100"/>
                <a:gd name="T89" fmla="*/ 43 h 101"/>
                <a:gd name="T90" fmla="*/ 31 w 100"/>
                <a:gd name="T91" fmla="*/ 34 h 101"/>
                <a:gd name="T92" fmla="*/ 34 w 100"/>
                <a:gd name="T93" fmla="*/ 39 h 101"/>
                <a:gd name="T94" fmla="*/ 30 w 100"/>
                <a:gd name="T95" fmla="*/ 35 h 101"/>
                <a:gd name="T96" fmla="*/ 31 w 100"/>
                <a:gd name="T97" fmla="*/ 34 h 101"/>
                <a:gd name="T98" fmla="*/ 53 w 100"/>
                <a:gd name="T99" fmla="*/ 38 h 101"/>
                <a:gd name="T100" fmla="*/ 46 w 100"/>
                <a:gd name="T101" fmla="*/ 37 h 101"/>
                <a:gd name="T102" fmla="*/ 49 w 100"/>
                <a:gd name="T103" fmla="*/ 34 h 101"/>
                <a:gd name="T104" fmla="*/ 71 w 100"/>
                <a:gd name="T105" fmla="*/ 37 h 101"/>
                <a:gd name="T106" fmla="*/ 65 w 100"/>
                <a:gd name="T107" fmla="*/ 37 h 101"/>
                <a:gd name="T108" fmla="*/ 67 w 100"/>
                <a:gd name="T109" fmla="*/ 34 h 101"/>
                <a:gd name="T110" fmla="*/ 100 w 100"/>
                <a:gd name="T111" fmla="*/ 55 h 101"/>
                <a:gd name="T112" fmla="*/ 100 w 100"/>
                <a:gd name="T113" fmla="*/ 5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 h="101">
                  <a:moveTo>
                    <a:pt x="61" y="96"/>
                  </a:moveTo>
                  <a:cubicBezTo>
                    <a:pt x="60" y="96"/>
                    <a:pt x="59" y="96"/>
                    <a:pt x="59" y="95"/>
                  </a:cubicBezTo>
                  <a:cubicBezTo>
                    <a:pt x="59" y="94"/>
                    <a:pt x="59" y="93"/>
                    <a:pt x="60" y="93"/>
                  </a:cubicBezTo>
                  <a:cubicBezTo>
                    <a:pt x="60" y="93"/>
                    <a:pt x="60" y="93"/>
                    <a:pt x="61" y="93"/>
                  </a:cubicBezTo>
                  <a:cubicBezTo>
                    <a:pt x="61" y="93"/>
                    <a:pt x="62" y="94"/>
                    <a:pt x="62" y="94"/>
                  </a:cubicBezTo>
                  <a:cubicBezTo>
                    <a:pt x="62" y="95"/>
                    <a:pt x="62" y="96"/>
                    <a:pt x="61" y="96"/>
                  </a:cubicBezTo>
                  <a:cubicBezTo>
                    <a:pt x="61" y="96"/>
                    <a:pt x="61" y="96"/>
                    <a:pt x="61" y="96"/>
                  </a:cubicBezTo>
                  <a:moveTo>
                    <a:pt x="58" y="87"/>
                  </a:moveTo>
                  <a:cubicBezTo>
                    <a:pt x="57" y="87"/>
                    <a:pt x="57" y="86"/>
                    <a:pt x="57" y="85"/>
                  </a:cubicBezTo>
                  <a:cubicBezTo>
                    <a:pt x="56" y="84"/>
                    <a:pt x="57" y="84"/>
                    <a:pt x="58" y="83"/>
                  </a:cubicBezTo>
                  <a:cubicBezTo>
                    <a:pt x="58" y="83"/>
                    <a:pt x="58" y="83"/>
                    <a:pt x="58" y="83"/>
                  </a:cubicBezTo>
                  <a:cubicBezTo>
                    <a:pt x="59" y="83"/>
                    <a:pt x="60" y="84"/>
                    <a:pt x="60" y="85"/>
                  </a:cubicBezTo>
                  <a:cubicBezTo>
                    <a:pt x="60" y="85"/>
                    <a:pt x="60" y="86"/>
                    <a:pt x="59" y="87"/>
                  </a:cubicBezTo>
                  <a:cubicBezTo>
                    <a:pt x="58" y="87"/>
                    <a:pt x="58" y="87"/>
                    <a:pt x="58" y="87"/>
                  </a:cubicBezTo>
                  <a:moveTo>
                    <a:pt x="18" y="83"/>
                  </a:moveTo>
                  <a:cubicBezTo>
                    <a:pt x="18" y="83"/>
                    <a:pt x="17" y="83"/>
                    <a:pt x="17" y="83"/>
                  </a:cubicBezTo>
                  <a:cubicBezTo>
                    <a:pt x="16" y="82"/>
                    <a:pt x="16" y="81"/>
                    <a:pt x="17" y="80"/>
                  </a:cubicBezTo>
                  <a:cubicBezTo>
                    <a:pt x="17" y="80"/>
                    <a:pt x="18" y="80"/>
                    <a:pt x="18" y="80"/>
                  </a:cubicBezTo>
                  <a:cubicBezTo>
                    <a:pt x="18" y="80"/>
                    <a:pt x="19" y="80"/>
                    <a:pt x="19" y="80"/>
                  </a:cubicBezTo>
                  <a:cubicBezTo>
                    <a:pt x="20" y="81"/>
                    <a:pt x="20" y="82"/>
                    <a:pt x="19" y="83"/>
                  </a:cubicBezTo>
                  <a:cubicBezTo>
                    <a:pt x="19" y="83"/>
                    <a:pt x="18" y="83"/>
                    <a:pt x="18" y="83"/>
                  </a:cubicBezTo>
                  <a:moveTo>
                    <a:pt x="56" y="77"/>
                  </a:moveTo>
                  <a:cubicBezTo>
                    <a:pt x="55" y="77"/>
                    <a:pt x="54" y="76"/>
                    <a:pt x="54" y="76"/>
                  </a:cubicBezTo>
                  <a:cubicBezTo>
                    <a:pt x="54" y="75"/>
                    <a:pt x="55" y="74"/>
                    <a:pt x="56" y="74"/>
                  </a:cubicBezTo>
                  <a:cubicBezTo>
                    <a:pt x="56" y="74"/>
                    <a:pt x="56" y="74"/>
                    <a:pt x="56" y="74"/>
                  </a:cubicBezTo>
                  <a:cubicBezTo>
                    <a:pt x="57" y="74"/>
                    <a:pt x="57" y="74"/>
                    <a:pt x="58" y="75"/>
                  </a:cubicBezTo>
                  <a:cubicBezTo>
                    <a:pt x="58" y="76"/>
                    <a:pt x="57" y="77"/>
                    <a:pt x="56" y="77"/>
                  </a:cubicBezTo>
                  <a:cubicBezTo>
                    <a:pt x="56" y="77"/>
                    <a:pt x="56" y="77"/>
                    <a:pt x="56" y="77"/>
                  </a:cubicBezTo>
                  <a:moveTo>
                    <a:pt x="25" y="76"/>
                  </a:moveTo>
                  <a:cubicBezTo>
                    <a:pt x="25" y="76"/>
                    <a:pt x="24" y="76"/>
                    <a:pt x="24" y="76"/>
                  </a:cubicBezTo>
                  <a:cubicBezTo>
                    <a:pt x="23" y="75"/>
                    <a:pt x="23" y="74"/>
                    <a:pt x="24" y="73"/>
                  </a:cubicBezTo>
                  <a:cubicBezTo>
                    <a:pt x="24" y="73"/>
                    <a:pt x="25" y="73"/>
                    <a:pt x="25" y="73"/>
                  </a:cubicBezTo>
                  <a:cubicBezTo>
                    <a:pt x="26" y="73"/>
                    <a:pt x="26" y="73"/>
                    <a:pt x="26" y="74"/>
                  </a:cubicBezTo>
                  <a:cubicBezTo>
                    <a:pt x="27" y="74"/>
                    <a:pt x="27" y="75"/>
                    <a:pt x="26" y="76"/>
                  </a:cubicBezTo>
                  <a:cubicBezTo>
                    <a:pt x="26" y="76"/>
                    <a:pt x="26" y="76"/>
                    <a:pt x="25" y="76"/>
                  </a:cubicBezTo>
                  <a:moveTo>
                    <a:pt x="40" y="62"/>
                  </a:moveTo>
                  <a:cubicBezTo>
                    <a:pt x="39" y="62"/>
                    <a:pt x="39" y="62"/>
                    <a:pt x="38" y="62"/>
                  </a:cubicBezTo>
                  <a:cubicBezTo>
                    <a:pt x="38" y="61"/>
                    <a:pt x="38" y="60"/>
                    <a:pt x="38" y="60"/>
                  </a:cubicBezTo>
                  <a:cubicBezTo>
                    <a:pt x="39" y="59"/>
                    <a:pt x="39" y="59"/>
                    <a:pt x="40" y="59"/>
                  </a:cubicBezTo>
                  <a:cubicBezTo>
                    <a:pt x="40" y="59"/>
                    <a:pt x="40" y="59"/>
                    <a:pt x="41" y="60"/>
                  </a:cubicBezTo>
                  <a:cubicBezTo>
                    <a:pt x="41" y="60"/>
                    <a:pt x="41" y="61"/>
                    <a:pt x="41" y="62"/>
                  </a:cubicBezTo>
                  <a:cubicBezTo>
                    <a:pt x="40" y="62"/>
                    <a:pt x="40" y="62"/>
                    <a:pt x="40" y="62"/>
                  </a:cubicBezTo>
                  <a:moveTo>
                    <a:pt x="5" y="62"/>
                  </a:moveTo>
                  <a:cubicBezTo>
                    <a:pt x="4" y="62"/>
                    <a:pt x="3" y="61"/>
                    <a:pt x="3" y="61"/>
                  </a:cubicBezTo>
                  <a:cubicBezTo>
                    <a:pt x="3" y="60"/>
                    <a:pt x="4" y="59"/>
                    <a:pt x="5" y="59"/>
                  </a:cubicBezTo>
                  <a:cubicBezTo>
                    <a:pt x="5" y="59"/>
                    <a:pt x="5" y="59"/>
                    <a:pt x="5" y="59"/>
                  </a:cubicBezTo>
                  <a:cubicBezTo>
                    <a:pt x="6" y="59"/>
                    <a:pt x="7" y="59"/>
                    <a:pt x="7" y="60"/>
                  </a:cubicBezTo>
                  <a:cubicBezTo>
                    <a:pt x="7" y="61"/>
                    <a:pt x="6" y="62"/>
                    <a:pt x="5" y="62"/>
                  </a:cubicBezTo>
                  <a:cubicBezTo>
                    <a:pt x="5" y="62"/>
                    <a:pt x="5" y="62"/>
                    <a:pt x="5" y="62"/>
                  </a:cubicBezTo>
                  <a:moveTo>
                    <a:pt x="15" y="61"/>
                  </a:moveTo>
                  <a:cubicBezTo>
                    <a:pt x="14" y="61"/>
                    <a:pt x="13" y="60"/>
                    <a:pt x="13" y="60"/>
                  </a:cubicBezTo>
                  <a:cubicBezTo>
                    <a:pt x="13" y="59"/>
                    <a:pt x="14" y="58"/>
                    <a:pt x="15" y="58"/>
                  </a:cubicBezTo>
                  <a:cubicBezTo>
                    <a:pt x="15" y="58"/>
                    <a:pt x="15" y="58"/>
                    <a:pt x="15" y="58"/>
                  </a:cubicBezTo>
                  <a:cubicBezTo>
                    <a:pt x="16" y="58"/>
                    <a:pt x="17" y="58"/>
                    <a:pt x="17" y="59"/>
                  </a:cubicBezTo>
                  <a:cubicBezTo>
                    <a:pt x="17" y="60"/>
                    <a:pt x="16" y="61"/>
                    <a:pt x="15" y="61"/>
                  </a:cubicBezTo>
                  <a:cubicBezTo>
                    <a:pt x="15" y="61"/>
                    <a:pt x="15" y="61"/>
                    <a:pt x="15" y="61"/>
                  </a:cubicBezTo>
                  <a:moveTo>
                    <a:pt x="25" y="60"/>
                  </a:moveTo>
                  <a:cubicBezTo>
                    <a:pt x="24" y="60"/>
                    <a:pt x="23" y="59"/>
                    <a:pt x="23" y="58"/>
                  </a:cubicBezTo>
                  <a:cubicBezTo>
                    <a:pt x="23" y="58"/>
                    <a:pt x="24" y="57"/>
                    <a:pt x="25" y="57"/>
                  </a:cubicBezTo>
                  <a:cubicBezTo>
                    <a:pt x="25" y="57"/>
                    <a:pt x="25" y="57"/>
                    <a:pt x="25" y="57"/>
                  </a:cubicBezTo>
                  <a:cubicBezTo>
                    <a:pt x="26" y="57"/>
                    <a:pt x="26" y="57"/>
                    <a:pt x="27" y="58"/>
                  </a:cubicBezTo>
                  <a:cubicBezTo>
                    <a:pt x="27" y="59"/>
                    <a:pt x="26" y="60"/>
                    <a:pt x="25" y="60"/>
                  </a:cubicBezTo>
                  <a:cubicBezTo>
                    <a:pt x="25" y="60"/>
                    <a:pt x="25" y="60"/>
                    <a:pt x="25" y="60"/>
                  </a:cubicBezTo>
                  <a:moveTo>
                    <a:pt x="90" y="55"/>
                  </a:moveTo>
                  <a:cubicBezTo>
                    <a:pt x="89" y="55"/>
                    <a:pt x="88" y="54"/>
                    <a:pt x="88" y="53"/>
                  </a:cubicBezTo>
                  <a:cubicBezTo>
                    <a:pt x="88" y="52"/>
                    <a:pt x="89" y="51"/>
                    <a:pt x="90" y="51"/>
                  </a:cubicBezTo>
                  <a:cubicBezTo>
                    <a:pt x="90" y="51"/>
                    <a:pt x="90" y="51"/>
                    <a:pt x="90" y="51"/>
                  </a:cubicBezTo>
                  <a:cubicBezTo>
                    <a:pt x="91" y="51"/>
                    <a:pt x="92" y="52"/>
                    <a:pt x="92" y="53"/>
                  </a:cubicBezTo>
                  <a:cubicBezTo>
                    <a:pt x="92" y="54"/>
                    <a:pt x="91" y="55"/>
                    <a:pt x="90" y="55"/>
                  </a:cubicBezTo>
                  <a:cubicBezTo>
                    <a:pt x="90" y="55"/>
                    <a:pt x="90" y="55"/>
                    <a:pt x="90" y="55"/>
                  </a:cubicBezTo>
                  <a:moveTo>
                    <a:pt x="80" y="54"/>
                  </a:moveTo>
                  <a:cubicBezTo>
                    <a:pt x="79" y="54"/>
                    <a:pt x="78" y="53"/>
                    <a:pt x="78" y="52"/>
                  </a:cubicBezTo>
                  <a:cubicBezTo>
                    <a:pt x="78" y="51"/>
                    <a:pt x="79" y="51"/>
                    <a:pt x="80" y="51"/>
                  </a:cubicBezTo>
                  <a:cubicBezTo>
                    <a:pt x="80" y="51"/>
                    <a:pt x="80" y="51"/>
                    <a:pt x="80" y="51"/>
                  </a:cubicBezTo>
                  <a:cubicBezTo>
                    <a:pt x="81" y="51"/>
                    <a:pt x="82" y="52"/>
                    <a:pt x="82" y="52"/>
                  </a:cubicBezTo>
                  <a:cubicBezTo>
                    <a:pt x="82" y="53"/>
                    <a:pt x="81" y="54"/>
                    <a:pt x="80" y="54"/>
                  </a:cubicBezTo>
                  <a:cubicBezTo>
                    <a:pt x="80" y="54"/>
                    <a:pt x="80" y="54"/>
                    <a:pt x="80" y="54"/>
                  </a:cubicBezTo>
                  <a:moveTo>
                    <a:pt x="32" y="46"/>
                  </a:moveTo>
                  <a:cubicBezTo>
                    <a:pt x="33" y="46"/>
                    <a:pt x="33" y="45"/>
                    <a:pt x="33" y="44"/>
                  </a:cubicBezTo>
                  <a:cubicBezTo>
                    <a:pt x="33" y="43"/>
                    <a:pt x="33" y="43"/>
                    <a:pt x="33" y="43"/>
                  </a:cubicBezTo>
                  <a:cubicBezTo>
                    <a:pt x="34" y="43"/>
                    <a:pt x="34" y="43"/>
                    <a:pt x="34" y="43"/>
                  </a:cubicBezTo>
                  <a:cubicBezTo>
                    <a:pt x="34" y="43"/>
                    <a:pt x="35" y="43"/>
                    <a:pt x="35" y="43"/>
                  </a:cubicBezTo>
                  <a:cubicBezTo>
                    <a:pt x="35" y="43"/>
                    <a:pt x="35" y="43"/>
                    <a:pt x="35" y="43"/>
                  </a:cubicBezTo>
                  <a:cubicBezTo>
                    <a:pt x="36" y="44"/>
                    <a:pt x="36" y="44"/>
                    <a:pt x="36" y="44"/>
                  </a:cubicBezTo>
                  <a:cubicBezTo>
                    <a:pt x="36" y="45"/>
                    <a:pt x="36" y="45"/>
                    <a:pt x="36" y="45"/>
                  </a:cubicBezTo>
                  <a:cubicBezTo>
                    <a:pt x="37" y="47"/>
                    <a:pt x="37" y="47"/>
                    <a:pt x="37" y="47"/>
                  </a:cubicBezTo>
                  <a:cubicBezTo>
                    <a:pt x="39" y="46"/>
                    <a:pt x="39" y="46"/>
                    <a:pt x="39" y="46"/>
                  </a:cubicBezTo>
                  <a:cubicBezTo>
                    <a:pt x="39" y="45"/>
                    <a:pt x="39" y="45"/>
                    <a:pt x="40" y="45"/>
                  </a:cubicBezTo>
                  <a:cubicBezTo>
                    <a:pt x="40" y="45"/>
                    <a:pt x="40" y="45"/>
                    <a:pt x="40" y="46"/>
                  </a:cubicBezTo>
                  <a:cubicBezTo>
                    <a:pt x="41" y="46"/>
                    <a:pt x="41" y="47"/>
                    <a:pt x="41" y="47"/>
                  </a:cubicBezTo>
                  <a:cubicBezTo>
                    <a:pt x="38" y="50"/>
                    <a:pt x="38" y="50"/>
                    <a:pt x="38" y="50"/>
                  </a:cubicBezTo>
                  <a:cubicBezTo>
                    <a:pt x="37" y="51"/>
                    <a:pt x="37" y="51"/>
                    <a:pt x="37" y="51"/>
                  </a:cubicBezTo>
                  <a:cubicBezTo>
                    <a:pt x="37" y="51"/>
                    <a:pt x="37" y="51"/>
                    <a:pt x="36" y="51"/>
                  </a:cubicBezTo>
                  <a:cubicBezTo>
                    <a:pt x="36" y="51"/>
                    <a:pt x="36" y="51"/>
                    <a:pt x="36" y="51"/>
                  </a:cubicBezTo>
                  <a:cubicBezTo>
                    <a:pt x="35" y="50"/>
                    <a:pt x="35" y="50"/>
                    <a:pt x="35" y="50"/>
                  </a:cubicBezTo>
                  <a:cubicBezTo>
                    <a:pt x="35" y="49"/>
                    <a:pt x="35" y="49"/>
                    <a:pt x="35" y="49"/>
                  </a:cubicBezTo>
                  <a:cubicBezTo>
                    <a:pt x="35" y="52"/>
                    <a:pt x="35" y="52"/>
                    <a:pt x="35" y="52"/>
                  </a:cubicBezTo>
                  <a:cubicBezTo>
                    <a:pt x="35" y="52"/>
                    <a:pt x="35" y="52"/>
                    <a:pt x="35" y="52"/>
                  </a:cubicBezTo>
                  <a:cubicBezTo>
                    <a:pt x="35" y="52"/>
                    <a:pt x="35" y="52"/>
                    <a:pt x="35" y="52"/>
                  </a:cubicBezTo>
                  <a:cubicBezTo>
                    <a:pt x="35" y="56"/>
                    <a:pt x="35" y="56"/>
                    <a:pt x="35" y="56"/>
                  </a:cubicBezTo>
                  <a:cubicBezTo>
                    <a:pt x="35" y="56"/>
                    <a:pt x="35" y="56"/>
                    <a:pt x="35" y="56"/>
                  </a:cubicBezTo>
                  <a:cubicBezTo>
                    <a:pt x="36" y="56"/>
                    <a:pt x="36" y="56"/>
                    <a:pt x="37" y="57"/>
                  </a:cubicBezTo>
                  <a:cubicBezTo>
                    <a:pt x="37" y="58"/>
                    <a:pt x="36" y="59"/>
                    <a:pt x="35" y="59"/>
                  </a:cubicBezTo>
                  <a:cubicBezTo>
                    <a:pt x="35" y="59"/>
                    <a:pt x="35" y="59"/>
                    <a:pt x="35" y="59"/>
                  </a:cubicBezTo>
                  <a:cubicBezTo>
                    <a:pt x="35" y="59"/>
                    <a:pt x="35" y="59"/>
                    <a:pt x="35" y="59"/>
                  </a:cubicBezTo>
                  <a:cubicBezTo>
                    <a:pt x="35" y="66"/>
                    <a:pt x="35" y="66"/>
                    <a:pt x="35" y="66"/>
                  </a:cubicBezTo>
                  <a:cubicBezTo>
                    <a:pt x="35" y="67"/>
                    <a:pt x="34" y="67"/>
                    <a:pt x="34" y="68"/>
                  </a:cubicBezTo>
                  <a:cubicBezTo>
                    <a:pt x="34" y="68"/>
                    <a:pt x="34" y="69"/>
                    <a:pt x="34" y="69"/>
                  </a:cubicBezTo>
                  <a:cubicBezTo>
                    <a:pt x="33" y="69"/>
                    <a:pt x="33" y="69"/>
                    <a:pt x="32" y="69"/>
                  </a:cubicBezTo>
                  <a:cubicBezTo>
                    <a:pt x="32" y="69"/>
                    <a:pt x="32" y="69"/>
                    <a:pt x="31" y="69"/>
                  </a:cubicBezTo>
                  <a:cubicBezTo>
                    <a:pt x="31" y="68"/>
                    <a:pt x="31" y="67"/>
                    <a:pt x="31" y="67"/>
                  </a:cubicBezTo>
                  <a:cubicBezTo>
                    <a:pt x="31" y="66"/>
                    <a:pt x="31" y="66"/>
                    <a:pt x="31" y="66"/>
                  </a:cubicBezTo>
                  <a:cubicBezTo>
                    <a:pt x="31" y="66"/>
                    <a:pt x="31" y="66"/>
                    <a:pt x="31" y="66"/>
                  </a:cubicBezTo>
                  <a:cubicBezTo>
                    <a:pt x="31" y="55"/>
                    <a:pt x="31" y="55"/>
                    <a:pt x="31" y="55"/>
                  </a:cubicBezTo>
                  <a:cubicBezTo>
                    <a:pt x="31" y="55"/>
                    <a:pt x="31" y="55"/>
                    <a:pt x="31" y="55"/>
                  </a:cubicBezTo>
                  <a:cubicBezTo>
                    <a:pt x="31" y="66"/>
                    <a:pt x="31" y="66"/>
                    <a:pt x="31" y="66"/>
                  </a:cubicBezTo>
                  <a:cubicBezTo>
                    <a:pt x="31" y="67"/>
                    <a:pt x="30" y="68"/>
                    <a:pt x="29" y="68"/>
                  </a:cubicBezTo>
                  <a:cubicBezTo>
                    <a:pt x="28" y="68"/>
                    <a:pt x="27" y="67"/>
                    <a:pt x="27" y="66"/>
                  </a:cubicBezTo>
                  <a:cubicBezTo>
                    <a:pt x="27" y="52"/>
                    <a:pt x="27" y="52"/>
                    <a:pt x="27" y="52"/>
                  </a:cubicBezTo>
                  <a:cubicBezTo>
                    <a:pt x="27" y="52"/>
                    <a:pt x="27" y="52"/>
                    <a:pt x="27" y="52"/>
                  </a:cubicBezTo>
                  <a:cubicBezTo>
                    <a:pt x="27" y="52"/>
                    <a:pt x="27" y="52"/>
                    <a:pt x="27" y="52"/>
                  </a:cubicBezTo>
                  <a:cubicBezTo>
                    <a:pt x="27" y="49"/>
                    <a:pt x="27" y="49"/>
                    <a:pt x="27" y="49"/>
                  </a:cubicBezTo>
                  <a:cubicBezTo>
                    <a:pt x="25" y="54"/>
                    <a:pt x="25" y="54"/>
                    <a:pt x="25" y="54"/>
                  </a:cubicBezTo>
                  <a:cubicBezTo>
                    <a:pt x="25" y="54"/>
                    <a:pt x="25" y="54"/>
                    <a:pt x="24" y="54"/>
                  </a:cubicBezTo>
                  <a:cubicBezTo>
                    <a:pt x="24" y="54"/>
                    <a:pt x="24" y="54"/>
                    <a:pt x="24" y="54"/>
                  </a:cubicBezTo>
                  <a:cubicBezTo>
                    <a:pt x="23" y="54"/>
                    <a:pt x="22" y="53"/>
                    <a:pt x="23" y="53"/>
                  </a:cubicBezTo>
                  <a:cubicBezTo>
                    <a:pt x="26" y="45"/>
                    <a:pt x="26" y="45"/>
                    <a:pt x="26" y="45"/>
                  </a:cubicBezTo>
                  <a:cubicBezTo>
                    <a:pt x="26" y="44"/>
                    <a:pt x="26" y="44"/>
                    <a:pt x="26" y="44"/>
                  </a:cubicBezTo>
                  <a:cubicBezTo>
                    <a:pt x="27" y="43"/>
                    <a:pt x="27" y="43"/>
                    <a:pt x="27" y="43"/>
                  </a:cubicBezTo>
                  <a:cubicBezTo>
                    <a:pt x="27" y="43"/>
                    <a:pt x="27" y="43"/>
                    <a:pt x="27" y="43"/>
                  </a:cubicBezTo>
                  <a:cubicBezTo>
                    <a:pt x="27" y="43"/>
                    <a:pt x="28" y="43"/>
                    <a:pt x="28" y="43"/>
                  </a:cubicBezTo>
                  <a:cubicBezTo>
                    <a:pt x="29" y="43"/>
                    <a:pt x="29" y="43"/>
                    <a:pt x="29" y="43"/>
                  </a:cubicBezTo>
                  <a:cubicBezTo>
                    <a:pt x="29" y="44"/>
                    <a:pt x="29" y="44"/>
                    <a:pt x="29" y="44"/>
                  </a:cubicBezTo>
                  <a:cubicBezTo>
                    <a:pt x="29" y="45"/>
                    <a:pt x="29" y="46"/>
                    <a:pt x="30" y="46"/>
                  </a:cubicBezTo>
                  <a:cubicBezTo>
                    <a:pt x="30" y="44"/>
                    <a:pt x="30" y="44"/>
                    <a:pt x="30" y="44"/>
                  </a:cubicBezTo>
                  <a:cubicBezTo>
                    <a:pt x="30" y="44"/>
                    <a:pt x="30" y="44"/>
                    <a:pt x="30" y="44"/>
                  </a:cubicBezTo>
                  <a:cubicBezTo>
                    <a:pt x="30" y="44"/>
                    <a:pt x="30" y="44"/>
                    <a:pt x="30" y="44"/>
                  </a:cubicBezTo>
                  <a:cubicBezTo>
                    <a:pt x="30" y="43"/>
                    <a:pt x="30" y="43"/>
                    <a:pt x="30" y="43"/>
                  </a:cubicBezTo>
                  <a:cubicBezTo>
                    <a:pt x="30" y="43"/>
                    <a:pt x="30" y="43"/>
                    <a:pt x="30" y="43"/>
                  </a:cubicBezTo>
                  <a:cubicBezTo>
                    <a:pt x="32" y="43"/>
                    <a:pt x="32" y="43"/>
                    <a:pt x="32" y="43"/>
                  </a:cubicBezTo>
                  <a:cubicBezTo>
                    <a:pt x="32" y="43"/>
                    <a:pt x="32" y="43"/>
                    <a:pt x="32" y="43"/>
                  </a:cubicBezTo>
                  <a:cubicBezTo>
                    <a:pt x="32" y="44"/>
                    <a:pt x="32" y="44"/>
                    <a:pt x="32" y="44"/>
                  </a:cubicBezTo>
                  <a:cubicBezTo>
                    <a:pt x="32" y="44"/>
                    <a:pt x="32" y="44"/>
                    <a:pt x="32" y="44"/>
                  </a:cubicBezTo>
                  <a:cubicBezTo>
                    <a:pt x="32" y="44"/>
                    <a:pt x="32" y="44"/>
                    <a:pt x="32" y="44"/>
                  </a:cubicBezTo>
                  <a:cubicBezTo>
                    <a:pt x="32" y="46"/>
                    <a:pt x="32" y="46"/>
                    <a:pt x="32" y="46"/>
                  </a:cubicBezTo>
                  <a:moveTo>
                    <a:pt x="50" y="46"/>
                  </a:moveTo>
                  <a:cubicBezTo>
                    <a:pt x="51" y="46"/>
                    <a:pt x="51" y="45"/>
                    <a:pt x="51" y="44"/>
                  </a:cubicBezTo>
                  <a:cubicBezTo>
                    <a:pt x="51" y="43"/>
                    <a:pt x="51" y="43"/>
                    <a:pt x="51" y="43"/>
                  </a:cubicBezTo>
                  <a:cubicBezTo>
                    <a:pt x="52" y="43"/>
                    <a:pt x="52" y="43"/>
                    <a:pt x="52" y="43"/>
                  </a:cubicBezTo>
                  <a:cubicBezTo>
                    <a:pt x="53" y="43"/>
                    <a:pt x="53" y="43"/>
                    <a:pt x="54" y="43"/>
                  </a:cubicBezTo>
                  <a:cubicBezTo>
                    <a:pt x="54" y="43"/>
                    <a:pt x="54" y="43"/>
                    <a:pt x="54" y="43"/>
                  </a:cubicBezTo>
                  <a:cubicBezTo>
                    <a:pt x="54" y="44"/>
                    <a:pt x="54" y="44"/>
                    <a:pt x="54" y="44"/>
                  </a:cubicBezTo>
                  <a:cubicBezTo>
                    <a:pt x="55" y="45"/>
                    <a:pt x="55" y="45"/>
                    <a:pt x="55" y="45"/>
                  </a:cubicBezTo>
                  <a:cubicBezTo>
                    <a:pt x="56" y="47"/>
                    <a:pt x="56" y="47"/>
                    <a:pt x="56" y="47"/>
                  </a:cubicBezTo>
                  <a:cubicBezTo>
                    <a:pt x="57" y="46"/>
                    <a:pt x="57" y="46"/>
                    <a:pt x="57" y="46"/>
                  </a:cubicBezTo>
                  <a:cubicBezTo>
                    <a:pt x="57" y="45"/>
                    <a:pt x="58" y="45"/>
                    <a:pt x="58" y="45"/>
                  </a:cubicBezTo>
                  <a:cubicBezTo>
                    <a:pt x="58" y="45"/>
                    <a:pt x="59" y="45"/>
                    <a:pt x="59" y="46"/>
                  </a:cubicBezTo>
                  <a:cubicBezTo>
                    <a:pt x="59" y="46"/>
                    <a:pt x="59" y="47"/>
                    <a:pt x="59" y="47"/>
                  </a:cubicBezTo>
                  <a:cubicBezTo>
                    <a:pt x="57" y="50"/>
                    <a:pt x="57" y="50"/>
                    <a:pt x="57" y="50"/>
                  </a:cubicBezTo>
                  <a:cubicBezTo>
                    <a:pt x="56" y="51"/>
                    <a:pt x="56" y="51"/>
                    <a:pt x="56" y="51"/>
                  </a:cubicBezTo>
                  <a:cubicBezTo>
                    <a:pt x="56" y="51"/>
                    <a:pt x="55" y="51"/>
                    <a:pt x="55" y="51"/>
                  </a:cubicBezTo>
                  <a:cubicBezTo>
                    <a:pt x="55" y="51"/>
                    <a:pt x="54" y="51"/>
                    <a:pt x="54" y="51"/>
                  </a:cubicBezTo>
                  <a:cubicBezTo>
                    <a:pt x="54" y="50"/>
                    <a:pt x="54" y="50"/>
                    <a:pt x="54" y="50"/>
                  </a:cubicBezTo>
                  <a:cubicBezTo>
                    <a:pt x="53" y="49"/>
                    <a:pt x="53" y="49"/>
                    <a:pt x="53" y="49"/>
                  </a:cubicBezTo>
                  <a:cubicBezTo>
                    <a:pt x="53" y="52"/>
                    <a:pt x="53" y="52"/>
                    <a:pt x="53" y="52"/>
                  </a:cubicBezTo>
                  <a:cubicBezTo>
                    <a:pt x="53" y="52"/>
                    <a:pt x="53" y="52"/>
                    <a:pt x="53" y="52"/>
                  </a:cubicBezTo>
                  <a:cubicBezTo>
                    <a:pt x="53" y="52"/>
                    <a:pt x="53" y="52"/>
                    <a:pt x="53" y="52"/>
                  </a:cubicBezTo>
                  <a:cubicBezTo>
                    <a:pt x="53" y="64"/>
                    <a:pt x="53" y="64"/>
                    <a:pt x="53" y="64"/>
                  </a:cubicBezTo>
                  <a:cubicBezTo>
                    <a:pt x="53" y="64"/>
                    <a:pt x="53" y="64"/>
                    <a:pt x="53" y="64"/>
                  </a:cubicBezTo>
                  <a:cubicBezTo>
                    <a:pt x="53" y="64"/>
                    <a:pt x="53" y="64"/>
                    <a:pt x="54" y="64"/>
                  </a:cubicBezTo>
                  <a:cubicBezTo>
                    <a:pt x="54" y="64"/>
                    <a:pt x="55" y="64"/>
                    <a:pt x="55" y="65"/>
                  </a:cubicBezTo>
                  <a:cubicBezTo>
                    <a:pt x="55" y="66"/>
                    <a:pt x="55" y="67"/>
                    <a:pt x="54" y="67"/>
                  </a:cubicBezTo>
                  <a:cubicBezTo>
                    <a:pt x="54" y="67"/>
                    <a:pt x="54" y="67"/>
                    <a:pt x="54" y="67"/>
                  </a:cubicBezTo>
                  <a:cubicBezTo>
                    <a:pt x="53" y="67"/>
                    <a:pt x="53" y="67"/>
                    <a:pt x="53" y="67"/>
                  </a:cubicBezTo>
                  <a:cubicBezTo>
                    <a:pt x="53" y="68"/>
                    <a:pt x="52" y="68"/>
                    <a:pt x="51" y="68"/>
                  </a:cubicBezTo>
                  <a:cubicBezTo>
                    <a:pt x="50" y="68"/>
                    <a:pt x="50" y="67"/>
                    <a:pt x="50" y="66"/>
                  </a:cubicBezTo>
                  <a:cubicBezTo>
                    <a:pt x="50" y="56"/>
                    <a:pt x="50" y="56"/>
                    <a:pt x="50" y="56"/>
                  </a:cubicBezTo>
                  <a:cubicBezTo>
                    <a:pt x="50" y="56"/>
                    <a:pt x="50" y="56"/>
                    <a:pt x="50" y="56"/>
                  </a:cubicBezTo>
                  <a:cubicBezTo>
                    <a:pt x="50" y="56"/>
                    <a:pt x="50" y="56"/>
                    <a:pt x="50" y="55"/>
                  </a:cubicBezTo>
                  <a:cubicBezTo>
                    <a:pt x="50" y="55"/>
                    <a:pt x="50" y="55"/>
                    <a:pt x="50" y="55"/>
                  </a:cubicBezTo>
                  <a:cubicBezTo>
                    <a:pt x="49" y="55"/>
                    <a:pt x="49" y="55"/>
                    <a:pt x="49" y="55"/>
                  </a:cubicBezTo>
                  <a:cubicBezTo>
                    <a:pt x="49" y="66"/>
                    <a:pt x="49" y="66"/>
                    <a:pt x="49" y="66"/>
                  </a:cubicBezTo>
                  <a:cubicBezTo>
                    <a:pt x="49" y="67"/>
                    <a:pt x="48" y="68"/>
                    <a:pt x="47" y="68"/>
                  </a:cubicBezTo>
                  <a:cubicBezTo>
                    <a:pt x="46" y="68"/>
                    <a:pt x="45" y="67"/>
                    <a:pt x="45" y="66"/>
                  </a:cubicBezTo>
                  <a:cubicBezTo>
                    <a:pt x="45" y="55"/>
                    <a:pt x="45" y="55"/>
                    <a:pt x="45" y="55"/>
                  </a:cubicBezTo>
                  <a:cubicBezTo>
                    <a:pt x="45" y="54"/>
                    <a:pt x="45" y="53"/>
                    <a:pt x="45" y="53"/>
                  </a:cubicBezTo>
                  <a:cubicBezTo>
                    <a:pt x="45" y="52"/>
                    <a:pt x="45" y="52"/>
                    <a:pt x="45" y="52"/>
                  </a:cubicBezTo>
                  <a:cubicBezTo>
                    <a:pt x="45" y="52"/>
                    <a:pt x="45" y="52"/>
                    <a:pt x="45" y="52"/>
                  </a:cubicBezTo>
                  <a:cubicBezTo>
                    <a:pt x="45" y="52"/>
                    <a:pt x="45" y="52"/>
                    <a:pt x="45" y="52"/>
                  </a:cubicBezTo>
                  <a:cubicBezTo>
                    <a:pt x="45" y="49"/>
                    <a:pt x="45" y="49"/>
                    <a:pt x="45" y="49"/>
                  </a:cubicBezTo>
                  <a:cubicBezTo>
                    <a:pt x="44" y="54"/>
                    <a:pt x="44" y="54"/>
                    <a:pt x="44" y="54"/>
                  </a:cubicBezTo>
                  <a:cubicBezTo>
                    <a:pt x="43" y="54"/>
                    <a:pt x="43" y="54"/>
                    <a:pt x="42" y="54"/>
                  </a:cubicBezTo>
                  <a:cubicBezTo>
                    <a:pt x="42" y="54"/>
                    <a:pt x="42" y="54"/>
                    <a:pt x="42" y="54"/>
                  </a:cubicBezTo>
                  <a:cubicBezTo>
                    <a:pt x="41" y="54"/>
                    <a:pt x="41" y="53"/>
                    <a:pt x="41" y="53"/>
                  </a:cubicBezTo>
                  <a:cubicBezTo>
                    <a:pt x="44" y="45"/>
                    <a:pt x="44" y="45"/>
                    <a:pt x="44" y="45"/>
                  </a:cubicBezTo>
                  <a:cubicBezTo>
                    <a:pt x="44" y="44"/>
                    <a:pt x="44" y="44"/>
                    <a:pt x="44" y="44"/>
                  </a:cubicBezTo>
                  <a:cubicBezTo>
                    <a:pt x="45" y="43"/>
                    <a:pt x="45" y="43"/>
                    <a:pt x="45" y="43"/>
                  </a:cubicBezTo>
                  <a:cubicBezTo>
                    <a:pt x="45" y="43"/>
                    <a:pt x="45" y="43"/>
                    <a:pt x="45" y="43"/>
                  </a:cubicBezTo>
                  <a:cubicBezTo>
                    <a:pt x="45" y="43"/>
                    <a:pt x="46" y="43"/>
                    <a:pt x="47" y="43"/>
                  </a:cubicBezTo>
                  <a:cubicBezTo>
                    <a:pt x="47" y="43"/>
                    <a:pt x="47" y="43"/>
                    <a:pt x="47" y="43"/>
                  </a:cubicBezTo>
                  <a:cubicBezTo>
                    <a:pt x="47" y="44"/>
                    <a:pt x="47" y="44"/>
                    <a:pt x="47" y="44"/>
                  </a:cubicBezTo>
                  <a:cubicBezTo>
                    <a:pt x="47" y="45"/>
                    <a:pt x="48" y="46"/>
                    <a:pt x="48" y="46"/>
                  </a:cubicBezTo>
                  <a:cubicBezTo>
                    <a:pt x="49" y="44"/>
                    <a:pt x="49" y="44"/>
                    <a:pt x="49" y="44"/>
                  </a:cubicBezTo>
                  <a:cubicBezTo>
                    <a:pt x="49" y="44"/>
                    <a:pt x="49" y="44"/>
                    <a:pt x="49" y="44"/>
                  </a:cubicBezTo>
                  <a:cubicBezTo>
                    <a:pt x="49" y="44"/>
                    <a:pt x="49" y="44"/>
                    <a:pt x="49" y="44"/>
                  </a:cubicBezTo>
                  <a:cubicBezTo>
                    <a:pt x="48" y="43"/>
                    <a:pt x="48" y="43"/>
                    <a:pt x="48" y="43"/>
                  </a:cubicBezTo>
                  <a:cubicBezTo>
                    <a:pt x="48" y="43"/>
                    <a:pt x="48" y="43"/>
                    <a:pt x="48" y="43"/>
                  </a:cubicBezTo>
                  <a:cubicBezTo>
                    <a:pt x="50" y="43"/>
                    <a:pt x="50" y="43"/>
                    <a:pt x="50" y="43"/>
                  </a:cubicBezTo>
                  <a:cubicBezTo>
                    <a:pt x="50" y="43"/>
                    <a:pt x="50" y="43"/>
                    <a:pt x="50" y="43"/>
                  </a:cubicBezTo>
                  <a:cubicBezTo>
                    <a:pt x="50" y="44"/>
                    <a:pt x="50" y="44"/>
                    <a:pt x="50" y="44"/>
                  </a:cubicBezTo>
                  <a:cubicBezTo>
                    <a:pt x="50" y="44"/>
                    <a:pt x="50" y="44"/>
                    <a:pt x="50" y="44"/>
                  </a:cubicBezTo>
                  <a:cubicBezTo>
                    <a:pt x="50" y="44"/>
                    <a:pt x="50" y="44"/>
                    <a:pt x="50" y="44"/>
                  </a:cubicBezTo>
                  <a:cubicBezTo>
                    <a:pt x="50" y="46"/>
                    <a:pt x="50" y="46"/>
                    <a:pt x="50" y="46"/>
                  </a:cubicBezTo>
                  <a:moveTo>
                    <a:pt x="69" y="46"/>
                  </a:moveTo>
                  <a:cubicBezTo>
                    <a:pt x="69" y="46"/>
                    <a:pt x="70" y="45"/>
                    <a:pt x="70" y="44"/>
                  </a:cubicBezTo>
                  <a:cubicBezTo>
                    <a:pt x="69" y="43"/>
                    <a:pt x="69" y="43"/>
                    <a:pt x="69" y="43"/>
                  </a:cubicBezTo>
                  <a:cubicBezTo>
                    <a:pt x="70" y="43"/>
                    <a:pt x="70" y="43"/>
                    <a:pt x="70" y="43"/>
                  </a:cubicBezTo>
                  <a:cubicBezTo>
                    <a:pt x="71" y="43"/>
                    <a:pt x="72" y="43"/>
                    <a:pt x="72" y="43"/>
                  </a:cubicBezTo>
                  <a:cubicBezTo>
                    <a:pt x="72" y="43"/>
                    <a:pt x="72" y="43"/>
                    <a:pt x="72" y="43"/>
                  </a:cubicBezTo>
                  <a:cubicBezTo>
                    <a:pt x="73" y="44"/>
                    <a:pt x="73" y="44"/>
                    <a:pt x="73" y="44"/>
                  </a:cubicBezTo>
                  <a:cubicBezTo>
                    <a:pt x="73" y="45"/>
                    <a:pt x="73" y="45"/>
                    <a:pt x="73" y="45"/>
                  </a:cubicBezTo>
                  <a:cubicBezTo>
                    <a:pt x="74" y="47"/>
                    <a:pt x="74" y="47"/>
                    <a:pt x="74" y="47"/>
                  </a:cubicBezTo>
                  <a:cubicBezTo>
                    <a:pt x="75" y="46"/>
                    <a:pt x="75" y="46"/>
                    <a:pt x="75" y="46"/>
                  </a:cubicBezTo>
                  <a:cubicBezTo>
                    <a:pt x="76" y="45"/>
                    <a:pt x="76" y="45"/>
                    <a:pt x="76" y="45"/>
                  </a:cubicBezTo>
                  <a:cubicBezTo>
                    <a:pt x="77" y="45"/>
                    <a:pt x="77" y="45"/>
                    <a:pt x="77" y="46"/>
                  </a:cubicBezTo>
                  <a:cubicBezTo>
                    <a:pt x="78" y="46"/>
                    <a:pt x="78" y="47"/>
                    <a:pt x="77" y="47"/>
                  </a:cubicBezTo>
                  <a:cubicBezTo>
                    <a:pt x="75" y="50"/>
                    <a:pt x="75" y="50"/>
                    <a:pt x="75" y="50"/>
                  </a:cubicBezTo>
                  <a:cubicBezTo>
                    <a:pt x="74" y="51"/>
                    <a:pt x="74" y="51"/>
                    <a:pt x="74" y="51"/>
                  </a:cubicBezTo>
                  <a:cubicBezTo>
                    <a:pt x="74" y="51"/>
                    <a:pt x="73" y="51"/>
                    <a:pt x="73" y="51"/>
                  </a:cubicBezTo>
                  <a:cubicBezTo>
                    <a:pt x="73" y="51"/>
                    <a:pt x="73" y="51"/>
                    <a:pt x="72" y="51"/>
                  </a:cubicBezTo>
                  <a:cubicBezTo>
                    <a:pt x="72" y="50"/>
                    <a:pt x="72" y="50"/>
                    <a:pt x="72" y="50"/>
                  </a:cubicBezTo>
                  <a:cubicBezTo>
                    <a:pt x="71" y="49"/>
                    <a:pt x="71" y="49"/>
                    <a:pt x="71" y="49"/>
                  </a:cubicBezTo>
                  <a:cubicBezTo>
                    <a:pt x="71" y="51"/>
                    <a:pt x="71" y="51"/>
                    <a:pt x="71" y="51"/>
                  </a:cubicBezTo>
                  <a:cubicBezTo>
                    <a:pt x="72" y="51"/>
                    <a:pt x="72" y="51"/>
                    <a:pt x="72" y="52"/>
                  </a:cubicBezTo>
                  <a:cubicBezTo>
                    <a:pt x="72" y="52"/>
                    <a:pt x="72" y="52"/>
                    <a:pt x="71" y="53"/>
                  </a:cubicBezTo>
                  <a:cubicBezTo>
                    <a:pt x="71" y="66"/>
                    <a:pt x="71" y="66"/>
                    <a:pt x="71" y="66"/>
                  </a:cubicBezTo>
                  <a:cubicBezTo>
                    <a:pt x="71" y="67"/>
                    <a:pt x="71" y="68"/>
                    <a:pt x="70" y="68"/>
                  </a:cubicBezTo>
                  <a:cubicBezTo>
                    <a:pt x="69" y="68"/>
                    <a:pt x="68" y="67"/>
                    <a:pt x="68" y="66"/>
                  </a:cubicBezTo>
                  <a:cubicBezTo>
                    <a:pt x="68" y="55"/>
                    <a:pt x="68" y="55"/>
                    <a:pt x="68" y="55"/>
                  </a:cubicBezTo>
                  <a:cubicBezTo>
                    <a:pt x="67" y="55"/>
                    <a:pt x="67" y="55"/>
                    <a:pt x="67" y="55"/>
                  </a:cubicBezTo>
                  <a:cubicBezTo>
                    <a:pt x="67" y="66"/>
                    <a:pt x="67" y="66"/>
                    <a:pt x="67" y="66"/>
                  </a:cubicBezTo>
                  <a:cubicBezTo>
                    <a:pt x="67" y="67"/>
                    <a:pt x="66" y="68"/>
                    <a:pt x="65" y="68"/>
                  </a:cubicBezTo>
                  <a:cubicBezTo>
                    <a:pt x="65" y="68"/>
                    <a:pt x="64" y="67"/>
                    <a:pt x="64" y="66"/>
                  </a:cubicBezTo>
                  <a:cubicBezTo>
                    <a:pt x="64" y="52"/>
                    <a:pt x="64" y="52"/>
                    <a:pt x="64" y="52"/>
                  </a:cubicBezTo>
                  <a:cubicBezTo>
                    <a:pt x="64" y="52"/>
                    <a:pt x="64" y="52"/>
                    <a:pt x="64" y="52"/>
                  </a:cubicBezTo>
                  <a:cubicBezTo>
                    <a:pt x="64" y="52"/>
                    <a:pt x="64" y="52"/>
                    <a:pt x="64" y="52"/>
                  </a:cubicBezTo>
                  <a:cubicBezTo>
                    <a:pt x="64" y="49"/>
                    <a:pt x="64" y="49"/>
                    <a:pt x="64" y="49"/>
                  </a:cubicBezTo>
                  <a:cubicBezTo>
                    <a:pt x="62" y="54"/>
                    <a:pt x="62" y="54"/>
                    <a:pt x="62" y="54"/>
                  </a:cubicBezTo>
                  <a:cubicBezTo>
                    <a:pt x="62" y="54"/>
                    <a:pt x="61" y="54"/>
                    <a:pt x="61" y="54"/>
                  </a:cubicBezTo>
                  <a:cubicBezTo>
                    <a:pt x="60" y="54"/>
                    <a:pt x="60" y="54"/>
                    <a:pt x="60" y="54"/>
                  </a:cubicBezTo>
                  <a:cubicBezTo>
                    <a:pt x="59" y="54"/>
                    <a:pt x="59" y="53"/>
                    <a:pt x="59" y="53"/>
                  </a:cubicBezTo>
                  <a:cubicBezTo>
                    <a:pt x="59" y="53"/>
                    <a:pt x="59" y="53"/>
                    <a:pt x="59" y="53"/>
                  </a:cubicBezTo>
                  <a:cubicBezTo>
                    <a:pt x="59" y="52"/>
                    <a:pt x="58" y="52"/>
                    <a:pt x="58" y="51"/>
                  </a:cubicBezTo>
                  <a:cubicBezTo>
                    <a:pt x="58" y="50"/>
                    <a:pt x="59" y="49"/>
                    <a:pt x="60" y="49"/>
                  </a:cubicBezTo>
                  <a:cubicBezTo>
                    <a:pt x="60" y="49"/>
                    <a:pt x="60" y="49"/>
                    <a:pt x="60" y="49"/>
                  </a:cubicBezTo>
                  <a:cubicBezTo>
                    <a:pt x="60" y="49"/>
                    <a:pt x="60" y="50"/>
                    <a:pt x="60" y="50"/>
                  </a:cubicBezTo>
                  <a:cubicBezTo>
                    <a:pt x="62" y="45"/>
                    <a:pt x="62" y="45"/>
                    <a:pt x="62" y="45"/>
                  </a:cubicBezTo>
                  <a:cubicBezTo>
                    <a:pt x="63" y="44"/>
                    <a:pt x="63" y="44"/>
                    <a:pt x="63" y="44"/>
                  </a:cubicBezTo>
                  <a:cubicBezTo>
                    <a:pt x="63" y="43"/>
                    <a:pt x="63" y="43"/>
                    <a:pt x="63" y="43"/>
                  </a:cubicBezTo>
                  <a:cubicBezTo>
                    <a:pt x="63" y="43"/>
                    <a:pt x="63" y="43"/>
                    <a:pt x="63" y="43"/>
                  </a:cubicBezTo>
                  <a:cubicBezTo>
                    <a:pt x="64" y="43"/>
                    <a:pt x="64" y="43"/>
                    <a:pt x="65" y="43"/>
                  </a:cubicBezTo>
                  <a:cubicBezTo>
                    <a:pt x="66" y="43"/>
                    <a:pt x="66" y="43"/>
                    <a:pt x="66" y="43"/>
                  </a:cubicBezTo>
                  <a:cubicBezTo>
                    <a:pt x="66" y="44"/>
                    <a:pt x="66" y="44"/>
                    <a:pt x="66" y="44"/>
                  </a:cubicBezTo>
                  <a:cubicBezTo>
                    <a:pt x="66" y="45"/>
                    <a:pt x="66" y="46"/>
                    <a:pt x="67" y="46"/>
                  </a:cubicBezTo>
                  <a:cubicBezTo>
                    <a:pt x="67" y="44"/>
                    <a:pt x="67" y="44"/>
                    <a:pt x="67" y="44"/>
                  </a:cubicBezTo>
                  <a:cubicBezTo>
                    <a:pt x="67" y="44"/>
                    <a:pt x="67" y="44"/>
                    <a:pt x="67" y="44"/>
                  </a:cubicBezTo>
                  <a:cubicBezTo>
                    <a:pt x="67" y="44"/>
                    <a:pt x="67" y="44"/>
                    <a:pt x="67" y="44"/>
                  </a:cubicBezTo>
                  <a:cubicBezTo>
                    <a:pt x="67" y="43"/>
                    <a:pt x="67" y="43"/>
                    <a:pt x="67" y="43"/>
                  </a:cubicBezTo>
                  <a:cubicBezTo>
                    <a:pt x="67" y="43"/>
                    <a:pt x="67" y="43"/>
                    <a:pt x="67" y="43"/>
                  </a:cubicBezTo>
                  <a:cubicBezTo>
                    <a:pt x="69" y="43"/>
                    <a:pt x="69" y="43"/>
                    <a:pt x="69" y="43"/>
                  </a:cubicBezTo>
                  <a:cubicBezTo>
                    <a:pt x="69" y="43"/>
                    <a:pt x="69" y="43"/>
                    <a:pt x="69" y="43"/>
                  </a:cubicBezTo>
                  <a:cubicBezTo>
                    <a:pt x="68" y="44"/>
                    <a:pt x="68" y="44"/>
                    <a:pt x="68" y="44"/>
                  </a:cubicBezTo>
                  <a:cubicBezTo>
                    <a:pt x="68" y="44"/>
                    <a:pt x="68" y="44"/>
                    <a:pt x="68" y="44"/>
                  </a:cubicBezTo>
                  <a:cubicBezTo>
                    <a:pt x="68" y="44"/>
                    <a:pt x="68" y="44"/>
                    <a:pt x="68" y="44"/>
                  </a:cubicBezTo>
                  <a:cubicBezTo>
                    <a:pt x="69" y="46"/>
                    <a:pt x="69" y="46"/>
                    <a:pt x="69" y="46"/>
                  </a:cubicBezTo>
                  <a:moveTo>
                    <a:pt x="31" y="34"/>
                  </a:moveTo>
                  <a:cubicBezTo>
                    <a:pt x="31" y="34"/>
                    <a:pt x="31" y="34"/>
                    <a:pt x="32" y="34"/>
                  </a:cubicBezTo>
                  <a:cubicBezTo>
                    <a:pt x="31" y="34"/>
                    <a:pt x="31" y="34"/>
                    <a:pt x="31" y="34"/>
                  </a:cubicBezTo>
                  <a:cubicBezTo>
                    <a:pt x="33" y="35"/>
                    <a:pt x="34" y="36"/>
                    <a:pt x="34" y="37"/>
                  </a:cubicBezTo>
                  <a:cubicBezTo>
                    <a:pt x="34" y="37"/>
                    <a:pt x="34" y="37"/>
                    <a:pt x="34" y="37"/>
                  </a:cubicBezTo>
                  <a:cubicBezTo>
                    <a:pt x="34" y="37"/>
                    <a:pt x="34" y="37"/>
                    <a:pt x="34" y="38"/>
                  </a:cubicBezTo>
                  <a:cubicBezTo>
                    <a:pt x="34" y="39"/>
                    <a:pt x="34" y="39"/>
                    <a:pt x="34" y="39"/>
                  </a:cubicBezTo>
                  <a:cubicBezTo>
                    <a:pt x="34" y="40"/>
                    <a:pt x="32" y="42"/>
                    <a:pt x="31" y="42"/>
                  </a:cubicBezTo>
                  <a:cubicBezTo>
                    <a:pt x="30" y="42"/>
                    <a:pt x="28" y="40"/>
                    <a:pt x="28" y="39"/>
                  </a:cubicBezTo>
                  <a:cubicBezTo>
                    <a:pt x="28" y="39"/>
                    <a:pt x="28" y="38"/>
                    <a:pt x="28" y="38"/>
                  </a:cubicBezTo>
                  <a:cubicBezTo>
                    <a:pt x="28" y="37"/>
                    <a:pt x="28" y="37"/>
                    <a:pt x="28" y="37"/>
                  </a:cubicBezTo>
                  <a:cubicBezTo>
                    <a:pt x="28" y="37"/>
                    <a:pt x="28" y="37"/>
                    <a:pt x="28" y="37"/>
                  </a:cubicBezTo>
                  <a:cubicBezTo>
                    <a:pt x="28" y="36"/>
                    <a:pt x="29" y="35"/>
                    <a:pt x="30" y="35"/>
                  </a:cubicBezTo>
                  <a:cubicBezTo>
                    <a:pt x="30" y="35"/>
                    <a:pt x="30" y="35"/>
                    <a:pt x="30" y="35"/>
                  </a:cubicBezTo>
                  <a:cubicBezTo>
                    <a:pt x="30" y="34"/>
                    <a:pt x="30" y="34"/>
                    <a:pt x="30" y="34"/>
                  </a:cubicBezTo>
                  <a:cubicBezTo>
                    <a:pt x="30" y="34"/>
                    <a:pt x="31" y="34"/>
                    <a:pt x="31" y="34"/>
                  </a:cubicBezTo>
                  <a:cubicBezTo>
                    <a:pt x="31" y="34"/>
                    <a:pt x="31" y="34"/>
                    <a:pt x="31" y="34"/>
                  </a:cubicBezTo>
                  <a:cubicBezTo>
                    <a:pt x="30" y="34"/>
                    <a:pt x="30" y="34"/>
                    <a:pt x="30" y="34"/>
                  </a:cubicBezTo>
                  <a:cubicBezTo>
                    <a:pt x="31" y="34"/>
                    <a:pt x="31" y="34"/>
                    <a:pt x="31" y="34"/>
                  </a:cubicBezTo>
                  <a:moveTo>
                    <a:pt x="49" y="34"/>
                  </a:moveTo>
                  <a:cubicBezTo>
                    <a:pt x="49" y="34"/>
                    <a:pt x="50" y="34"/>
                    <a:pt x="50" y="34"/>
                  </a:cubicBezTo>
                  <a:cubicBezTo>
                    <a:pt x="50" y="34"/>
                    <a:pt x="50" y="34"/>
                    <a:pt x="50" y="34"/>
                  </a:cubicBezTo>
                  <a:cubicBezTo>
                    <a:pt x="51" y="35"/>
                    <a:pt x="52" y="36"/>
                    <a:pt x="52" y="37"/>
                  </a:cubicBezTo>
                  <a:cubicBezTo>
                    <a:pt x="52" y="37"/>
                    <a:pt x="52" y="37"/>
                    <a:pt x="52" y="37"/>
                  </a:cubicBezTo>
                  <a:cubicBezTo>
                    <a:pt x="53" y="37"/>
                    <a:pt x="53" y="37"/>
                    <a:pt x="53" y="38"/>
                  </a:cubicBezTo>
                  <a:cubicBezTo>
                    <a:pt x="52" y="39"/>
                    <a:pt x="52" y="39"/>
                    <a:pt x="52" y="39"/>
                  </a:cubicBezTo>
                  <a:cubicBezTo>
                    <a:pt x="52" y="40"/>
                    <a:pt x="51" y="42"/>
                    <a:pt x="49" y="42"/>
                  </a:cubicBezTo>
                  <a:cubicBezTo>
                    <a:pt x="48" y="42"/>
                    <a:pt x="47" y="40"/>
                    <a:pt x="46" y="39"/>
                  </a:cubicBezTo>
                  <a:cubicBezTo>
                    <a:pt x="46" y="39"/>
                    <a:pt x="46" y="38"/>
                    <a:pt x="46" y="38"/>
                  </a:cubicBezTo>
                  <a:cubicBezTo>
                    <a:pt x="46" y="37"/>
                    <a:pt x="46" y="37"/>
                    <a:pt x="46" y="37"/>
                  </a:cubicBezTo>
                  <a:cubicBezTo>
                    <a:pt x="46" y="37"/>
                    <a:pt x="46" y="37"/>
                    <a:pt x="46" y="37"/>
                  </a:cubicBezTo>
                  <a:cubicBezTo>
                    <a:pt x="47" y="36"/>
                    <a:pt x="47" y="35"/>
                    <a:pt x="48" y="35"/>
                  </a:cubicBezTo>
                  <a:cubicBezTo>
                    <a:pt x="48" y="35"/>
                    <a:pt x="48" y="35"/>
                    <a:pt x="48" y="35"/>
                  </a:cubicBezTo>
                  <a:cubicBezTo>
                    <a:pt x="48" y="34"/>
                    <a:pt x="48" y="34"/>
                    <a:pt x="49" y="34"/>
                  </a:cubicBezTo>
                  <a:cubicBezTo>
                    <a:pt x="49" y="34"/>
                    <a:pt x="49" y="34"/>
                    <a:pt x="49" y="34"/>
                  </a:cubicBezTo>
                  <a:cubicBezTo>
                    <a:pt x="49" y="34"/>
                    <a:pt x="49" y="34"/>
                    <a:pt x="49" y="34"/>
                  </a:cubicBezTo>
                  <a:cubicBezTo>
                    <a:pt x="49" y="34"/>
                    <a:pt x="49" y="34"/>
                    <a:pt x="49" y="34"/>
                  </a:cubicBezTo>
                  <a:cubicBezTo>
                    <a:pt x="49" y="34"/>
                    <a:pt x="49" y="34"/>
                    <a:pt x="49" y="34"/>
                  </a:cubicBezTo>
                  <a:moveTo>
                    <a:pt x="68" y="34"/>
                  </a:moveTo>
                  <a:cubicBezTo>
                    <a:pt x="68" y="34"/>
                    <a:pt x="68" y="34"/>
                    <a:pt x="68" y="34"/>
                  </a:cubicBezTo>
                  <a:cubicBezTo>
                    <a:pt x="68" y="34"/>
                    <a:pt x="68" y="34"/>
                    <a:pt x="68" y="34"/>
                  </a:cubicBezTo>
                  <a:cubicBezTo>
                    <a:pt x="69" y="35"/>
                    <a:pt x="70" y="36"/>
                    <a:pt x="71" y="37"/>
                  </a:cubicBezTo>
                  <a:cubicBezTo>
                    <a:pt x="71" y="37"/>
                    <a:pt x="71" y="37"/>
                    <a:pt x="71" y="37"/>
                  </a:cubicBezTo>
                  <a:cubicBezTo>
                    <a:pt x="71" y="37"/>
                    <a:pt x="71" y="37"/>
                    <a:pt x="71" y="38"/>
                  </a:cubicBezTo>
                  <a:cubicBezTo>
                    <a:pt x="71" y="39"/>
                    <a:pt x="71" y="39"/>
                    <a:pt x="71" y="39"/>
                  </a:cubicBezTo>
                  <a:cubicBezTo>
                    <a:pt x="70" y="40"/>
                    <a:pt x="69" y="42"/>
                    <a:pt x="68" y="42"/>
                  </a:cubicBezTo>
                  <a:cubicBezTo>
                    <a:pt x="66" y="42"/>
                    <a:pt x="65" y="40"/>
                    <a:pt x="65" y="39"/>
                  </a:cubicBezTo>
                  <a:cubicBezTo>
                    <a:pt x="64" y="39"/>
                    <a:pt x="64" y="38"/>
                    <a:pt x="64" y="38"/>
                  </a:cubicBezTo>
                  <a:cubicBezTo>
                    <a:pt x="64" y="37"/>
                    <a:pt x="64" y="37"/>
                    <a:pt x="65" y="37"/>
                  </a:cubicBezTo>
                  <a:cubicBezTo>
                    <a:pt x="65" y="37"/>
                    <a:pt x="65" y="37"/>
                    <a:pt x="65" y="37"/>
                  </a:cubicBezTo>
                  <a:cubicBezTo>
                    <a:pt x="65" y="36"/>
                    <a:pt x="66" y="35"/>
                    <a:pt x="67" y="35"/>
                  </a:cubicBezTo>
                  <a:cubicBezTo>
                    <a:pt x="66" y="35"/>
                    <a:pt x="66" y="35"/>
                    <a:pt x="66" y="35"/>
                  </a:cubicBezTo>
                  <a:cubicBezTo>
                    <a:pt x="67" y="34"/>
                    <a:pt x="67" y="34"/>
                    <a:pt x="67" y="34"/>
                  </a:cubicBezTo>
                  <a:cubicBezTo>
                    <a:pt x="67" y="34"/>
                    <a:pt x="67" y="34"/>
                    <a:pt x="67" y="34"/>
                  </a:cubicBezTo>
                  <a:cubicBezTo>
                    <a:pt x="67" y="34"/>
                    <a:pt x="67" y="34"/>
                    <a:pt x="67" y="34"/>
                  </a:cubicBezTo>
                  <a:cubicBezTo>
                    <a:pt x="67" y="34"/>
                    <a:pt x="67" y="34"/>
                    <a:pt x="67" y="34"/>
                  </a:cubicBezTo>
                  <a:cubicBezTo>
                    <a:pt x="68" y="34"/>
                    <a:pt x="68" y="34"/>
                    <a:pt x="68" y="34"/>
                  </a:cubicBezTo>
                  <a:moveTo>
                    <a:pt x="50" y="0"/>
                  </a:moveTo>
                  <a:cubicBezTo>
                    <a:pt x="22" y="0"/>
                    <a:pt x="0" y="23"/>
                    <a:pt x="0" y="51"/>
                  </a:cubicBezTo>
                  <a:cubicBezTo>
                    <a:pt x="0" y="78"/>
                    <a:pt x="22" y="101"/>
                    <a:pt x="50" y="101"/>
                  </a:cubicBezTo>
                  <a:cubicBezTo>
                    <a:pt x="76" y="101"/>
                    <a:pt x="98" y="81"/>
                    <a:pt x="100" y="55"/>
                  </a:cubicBezTo>
                  <a:cubicBezTo>
                    <a:pt x="100" y="55"/>
                    <a:pt x="100" y="55"/>
                    <a:pt x="100" y="55"/>
                  </a:cubicBezTo>
                  <a:cubicBezTo>
                    <a:pt x="100" y="55"/>
                    <a:pt x="100" y="55"/>
                    <a:pt x="100" y="55"/>
                  </a:cubicBezTo>
                  <a:cubicBezTo>
                    <a:pt x="99" y="55"/>
                    <a:pt x="98" y="54"/>
                    <a:pt x="98" y="53"/>
                  </a:cubicBezTo>
                  <a:cubicBezTo>
                    <a:pt x="98" y="53"/>
                    <a:pt x="99" y="52"/>
                    <a:pt x="100" y="52"/>
                  </a:cubicBezTo>
                  <a:cubicBezTo>
                    <a:pt x="100" y="52"/>
                    <a:pt x="100" y="52"/>
                    <a:pt x="100" y="52"/>
                  </a:cubicBezTo>
                  <a:cubicBezTo>
                    <a:pt x="100" y="52"/>
                    <a:pt x="100" y="52"/>
                    <a:pt x="100" y="52"/>
                  </a:cubicBezTo>
                  <a:cubicBezTo>
                    <a:pt x="100" y="51"/>
                    <a:pt x="100" y="51"/>
                    <a:pt x="100" y="51"/>
                  </a:cubicBezTo>
                  <a:cubicBezTo>
                    <a:pt x="100" y="23"/>
                    <a:pt x="78" y="0"/>
                    <a:pt x="50"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40" name="Freeform 1183"/>
            <p:cNvSpPr>
              <a:spLocks noEditPoints="1"/>
            </p:cNvSpPr>
            <p:nvPr/>
          </p:nvSpPr>
          <p:spPr bwMode="auto">
            <a:xfrm>
              <a:off x="6570939" y="1759421"/>
              <a:ext cx="114534" cy="20212"/>
            </a:xfrm>
            <a:custGeom>
              <a:avLst/>
              <a:gdLst>
                <a:gd name="T0" fmla="*/ 2 w 34"/>
                <a:gd name="T1" fmla="*/ 3 h 6"/>
                <a:gd name="T2" fmla="*/ 2 w 34"/>
                <a:gd name="T3" fmla="*/ 3 h 6"/>
                <a:gd name="T4" fmla="*/ 0 w 34"/>
                <a:gd name="T5" fmla="*/ 5 h 6"/>
                <a:gd name="T6" fmla="*/ 2 w 34"/>
                <a:gd name="T7" fmla="*/ 6 h 6"/>
                <a:gd name="T8" fmla="*/ 2 w 34"/>
                <a:gd name="T9" fmla="*/ 6 h 6"/>
                <a:gd name="T10" fmla="*/ 4 w 34"/>
                <a:gd name="T11" fmla="*/ 4 h 6"/>
                <a:gd name="T12" fmla="*/ 2 w 34"/>
                <a:gd name="T13" fmla="*/ 3 h 6"/>
                <a:gd name="T14" fmla="*/ 12 w 34"/>
                <a:gd name="T15" fmla="*/ 2 h 6"/>
                <a:gd name="T16" fmla="*/ 12 w 34"/>
                <a:gd name="T17" fmla="*/ 2 h 6"/>
                <a:gd name="T18" fmla="*/ 10 w 34"/>
                <a:gd name="T19" fmla="*/ 4 h 6"/>
                <a:gd name="T20" fmla="*/ 12 w 34"/>
                <a:gd name="T21" fmla="*/ 5 h 6"/>
                <a:gd name="T22" fmla="*/ 12 w 34"/>
                <a:gd name="T23" fmla="*/ 5 h 6"/>
                <a:gd name="T24" fmla="*/ 14 w 34"/>
                <a:gd name="T25" fmla="*/ 3 h 6"/>
                <a:gd name="T26" fmla="*/ 12 w 34"/>
                <a:gd name="T27" fmla="*/ 2 h 6"/>
                <a:gd name="T28" fmla="*/ 22 w 34"/>
                <a:gd name="T29" fmla="*/ 1 h 6"/>
                <a:gd name="T30" fmla="*/ 22 w 34"/>
                <a:gd name="T31" fmla="*/ 1 h 6"/>
                <a:gd name="T32" fmla="*/ 20 w 34"/>
                <a:gd name="T33" fmla="*/ 2 h 6"/>
                <a:gd name="T34" fmla="*/ 22 w 34"/>
                <a:gd name="T35" fmla="*/ 4 h 6"/>
                <a:gd name="T36" fmla="*/ 22 w 34"/>
                <a:gd name="T37" fmla="*/ 4 h 6"/>
                <a:gd name="T38" fmla="*/ 24 w 34"/>
                <a:gd name="T39" fmla="*/ 2 h 6"/>
                <a:gd name="T40" fmla="*/ 22 w 34"/>
                <a:gd name="T41" fmla="*/ 1 h 6"/>
                <a:gd name="T42" fmla="*/ 32 w 34"/>
                <a:gd name="T43" fmla="*/ 0 h 6"/>
                <a:gd name="T44" fmla="*/ 32 w 34"/>
                <a:gd name="T45" fmla="*/ 0 h 6"/>
                <a:gd name="T46" fmla="*/ 32 w 34"/>
                <a:gd name="T47" fmla="*/ 3 h 6"/>
                <a:gd name="T48" fmla="*/ 32 w 34"/>
                <a:gd name="T49" fmla="*/ 3 h 6"/>
                <a:gd name="T50" fmla="*/ 32 w 34"/>
                <a:gd name="T51" fmla="*/ 3 h 6"/>
                <a:gd name="T52" fmla="*/ 34 w 34"/>
                <a:gd name="T53" fmla="*/ 1 h 6"/>
                <a:gd name="T54" fmla="*/ 32 w 34"/>
                <a:gd name="T5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 h="6">
                  <a:moveTo>
                    <a:pt x="2" y="3"/>
                  </a:moveTo>
                  <a:cubicBezTo>
                    <a:pt x="2" y="3"/>
                    <a:pt x="2" y="3"/>
                    <a:pt x="2" y="3"/>
                  </a:cubicBezTo>
                  <a:cubicBezTo>
                    <a:pt x="1" y="3"/>
                    <a:pt x="0" y="4"/>
                    <a:pt x="0" y="5"/>
                  </a:cubicBezTo>
                  <a:cubicBezTo>
                    <a:pt x="0" y="5"/>
                    <a:pt x="1" y="6"/>
                    <a:pt x="2" y="6"/>
                  </a:cubicBezTo>
                  <a:cubicBezTo>
                    <a:pt x="2" y="6"/>
                    <a:pt x="2" y="6"/>
                    <a:pt x="2" y="6"/>
                  </a:cubicBezTo>
                  <a:cubicBezTo>
                    <a:pt x="3" y="6"/>
                    <a:pt x="4" y="5"/>
                    <a:pt x="4" y="4"/>
                  </a:cubicBezTo>
                  <a:cubicBezTo>
                    <a:pt x="4" y="3"/>
                    <a:pt x="3" y="3"/>
                    <a:pt x="2" y="3"/>
                  </a:cubicBezTo>
                  <a:moveTo>
                    <a:pt x="12" y="2"/>
                  </a:moveTo>
                  <a:cubicBezTo>
                    <a:pt x="12" y="2"/>
                    <a:pt x="12" y="2"/>
                    <a:pt x="12" y="2"/>
                  </a:cubicBezTo>
                  <a:cubicBezTo>
                    <a:pt x="11" y="2"/>
                    <a:pt x="10" y="3"/>
                    <a:pt x="10" y="4"/>
                  </a:cubicBezTo>
                  <a:cubicBezTo>
                    <a:pt x="10" y="4"/>
                    <a:pt x="11" y="5"/>
                    <a:pt x="12" y="5"/>
                  </a:cubicBezTo>
                  <a:cubicBezTo>
                    <a:pt x="12" y="5"/>
                    <a:pt x="12" y="5"/>
                    <a:pt x="12" y="5"/>
                  </a:cubicBezTo>
                  <a:cubicBezTo>
                    <a:pt x="13" y="5"/>
                    <a:pt x="14" y="4"/>
                    <a:pt x="14" y="3"/>
                  </a:cubicBezTo>
                  <a:cubicBezTo>
                    <a:pt x="14" y="2"/>
                    <a:pt x="13" y="2"/>
                    <a:pt x="12" y="2"/>
                  </a:cubicBezTo>
                  <a:moveTo>
                    <a:pt x="22" y="1"/>
                  </a:moveTo>
                  <a:cubicBezTo>
                    <a:pt x="22" y="1"/>
                    <a:pt x="22" y="1"/>
                    <a:pt x="22" y="1"/>
                  </a:cubicBezTo>
                  <a:cubicBezTo>
                    <a:pt x="21" y="1"/>
                    <a:pt x="20" y="2"/>
                    <a:pt x="20" y="2"/>
                  </a:cubicBezTo>
                  <a:cubicBezTo>
                    <a:pt x="20" y="3"/>
                    <a:pt x="21" y="4"/>
                    <a:pt x="22" y="4"/>
                  </a:cubicBezTo>
                  <a:cubicBezTo>
                    <a:pt x="22" y="4"/>
                    <a:pt x="22" y="4"/>
                    <a:pt x="22" y="4"/>
                  </a:cubicBezTo>
                  <a:cubicBezTo>
                    <a:pt x="23" y="4"/>
                    <a:pt x="24" y="3"/>
                    <a:pt x="24" y="2"/>
                  </a:cubicBezTo>
                  <a:cubicBezTo>
                    <a:pt x="23" y="1"/>
                    <a:pt x="23" y="1"/>
                    <a:pt x="22" y="1"/>
                  </a:cubicBezTo>
                  <a:moveTo>
                    <a:pt x="32" y="0"/>
                  </a:moveTo>
                  <a:cubicBezTo>
                    <a:pt x="32" y="0"/>
                    <a:pt x="32" y="0"/>
                    <a:pt x="32" y="0"/>
                  </a:cubicBezTo>
                  <a:cubicBezTo>
                    <a:pt x="32" y="3"/>
                    <a:pt x="32" y="3"/>
                    <a:pt x="32" y="3"/>
                  </a:cubicBezTo>
                  <a:cubicBezTo>
                    <a:pt x="32" y="3"/>
                    <a:pt x="32" y="3"/>
                    <a:pt x="32" y="3"/>
                  </a:cubicBezTo>
                  <a:cubicBezTo>
                    <a:pt x="32" y="3"/>
                    <a:pt x="32" y="3"/>
                    <a:pt x="32" y="3"/>
                  </a:cubicBezTo>
                  <a:cubicBezTo>
                    <a:pt x="33" y="3"/>
                    <a:pt x="34" y="2"/>
                    <a:pt x="34" y="1"/>
                  </a:cubicBezTo>
                  <a:cubicBezTo>
                    <a:pt x="33" y="0"/>
                    <a:pt x="33" y="0"/>
                    <a:pt x="3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1" name="Freeform 1184"/>
            <p:cNvSpPr>
              <a:spLocks noEditPoints="1"/>
            </p:cNvSpPr>
            <p:nvPr/>
          </p:nvSpPr>
          <p:spPr bwMode="auto">
            <a:xfrm>
              <a:off x="6614733" y="1749314"/>
              <a:ext cx="158327" cy="144853"/>
            </a:xfrm>
            <a:custGeom>
              <a:avLst/>
              <a:gdLst>
                <a:gd name="T0" fmla="*/ 44 w 46"/>
                <a:gd name="T1" fmla="*/ 40 h 43"/>
                <a:gd name="T2" fmla="*/ 45 w 46"/>
                <a:gd name="T3" fmla="*/ 43 h 43"/>
                <a:gd name="T4" fmla="*/ 46 w 46"/>
                <a:gd name="T5" fmla="*/ 41 h 43"/>
                <a:gd name="T6" fmla="*/ 42 w 46"/>
                <a:gd name="T7" fmla="*/ 30 h 43"/>
                <a:gd name="T8" fmla="*/ 41 w 46"/>
                <a:gd name="T9" fmla="*/ 32 h 43"/>
                <a:gd name="T10" fmla="*/ 43 w 46"/>
                <a:gd name="T11" fmla="*/ 34 h 43"/>
                <a:gd name="T12" fmla="*/ 42 w 46"/>
                <a:gd name="T13" fmla="*/ 30 h 43"/>
                <a:gd name="T14" fmla="*/ 1 w 46"/>
                <a:gd name="T15" fmla="*/ 27 h 43"/>
                <a:gd name="T16" fmla="*/ 2 w 46"/>
                <a:gd name="T17" fmla="*/ 30 h 43"/>
                <a:gd name="T18" fmla="*/ 3 w 46"/>
                <a:gd name="T19" fmla="*/ 27 h 43"/>
                <a:gd name="T20" fmla="*/ 40 w 46"/>
                <a:gd name="T21" fmla="*/ 21 h 43"/>
                <a:gd name="T22" fmla="*/ 38 w 46"/>
                <a:gd name="T23" fmla="*/ 23 h 43"/>
                <a:gd name="T24" fmla="*/ 40 w 46"/>
                <a:gd name="T25" fmla="*/ 24 h 43"/>
                <a:gd name="T26" fmla="*/ 40 w 46"/>
                <a:gd name="T27" fmla="*/ 21 h 43"/>
                <a:gd name="T28" fmla="*/ 8 w 46"/>
                <a:gd name="T29" fmla="*/ 20 h 43"/>
                <a:gd name="T30" fmla="*/ 9 w 46"/>
                <a:gd name="T31" fmla="*/ 23 h 43"/>
                <a:gd name="T32" fmla="*/ 10 w 46"/>
                <a:gd name="T33" fmla="*/ 21 h 43"/>
                <a:gd name="T34" fmla="*/ 15 w 46"/>
                <a:gd name="T35" fmla="*/ 13 h 43"/>
                <a:gd name="T36" fmla="*/ 15 w 46"/>
                <a:gd name="T37" fmla="*/ 16 h 43"/>
                <a:gd name="T38" fmla="*/ 18 w 46"/>
                <a:gd name="T39" fmla="*/ 16 h 43"/>
                <a:gd name="T40" fmla="*/ 17 w 46"/>
                <a:gd name="T41" fmla="*/ 15 h 43"/>
                <a:gd name="T42" fmla="*/ 38 w 46"/>
                <a:gd name="T43" fmla="*/ 11 h 43"/>
                <a:gd name="T44" fmla="*/ 37 w 46"/>
                <a:gd name="T45" fmla="*/ 11 h 43"/>
                <a:gd name="T46" fmla="*/ 37 w 46"/>
                <a:gd name="T47" fmla="*/ 14 h 43"/>
                <a:gd name="T48" fmla="*/ 38 w 46"/>
                <a:gd name="T49" fmla="*/ 14 h 43"/>
                <a:gd name="T50" fmla="*/ 38 w 46"/>
                <a:gd name="T51" fmla="*/ 11 h 43"/>
                <a:gd name="T52" fmla="*/ 22 w 46"/>
                <a:gd name="T53" fmla="*/ 7 h 43"/>
                <a:gd name="T54" fmla="*/ 24 w 46"/>
                <a:gd name="T55" fmla="*/ 9 h 43"/>
                <a:gd name="T56" fmla="*/ 25 w 46"/>
                <a:gd name="T57" fmla="*/ 7 h 43"/>
                <a:gd name="T58" fmla="*/ 34 w 46"/>
                <a:gd name="T59" fmla="*/ 2 h 43"/>
                <a:gd name="T60" fmla="*/ 34 w 46"/>
                <a:gd name="T61" fmla="*/ 3 h 43"/>
                <a:gd name="T62" fmla="*/ 29 w 46"/>
                <a:gd name="T63" fmla="*/ 0 h 43"/>
                <a:gd name="T64" fmla="*/ 29 w 46"/>
                <a:gd name="T65"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 h="43">
                  <a:moveTo>
                    <a:pt x="45" y="40"/>
                  </a:moveTo>
                  <a:cubicBezTo>
                    <a:pt x="44" y="40"/>
                    <a:pt x="44" y="40"/>
                    <a:pt x="44" y="40"/>
                  </a:cubicBezTo>
                  <a:cubicBezTo>
                    <a:pt x="43" y="40"/>
                    <a:pt x="43" y="41"/>
                    <a:pt x="43" y="42"/>
                  </a:cubicBezTo>
                  <a:cubicBezTo>
                    <a:pt x="43" y="43"/>
                    <a:pt x="44" y="43"/>
                    <a:pt x="45" y="43"/>
                  </a:cubicBezTo>
                  <a:cubicBezTo>
                    <a:pt x="45" y="43"/>
                    <a:pt x="45" y="43"/>
                    <a:pt x="45" y="43"/>
                  </a:cubicBezTo>
                  <a:cubicBezTo>
                    <a:pt x="46" y="43"/>
                    <a:pt x="46" y="42"/>
                    <a:pt x="46" y="41"/>
                  </a:cubicBezTo>
                  <a:cubicBezTo>
                    <a:pt x="46" y="41"/>
                    <a:pt x="45" y="40"/>
                    <a:pt x="45" y="40"/>
                  </a:cubicBezTo>
                  <a:moveTo>
                    <a:pt x="42" y="30"/>
                  </a:moveTo>
                  <a:cubicBezTo>
                    <a:pt x="42" y="30"/>
                    <a:pt x="42" y="30"/>
                    <a:pt x="42" y="30"/>
                  </a:cubicBezTo>
                  <a:cubicBezTo>
                    <a:pt x="41" y="31"/>
                    <a:pt x="40" y="31"/>
                    <a:pt x="41" y="32"/>
                  </a:cubicBezTo>
                  <a:cubicBezTo>
                    <a:pt x="41" y="33"/>
                    <a:pt x="41" y="34"/>
                    <a:pt x="42" y="34"/>
                  </a:cubicBezTo>
                  <a:cubicBezTo>
                    <a:pt x="43" y="34"/>
                    <a:pt x="43" y="34"/>
                    <a:pt x="43" y="34"/>
                  </a:cubicBezTo>
                  <a:cubicBezTo>
                    <a:pt x="44" y="33"/>
                    <a:pt x="44" y="32"/>
                    <a:pt x="44" y="32"/>
                  </a:cubicBezTo>
                  <a:cubicBezTo>
                    <a:pt x="44" y="31"/>
                    <a:pt x="43" y="30"/>
                    <a:pt x="42" y="30"/>
                  </a:cubicBezTo>
                  <a:moveTo>
                    <a:pt x="2" y="27"/>
                  </a:moveTo>
                  <a:cubicBezTo>
                    <a:pt x="2" y="27"/>
                    <a:pt x="1" y="27"/>
                    <a:pt x="1" y="27"/>
                  </a:cubicBezTo>
                  <a:cubicBezTo>
                    <a:pt x="0" y="28"/>
                    <a:pt x="0" y="29"/>
                    <a:pt x="1" y="30"/>
                  </a:cubicBezTo>
                  <a:cubicBezTo>
                    <a:pt x="1" y="30"/>
                    <a:pt x="2" y="30"/>
                    <a:pt x="2" y="30"/>
                  </a:cubicBezTo>
                  <a:cubicBezTo>
                    <a:pt x="2" y="30"/>
                    <a:pt x="3" y="30"/>
                    <a:pt x="3" y="30"/>
                  </a:cubicBezTo>
                  <a:cubicBezTo>
                    <a:pt x="4" y="29"/>
                    <a:pt x="4" y="28"/>
                    <a:pt x="3" y="27"/>
                  </a:cubicBezTo>
                  <a:cubicBezTo>
                    <a:pt x="3" y="27"/>
                    <a:pt x="2" y="27"/>
                    <a:pt x="2" y="27"/>
                  </a:cubicBezTo>
                  <a:moveTo>
                    <a:pt x="40" y="21"/>
                  </a:moveTo>
                  <a:cubicBezTo>
                    <a:pt x="40" y="21"/>
                    <a:pt x="40" y="21"/>
                    <a:pt x="40" y="21"/>
                  </a:cubicBezTo>
                  <a:cubicBezTo>
                    <a:pt x="39" y="21"/>
                    <a:pt x="38" y="22"/>
                    <a:pt x="38" y="23"/>
                  </a:cubicBezTo>
                  <a:cubicBezTo>
                    <a:pt x="38" y="23"/>
                    <a:pt x="39" y="24"/>
                    <a:pt x="40" y="24"/>
                  </a:cubicBezTo>
                  <a:cubicBezTo>
                    <a:pt x="40" y="24"/>
                    <a:pt x="40" y="24"/>
                    <a:pt x="40" y="24"/>
                  </a:cubicBezTo>
                  <a:cubicBezTo>
                    <a:pt x="41" y="24"/>
                    <a:pt x="42" y="23"/>
                    <a:pt x="42" y="22"/>
                  </a:cubicBezTo>
                  <a:cubicBezTo>
                    <a:pt x="41" y="21"/>
                    <a:pt x="41" y="21"/>
                    <a:pt x="40" y="21"/>
                  </a:cubicBezTo>
                  <a:moveTo>
                    <a:pt x="9" y="20"/>
                  </a:moveTo>
                  <a:cubicBezTo>
                    <a:pt x="9" y="20"/>
                    <a:pt x="8" y="20"/>
                    <a:pt x="8" y="20"/>
                  </a:cubicBezTo>
                  <a:cubicBezTo>
                    <a:pt x="7" y="21"/>
                    <a:pt x="7" y="22"/>
                    <a:pt x="8" y="23"/>
                  </a:cubicBezTo>
                  <a:cubicBezTo>
                    <a:pt x="8" y="23"/>
                    <a:pt x="9" y="23"/>
                    <a:pt x="9" y="23"/>
                  </a:cubicBezTo>
                  <a:cubicBezTo>
                    <a:pt x="10" y="23"/>
                    <a:pt x="10" y="23"/>
                    <a:pt x="10" y="23"/>
                  </a:cubicBezTo>
                  <a:cubicBezTo>
                    <a:pt x="11" y="22"/>
                    <a:pt x="11" y="21"/>
                    <a:pt x="10" y="21"/>
                  </a:cubicBezTo>
                  <a:cubicBezTo>
                    <a:pt x="10" y="20"/>
                    <a:pt x="10" y="20"/>
                    <a:pt x="9" y="20"/>
                  </a:cubicBezTo>
                  <a:moveTo>
                    <a:pt x="15" y="13"/>
                  </a:moveTo>
                  <a:cubicBezTo>
                    <a:pt x="15" y="13"/>
                    <a:pt x="15" y="13"/>
                    <a:pt x="15" y="14"/>
                  </a:cubicBezTo>
                  <a:cubicBezTo>
                    <a:pt x="15" y="14"/>
                    <a:pt x="15" y="15"/>
                    <a:pt x="15" y="16"/>
                  </a:cubicBezTo>
                  <a:cubicBezTo>
                    <a:pt x="16" y="16"/>
                    <a:pt x="16" y="16"/>
                    <a:pt x="16" y="16"/>
                  </a:cubicBezTo>
                  <a:cubicBezTo>
                    <a:pt x="17" y="16"/>
                    <a:pt x="17" y="16"/>
                    <a:pt x="18" y="16"/>
                  </a:cubicBezTo>
                  <a:cubicBezTo>
                    <a:pt x="18" y="16"/>
                    <a:pt x="18" y="15"/>
                    <a:pt x="18" y="15"/>
                  </a:cubicBezTo>
                  <a:cubicBezTo>
                    <a:pt x="18" y="15"/>
                    <a:pt x="17" y="15"/>
                    <a:pt x="17" y="15"/>
                  </a:cubicBezTo>
                  <a:cubicBezTo>
                    <a:pt x="16" y="15"/>
                    <a:pt x="16" y="14"/>
                    <a:pt x="15" y="13"/>
                  </a:cubicBezTo>
                  <a:moveTo>
                    <a:pt x="38" y="11"/>
                  </a:moveTo>
                  <a:cubicBezTo>
                    <a:pt x="37" y="11"/>
                    <a:pt x="37" y="11"/>
                    <a:pt x="37" y="11"/>
                  </a:cubicBezTo>
                  <a:cubicBezTo>
                    <a:pt x="37" y="11"/>
                    <a:pt x="37" y="11"/>
                    <a:pt x="37" y="11"/>
                  </a:cubicBezTo>
                  <a:cubicBezTo>
                    <a:pt x="37" y="13"/>
                    <a:pt x="37" y="13"/>
                    <a:pt x="37" y="13"/>
                  </a:cubicBezTo>
                  <a:cubicBezTo>
                    <a:pt x="37" y="13"/>
                    <a:pt x="37" y="14"/>
                    <a:pt x="37" y="14"/>
                  </a:cubicBezTo>
                  <a:cubicBezTo>
                    <a:pt x="37" y="14"/>
                    <a:pt x="37" y="14"/>
                    <a:pt x="38" y="14"/>
                  </a:cubicBezTo>
                  <a:cubicBezTo>
                    <a:pt x="38" y="14"/>
                    <a:pt x="38" y="14"/>
                    <a:pt x="38" y="14"/>
                  </a:cubicBezTo>
                  <a:cubicBezTo>
                    <a:pt x="39" y="14"/>
                    <a:pt x="39" y="13"/>
                    <a:pt x="39" y="12"/>
                  </a:cubicBezTo>
                  <a:cubicBezTo>
                    <a:pt x="39" y="11"/>
                    <a:pt x="38" y="11"/>
                    <a:pt x="38" y="11"/>
                  </a:cubicBezTo>
                  <a:moveTo>
                    <a:pt x="24" y="6"/>
                  </a:moveTo>
                  <a:cubicBezTo>
                    <a:pt x="23" y="6"/>
                    <a:pt x="23" y="6"/>
                    <a:pt x="22" y="7"/>
                  </a:cubicBezTo>
                  <a:cubicBezTo>
                    <a:pt x="22" y="7"/>
                    <a:pt x="22" y="8"/>
                    <a:pt x="22" y="9"/>
                  </a:cubicBezTo>
                  <a:cubicBezTo>
                    <a:pt x="23" y="9"/>
                    <a:pt x="23" y="9"/>
                    <a:pt x="24" y="9"/>
                  </a:cubicBezTo>
                  <a:cubicBezTo>
                    <a:pt x="24" y="9"/>
                    <a:pt x="24" y="9"/>
                    <a:pt x="25" y="9"/>
                  </a:cubicBezTo>
                  <a:cubicBezTo>
                    <a:pt x="25" y="8"/>
                    <a:pt x="25" y="7"/>
                    <a:pt x="25" y="7"/>
                  </a:cubicBezTo>
                  <a:cubicBezTo>
                    <a:pt x="24" y="6"/>
                    <a:pt x="24" y="6"/>
                    <a:pt x="24" y="6"/>
                  </a:cubicBezTo>
                  <a:moveTo>
                    <a:pt x="34" y="2"/>
                  </a:moveTo>
                  <a:cubicBezTo>
                    <a:pt x="34" y="3"/>
                    <a:pt x="34" y="3"/>
                    <a:pt x="34" y="3"/>
                  </a:cubicBezTo>
                  <a:cubicBezTo>
                    <a:pt x="34" y="3"/>
                    <a:pt x="34" y="3"/>
                    <a:pt x="34" y="3"/>
                  </a:cubicBezTo>
                  <a:cubicBezTo>
                    <a:pt x="34" y="2"/>
                    <a:pt x="34" y="2"/>
                    <a:pt x="34" y="2"/>
                  </a:cubicBezTo>
                  <a:moveTo>
                    <a:pt x="29" y="0"/>
                  </a:moveTo>
                  <a:cubicBezTo>
                    <a:pt x="29" y="0"/>
                    <a:pt x="29" y="1"/>
                    <a:pt x="29" y="2"/>
                  </a:cubicBezTo>
                  <a:cubicBezTo>
                    <a:pt x="29" y="0"/>
                    <a:pt x="29" y="0"/>
                    <a:pt x="29"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2" name="Freeform 1185"/>
            <p:cNvSpPr>
              <a:spLocks noEditPoints="1"/>
            </p:cNvSpPr>
            <p:nvPr/>
          </p:nvSpPr>
          <p:spPr bwMode="auto">
            <a:xfrm>
              <a:off x="6759584" y="1735839"/>
              <a:ext cx="141483" cy="20212"/>
            </a:xfrm>
            <a:custGeom>
              <a:avLst/>
              <a:gdLst>
                <a:gd name="T0" fmla="*/ 42 w 42"/>
                <a:gd name="T1" fmla="*/ 3 h 6"/>
                <a:gd name="T2" fmla="*/ 40 w 42"/>
                <a:gd name="T3" fmla="*/ 4 h 6"/>
                <a:gd name="T4" fmla="*/ 42 w 42"/>
                <a:gd name="T5" fmla="*/ 6 h 6"/>
                <a:gd name="T6" fmla="*/ 42 w 42"/>
                <a:gd name="T7" fmla="*/ 6 h 6"/>
                <a:gd name="T8" fmla="*/ 42 w 42"/>
                <a:gd name="T9" fmla="*/ 6 h 6"/>
                <a:gd name="T10" fmla="*/ 42 w 42"/>
                <a:gd name="T11" fmla="*/ 3 h 6"/>
                <a:gd name="T12" fmla="*/ 42 w 42"/>
                <a:gd name="T13" fmla="*/ 3 h 6"/>
                <a:gd name="T14" fmla="*/ 42 w 42"/>
                <a:gd name="T15" fmla="*/ 3 h 6"/>
                <a:gd name="T16" fmla="*/ 32 w 42"/>
                <a:gd name="T17" fmla="*/ 2 h 6"/>
                <a:gd name="T18" fmla="*/ 30 w 42"/>
                <a:gd name="T19" fmla="*/ 4 h 6"/>
                <a:gd name="T20" fmla="*/ 32 w 42"/>
                <a:gd name="T21" fmla="*/ 6 h 6"/>
                <a:gd name="T22" fmla="*/ 32 w 42"/>
                <a:gd name="T23" fmla="*/ 6 h 6"/>
                <a:gd name="T24" fmla="*/ 34 w 42"/>
                <a:gd name="T25" fmla="*/ 4 h 6"/>
                <a:gd name="T26" fmla="*/ 32 w 42"/>
                <a:gd name="T27" fmla="*/ 2 h 6"/>
                <a:gd name="T28" fmla="*/ 32 w 42"/>
                <a:gd name="T29" fmla="*/ 2 h 6"/>
                <a:gd name="T30" fmla="*/ 13 w 42"/>
                <a:gd name="T31" fmla="*/ 2 h 6"/>
                <a:gd name="T32" fmla="*/ 13 w 42"/>
                <a:gd name="T33" fmla="*/ 3 h 6"/>
                <a:gd name="T34" fmla="*/ 13 w 42"/>
                <a:gd name="T35" fmla="*/ 3 h 6"/>
                <a:gd name="T36" fmla="*/ 13 w 42"/>
                <a:gd name="T37" fmla="*/ 3 h 6"/>
                <a:gd name="T38" fmla="*/ 13 w 42"/>
                <a:gd name="T39" fmla="*/ 4 h 6"/>
                <a:gd name="T40" fmla="*/ 14 w 42"/>
                <a:gd name="T41" fmla="*/ 3 h 6"/>
                <a:gd name="T42" fmla="*/ 13 w 42"/>
                <a:gd name="T43" fmla="*/ 2 h 6"/>
                <a:gd name="T44" fmla="*/ 22 w 42"/>
                <a:gd name="T45" fmla="*/ 2 h 6"/>
                <a:gd name="T46" fmla="*/ 20 w 42"/>
                <a:gd name="T47" fmla="*/ 3 h 6"/>
                <a:gd name="T48" fmla="*/ 22 w 42"/>
                <a:gd name="T49" fmla="*/ 5 h 6"/>
                <a:gd name="T50" fmla="*/ 22 w 42"/>
                <a:gd name="T51" fmla="*/ 5 h 6"/>
                <a:gd name="T52" fmla="*/ 24 w 42"/>
                <a:gd name="T53" fmla="*/ 3 h 6"/>
                <a:gd name="T54" fmla="*/ 22 w 42"/>
                <a:gd name="T55" fmla="*/ 2 h 6"/>
                <a:gd name="T56" fmla="*/ 22 w 42"/>
                <a:gd name="T57" fmla="*/ 2 h 6"/>
                <a:gd name="T58" fmla="*/ 2 w 42"/>
                <a:gd name="T59" fmla="*/ 0 h 6"/>
                <a:gd name="T60" fmla="*/ 0 w 42"/>
                <a:gd name="T61" fmla="*/ 2 h 6"/>
                <a:gd name="T62" fmla="*/ 1 w 42"/>
                <a:gd name="T63" fmla="*/ 4 h 6"/>
                <a:gd name="T64" fmla="*/ 2 w 42"/>
                <a:gd name="T65" fmla="*/ 1 h 6"/>
                <a:gd name="T66" fmla="*/ 2 w 42"/>
                <a:gd name="T67" fmla="*/ 0 h 6"/>
                <a:gd name="T68" fmla="*/ 2 w 42"/>
                <a:gd name="T6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2" h="6">
                  <a:moveTo>
                    <a:pt x="42" y="3"/>
                  </a:moveTo>
                  <a:cubicBezTo>
                    <a:pt x="41" y="3"/>
                    <a:pt x="40" y="4"/>
                    <a:pt x="40" y="4"/>
                  </a:cubicBezTo>
                  <a:cubicBezTo>
                    <a:pt x="40" y="5"/>
                    <a:pt x="41" y="6"/>
                    <a:pt x="42" y="6"/>
                  </a:cubicBezTo>
                  <a:cubicBezTo>
                    <a:pt x="42" y="6"/>
                    <a:pt x="42" y="6"/>
                    <a:pt x="42" y="6"/>
                  </a:cubicBezTo>
                  <a:cubicBezTo>
                    <a:pt x="42" y="6"/>
                    <a:pt x="42" y="6"/>
                    <a:pt x="42" y="6"/>
                  </a:cubicBezTo>
                  <a:cubicBezTo>
                    <a:pt x="42" y="5"/>
                    <a:pt x="42" y="4"/>
                    <a:pt x="42" y="3"/>
                  </a:cubicBezTo>
                  <a:cubicBezTo>
                    <a:pt x="42" y="3"/>
                    <a:pt x="42" y="3"/>
                    <a:pt x="42" y="3"/>
                  </a:cubicBezTo>
                  <a:cubicBezTo>
                    <a:pt x="42" y="3"/>
                    <a:pt x="42" y="3"/>
                    <a:pt x="42" y="3"/>
                  </a:cubicBezTo>
                  <a:moveTo>
                    <a:pt x="32" y="2"/>
                  </a:moveTo>
                  <a:cubicBezTo>
                    <a:pt x="31" y="2"/>
                    <a:pt x="30" y="3"/>
                    <a:pt x="30" y="4"/>
                  </a:cubicBezTo>
                  <a:cubicBezTo>
                    <a:pt x="30" y="5"/>
                    <a:pt x="31" y="6"/>
                    <a:pt x="32" y="6"/>
                  </a:cubicBezTo>
                  <a:cubicBezTo>
                    <a:pt x="32" y="6"/>
                    <a:pt x="32" y="6"/>
                    <a:pt x="32" y="6"/>
                  </a:cubicBezTo>
                  <a:cubicBezTo>
                    <a:pt x="33" y="6"/>
                    <a:pt x="34" y="5"/>
                    <a:pt x="34" y="4"/>
                  </a:cubicBezTo>
                  <a:cubicBezTo>
                    <a:pt x="34" y="3"/>
                    <a:pt x="33" y="2"/>
                    <a:pt x="32" y="2"/>
                  </a:cubicBezTo>
                  <a:cubicBezTo>
                    <a:pt x="32" y="2"/>
                    <a:pt x="32" y="2"/>
                    <a:pt x="32" y="2"/>
                  </a:cubicBezTo>
                  <a:moveTo>
                    <a:pt x="13" y="2"/>
                  </a:moveTo>
                  <a:cubicBezTo>
                    <a:pt x="13" y="3"/>
                    <a:pt x="13" y="3"/>
                    <a:pt x="13" y="3"/>
                  </a:cubicBezTo>
                  <a:cubicBezTo>
                    <a:pt x="13" y="3"/>
                    <a:pt x="13" y="3"/>
                    <a:pt x="13" y="3"/>
                  </a:cubicBezTo>
                  <a:cubicBezTo>
                    <a:pt x="13" y="3"/>
                    <a:pt x="13" y="3"/>
                    <a:pt x="13" y="3"/>
                  </a:cubicBezTo>
                  <a:cubicBezTo>
                    <a:pt x="13" y="4"/>
                    <a:pt x="13" y="4"/>
                    <a:pt x="13" y="4"/>
                  </a:cubicBezTo>
                  <a:cubicBezTo>
                    <a:pt x="14" y="3"/>
                    <a:pt x="14" y="3"/>
                    <a:pt x="14" y="3"/>
                  </a:cubicBezTo>
                  <a:cubicBezTo>
                    <a:pt x="14" y="2"/>
                    <a:pt x="14" y="2"/>
                    <a:pt x="13" y="2"/>
                  </a:cubicBezTo>
                  <a:moveTo>
                    <a:pt x="22" y="2"/>
                  </a:moveTo>
                  <a:cubicBezTo>
                    <a:pt x="21" y="2"/>
                    <a:pt x="20" y="2"/>
                    <a:pt x="20" y="3"/>
                  </a:cubicBezTo>
                  <a:cubicBezTo>
                    <a:pt x="20" y="4"/>
                    <a:pt x="21" y="5"/>
                    <a:pt x="22" y="5"/>
                  </a:cubicBezTo>
                  <a:cubicBezTo>
                    <a:pt x="22" y="5"/>
                    <a:pt x="22" y="5"/>
                    <a:pt x="22" y="5"/>
                  </a:cubicBezTo>
                  <a:cubicBezTo>
                    <a:pt x="23" y="5"/>
                    <a:pt x="24" y="4"/>
                    <a:pt x="24" y="3"/>
                  </a:cubicBezTo>
                  <a:cubicBezTo>
                    <a:pt x="24" y="3"/>
                    <a:pt x="23" y="2"/>
                    <a:pt x="22" y="2"/>
                  </a:cubicBezTo>
                  <a:cubicBezTo>
                    <a:pt x="22" y="2"/>
                    <a:pt x="22" y="2"/>
                    <a:pt x="22" y="2"/>
                  </a:cubicBezTo>
                  <a:moveTo>
                    <a:pt x="2" y="0"/>
                  </a:moveTo>
                  <a:cubicBezTo>
                    <a:pt x="1" y="0"/>
                    <a:pt x="0" y="1"/>
                    <a:pt x="0" y="2"/>
                  </a:cubicBezTo>
                  <a:cubicBezTo>
                    <a:pt x="0" y="3"/>
                    <a:pt x="1" y="3"/>
                    <a:pt x="1" y="4"/>
                  </a:cubicBezTo>
                  <a:cubicBezTo>
                    <a:pt x="2" y="1"/>
                    <a:pt x="2" y="1"/>
                    <a:pt x="2" y="1"/>
                  </a:cubicBezTo>
                  <a:cubicBezTo>
                    <a:pt x="2" y="1"/>
                    <a:pt x="2" y="0"/>
                    <a:pt x="2"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3" name="Freeform 1186"/>
            <p:cNvSpPr>
              <a:spLocks noEditPoints="1"/>
            </p:cNvSpPr>
            <p:nvPr/>
          </p:nvSpPr>
          <p:spPr bwMode="auto">
            <a:xfrm>
              <a:off x="3657061" y="2877812"/>
              <a:ext cx="306548" cy="306548"/>
            </a:xfrm>
            <a:custGeom>
              <a:avLst/>
              <a:gdLst>
                <a:gd name="T0" fmla="*/ 64 w 90"/>
                <a:gd name="T1" fmla="*/ 53 h 90"/>
                <a:gd name="T2" fmla="*/ 62 w 90"/>
                <a:gd name="T3" fmla="*/ 51 h 90"/>
                <a:gd name="T4" fmla="*/ 64 w 90"/>
                <a:gd name="T5" fmla="*/ 49 h 90"/>
                <a:gd name="T6" fmla="*/ 64 w 90"/>
                <a:gd name="T7" fmla="*/ 49 h 90"/>
                <a:gd name="T8" fmla="*/ 66 w 90"/>
                <a:gd name="T9" fmla="*/ 51 h 90"/>
                <a:gd name="T10" fmla="*/ 64 w 90"/>
                <a:gd name="T11" fmla="*/ 53 h 90"/>
                <a:gd name="T12" fmla="*/ 64 w 90"/>
                <a:gd name="T13" fmla="*/ 53 h 90"/>
                <a:gd name="T14" fmla="*/ 74 w 90"/>
                <a:gd name="T15" fmla="*/ 51 h 90"/>
                <a:gd name="T16" fmla="*/ 72 w 90"/>
                <a:gd name="T17" fmla="*/ 50 h 90"/>
                <a:gd name="T18" fmla="*/ 74 w 90"/>
                <a:gd name="T19" fmla="*/ 48 h 90"/>
                <a:gd name="T20" fmla="*/ 74 w 90"/>
                <a:gd name="T21" fmla="*/ 48 h 90"/>
                <a:gd name="T22" fmla="*/ 76 w 90"/>
                <a:gd name="T23" fmla="*/ 50 h 90"/>
                <a:gd name="T24" fmla="*/ 74 w 90"/>
                <a:gd name="T25" fmla="*/ 51 h 90"/>
                <a:gd name="T26" fmla="*/ 74 w 90"/>
                <a:gd name="T27" fmla="*/ 51 h 90"/>
                <a:gd name="T28" fmla="*/ 84 w 90"/>
                <a:gd name="T29" fmla="*/ 50 h 90"/>
                <a:gd name="T30" fmla="*/ 82 w 90"/>
                <a:gd name="T31" fmla="*/ 49 h 90"/>
                <a:gd name="T32" fmla="*/ 84 w 90"/>
                <a:gd name="T33" fmla="*/ 47 h 90"/>
                <a:gd name="T34" fmla="*/ 84 w 90"/>
                <a:gd name="T35" fmla="*/ 47 h 90"/>
                <a:gd name="T36" fmla="*/ 85 w 90"/>
                <a:gd name="T37" fmla="*/ 48 h 90"/>
                <a:gd name="T38" fmla="*/ 84 w 90"/>
                <a:gd name="T39" fmla="*/ 50 h 90"/>
                <a:gd name="T40" fmla="*/ 84 w 90"/>
                <a:gd name="T41" fmla="*/ 50 h 90"/>
                <a:gd name="T42" fmla="*/ 45 w 90"/>
                <a:gd name="T43" fmla="*/ 47 h 90"/>
                <a:gd name="T44" fmla="*/ 44 w 90"/>
                <a:gd name="T45" fmla="*/ 46 h 90"/>
                <a:gd name="T46" fmla="*/ 44 w 90"/>
                <a:gd name="T47" fmla="*/ 44 h 90"/>
                <a:gd name="T48" fmla="*/ 45 w 90"/>
                <a:gd name="T49" fmla="*/ 44 h 90"/>
                <a:gd name="T50" fmla="*/ 46 w 90"/>
                <a:gd name="T51" fmla="*/ 44 h 90"/>
                <a:gd name="T52" fmla="*/ 46 w 90"/>
                <a:gd name="T53" fmla="*/ 46 h 90"/>
                <a:gd name="T54" fmla="*/ 45 w 90"/>
                <a:gd name="T55" fmla="*/ 47 h 90"/>
                <a:gd name="T56" fmla="*/ 52 w 90"/>
                <a:gd name="T57" fmla="*/ 40 h 90"/>
                <a:gd name="T58" fmla="*/ 51 w 90"/>
                <a:gd name="T59" fmla="*/ 40 h 90"/>
                <a:gd name="T60" fmla="*/ 51 w 90"/>
                <a:gd name="T61" fmla="*/ 37 h 90"/>
                <a:gd name="T62" fmla="*/ 52 w 90"/>
                <a:gd name="T63" fmla="*/ 37 h 90"/>
                <a:gd name="T64" fmla="*/ 53 w 90"/>
                <a:gd name="T65" fmla="*/ 37 h 90"/>
                <a:gd name="T66" fmla="*/ 53 w 90"/>
                <a:gd name="T67" fmla="*/ 40 h 90"/>
                <a:gd name="T68" fmla="*/ 52 w 90"/>
                <a:gd name="T69" fmla="*/ 40 h 90"/>
                <a:gd name="T70" fmla="*/ 60 w 90"/>
                <a:gd name="T71" fmla="*/ 33 h 90"/>
                <a:gd name="T72" fmla="*/ 58 w 90"/>
                <a:gd name="T73" fmla="*/ 33 h 90"/>
                <a:gd name="T74" fmla="*/ 58 w 90"/>
                <a:gd name="T75" fmla="*/ 30 h 90"/>
                <a:gd name="T76" fmla="*/ 60 w 90"/>
                <a:gd name="T77" fmla="*/ 30 h 90"/>
                <a:gd name="T78" fmla="*/ 61 w 90"/>
                <a:gd name="T79" fmla="*/ 30 h 90"/>
                <a:gd name="T80" fmla="*/ 61 w 90"/>
                <a:gd name="T81" fmla="*/ 33 h 90"/>
                <a:gd name="T82" fmla="*/ 60 w 90"/>
                <a:gd name="T83" fmla="*/ 33 h 90"/>
                <a:gd name="T84" fmla="*/ 67 w 90"/>
                <a:gd name="T85" fmla="*/ 26 h 90"/>
                <a:gd name="T86" fmla="*/ 66 w 90"/>
                <a:gd name="T87" fmla="*/ 26 h 90"/>
                <a:gd name="T88" fmla="*/ 66 w 90"/>
                <a:gd name="T89" fmla="*/ 24 h 90"/>
                <a:gd name="T90" fmla="*/ 67 w 90"/>
                <a:gd name="T91" fmla="*/ 23 h 90"/>
                <a:gd name="T92" fmla="*/ 68 w 90"/>
                <a:gd name="T93" fmla="*/ 24 h 90"/>
                <a:gd name="T94" fmla="*/ 68 w 90"/>
                <a:gd name="T95" fmla="*/ 26 h 90"/>
                <a:gd name="T96" fmla="*/ 67 w 90"/>
                <a:gd name="T97" fmla="*/ 26 h 90"/>
                <a:gd name="T98" fmla="*/ 74 w 90"/>
                <a:gd name="T99" fmla="*/ 20 h 90"/>
                <a:gd name="T100" fmla="*/ 73 w 90"/>
                <a:gd name="T101" fmla="*/ 19 h 90"/>
                <a:gd name="T102" fmla="*/ 73 w 90"/>
                <a:gd name="T103" fmla="*/ 17 h 90"/>
                <a:gd name="T104" fmla="*/ 74 w 90"/>
                <a:gd name="T105" fmla="*/ 16 h 90"/>
                <a:gd name="T106" fmla="*/ 75 w 90"/>
                <a:gd name="T107" fmla="*/ 17 h 90"/>
                <a:gd name="T108" fmla="*/ 75 w 90"/>
                <a:gd name="T109" fmla="*/ 19 h 90"/>
                <a:gd name="T110" fmla="*/ 74 w 90"/>
                <a:gd name="T111" fmla="*/ 20 h 90"/>
                <a:gd name="T112" fmla="*/ 45 w 90"/>
                <a:gd name="T113" fmla="*/ 0 h 90"/>
                <a:gd name="T114" fmla="*/ 0 w 90"/>
                <a:gd name="T115" fmla="*/ 45 h 90"/>
                <a:gd name="T116" fmla="*/ 45 w 90"/>
                <a:gd name="T117" fmla="*/ 90 h 90"/>
                <a:gd name="T118" fmla="*/ 90 w 90"/>
                <a:gd name="T119" fmla="*/ 45 h 90"/>
                <a:gd name="T120" fmla="*/ 45 w 90"/>
                <a:gd name="T1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 h="90">
                  <a:moveTo>
                    <a:pt x="64" y="53"/>
                  </a:moveTo>
                  <a:cubicBezTo>
                    <a:pt x="63" y="53"/>
                    <a:pt x="62" y="52"/>
                    <a:pt x="62" y="51"/>
                  </a:cubicBezTo>
                  <a:cubicBezTo>
                    <a:pt x="62" y="50"/>
                    <a:pt x="63" y="49"/>
                    <a:pt x="64" y="49"/>
                  </a:cubicBezTo>
                  <a:cubicBezTo>
                    <a:pt x="64" y="49"/>
                    <a:pt x="64" y="49"/>
                    <a:pt x="64" y="49"/>
                  </a:cubicBezTo>
                  <a:cubicBezTo>
                    <a:pt x="65" y="49"/>
                    <a:pt x="66" y="50"/>
                    <a:pt x="66" y="51"/>
                  </a:cubicBezTo>
                  <a:cubicBezTo>
                    <a:pt x="66" y="52"/>
                    <a:pt x="65" y="52"/>
                    <a:pt x="64" y="53"/>
                  </a:cubicBezTo>
                  <a:cubicBezTo>
                    <a:pt x="64" y="53"/>
                    <a:pt x="64" y="53"/>
                    <a:pt x="64" y="53"/>
                  </a:cubicBezTo>
                  <a:moveTo>
                    <a:pt x="74" y="51"/>
                  </a:moveTo>
                  <a:cubicBezTo>
                    <a:pt x="73" y="51"/>
                    <a:pt x="72" y="51"/>
                    <a:pt x="72" y="50"/>
                  </a:cubicBezTo>
                  <a:cubicBezTo>
                    <a:pt x="72" y="49"/>
                    <a:pt x="73" y="48"/>
                    <a:pt x="74" y="48"/>
                  </a:cubicBezTo>
                  <a:cubicBezTo>
                    <a:pt x="74" y="48"/>
                    <a:pt x="74" y="48"/>
                    <a:pt x="74" y="48"/>
                  </a:cubicBezTo>
                  <a:cubicBezTo>
                    <a:pt x="75" y="48"/>
                    <a:pt x="75" y="49"/>
                    <a:pt x="76" y="50"/>
                  </a:cubicBezTo>
                  <a:cubicBezTo>
                    <a:pt x="76" y="50"/>
                    <a:pt x="75" y="51"/>
                    <a:pt x="74" y="51"/>
                  </a:cubicBezTo>
                  <a:cubicBezTo>
                    <a:pt x="74" y="51"/>
                    <a:pt x="74" y="51"/>
                    <a:pt x="74" y="51"/>
                  </a:cubicBezTo>
                  <a:moveTo>
                    <a:pt x="84" y="50"/>
                  </a:moveTo>
                  <a:cubicBezTo>
                    <a:pt x="83" y="50"/>
                    <a:pt x="82" y="50"/>
                    <a:pt x="82" y="49"/>
                  </a:cubicBezTo>
                  <a:cubicBezTo>
                    <a:pt x="82" y="48"/>
                    <a:pt x="83" y="47"/>
                    <a:pt x="84" y="47"/>
                  </a:cubicBezTo>
                  <a:cubicBezTo>
                    <a:pt x="84" y="47"/>
                    <a:pt x="84" y="47"/>
                    <a:pt x="84" y="47"/>
                  </a:cubicBezTo>
                  <a:cubicBezTo>
                    <a:pt x="85" y="47"/>
                    <a:pt x="85" y="47"/>
                    <a:pt x="85" y="48"/>
                  </a:cubicBezTo>
                  <a:cubicBezTo>
                    <a:pt x="86" y="49"/>
                    <a:pt x="85" y="50"/>
                    <a:pt x="84" y="50"/>
                  </a:cubicBezTo>
                  <a:cubicBezTo>
                    <a:pt x="84" y="50"/>
                    <a:pt x="84" y="50"/>
                    <a:pt x="84" y="50"/>
                  </a:cubicBezTo>
                  <a:moveTo>
                    <a:pt x="45" y="47"/>
                  </a:moveTo>
                  <a:cubicBezTo>
                    <a:pt x="44" y="47"/>
                    <a:pt x="44" y="47"/>
                    <a:pt x="44" y="46"/>
                  </a:cubicBezTo>
                  <a:cubicBezTo>
                    <a:pt x="43" y="46"/>
                    <a:pt x="43" y="45"/>
                    <a:pt x="44" y="44"/>
                  </a:cubicBezTo>
                  <a:cubicBezTo>
                    <a:pt x="44" y="44"/>
                    <a:pt x="45" y="44"/>
                    <a:pt x="45" y="44"/>
                  </a:cubicBezTo>
                  <a:cubicBezTo>
                    <a:pt x="45" y="44"/>
                    <a:pt x="46" y="44"/>
                    <a:pt x="46" y="44"/>
                  </a:cubicBezTo>
                  <a:cubicBezTo>
                    <a:pt x="47" y="45"/>
                    <a:pt x="47" y="46"/>
                    <a:pt x="46" y="46"/>
                  </a:cubicBezTo>
                  <a:cubicBezTo>
                    <a:pt x="46" y="47"/>
                    <a:pt x="45" y="47"/>
                    <a:pt x="45" y="47"/>
                  </a:cubicBezTo>
                  <a:moveTo>
                    <a:pt x="52" y="40"/>
                  </a:moveTo>
                  <a:cubicBezTo>
                    <a:pt x="52" y="40"/>
                    <a:pt x="51" y="40"/>
                    <a:pt x="51" y="40"/>
                  </a:cubicBezTo>
                  <a:cubicBezTo>
                    <a:pt x="50" y="39"/>
                    <a:pt x="50" y="38"/>
                    <a:pt x="51" y="37"/>
                  </a:cubicBezTo>
                  <a:cubicBezTo>
                    <a:pt x="51" y="37"/>
                    <a:pt x="52" y="37"/>
                    <a:pt x="52" y="37"/>
                  </a:cubicBezTo>
                  <a:cubicBezTo>
                    <a:pt x="53" y="37"/>
                    <a:pt x="53" y="37"/>
                    <a:pt x="53" y="37"/>
                  </a:cubicBezTo>
                  <a:cubicBezTo>
                    <a:pt x="54" y="38"/>
                    <a:pt x="54" y="39"/>
                    <a:pt x="53" y="40"/>
                  </a:cubicBezTo>
                  <a:cubicBezTo>
                    <a:pt x="53" y="40"/>
                    <a:pt x="53" y="40"/>
                    <a:pt x="52" y="40"/>
                  </a:cubicBezTo>
                  <a:moveTo>
                    <a:pt x="60" y="33"/>
                  </a:moveTo>
                  <a:cubicBezTo>
                    <a:pt x="59" y="33"/>
                    <a:pt x="59" y="33"/>
                    <a:pt x="58" y="33"/>
                  </a:cubicBezTo>
                  <a:cubicBezTo>
                    <a:pt x="58" y="32"/>
                    <a:pt x="58" y="31"/>
                    <a:pt x="58" y="30"/>
                  </a:cubicBezTo>
                  <a:cubicBezTo>
                    <a:pt x="59" y="30"/>
                    <a:pt x="59" y="30"/>
                    <a:pt x="60" y="30"/>
                  </a:cubicBezTo>
                  <a:cubicBezTo>
                    <a:pt x="60" y="30"/>
                    <a:pt x="60" y="30"/>
                    <a:pt x="61" y="30"/>
                  </a:cubicBezTo>
                  <a:cubicBezTo>
                    <a:pt x="61" y="31"/>
                    <a:pt x="61" y="32"/>
                    <a:pt x="61" y="33"/>
                  </a:cubicBezTo>
                  <a:cubicBezTo>
                    <a:pt x="60" y="33"/>
                    <a:pt x="60" y="33"/>
                    <a:pt x="60" y="33"/>
                  </a:cubicBezTo>
                  <a:moveTo>
                    <a:pt x="67" y="26"/>
                  </a:moveTo>
                  <a:cubicBezTo>
                    <a:pt x="66" y="26"/>
                    <a:pt x="66" y="26"/>
                    <a:pt x="66" y="26"/>
                  </a:cubicBezTo>
                  <a:cubicBezTo>
                    <a:pt x="65" y="25"/>
                    <a:pt x="65" y="24"/>
                    <a:pt x="66" y="24"/>
                  </a:cubicBezTo>
                  <a:cubicBezTo>
                    <a:pt x="66" y="23"/>
                    <a:pt x="66" y="23"/>
                    <a:pt x="67" y="23"/>
                  </a:cubicBezTo>
                  <a:cubicBezTo>
                    <a:pt x="67" y="23"/>
                    <a:pt x="68" y="23"/>
                    <a:pt x="68" y="24"/>
                  </a:cubicBezTo>
                  <a:cubicBezTo>
                    <a:pt x="69" y="24"/>
                    <a:pt x="69" y="25"/>
                    <a:pt x="68" y="26"/>
                  </a:cubicBezTo>
                  <a:cubicBezTo>
                    <a:pt x="68" y="26"/>
                    <a:pt x="67" y="26"/>
                    <a:pt x="67" y="26"/>
                  </a:cubicBezTo>
                  <a:moveTo>
                    <a:pt x="74" y="20"/>
                  </a:moveTo>
                  <a:cubicBezTo>
                    <a:pt x="74" y="20"/>
                    <a:pt x="73" y="19"/>
                    <a:pt x="73" y="19"/>
                  </a:cubicBezTo>
                  <a:cubicBezTo>
                    <a:pt x="72" y="18"/>
                    <a:pt x="72" y="17"/>
                    <a:pt x="73" y="17"/>
                  </a:cubicBezTo>
                  <a:cubicBezTo>
                    <a:pt x="73" y="16"/>
                    <a:pt x="74" y="16"/>
                    <a:pt x="74" y="16"/>
                  </a:cubicBezTo>
                  <a:cubicBezTo>
                    <a:pt x="75" y="16"/>
                    <a:pt x="75" y="16"/>
                    <a:pt x="75" y="17"/>
                  </a:cubicBezTo>
                  <a:cubicBezTo>
                    <a:pt x="76" y="17"/>
                    <a:pt x="76" y="19"/>
                    <a:pt x="75" y="19"/>
                  </a:cubicBezTo>
                  <a:cubicBezTo>
                    <a:pt x="75" y="19"/>
                    <a:pt x="75" y="20"/>
                    <a:pt x="74" y="20"/>
                  </a:cubicBezTo>
                  <a:moveTo>
                    <a:pt x="45" y="0"/>
                  </a:moveTo>
                  <a:cubicBezTo>
                    <a:pt x="20" y="0"/>
                    <a:pt x="0" y="20"/>
                    <a:pt x="0" y="45"/>
                  </a:cubicBezTo>
                  <a:cubicBezTo>
                    <a:pt x="0" y="70"/>
                    <a:pt x="20" y="90"/>
                    <a:pt x="45" y="90"/>
                  </a:cubicBezTo>
                  <a:cubicBezTo>
                    <a:pt x="70" y="90"/>
                    <a:pt x="90" y="70"/>
                    <a:pt x="90" y="45"/>
                  </a:cubicBezTo>
                  <a:cubicBezTo>
                    <a:pt x="90" y="20"/>
                    <a:pt x="70" y="0"/>
                    <a:pt x="45"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44" name="Freeform 1187"/>
            <p:cNvSpPr>
              <a:spLocks noEditPoints="1"/>
            </p:cNvSpPr>
            <p:nvPr/>
          </p:nvSpPr>
          <p:spPr bwMode="auto">
            <a:xfrm>
              <a:off x="3801912" y="2931710"/>
              <a:ext cx="111166" cy="107797"/>
            </a:xfrm>
            <a:custGeom>
              <a:avLst/>
              <a:gdLst>
                <a:gd name="T0" fmla="*/ 2 w 33"/>
                <a:gd name="T1" fmla="*/ 28 h 31"/>
                <a:gd name="T2" fmla="*/ 1 w 33"/>
                <a:gd name="T3" fmla="*/ 28 h 31"/>
                <a:gd name="T4" fmla="*/ 1 w 33"/>
                <a:gd name="T5" fmla="*/ 30 h 31"/>
                <a:gd name="T6" fmla="*/ 2 w 33"/>
                <a:gd name="T7" fmla="*/ 31 h 31"/>
                <a:gd name="T8" fmla="*/ 3 w 33"/>
                <a:gd name="T9" fmla="*/ 30 h 31"/>
                <a:gd name="T10" fmla="*/ 3 w 33"/>
                <a:gd name="T11" fmla="*/ 28 h 31"/>
                <a:gd name="T12" fmla="*/ 2 w 33"/>
                <a:gd name="T13" fmla="*/ 28 h 31"/>
                <a:gd name="T14" fmla="*/ 9 w 33"/>
                <a:gd name="T15" fmla="*/ 21 h 31"/>
                <a:gd name="T16" fmla="*/ 8 w 33"/>
                <a:gd name="T17" fmla="*/ 21 h 31"/>
                <a:gd name="T18" fmla="*/ 8 w 33"/>
                <a:gd name="T19" fmla="*/ 24 h 31"/>
                <a:gd name="T20" fmla="*/ 9 w 33"/>
                <a:gd name="T21" fmla="*/ 24 h 31"/>
                <a:gd name="T22" fmla="*/ 10 w 33"/>
                <a:gd name="T23" fmla="*/ 24 h 31"/>
                <a:gd name="T24" fmla="*/ 10 w 33"/>
                <a:gd name="T25" fmla="*/ 21 h 31"/>
                <a:gd name="T26" fmla="*/ 9 w 33"/>
                <a:gd name="T27" fmla="*/ 21 h 31"/>
                <a:gd name="T28" fmla="*/ 17 w 33"/>
                <a:gd name="T29" fmla="*/ 14 h 31"/>
                <a:gd name="T30" fmla="*/ 15 w 33"/>
                <a:gd name="T31" fmla="*/ 14 h 31"/>
                <a:gd name="T32" fmla="*/ 15 w 33"/>
                <a:gd name="T33" fmla="*/ 17 h 31"/>
                <a:gd name="T34" fmla="*/ 17 w 33"/>
                <a:gd name="T35" fmla="*/ 17 h 31"/>
                <a:gd name="T36" fmla="*/ 18 w 33"/>
                <a:gd name="T37" fmla="*/ 17 h 31"/>
                <a:gd name="T38" fmla="*/ 18 w 33"/>
                <a:gd name="T39" fmla="*/ 14 h 31"/>
                <a:gd name="T40" fmla="*/ 17 w 33"/>
                <a:gd name="T41" fmla="*/ 14 h 31"/>
                <a:gd name="T42" fmla="*/ 24 w 33"/>
                <a:gd name="T43" fmla="*/ 7 h 31"/>
                <a:gd name="T44" fmla="*/ 23 w 33"/>
                <a:gd name="T45" fmla="*/ 8 h 31"/>
                <a:gd name="T46" fmla="*/ 23 w 33"/>
                <a:gd name="T47" fmla="*/ 10 h 31"/>
                <a:gd name="T48" fmla="*/ 24 w 33"/>
                <a:gd name="T49" fmla="*/ 10 h 31"/>
                <a:gd name="T50" fmla="*/ 25 w 33"/>
                <a:gd name="T51" fmla="*/ 10 h 31"/>
                <a:gd name="T52" fmla="*/ 25 w 33"/>
                <a:gd name="T53" fmla="*/ 8 h 31"/>
                <a:gd name="T54" fmla="*/ 24 w 33"/>
                <a:gd name="T55" fmla="*/ 7 h 31"/>
                <a:gd name="T56" fmla="*/ 31 w 33"/>
                <a:gd name="T57" fmla="*/ 0 h 31"/>
                <a:gd name="T58" fmla="*/ 30 w 33"/>
                <a:gd name="T59" fmla="*/ 1 h 31"/>
                <a:gd name="T60" fmla="*/ 30 w 33"/>
                <a:gd name="T61" fmla="*/ 3 h 31"/>
                <a:gd name="T62" fmla="*/ 31 w 33"/>
                <a:gd name="T63" fmla="*/ 4 h 31"/>
                <a:gd name="T64" fmla="*/ 32 w 33"/>
                <a:gd name="T65" fmla="*/ 3 h 31"/>
                <a:gd name="T66" fmla="*/ 32 w 33"/>
                <a:gd name="T67" fmla="*/ 1 h 31"/>
                <a:gd name="T68" fmla="*/ 31 w 33"/>
                <a:gd name="T6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 h="31">
                  <a:moveTo>
                    <a:pt x="2" y="28"/>
                  </a:moveTo>
                  <a:cubicBezTo>
                    <a:pt x="2" y="28"/>
                    <a:pt x="1" y="28"/>
                    <a:pt x="1" y="28"/>
                  </a:cubicBezTo>
                  <a:cubicBezTo>
                    <a:pt x="0" y="29"/>
                    <a:pt x="0" y="30"/>
                    <a:pt x="1" y="30"/>
                  </a:cubicBezTo>
                  <a:cubicBezTo>
                    <a:pt x="1" y="31"/>
                    <a:pt x="1" y="31"/>
                    <a:pt x="2" y="31"/>
                  </a:cubicBezTo>
                  <a:cubicBezTo>
                    <a:pt x="2" y="31"/>
                    <a:pt x="3" y="31"/>
                    <a:pt x="3" y="30"/>
                  </a:cubicBezTo>
                  <a:cubicBezTo>
                    <a:pt x="4" y="30"/>
                    <a:pt x="4" y="29"/>
                    <a:pt x="3" y="28"/>
                  </a:cubicBezTo>
                  <a:cubicBezTo>
                    <a:pt x="3" y="28"/>
                    <a:pt x="2" y="28"/>
                    <a:pt x="2" y="28"/>
                  </a:cubicBezTo>
                  <a:moveTo>
                    <a:pt x="9" y="21"/>
                  </a:moveTo>
                  <a:cubicBezTo>
                    <a:pt x="9" y="21"/>
                    <a:pt x="8" y="21"/>
                    <a:pt x="8" y="21"/>
                  </a:cubicBezTo>
                  <a:cubicBezTo>
                    <a:pt x="7" y="22"/>
                    <a:pt x="7" y="23"/>
                    <a:pt x="8" y="24"/>
                  </a:cubicBezTo>
                  <a:cubicBezTo>
                    <a:pt x="8" y="24"/>
                    <a:pt x="9" y="24"/>
                    <a:pt x="9" y="24"/>
                  </a:cubicBezTo>
                  <a:cubicBezTo>
                    <a:pt x="10" y="24"/>
                    <a:pt x="10" y="24"/>
                    <a:pt x="10" y="24"/>
                  </a:cubicBezTo>
                  <a:cubicBezTo>
                    <a:pt x="11" y="23"/>
                    <a:pt x="11" y="22"/>
                    <a:pt x="10" y="21"/>
                  </a:cubicBezTo>
                  <a:cubicBezTo>
                    <a:pt x="10" y="21"/>
                    <a:pt x="10" y="21"/>
                    <a:pt x="9" y="21"/>
                  </a:cubicBezTo>
                  <a:moveTo>
                    <a:pt x="17" y="14"/>
                  </a:moveTo>
                  <a:cubicBezTo>
                    <a:pt x="16" y="14"/>
                    <a:pt x="16" y="14"/>
                    <a:pt x="15" y="14"/>
                  </a:cubicBezTo>
                  <a:cubicBezTo>
                    <a:pt x="15" y="15"/>
                    <a:pt x="15" y="16"/>
                    <a:pt x="15" y="17"/>
                  </a:cubicBezTo>
                  <a:cubicBezTo>
                    <a:pt x="16" y="17"/>
                    <a:pt x="16" y="17"/>
                    <a:pt x="17" y="17"/>
                  </a:cubicBezTo>
                  <a:cubicBezTo>
                    <a:pt x="17" y="17"/>
                    <a:pt x="17" y="17"/>
                    <a:pt x="18" y="17"/>
                  </a:cubicBezTo>
                  <a:cubicBezTo>
                    <a:pt x="18" y="16"/>
                    <a:pt x="18" y="15"/>
                    <a:pt x="18" y="14"/>
                  </a:cubicBezTo>
                  <a:cubicBezTo>
                    <a:pt x="17" y="14"/>
                    <a:pt x="17" y="14"/>
                    <a:pt x="17" y="14"/>
                  </a:cubicBezTo>
                  <a:moveTo>
                    <a:pt x="24" y="7"/>
                  </a:moveTo>
                  <a:cubicBezTo>
                    <a:pt x="23" y="7"/>
                    <a:pt x="23" y="7"/>
                    <a:pt x="23" y="8"/>
                  </a:cubicBezTo>
                  <a:cubicBezTo>
                    <a:pt x="22" y="8"/>
                    <a:pt x="22" y="9"/>
                    <a:pt x="23" y="10"/>
                  </a:cubicBezTo>
                  <a:cubicBezTo>
                    <a:pt x="23" y="10"/>
                    <a:pt x="23" y="10"/>
                    <a:pt x="24" y="10"/>
                  </a:cubicBezTo>
                  <a:cubicBezTo>
                    <a:pt x="24" y="10"/>
                    <a:pt x="25" y="10"/>
                    <a:pt x="25" y="10"/>
                  </a:cubicBezTo>
                  <a:cubicBezTo>
                    <a:pt x="26" y="9"/>
                    <a:pt x="26" y="8"/>
                    <a:pt x="25" y="8"/>
                  </a:cubicBezTo>
                  <a:cubicBezTo>
                    <a:pt x="25" y="7"/>
                    <a:pt x="24" y="7"/>
                    <a:pt x="24" y="7"/>
                  </a:cubicBezTo>
                  <a:moveTo>
                    <a:pt x="31" y="0"/>
                  </a:moveTo>
                  <a:cubicBezTo>
                    <a:pt x="31" y="0"/>
                    <a:pt x="30" y="0"/>
                    <a:pt x="30" y="1"/>
                  </a:cubicBezTo>
                  <a:cubicBezTo>
                    <a:pt x="29" y="1"/>
                    <a:pt x="29" y="2"/>
                    <a:pt x="30" y="3"/>
                  </a:cubicBezTo>
                  <a:cubicBezTo>
                    <a:pt x="30" y="3"/>
                    <a:pt x="31" y="4"/>
                    <a:pt x="31" y="4"/>
                  </a:cubicBezTo>
                  <a:cubicBezTo>
                    <a:pt x="32" y="4"/>
                    <a:pt x="32" y="3"/>
                    <a:pt x="32" y="3"/>
                  </a:cubicBezTo>
                  <a:cubicBezTo>
                    <a:pt x="33" y="3"/>
                    <a:pt x="33" y="1"/>
                    <a:pt x="32" y="1"/>
                  </a:cubicBezTo>
                  <a:cubicBezTo>
                    <a:pt x="32" y="0"/>
                    <a:pt x="32" y="0"/>
                    <a:pt x="31"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5" name="Freeform 1188"/>
            <p:cNvSpPr>
              <a:spLocks noEditPoints="1"/>
            </p:cNvSpPr>
            <p:nvPr/>
          </p:nvSpPr>
          <p:spPr bwMode="auto">
            <a:xfrm>
              <a:off x="3865917" y="3039507"/>
              <a:ext cx="84217" cy="20212"/>
            </a:xfrm>
            <a:custGeom>
              <a:avLst/>
              <a:gdLst>
                <a:gd name="T0" fmla="*/ 2 w 24"/>
                <a:gd name="T1" fmla="*/ 2 h 6"/>
                <a:gd name="T2" fmla="*/ 2 w 24"/>
                <a:gd name="T3" fmla="*/ 2 h 6"/>
                <a:gd name="T4" fmla="*/ 0 w 24"/>
                <a:gd name="T5" fmla="*/ 4 h 6"/>
                <a:gd name="T6" fmla="*/ 2 w 24"/>
                <a:gd name="T7" fmla="*/ 6 h 6"/>
                <a:gd name="T8" fmla="*/ 2 w 24"/>
                <a:gd name="T9" fmla="*/ 6 h 6"/>
                <a:gd name="T10" fmla="*/ 4 w 24"/>
                <a:gd name="T11" fmla="*/ 4 h 6"/>
                <a:gd name="T12" fmla="*/ 2 w 24"/>
                <a:gd name="T13" fmla="*/ 2 h 6"/>
                <a:gd name="T14" fmla="*/ 12 w 24"/>
                <a:gd name="T15" fmla="*/ 1 h 6"/>
                <a:gd name="T16" fmla="*/ 12 w 24"/>
                <a:gd name="T17" fmla="*/ 1 h 6"/>
                <a:gd name="T18" fmla="*/ 10 w 24"/>
                <a:gd name="T19" fmla="*/ 3 h 6"/>
                <a:gd name="T20" fmla="*/ 12 w 24"/>
                <a:gd name="T21" fmla="*/ 4 h 6"/>
                <a:gd name="T22" fmla="*/ 12 w 24"/>
                <a:gd name="T23" fmla="*/ 4 h 6"/>
                <a:gd name="T24" fmla="*/ 14 w 24"/>
                <a:gd name="T25" fmla="*/ 3 h 6"/>
                <a:gd name="T26" fmla="*/ 12 w 24"/>
                <a:gd name="T27" fmla="*/ 1 h 6"/>
                <a:gd name="T28" fmla="*/ 22 w 24"/>
                <a:gd name="T29" fmla="*/ 0 h 6"/>
                <a:gd name="T30" fmla="*/ 22 w 24"/>
                <a:gd name="T31" fmla="*/ 0 h 6"/>
                <a:gd name="T32" fmla="*/ 20 w 24"/>
                <a:gd name="T33" fmla="*/ 2 h 6"/>
                <a:gd name="T34" fmla="*/ 22 w 24"/>
                <a:gd name="T35" fmla="*/ 3 h 6"/>
                <a:gd name="T36" fmla="*/ 22 w 24"/>
                <a:gd name="T37" fmla="*/ 3 h 6"/>
                <a:gd name="T38" fmla="*/ 23 w 24"/>
                <a:gd name="T39" fmla="*/ 1 h 6"/>
                <a:gd name="T40" fmla="*/ 22 w 24"/>
                <a:gd name="T4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6">
                  <a:moveTo>
                    <a:pt x="2" y="2"/>
                  </a:moveTo>
                  <a:cubicBezTo>
                    <a:pt x="2" y="2"/>
                    <a:pt x="2" y="2"/>
                    <a:pt x="2" y="2"/>
                  </a:cubicBezTo>
                  <a:cubicBezTo>
                    <a:pt x="1" y="2"/>
                    <a:pt x="0" y="3"/>
                    <a:pt x="0" y="4"/>
                  </a:cubicBezTo>
                  <a:cubicBezTo>
                    <a:pt x="0" y="5"/>
                    <a:pt x="1" y="6"/>
                    <a:pt x="2" y="6"/>
                  </a:cubicBezTo>
                  <a:cubicBezTo>
                    <a:pt x="2" y="6"/>
                    <a:pt x="2" y="6"/>
                    <a:pt x="2" y="6"/>
                  </a:cubicBezTo>
                  <a:cubicBezTo>
                    <a:pt x="3" y="5"/>
                    <a:pt x="4" y="5"/>
                    <a:pt x="4" y="4"/>
                  </a:cubicBezTo>
                  <a:cubicBezTo>
                    <a:pt x="4" y="3"/>
                    <a:pt x="3" y="2"/>
                    <a:pt x="2" y="2"/>
                  </a:cubicBezTo>
                  <a:moveTo>
                    <a:pt x="12" y="1"/>
                  </a:moveTo>
                  <a:cubicBezTo>
                    <a:pt x="12" y="1"/>
                    <a:pt x="12" y="1"/>
                    <a:pt x="12" y="1"/>
                  </a:cubicBezTo>
                  <a:cubicBezTo>
                    <a:pt x="11" y="1"/>
                    <a:pt x="10" y="2"/>
                    <a:pt x="10" y="3"/>
                  </a:cubicBezTo>
                  <a:cubicBezTo>
                    <a:pt x="10" y="4"/>
                    <a:pt x="11" y="4"/>
                    <a:pt x="12" y="4"/>
                  </a:cubicBezTo>
                  <a:cubicBezTo>
                    <a:pt x="12" y="4"/>
                    <a:pt x="12" y="4"/>
                    <a:pt x="12" y="4"/>
                  </a:cubicBezTo>
                  <a:cubicBezTo>
                    <a:pt x="13" y="4"/>
                    <a:pt x="14" y="3"/>
                    <a:pt x="14" y="3"/>
                  </a:cubicBezTo>
                  <a:cubicBezTo>
                    <a:pt x="13" y="2"/>
                    <a:pt x="13" y="1"/>
                    <a:pt x="12" y="1"/>
                  </a:cubicBezTo>
                  <a:moveTo>
                    <a:pt x="22" y="0"/>
                  </a:moveTo>
                  <a:cubicBezTo>
                    <a:pt x="22" y="0"/>
                    <a:pt x="22" y="0"/>
                    <a:pt x="22" y="0"/>
                  </a:cubicBezTo>
                  <a:cubicBezTo>
                    <a:pt x="21" y="0"/>
                    <a:pt x="20" y="1"/>
                    <a:pt x="20" y="2"/>
                  </a:cubicBezTo>
                  <a:cubicBezTo>
                    <a:pt x="20" y="3"/>
                    <a:pt x="21" y="3"/>
                    <a:pt x="22" y="3"/>
                  </a:cubicBezTo>
                  <a:cubicBezTo>
                    <a:pt x="22" y="3"/>
                    <a:pt x="22" y="3"/>
                    <a:pt x="22" y="3"/>
                  </a:cubicBezTo>
                  <a:cubicBezTo>
                    <a:pt x="23" y="3"/>
                    <a:pt x="24" y="2"/>
                    <a:pt x="23" y="1"/>
                  </a:cubicBezTo>
                  <a:cubicBezTo>
                    <a:pt x="23" y="0"/>
                    <a:pt x="23" y="0"/>
                    <a:pt x="2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6" name="Freeform 1189"/>
            <p:cNvSpPr>
              <a:spLocks noEditPoints="1"/>
            </p:cNvSpPr>
            <p:nvPr/>
          </p:nvSpPr>
          <p:spPr bwMode="auto">
            <a:xfrm>
              <a:off x="3606530" y="1607831"/>
              <a:ext cx="309915" cy="309916"/>
            </a:xfrm>
            <a:custGeom>
              <a:avLst/>
              <a:gdLst>
                <a:gd name="T0" fmla="*/ 54 w 91"/>
                <a:gd name="T1" fmla="*/ 81 h 90"/>
                <a:gd name="T2" fmla="*/ 52 w 91"/>
                <a:gd name="T3" fmla="*/ 80 h 90"/>
                <a:gd name="T4" fmla="*/ 53 w 91"/>
                <a:gd name="T5" fmla="*/ 78 h 90"/>
                <a:gd name="T6" fmla="*/ 54 w 91"/>
                <a:gd name="T7" fmla="*/ 78 h 90"/>
                <a:gd name="T8" fmla="*/ 55 w 91"/>
                <a:gd name="T9" fmla="*/ 79 h 90"/>
                <a:gd name="T10" fmla="*/ 54 w 91"/>
                <a:gd name="T11" fmla="*/ 81 h 90"/>
                <a:gd name="T12" fmla="*/ 54 w 91"/>
                <a:gd name="T13" fmla="*/ 81 h 90"/>
                <a:gd name="T14" fmla="*/ 49 w 91"/>
                <a:gd name="T15" fmla="*/ 72 h 90"/>
                <a:gd name="T16" fmla="*/ 47 w 91"/>
                <a:gd name="T17" fmla="*/ 72 h 90"/>
                <a:gd name="T18" fmla="*/ 48 w 91"/>
                <a:gd name="T19" fmla="*/ 69 h 90"/>
                <a:gd name="T20" fmla="*/ 49 w 91"/>
                <a:gd name="T21" fmla="*/ 69 h 90"/>
                <a:gd name="T22" fmla="*/ 50 w 91"/>
                <a:gd name="T23" fmla="*/ 70 h 90"/>
                <a:gd name="T24" fmla="*/ 50 w 91"/>
                <a:gd name="T25" fmla="*/ 72 h 90"/>
                <a:gd name="T26" fmla="*/ 49 w 91"/>
                <a:gd name="T27" fmla="*/ 72 h 90"/>
                <a:gd name="T28" fmla="*/ 73 w 91"/>
                <a:gd name="T29" fmla="*/ 67 h 90"/>
                <a:gd name="T30" fmla="*/ 73 w 91"/>
                <a:gd name="T31" fmla="*/ 67 h 90"/>
                <a:gd name="T32" fmla="*/ 72 w 91"/>
                <a:gd name="T33" fmla="*/ 64 h 90"/>
                <a:gd name="T34" fmla="*/ 73 w 91"/>
                <a:gd name="T35" fmla="*/ 63 h 90"/>
                <a:gd name="T36" fmla="*/ 74 w 91"/>
                <a:gd name="T37" fmla="*/ 63 h 90"/>
                <a:gd name="T38" fmla="*/ 75 w 91"/>
                <a:gd name="T39" fmla="*/ 66 h 90"/>
                <a:gd name="T40" fmla="*/ 73 w 91"/>
                <a:gd name="T41" fmla="*/ 67 h 90"/>
                <a:gd name="T42" fmla="*/ 64 w 91"/>
                <a:gd name="T43" fmla="*/ 63 h 90"/>
                <a:gd name="T44" fmla="*/ 63 w 91"/>
                <a:gd name="T45" fmla="*/ 63 h 90"/>
                <a:gd name="T46" fmla="*/ 63 w 91"/>
                <a:gd name="T47" fmla="*/ 60 h 90"/>
                <a:gd name="T48" fmla="*/ 64 w 91"/>
                <a:gd name="T49" fmla="*/ 59 h 90"/>
                <a:gd name="T50" fmla="*/ 65 w 91"/>
                <a:gd name="T51" fmla="*/ 60 h 90"/>
                <a:gd name="T52" fmla="*/ 66 w 91"/>
                <a:gd name="T53" fmla="*/ 62 h 90"/>
                <a:gd name="T54" fmla="*/ 64 w 91"/>
                <a:gd name="T55" fmla="*/ 63 h 90"/>
                <a:gd name="T56" fmla="*/ 55 w 91"/>
                <a:gd name="T57" fmla="*/ 59 h 90"/>
                <a:gd name="T58" fmla="*/ 54 w 91"/>
                <a:gd name="T59" fmla="*/ 59 h 90"/>
                <a:gd name="T60" fmla="*/ 53 w 91"/>
                <a:gd name="T61" fmla="*/ 57 h 90"/>
                <a:gd name="T62" fmla="*/ 55 w 91"/>
                <a:gd name="T63" fmla="*/ 56 h 90"/>
                <a:gd name="T64" fmla="*/ 56 w 91"/>
                <a:gd name="T65" fmla="*/ 56 h 90"/>
                <a:gd name="T66" fmla="*/ 56 w 91"/>
                <a:gd name="T67" fmla="*/ 58 h 90"/>
                <a:gd name="T68" fmla="*/ 55 w 91"/>
                <a:gd name="T69" fmla="*/ 59 h 90"/>
                <a:gd name="T70" fmla="*/ 46 w 91"/>
                <a:gd name="T71" fmla="*/ 55 h 90"/>
                <a:gd name="T72" fmla="*/ 45 w 91"/>
                <a:gd name="T73" fmla="*/ 55 h 90"/>
                <a:gd name="T74" fmla="*/ 44 w 91"/>
                <a:gd name="T75" fmla="*/ 53 h 90"/>
                <a:gd name="T76" fmla="*/ 46 w 91"/>
                <a:gd name="T77" fmla="*/ 52 h 90"/>
                <a:gd name="T78" fmla="*/ 46 w 91"/>
                <a:gd name="T79" fmla="*/ 52 h 90"/>
                <a:gd name="T80" fmla="*/ 47 w 91"/>
                <a:gd name="T81" fmla="*/ 54 h 90"/>
                <a:gd name="T82" fmla="*/ 46 w 91"/>
                <a:gd name="T83" fmla="*/ 55 h 90"/>
                <a:gd name="T84" fmla="*/ 46 w 91"/>
                <a:gd name="T85" fmla="*/ 0 h 90"/>
                <a:gd name="T86" fmla="*/ 0 w 91"/>
                <a:gd name="T87" fmla="*/ 45 h 90"/>
                <a:gd name="T88" fmla="*/ 46 w 91"/>
                <a:gd name="T89" fmla="*/ 90 h 90"/>
                <a:gd name="T90" fmla="*/ 57 w 91"/>
                <a:gd name="T91" fmla="*/ 89 h 90"/>
                <a:gd name="T92" fmla="*/ 58 w 91"/>
                <a:gd name="T93" fmla="*/ 87 h 90"/>
                <a:gd name="T94" fmla="*/ 58 w 91"/>
                <a:gd name="T95" fmla="*/ 87 h 90"/>
                <a:gd name="T96" fmla="*/ 60 w 91"/>
                <a:gd name="T97" fmla="*/ 88 h 90"/>
                <a:gd name="T98" fmla="*/ 60 w 91"/>
                <a:gd name="T99" fmla="*/ 88 h 90"/>
                <a:gd name="T100" fmla="*/ 83 w 91"/>
                <a:gd name="T101" fmla="*/ 70 h 90"/>
                <a:gd name="T102" fmla="*/ 82 w 91"/>
                <a:gd name="T103" fmla="*/ 71 h 90"/>
                <a:gd name="T104" fmla="*/ 82 w 91"/>
                <a:gd name="T105" fmla="*/ 70 h 90"/>
                <a:gd name="T106" fmla="*/ 81 w 91"/>
                <a:gd name="T107" fmla="*/ 68 h 90"/>
                <a:gd name="T108" fmla="*/ 82 w 91"/>
                <a:gd name="T109" fmla="*/ 67 h 90"/>
                <a:gd name="T110" fmla="*/ 83 w 91"/>
                <a:gd name="T111" fmla="*/ 67 h 90"/>
                <a:gd name="T112" fmla="*/ 84 w 91"/>
                <a:gd name="T113" fmla="*/ 69 h 90"/>
                <a:gd name="T114" fmla="*/ 91 w 91"/>
                <a:gd name="T115" fmla="*/ 45 h 90"/>
                <a:gd name="T116" fmla="*/ 46 w 91"/>
                <a:gd name="T117"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 h="90">
                  <a:moveTo>
                    <a:pt x="54" y="81"/>
                  </a:moveTo>
                  <a:cubicBezTo>
                    <a:pt x="53" y="81"/>
                    <a:pt x="52" y="81"/>
                    <a:pt x="52" y="80"/>
                  </a:cubicBezTo>
                  <a:cubicBezTo>
                    <a:pt x="52" y="80"/>
                    <a:pt x="52" y="79"/>
                    <a:pt x="53" y="78"/>
                  </a:cubicBezTo>
                  <a:cubicBezTo>
                    <a:pt x="53" y="78"/>
                    <a:pt x="53" y="78"/>
                    <a:pt x="54" y="78"/>
                  </a:cubicBezTo>
                  <a:cubicBezTo>
                    <a:pt x="54" y="78"/>
                    <a:pt x="55" y="78"/>
                    <a:pt x="55" y="79"/>
                  </a:cubicBezTo>
                  <a:cubicBezTo>
                    <a:pt x="56" y="80"/>
                    <a:pt x="55" y="81"/>
                    <a:pt x="54" y="81"/>
                  </a:cubicBezTo>
                  <a:cubicBezTo>
                    <a:pt x="54" y="81"/>
                    <a:pt x="54" y="81"/>
                    <a:pt x="54" y="81"/>
                  </a:cubicBezTo>
                  <a:moveTo>
                    <a:pt x="49" y="72"/>
                  </a:moveTo>
                  <a:cubicBezTo>
                    <a:pt x="48" y="72"/>
                    <a:pt x="48" y="72"/>
                    <a:pt x="47" y="72"/>
                  </a:cubicBezTo>
                  <a:cubicBezTo>
                    <a:pt x="47" y="71"/>
                    <a:pt x="47" y="70"/>
                    <a:pt x="48" y="69"/>
                  </a:cubicBezTo>
                  <a:cubicBezTo>
                    <a:pt x="48" y="69"/>
                    <a:pt x="49" y="69"/>
                    <a:pt x="49" y="69"/>
                  </a:cubicBezTo>
                  <a:cubicBezTo>
                    <a:pt x="49" y="69"/>
                    <a:pt x="50" y="69"/>
                    <a:pt x="50" y="70"/>
                  </a:cubicBezTo>
                  <a:cubicBezTo>
                    <a:pt x="51" y="71"/>
                    <a:pt x="50" y="72"/>
                    <a:pt x="50" y="72"/>
                  </a:cubicBezTo>
                  <a:cubicBezTo>
                    <a:pt x="49" y="72"/>
                    <a:pt x="49" y="72"/>
                    <a:pt x="49" y="72"/>
                  </a:cubicBezTo>
                  <a:moveTo>
                    <a:pt x="73" y="67"/>
                  </a:moveTo>
                  <a:cubicBezTo>
                    <a:pt x="73" y="67"/>
                    <a:pt x="73" y="67"/>
                    <a:pt x="73" y="67"/>
                  </a:cubicBezTo>
                  <a:cubicBezTo>
                    <a:pt x="72" y="66"/>
                    <a:pt x="71" y="65"/>
                    <a:pt x="72" y="64"/>
                  </a:cubicBezTo>
                  <a:cubicBezTo>
                    <a:pt x="72" y="64"/>
                    <a:pt x="73" y="63"/>
                    <a:pt x="73" y="63"/>
                  </a:cubicBezTo>
                  <a:cubicBezTo>
                    <a:pt x="74" y="63"/>
                    <a:pt x="74" y="63"/>
                    <a:pt x="74" y="63"/>
                  </a:cubicBezTo>
                  <a:cubicBezTo>
                    <a:pt x="75" y="64"/>
                    <a:pt x="75" y="65"/>
                    <a:pt x="75" y="66"/>
                  </a:cubicBezTo>
                  <a:cubicBezTo>
                    <a:pt x="75" y="66"/>
                    <a:pt x="74" y="67"/>
                    <a:pt x="73" y="67"/>
                  </a:cubicBezTo>
                  <a:moveTo>
                    <a:pt x="64" y="63"/>
                  </a:moveTo>
                  <a:cubicBezTo>
                    <a:pt x="63" y="63"/>
                    <a:pt x="63" y="63"/>
                    <a:pt x="63" y="63"/>
                  </a:cubicBezTo>
                  <a:cubicBezTo>
                    <a:pt x="63" y="62"/>
                    <a:pt x="62" y="61"/>
                    <a:pt x="63" y="60"/>
                  </a:cubicBezTo>
                  <a:cubicBezTo>
                    <a:pt x="63" y="60"/>
                    <a:pt x="63" y="59"/>
                    <a:pt x="64" y="59"/>
                  </a:cubicBezTo>
                  <a:cubicBezTo>
                    <a:pt x="64" y="59"/>
                    <a:pt x="65" y="59"/>
                    <a:pt x="65" y="60"/>
                  </a:cubicBezTo>
                  <a:cubicBezTo>
                    <a:pt x="66" y="60"/>
                    <a:pt x="66" y="61"/>
                    <a:pt x="66" y="62"/>
                  </a:cubicBezTo>
                  <a:cubicBezTo>
                    <a:pt x="65" y="62"/>
                    <a:pt x="65" y="63"/>
                    <a:pt x="64" y="63"/>
                  </a:cubicBezTo>
                  <a:moveTo>
                    <a:pt x="55" y="59"/>
                  </a:moveTo>
                  <a:cubicBezTo>
                    <a:pt x="54" y="59"/>
                    <a:pt x="54" y="59"/>
                    <a:pt x="54" y="59"/>
                  </a:cubicBezTo>
                  <a:cubicBezTo>
                    <a:pt x="53" y="58"/>
                    <a:pt x="53" y="57"/>
                    <a:pt x="53" y="57"/>
                  </a:cubicBezTo>
                  <a:cubicBezTo>
                    <a:pt x="54" y="56"/>
                    <a:pt x="54" y="56"/>
                    <a:pt x="55" y="56"/>
                  </a:cubicBezTo>
                  <a:cubicBezTo>
                    <a:pt x="55" y="56"/>
                    <a:pt x="55" y="56"/>
                    <a:pt x="56" y="56"/>
                  </a:cubicBezTo>
                  <a:cubicBezTo>
                    <a:pt x="56" y="56"/>
                    <a:pt x="57" y="57"/>
                    <a:pt x="56" y="58"/>
                  </a:cubicBezTo>
                  <a:cubicBezTo>
                    <a:pt x="56" y="59"/>
                    <a:pt x="56" y="59"/>
                    <a:pt x="55" y="59"/>
                  </a:cubicBezTo>
                  <a:moveTo>
                    <a:pt x="46" y="55"/>
                  </a:moveTo>
                  <a:cubicBezTo>
                    <a:pt x="45" y="55"/>
                    <a:pt x="45" y="55"/>
                    <a:pt x="45" y="55"/>
                  </a:cubicBezTo>
                  <a:cubicBezTo>
                    <a:pt x="44" y="54"/>
                    <a:pt x="44" y="54"/>
                    <a:pt x="44" y="53"/>
                  </a:cubicBezTo>
                  <a:cubicBezTo>
                    <a:pt x="44" y="52"/>
                    <a:pt x="45" y="52"/>
                    <a:pt x="46" y="52"/>
                  </a:cubicBezTo>
                  <a:cubicBezTo>
                    <a:pt x="46" y="52"/>
                    <a:pt x="46" y="52"/>
                    <a:pt x="46" y="52"/>
                  </a:cubicBezTo>
                  <a:cubicBezTo>
                    <a:pt x="47" y="52"/>
                    <a:pt x="48" y="53"/>
                    <a:pt x="47" y="54"/>
                  </a:cubicBezTo>
                  <a:cubicBezTo>
                    <a:pt x="47" y="55"/>
                    <a:pt x="46" y="55"/>
                    <a:pt x="46" y="55"/>
                  </a:cubicBezTo>
                  <a:moveTo>
                    <a:pt x="46" y="0"/>
                  </a:moveTo>
                  <a:cubicBezTo>
                    <a:pt x="21" y="0"/>
                    <a:pt x="0" y="20"/>
                    <a:pt x="0" y="45"/>
                  </a:cubicBezTo>
                  <a:cubicBezTo>
                    <a:pt x="0" y="70"/>
                    <a:pt x="21" y="90"/>
                    <a:pt x="46" y="90"/>
                  </a:cubicBezTo>
                  <a:cubicBezTo>
                    <a:pt x="50" y="90"/>
                    <a:pt x="53" y="90"/>
                    <a:pt x="57" y="89"/>
                  </a:cubicBezTo>
                  <a:cubicBezTo>
                    <a:pt x="57" y="88"/>
                    <a:pt x="57" y="87"/>
                    <a:pt x="58" y="87"/>
                  </a:cubicBezTo>
                  <a:cubicBezTo>
                    <a:pt x="58" y="87"/>
                    <a:pt x="58" y="87"/>
                    <a:pt x="58" y="87"/>
                  </a:cubicBezTo>
                  <a:cubicBezTo>
                    <a:pt x="59" y="87"/>
                    <a:pt x="60" y="87"/>
                    <a:pt x="60" y="88"/>
                  </a:cubicBezTo>
                  <a:cubicBezTo>
                    <a:pt x="60" y="88"/>
                    <a:pt x="60" y="88"/>
                    <a:pt x="60" y="88"/>
                  </a:cubicBezTo>
                  <a:cubicBezTo>
                    <a:pt x="70" y="85"/>
                    <a:pt x="78" y="79"/>
                    <a:pt x="83" y="70"/>
                  </a:cubicBezTo>
                  <a:cubicBezTo>
                    <a:pt x="83" y="71"/>
                    <a:pt x="83" y="71"/>
                    <a:pt x="82" y="71"/>
                  </a:cubicBezTo>
                  <a:cubicBezTo>
                    <a:pt x="82" y="70"/>
                    <a:pt x="82" y="70"/>
                    <a:pt x="82" y="70"/>
                  </a:cubicBezTo>
                  <a:cubicBezTo>
                    <a:pt x="81" y="70"/>
                    <a:pt x="81" y="69"/>
                    <a:pt x="81" y="68"/>
                  </a:cubicBezTo>
                  <a:cubicBezTo>
                    <a:pt x="81" y="68"/>
                    <a:pt x="82" y="67"/>
                    <a:pt x="82" y="67"/>
                  </a:cubicBezTo>
                  <a:cubicBezTo>
                    <a:pt x="83" y="67"/>
                    <a:pt x="83" y="67"/>
                    <a:pt x="83" y="67"/>
                  </a:cubicBezTo>
                  <a:cubicBezTo>
                    <a:pt x="84" y="68"/>
                    <a:pt x="84" y="68"/>
                    <a:pt x="84" y="69"/>
                  </a:cubicBezTo>
                  <a:cubicBezTo>
                    <a:pt x="88" y="62"/>
                    <a:pt x="91" y="54"/>
                    <a:pt x="91" y="45"/>
                  </a:cubicBezTo>
                  <a:cubicBezTo>
                    <a:pt x="91" y="20"/>
                    <a:pt x="71" y="0"/>
                    <a:pt x="46"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47" name="Freeform 1190"/>
            <p:cNvSpPr>
              <a:spLocks noEditPoints="1"/>
            </p:cNvSpPr>
            <p:nvPr/>
          </p:nvSpPr>
          <p:spPr bwMode="auto">
            <a:xfrm>
              <a:off x="3758121" y="1786370"/>
              <a:ext cx="134746" cy="64005"/>
            </a:xfrm>
            <a:custGeom>
              <a:avLst/>
              <a:gdLst>
                <a:gd name="T0" fmla="*/ 38 w 40"/>
                <a:gd name="T1" fmla="*/ 15 h 19"/>
                <a:gd name="T2" fmla="*/ 37 w 40"/>
                <a:gd name="T3" fmla="*/ 16 h 19"/>
                <a:gd name="T4" fmla="*/ 38 w 40"/>
                <a:gd name="T5" fmla="*/ 18 h 19"/>
                <a:gd name="T6" fmla="*/ 38 w 40"/>
                <a:gd name="T7" fmla="*/ 19 h 19"/>
                <a:gd name="T8" fmla="*/ 39 w 40"/>
                <a:gd name="T9" fmla="*/ 18 h 19"/>
                <a:gd name="T10" fmla="*/ 40 w 40"/>
                <a:gd name="T11" fmla="*/ 17 h 19"/>
                <a:gd name="T12" fmla="*/ 39 w 40"/>
                <a:gd name="T13" fmla="*/ 15 h 19"/>
                <a:gd name="T14" fmla="*/ 38 w 40"/>
                <a:gd name="T15" fmla="*/ 15 h 19"/>
                <a:gd name="T16" fmla="*/ 29 w 40"/>
                <a:gd name="T17" fmla="*/ 11 h 19"/>
                <a:gd name="T18" fmla="*/ 28 w 40"/>
                <a:gd name="T19" fmla="*/ 12 h 19"/>
                <a:gd name="T20" fmla="*/ 29 w 40"/>
                <a:gd name="T21" fmla="*/ 15 h 19"/>
                <a:gd name="T22" fmla="*/ 29 w 40"/>
                <a:gd name="T23" fmla="*/ 15 h 19"/>
                <a:gd name="T24" fmla="*/ 31 w 40"/>
                <a:gd name="T25" fmla="*/ 14 h 19"/>
                <a:gd name="T26" fmla="*/ 30 w 40"/>
                <a:gd name="T27" fmla="*/ 11 h 19"/>
                <a:gd name="T28" fmla="*/ 29 w 40"/>
                <a:gd name="T29" fmla="*/ 11 h 19"/>
                <a:gd name="T30" fmla="*/ 20 w 40"/>
                <a:gd name="T31" fmla="*/ 7 h 19"/>
                <a:gd name="T32" fmla="*/ 19 w 40"/>
                <a:gd name="T33" fmla="*/ 8 h 19"/>
                <a:gd name="T34" fmla="*/ 19 w 40"/>
                <a:gd name="T35" fmla="*/ 11 h 19"/>
                <a:gd name="T36" fmla="*/ 20 w 40"/>
                <a:gd name="T37" fmla="*/ 11 h 19"/>
                <a:gd name="T38" fmla="*/ 22 w 40"/>
                <a:gd name="T39" fmla="*/ 10 h 19"/>
                <a:gd name="T40" fmla="*/ 21 w 40"/>
                <a:gd name="T41" fmla="*/ 8 h 19"/>
                <a:gd name="T42" fmla="*/ 20 w 40"/>
                <a:gd name="T43" fmla="*/ 7 h 19"/>
                <a:gd name="T44" fmla="*/ 11 w 40"/>
                <a:gd name="T45" fmla="*/ 4 h 19"/>
                <a:gd name="T46" fmla="*/ 9 w 40"/>
                <a:gd name="T47" fmla="*/ 5 h 19"/>
                <a:gd name="T48" fmla="*/ 10 w 40"/>
                <a:gd name="T49" fmla="*/ 7 h 19"/>
                <a:gd name="T50" fmla="*/ 11 w 40"/>
                <a:gd name="T51" fmla="*/ 7 h 19"/>
                <a:gd name="T52" fmla="*/ 12 w 40"/>
                <a:gd name="T53" fmla="*/ 6 h 19"/>
                <a:gd name="T54" fmla="*/ 12 w 40"/>
                <a:gd name="T55" fmla="*/ 4 h 19"/>
                <a:gd name="T56" fmla="*/ 11 w 40"/>
                <a:gd name="T57" fmla="*/ 4 h 19"/>
                <a:gd name="T58" fmla="*/ 2 w 40"/>
                <a:gd name="T59" fmla="*/ 0 h 19"/>
                <a:gd name="T60" fmla="*/ 0 w 40"/>
                <a:gd name="T61" fmla="*/ 1 h 19"/>
                <a:gd name="T62" fmla="*/ 1 w 40"/>
                <a:gd name="T63" fmla="*/ 3 h 19"/>
                <a:gd name="T64" fmla="*/ 2 w 40"/>
                <a:gd name="T65" fmla="*/ 3 h 19"/>
                <a:gd name="T66" fmla="*/ 3 w 40"/>
                <a:gd name="T67" fmla="*/ 2 h 19"/>
                <a:gd name="T68" fmla="*/ 2 w 40"/>
                <a:gd name="T69" fmla="*/ 0 h 19"/>
                <a:gd name="T70" fmla="*/ 2 w 40"/>
                <a:gd name="T71"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 h="19">
                  <a:moveTo>
                    <a:pt x="38" y="15"/>
                  </a:moveTo>
                  <a:cubicBezTo>
                    <a:pt x="38" y="15"/>
                    <a:pt x="37" y="16"/>
                    <a:pt x="37" y="16"/>
                  </a:cubicBezTo>
                  <a:cubicBezTo>
                    <a:pt x="37" y="17"/>
                    <a:pt x="37" y="18"/>
                    <a:pt x="38" y="18"/>
                  </a:cubicBezTo>
                  <a:cubicBezTo>
                    <a:pt x="38" y="19"/>
                    <a:pt x="38" y="19"/>
                    <a:pt x="38" y="19"/>
                  </a:cubicBezTo>
                  <a:cubicBezTo>
                    <a:pt x="39" y="19"/>
                    <a:pt x="39" y="19"/>
                    <a:pt x="39" y="18"/>
                  </a:cubicBezTo>
                  <a:cubicBezTo>
                    <a:pt x="39" y="18"/>
                    <a:pt x="40" y="17"/>
                    <a:pt x="40" y="17"/>
                  </a:cubicBezTo>
                  <a:cubicBezTo>
                    <a:pt x="40" y="16"/>
                    <a:pt x="40" y="16"/>
                    <a:pt x="39" y="15"/>
                  </a:cubicBezTo>
                  <a:cubicBezTo>
                    <a:pt x="39" y="15"/>
                    <a:pt x="39" y="15"/>
                    <a:pt x="38" y="15"/>
                  </a:cubicBezTo>
                  <a:moveTo>
                    <a:pt x="29" y="11"/>
                  </a:moveTo>
                  <a:cubicBezTo>
                    <a:pt x="29" y="11"/>
                    <a:pt x="28" y="12"/>
                    <a:pt x="28" y="12"/>
                  </a:cubicBezTo>
                  <a:cubicBezTo>
                    <a:pt x="27" y="13"/>
                    <a:pt x="28" y="14"/>
                    <a:pt x="29" y="15"/>
                  </a:cubicBezTo>
                  <a:cubicBezTo>
                    <a:pt x="29" y="15"/>
                    <a:pt x="29" y="15"/>
                    <a:pt x="29" y="15"/>
                  </a:cubicBezTo>
                  <a:cubicBezTo>
                    <a:pt x="30" y="15"/>
                    <a:pt x="31" y="14"/>
                    <a:pt x="31" y="14"/>
                  </a:cubicBezTo>
                  <a:cubicBezTo>
                    <a:pt x="31" y="13"/>
                    <a:pt x="31" y="12"/>
                    <a:pt x="30" y="11"/>
                  </a:cubicBezTo>
                  <a:cubicBezTo>
                    <a:pt x="30" y="11"/>
                    <a:pt x="30" y="11"/>
                    <a:pt x="29" y="11"/>
                  </a:cubicBezTo>
                  <a:moveTo>
                    <a:pt x="20" y="7"/>
                  </a:moveTo>
                  <a:cubicBezTo>
                    <a:pt x="19" y="7"/>
                    <a:pt x="19" y="8"/>
                    <a:pt x="19" y="8"/>
                  </a:cubicBezTo>
                  <a:cubicBezTo>
                    <a:pt x="18" y="9"/>
                    <a:pt x="19" y="10"/>
                    <a:pt x="19" y="11"/>
                  </a:cubicBezTo>
                  <a:cubicBezTo>
                    <a:pt x="20" y="11"/>
                    <a:pt x="20" y="11"/>
                    <a:pt x="20" y="11"/>
                  </a:cubicBezTo>
                  <a:cubicBezTo>
                    <a:pt x="21" y="11"/>
                    <a:pt x="21" y="10"/>
                    <a:pt x="22" y="10"/>
                  </a:cubicBezTo>
                  <a:cubicBezTo>
                    <a:pt x="22" y="9"/>
                    <a:pt x="22" y="8"/>
                    <a:pt x="21" y="8"/>
                  </a:cubicBezTo>
                  <a:cubicBezTo>
                    <a:pt x="21" y="7"/>
                    <a:pt x="20" y="7"/>
                    <a:pt x="20" y="7"/>
                  </a:cubicBezTo>
                  <a:moveTo>
                    <a:pt x="11" y="4"/>
                  </a:moveTo>
                  <a:cubicBezTo>
                    <a:pt x="10" y="4"/>
                    <a:pt x="10" y="4"/>
                    <a:pt x="9" y="5"/>
                  </a:cubicBezTo>
                  <a:cubicBezTo>
                    <a:pt x="9" y="5"/>
                    <a:pt x="9" y="6"/>
                    <a:pt x="10" y="7"/>
                  </a:cubicBezTo>
                  <a:cubicBezTo>
                    <a:pt x="11" y="7"/>
                    <a:pt x="11" y="7"/>
                    <a:pt x="11" y="7"/>
                  </a:cubicBezTo>
                  <a:cubicBezTo>
                    <a:pt x="12" y="7"/>
                    <a:pt x="12" y="7"/>
                    <a:pt x="12" y="6"/>
                  </a:cubicBezTo>
                  <a:cubicBezTo>
                    <a:pt x="13" y="5"/>
                    <a:pt x="12" y="4"/>
                    <a:pt x="12" y="4"/>
                  </a:cubicBezTo>
                  <a:cubicBezTo>
                    <a:pt x="11" y="4"/>
                    <a:pt x="11" y="4"/>
                    <a:pt x="11" y="4"/>
                  </a:cubicBezTo>
                  <a:moveTo>
                    <a:pt x="2" y="0"/>
                  </a:moveTo>
                  <a:cubicBezTo>
                    <a:pt x="1" y="0"/>
                    <a:pt x="0" y="0"/>
                    <a:pt x="0" y="1"/>
                  </a:cubicBezTo>
                  <a:cubicBezTo>
                    <a:pt x="0" y="2"/>
                    <a:pt x="0" y="2"/>
                    <a:pt x="1" y="3"/>
                  </a:cubicBezTo>
                  <a:cubicBezTo>
                    <a:pt x="2" y="3"/>
                    <a:pt x="2" y="3"/>
                    <a:pt x="2" y="3"/>
                  </a:cubicBezTo>
                  <a:cubicBezTo>
                    <a:pt x="2" y="3"/>
                    <a:pt x="3" y="3"/>
                    <a:pt x="3" y="2"/>
                  </a:cubicBezTo>
                  <a:cubicBezTo>
                    <a:pt x="4" y="1"/>
                    <a:pt x="3" y="0"/>
                    <a:pt x="2"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8" name="Freeform 1191"/>
            <p:cNvSpPr>
              <a:spLocks noEditPoints="1"/>
            </p:cNvSpPr>
            <p:nvPr/>
          </p:nvSpPr>
          <p:spPr bwMode="auto">
            <a:xfrm>
              <a:off x="3768225" y="1843636"/>
              <a:ext cx="43793" cy="70743"/>
            </a:xfrm>
            <a:custGeom>
              <a:avLst/>
              <a:gdLst>
                <a:gd name="T0" fmla="*/ 11 w 13"/>
                <a:gd name="T1" fmla="*/ 18 h 20"/>
                <a:gd name="T2" fmla="*/ 11 w 13"/>
                <a:gd name="T3" fmla="*/ 18 h 20"/>
                <a:gd name="T4" fmla="*/ 10 w 13"/>
                <a:gd name="T5" fmla="*/ 20 h 20"/>
                <a:gd name="T6" fmla="*/ 13 w 13"/>
                <a:gd name="T7" fmla="*/ 19 h 20"/>
                <a:gd name="T8" fmla="*/ 13 w 13"/>
                <a:gd name="T9" fmla="*/ 19 h 20"/>
                <a:gd name="T10" fmla="*/ 11 w 13"/>
                <a:gd name="T11" fmla="*/ 18 h 20"/>
                <a:gd name="T12" fmla="*/ 7 w 13"/>
                <a:gd name="T13" fmla="*/ 9 h 20"/>
                <a:gd name="T14" fmla="*/ 6 w 13"/>
                <a:gd name="T15" fmla="*/ 9 h 20"/>
                <a:gd name="T16" fmla="*/ 5 w 13"/>
                <a:gd name="T17" fmla="*/ 11 h 20"/>
                <a:gd name="T18" fmla="*/ 7 w 13"/>
                <a:gd name="T19" fmla="*/ 12 h 20"/>
                <a:gd name="T20" fmla="*/ 7 w 13"/>
                <a:gd name="T21" fmla="*/ 12 h 20"/>
                <a:gd name="T22" fmla="*/ 8 w 13"/>
                <a:gd name="T23" fmla="*/ 10 h 20"/>
                <a:gd name="T24" fmla="*/ 7 w 13"/>
                <a:gd name="T25" fmla="*/ 9 h 20"/>
                <a:gd name="T26" fmla="*/ 2 w 13"/>
                <a:gd name="T27" fmla="*/ 0 h 20"/>
                <a:gd name="T28" fmla="*/ 1 w 13"/>
                <a:gd name="T29" fmla="*/ 0 h 20"/>
                <a:gd name="T30" fmla="*/ 0 w 13"/>
                <a:gd name="T31" fmla="*/ 3 h 20"/>
                <a:gd name="T32" fmla="*/ 2 w 13"/>
                <a:gd name="T33" fmla="*/ 3 h 20"/>
                <a:gd name="T34" fmla="*/ 3 w 13"/>
                <a:gd name="T35" fmla="*/ 3 h 20"/>
                <a:gd name="T36" fmla="*/ 3 w 13"/>
                <a:gd name="T37" fmla="*/ 1 h 20"/>
                <a:gd name="T38" fmla="*/ 2 w 13"/>
                <a:gd name="T3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20">
                  <a:moveTo>
                    <a:pt x="11" y="18"/>
                  </a:moveTo>
                  <a:cubicBezTo>
                    <a:pt x="11" y="18"/>
                    <a:pt x="11" y="18"/>
                    <a:pt x="11" y="18"/>
                  </a:cubicBezTo>
                  <a:cubicBezTo>
                    <a:pt x="10" y="18"/>
                    <a:pt x="10" y="19"/>
                    <a:pt x="10" y="20"/>
                  </a:cubicBezTo>
                  <a:cubicBezTo>
                    <a:pt x="11" y="20"/>
                    <a:pt x="12" y="19"/>
                    <a:pt x="13" y="19"/>
                  </a:cubicBezTo>
                  <a:cubicBezTo>
                    <a:pt x="13" y="19"/>
                    <a:pt x="13" y="19"/>
                    <a:pt x="13" y="19"/>
                  </a:cubicBezTo>
                  <a:cubicBezTo>
                    <a:pt x="13" y="18"/>
                    <a:pt x="12" y="18"/>
                    <a:pt x="11" y="18"/>
                  </a:cubicBezTo>
                  <a:moveTo>
                    <a:pt x="7" y="9"/>
                  </a:moveTo>
                  <a:cubicBezTo>
                    <a:pt x="6" y="9"/>
                    <a:pt x="6" y="9"/>
                    <a:pt x="6" y="9"/>
                  </a:cubicBezTo>
                  <a:cubicBezTo>
                    <a:pt x="5" y="10"/>
                    <a:pt x="5" y="11"/>
                    <a:pt x="5" y="11"/>
                  </a:cubicBezTo>
                  <a:cubicBezTo>
                    <a:pt x="5" y="12"/>
                    <a:pt x="6" y="12"/>
                    <a:pt x="7" y="12"/>
                  </a:cubicBezTo>
                  <a:cubicBezTo>
                    <a:pt x="7" y="12"/>
                    <a:pt x="7" y="12"/>
                    <a:pt x="7" y="12"/>
                  </a:cubicBezTo>
                  <a:cubicBezTo>
                    <a:pt x="8" y="12"/>
                    <a:pt x="9" y="11"/>
                    <a:pt x="8" y="10"/>
                  </a:cubicBezTo>
                  <a:cubicBezTo>
                    <a:pt x="8" y="9"/>
                    <a:pt x="7" y="9"/>
                    <a:pt x="7" y="9"/>
                  </a:cubicBezTo>
                  <a:moveTo>
                    <a:pt x="2" y="0"/>
                  </a:moveTo>
                  <a:cubicBezTo>
                    <a:pt x="2" y="0"/>
                    <a:pt x="1" y="0"/>
                    <a:pt x="1" y="0"/>
                  </a:cubicBezTo>
                  <a:cubicBezTo>
                    <a:pt x="0" y="1"/>
                    <a:pt x="0" y="2"/>
                    <a:pt x="0" y="3"/>
                  </a:cubicBezTo>
                  <a:cubicBezTo>
                    <a:pt x="1" y="3"/>
                    <a:pt x="1" y="3"/>
                    <a:pt x="2" y="3"/>
                  </a:cubicBezTo>
                  <a:cubicBezTo>
                    <a:pt x="3" y="3"/>
                    <a:pt x="3" y="3"/>
                    <a:pt x="3" y="3"/>
                  </a:cubicBezTo>
                  <a:cubicBezTo>
                    <a:pt x="3" y="3"/>
                    <a:pt x="4" y="2"/>
                    <a:pt x="3" y="1"/>
                  </a:cubicBezTo>
                  <a:cubicBezTo>
                    <a:pt x="3"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9" name="Freeform 1192"/>
            <p:cNvSpPr>
              <a:spLocks noEditPoints="1"/>
            </p:cNvSpPr>
            <p:nvPr/>
          </p:nvSpPr>
          <p:spPr bwMode="auto">
            <a:xfrm>
              <a:off x="4034350" y="1762789"/>
              <a:ext cx="407607" cy="407607"/>
            </a:xfrm>
            <a:custGeom>
              <a:avLst/>
              <a:gdLst>
                <a:gd name="T0" fmla="*/ 57 w 120"/>
                <a:gd name="T1" fmla="*/ 114 h 120"/>
                <a:gd name="T2" fmla="*/ 57 w 120"/>
                <a:gd name="T3" fmla="*/ 117 h 120"/>
                <a:gd name="T4" fmla="*/ 56 w 120"/>
                <a:gd name="T5" fmla="*/ 106 h 120"/>
                <a:gd name="T6" fmla="*/ 59 w 120"/>
                <a:gd name="T7" fmla="*/ 106 h 120"/>
                <a:gd name="T8" fmla="*/ 58 w 120"/>
                <a:gd name="T9" fmla="*/ 97 h 120"/>
                <a:gd name="T10" fmla="*/ 58 w 120"/>
                <a:gd name="T11" fmla="*/ 94 h 120"/>
                <a:gd name="T12" fmla="*/ 58 w 120"/>
                <a:gd name="T13" fmla="*/ 97 h 120"/>
                <a:gd name="T14" fmla="*/ 59 w 120"/>
                <a:gd name="T15" fmla="*/ 84 h 120"/>
                <a:gd name="T16" fmla="*/ 59 w 120"/>
                <a:gd name="T17" fmla="*/ 87 h 120"/>
                <a:gd name="T18" fmla="*/ 58 w 120"/>
                <a:gd name="T19" fmla="*/ 76 h 120"/>
                <a:gd name="T20" fmla="*/ 61 w 120"/>
                <a:gd name="T21" fmla="*/ 76 h 120"/>
                <a:gd name="T22" fmla="*/ 111 w 120"/>
                <a:gd name="T23" fmla="*/ 75 h 120"/>
                <a:gd name="T24" fmla="*/ 112 w 120"/>
                <a:gd name="T25" fmla="*/ 72 h 120"/>
                <a:gd name="T26" fmla="*/ 111 w 120"/>
                <a:gd name="T27" fmla="*/ 75 h 120"/>
                <a:gd name="T28" fmla="*/ 100 w 120"/>
                <a:gd name="T29" fmla="*/ 72 h 120"/>
                <a:gd name="T30" fmla="*/ 103 w 120"/>
                <a:gd name="T31" fmla="*/ 72 h 120"/>
                <a:gd name="T32" fmla="*/ 91 w 120"/>
                <a:gd name="T33" fmla="*/ 73 h 120"/>
                <a:gd name="T34" fmla="*/ 92 w 120"/>
                <a:gd name="T35" fmla="*/ 70 h 120"/>
                <a:gd name="T36" fmla="*/ 82 w 120"/>
                <a:gd name="T37" fmla="*/ 72 h 120"/>
                <a:gd name="T38" fmla="*/ 82 w 120"/>
                <a:gd name="T39" fmla="*/ 68 h 120"/>
                <a:gd name="T40" fmla="*/ 82 w 120"/>
                <a:gd name="T41" fmla="*/ 72 h 120"/>
                <a:gd name="T42" fmla="*/ 72 w 120"/>
                <a:gd name="T43" fmla="*/ 67 h 120"/>
                <a:gd name="T44" fmla="*/ 72 w 120"/>
                <a:gd name="T45" fmla="*/ 71 h 120"/>
                <a:gd name="T46" fmla="*/ 58 w 120"/>
                <a:gd name="T47" fmla="*/ 68 h 120"/>
                <a:gd name="T48" fmla="*/ 59 w 120"/>
                <a:gd name="T49" fmla="*/ 65 h 120"/>
                <a:gd name="T50" fmla="*/ 62 w 120"/>
                <a:gd name="T51" fmla="*/ 66 h 120"/>
                <a:gd name="T52" fmla="*/ 62 w 120"/>
                <a:gd name="T53" fmla="*/ 69 h 120"/>
                <a:gd name="T54" fmla="*/ 49 w 120"/>
                <a:gd name="T55" fmla="*/ 65 h 120"/>
                <a:gd name="T56" fmla="*/ 50 w 120"/>
                <a:gd name="T57" fmla="*/ 61 h 120"/>
                <a:gd name="T58" fmla="*/ 49 w 120"/>
                <a:gd name="T59" fmla="*/ 65 h 120"/>
                <a:gd name="T60" fmla="*/ 39 w 120"/>
                <a:gd name="T61" fmla="*/ 58 h 120"/>
                <a:gd name="T62" fmla="*/ 42 w 120"/>
                <a:gd name="T63" fmla="*/ 60 h 120"/>
                <a:gd name="T64" fmla="*/ 30 w 120"/>
                <a:gd name="T65" fmla="*/ 57 h 120"/>
                <a:gd name="T66" fmla="*/ 32 w 120"/>
                <a:gd name="T67" fmla="*/ 54 h 120"/>
                <a:gd name="T68" fmla="*/ 22 w 120"/>
                <a:gd name="T69" fmla="*/ 53 h 120"/>
                <a:gd name="T70" fmla="*/ 22 w 120"/>
                <a:gd name="T71" fmla="*/ 50 h 120"/>
                <a:gd name="T72" fmla="*/ 22 w 120"/>
                <a:gd name="T73" fmla="*/ 53 h 120"/>
                <a:gd name="T74" fmla="*/ 11 w 120"/>
                <a:gd name="T75" fmla="*/ 47 h 120"/>
                <a:gd name="T76" fmla="*/ 14 w 120"/>
                <a:gd name="T77" fmla="*/ 48 h 120"/>
                <a:gd name="T78" fmla="*/ 3 w 120"/>
                <a:gd name="T79" fmla="*/ 42 h 120"/>
                <a:gd name="T80" fmla="*/ 5 w 120"/>
                <a:gd name="T81" fmla="*/ 44 h 120"/>
                <a:gd name="T82" fmla="*/ 2 w 120"/>
                <a:gd name="T83" fmla="*/ 44 h 120"/>
                <a:gd name="T84" fmla="*/ 120 w 120"/>
                <a:gd name="T85" fmla="*/ 6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20">
                  <a:moveTo>
                    <a:pt x="57" y="117"/>
                  </a:moveTo>
                  <a:cubicBezTo>
                    <a:pt x="56" y="117"/>
                    <a:pt x="55" y="117"/>
                    <a:pt x="55" y="116"/>
                  </a:cubicBezTo>
                  <a:cubicBezTo>
                    <a:pt x="55" y="115"/>
                    <a:pt x="56" y="114"/>
                    <a:pt x="57" y="114"/>
                  </a:cubicBezTo>
                  <a:cubicBezTo>
                    <a:pt x="57" y="114"/>
                    <a:pt x="57" y="114"/>
                    <a:pt x="57" y="114"/>
                  </a:cubicBezTo>
                  <a:cubicBezTo>
                    <a:pt x="58" y="114"/>
                    <a:pt x="58" y="115"/>
                    <a:pt x="58" y="116"/>
                  </a:cubicBezTo>
                  <a:cubicBezTo>
                    <a:pt x="58" y="117"/>
                    <a:pt x="58" y="117"/>
                    <a:pt x="57" y="117"/>
                  </a:cubicBezTo>
                  <a:cubicBezTo>
                    <a:pt x="57" y="117"/>
                    <a:pt x="57" y="117"/>
                    <a:pt x="57" y="117"/>
                  </a:cubicBezTo>
                  <a:moveTo>
                    <a:pt x="57" y="107"/>
                  </a:moveTo>
                  <a:cubicBezTo>
                    <a:pt x="56" y="107"/>
                    <a:pt x="56" y="107"/>
                    <a:pt x="56" y="106"/>
                  </a:cubicBezTo>
                  <a:cubicBezTo>
                    <a:pt x="56" y="105"/>
                    <a:pt x="57" y="104"/>
                    <a:pt x="57" y="104"/>
                  </a:cubicBezTo>
                  <a:cubicBezTo>
                    <a:pt x="57" y="104"/>
                    <a:pt x="57" y="104"/>
                    <a:pt x="58" y="104"/>
                  </a:cubicBezTo>
                  <a:cubicBezTo>
                    <a:pt x="58" y="104"/>
                    <a:pt x="59" y="105"/>
                    <a:pt x="59" y="106"/>
                  </a:cubicBezTo>
                  <a:cubicBezTo>
                    <a:pt x="59" y="107"/>
                    <a:pt x="58" y="107"/>
                    <a:pt x="57" y="107"/>
                  </a:cubicBezTo>
                  <a:cubicBezTo>
                    <a:pt x="57" y="107"/>
                    <a:pt x="57" y="107"/>
                    <a:pt x="57" y="107"/>
                  </a:cubicBezTo>
                  <a:moveTo>
                    <a:pt x="58" y="97"/>
                  </a:moveTo>
                  <a:cubicBezTo>
                    <a:pt x="57" y="97"/>
                    <a:pt x="56" y="97"/>
                    <a:pt x="56" y="96"/>
                  </a:cubicBezTo>
                  <a:cubicBezTo>
                    <a:pt x="57" y="95"/>
                    <a:pt x="57" y="94"/>
                    <a:pt x="58" y="94"/>
                  </a:cubicBezTo>
                  <a:cubicBezTo>
                    <a:pt x="58" y="94"/>
                    <a:pt x="58" y="94"/>
                    <a:pt x="58" y="94"/>
                  </a:cubicBezTo>
                  <a:cubicBezTo>
                    <a:pt x="59" y="94"/>
                    <a:pt x="60" y="95"/>
                    <a:pt x="60" y="96"/>
                  </a:cubicBezTo>
                  <a:cubicBezTo>
                    <a:pt x="60" y="97"/>
                    <a:pt x="59" y="97"/>
                    <a:pt x="58" y="97"/>
                  </a:cubicBezTo>
                  <a:cubicBezTo>
                    <a:pt x="58" y="97"/>
                    <a:pt x="58" y="97"/>
                    <a:pt x="58" y="97"/>
                  </a:cubicBezTo>
                  <a:moveTo>
                    <a:pt x="59" y="87"/>
                  </a:moveTo>
                  <a:cubicBezTo>
                    <a:pt x="58" y="87"/>
                    <a:pt x="57" y="87"/>
                    <a:pt x="57" y="86"/>
                  </a:cubicBezTo>
                  <a:cubicBezTo>
                    <a:pt x="57" y="85"/>
                    <a:pt x="58" y="84"/>
                    <a:pt x="59" y="84"/>
                  </a:cubicBezTo>
                  <a:cubicBezTo>
                    <a:pt x="59" y="84"/>
                    <a:pt x="59" y="84"/>
                    <a:pt x="59" y="84"/>
                  </a:cubicBezTo>
                  <a:cubicBezTo>
                    <a:pt x="60" y="84"/>
                    <a:pt x="61" y="85"/>
                    <a:pt x="61" y="86"/>
                  </a:cubicBezTo>
                  <a:cubicBezTo>
                    <a:pt x="60" y="87"/>
                    <a:pt x="60" y="87"/>
                    <a:pt x="59" y="87"/>
                  </a:cubicBezTo>
                  <a:cubicBezTo>
                    <a:pt x="59" y="87"/>
                    <a:pt x="59" y="87"/>
                    <a:pt x="59" y="87"/>
                  </a:cubicBezTo>
                  <a:moveTo>
                    <a:pt x="59" y="78"/>
                  </a:moveTo>
                  <a:cubicBezTo>
                    <a:pt x="59" y="77"/>
                    <a:pt x="58" y="77"/>
                    <a:pt x="58" y="76"/>
                  </a:cubicBezTo>
                  <a:cubicBezTo>
                    <a:pt x="58" y="75"/>
                    <a:pt x="59" y="74"/>
                    <a:pt x="60" y="74"/>
                  </a:cubicBezTo>
                  <a:cubicBezTo>
                    <a:pt x="60" y="74"/>
                    <a:pt x="60" y="74"/>
                    <a:pt x="60" y="74"/>
                  </a:cubicBezTo>
                  <a:cubicBezTo>
                    <a:pt x="61" y="74"/>
                    <a:pt x="61" y="75"/>
                    <a:pt x="61" y="76"/>
                  </a:cubicBezTo>
                  <a:cubicBezTo>
                    <a:pt x="61" y="77"/>
                    <a:pt x="60" y="78"/>
                    <a:pt x="60" y="78"/>
                  </a:cubicBezTo>
                  <a:cubicBezTo>
                    <a:pt x="59" y="78"/>
                    <a:pt x="59" y="78"/>
                    <a:pt x="59" y="78"/>
                  </a:cubicBezTo>
                  <a:moveTo>
                    <a:pt x="111" y="75"/>
                  </a:moveTo>
                  <a:cubicBezTo>
                    <a:pt x="110" y="75"/>
                    <a:pt x="110" y="74"/>
                    <a:pt x="110" y="73"/>
                  </a:cubicBezTo>
                  <a:cubicBezTo>
                    <a:pt x="110" y="72"/>
                    <a:pt x="111" y="72"/>
                    <a:pt x="112" y="72"/>
                  </a:cubicBezTo>
                  <a:cubicBezTo>
                    <a:pt x="112" y="72"/>
                    <a:pt x="112" y="72"/>
                    <a:pt x="112" y="72"/>
                  </a:cubicBezTo>
                  <a:cubicBezTo>
                    <a:pt x="113" y="72"/>
                    <a:pt x="113" y="73"/>
                    <a:pt x="113" y="74"/>
                  </a:cubicBezTo>
                  <a:cubicBezTo>
                    <a:pt x="113" y="74"/>
                    <a:pt x="112" y="75"/>
                    <a:pt x="112" y="75"/>
                  </a:cubicBezTo>
                  <a:cubicBezTo>
                    <a:pt x="111" y="75"/>
                    <a:pt x="111" y="75"/>
                    <a:pt x="111" y="75"/>
                  </a:cubicBezTo>
                  <a:moveTo>
                    <a:pt x="102" y="74"/>
                  </a:moveTo>
                  <a:cubicBezTo>
                    <a:pt x="101" y="74"/>
                    <a:pt x="101" y="74"/>
                    <a:pt x="101" y="74"/>
                  </a:cubicBezTo>
                  <a:cubicBezTo>
                    <a:pt x="100" y="74"/>
                    <a:pt x="100" y="73"/>
                    <a:pt x="100" y="72"/>
                  </a:cubicBezTo>
                  <a:cubicBezTo>
                    <a:pt x="100" y="71"/>
                    <a:pt x="101" y="71"/>
                    <a:pt x="102" y="71"/>
                  </a:cubicBezTo>
                  <a:cubicBezTo>
                    <a:pt x="102" y="71"/>
                    <a:pt x="102" y="71"/>
                    <a:pt x="102" y="71"/>
                  </a:cubicBezTo>
                  <a:cubicBezTo>
                    <a:pt x="103" y="71"/>
                    <a:pt x="103" y="72"/>
                    <a:pt x="103" y="72"/>
                  </a:cubicBezTo>
                  <a:cubicBezTo>
                    <a:pt x="103" y="73"/>
                    <a:pt x="102" y="74"/>
                    <a:pt x="102" y="74"/>
                  </a:cubicBezTo>
                  <a:moveTo>
                    <a:pt x="92" y="73"/>
                  </a:moveTo>
                  <a:cubicBezTo>
                    <a:pt x="91" y="73"/>
                    <a:pt x="91" y="73"/>
                    <a:pt x="91" y="73"/>
                  </a:cubicBezTo>
                  <a:cubicBezTo>
                    <a:pt x="91" y="73"/>
                    <a:pt x="90" y="72"/>
                    <a:pt x="90" y="71"/>
                  </a:cubicBezTo>
                  <a:cubicBezTo>
                    <a:pt x="90" y="70"/>
                    <a:pt x="91" y="69"/>
                    <a:pt x="92" y="69"/>
                  </a:cubicBezTo>
                  <a:cubicBezTo>
                    <a:pt x="92" y="69"/>
                    <a:pt x="92" y="70"/>
                    <a:pt x="92" y="70"/>
                  </a:cubicBezTo>
                  <a:cubicBezTo>
                    <a:pt x="93" y="70"/>
                    <a:pt x="93" y="70"/>
                    <a:pt x="93" y="71"/>
                  </a:cubicBezTo>
                  <a:cubicBezTo>
                    <a:pt x="93" y="72"/>
                    <a:pt x="92" y="73"/>
                    <a:pt x="92" y="73"/>
                  </a:cubicBezTo>
                  <a:moveTo>
                    <a:pt x="82" y="72"/>
                  </a:moveTo>
                  <a:cubicBezTo>
                    <a:pt x="81" y="72"/>
                    <a:pt x="80" y="71"/>
                    <a:pt x="80" y="70"/>
                  </a:cubicBezTo>
                  <a:cubicBezTo>
                    <a:pt x="80" y="69"/>
                    <a:pt x="81" y="68"/>
                    <a:pt x="82" y="68"/>
                  </a:cubicBezTo>
                  <a:cubicBezTo>
                    <a:pt x="82" y="68"/>
                    <a:pt x="82" y="68"/>
                    <a:pt x="82" y="68"/>
                  </a:cubicBezTo>
                  <a:cubicBezTo>
                    <a:pt x="83" y="68"/>
                    <a:pt x="83" y="69"/>
                    <a:pt x="83" y="70"/>
                  </a:cubicBezTo>
                  <a:cubicBezTo>
                    <a:pt x="83" y="71"/>
                    <a:pt x="83" y="72"/>
                    <a:pt x="82" y="72"/>
                  </a:cubicBezTo>
                  <a:cubicBezTo>
                    <a:pt x="82" y="72"/>
                    <a:pt x="82" y="72"/>
                    <a:pt x="82" y="72"/>
                  </a:cubicBezTo>
                  <a:moveTo>
                    <a:pt x="72" y="71"/>
                  </a:moveTo>
                  <a:cubicBezTo>
                    <a:pt x="71" y="70"/>
                    <a:pt x="70" y="70"/>
                    <a:pt x="70" y="69"/>
                  </a:cubicBezTo>
                  <a:cubicBezTo>
                    <a:pt x="70" y="68"/>
                    <a:pt x="71" y="67"/>
                    <a:pt x="72" y="67"/>
                  </a:cubicBezTo>
                  <a:cubicBezTo>
                    <a:pt x="72" y="67"/>
                    <a:pt x="72" y="67"/>
                    <a:pt x="72" y="67"/>
                  </a:cubicBezTo>
                  <a:cubicBezTo>
                    <a:pt x="73" y="67"/>
                    <a:pt x="74" y="68"/>
                    <a:pt x="73" y="69"/>
                  </a:cubicBezTo>
                  <a:cubicBezTo>
                    <a:pt x="73" y="70"/>
                    <a:pt x="73" y="71"/>
                    <a:pt x="72" y="71"/>
                  </a:cubicBezTo>
                  <a:cubicBezTo>
                    <a:pt x="72" y="71"/>
                    <a:pt x="72" y="71"/>
                    <a:pt x="72" y="71"/>
                  </a:cubicBezTo>
                  <a:moveTo>
                    <a:pt x="59" y="69"/>
                  </a:moveTo>
                  <a:cubicBezTo>
                    <a:pt x="58" y="68"/>
                    <a:pt x="58" y="68"/>
                    <a:pt x="58" y="68"/>
                  </a:cubicBezTo>
                  <a:cubicBezTo>
                    <a:pt x="57" y="68"/>
                    <a:pt x="57" y="67"/>
                    <a:pt x="57" y="66"/>
                  </a:cubicBezTo>
                  <a:cubicBezTo>
                    <a:pt x="57" y="66"/>
                    <a:pt x="58" y="65"/>
                    <a:pt x="59" y="65"/>
                  </a:cubicBezTo>
                  <a:cubicBezTo>
                    <a:pt x="59" y="65"/>
                    <a:pt x="59" y="65"/>
                    <a:pt x="59" y="65"/>
                  </a:cubicBezTo>
                  <a:cubicBezTo>
                    <a:pt x="60" y="66"/>
                    <a:pt x="60" y="66"/>
                    <a:pt x="60" y="67"/>
                  </a:cubicBezTo>
                  <a:cubicBezTo>
                    <a:pt x="61" y="66"/>
                    <a:pt x="61" y="66"/>
                    <a:pt x="62" y="66"/>
                  </a:cubicBezTo>
                  <a:cubicBezTo>
                    <a:pt x="62" y="66"/>
                    <a:pt x="62" y="66"/>
                    <a:pt x="62" y="66"/>
                  </a:cubicBezTo>
                  <a:cubicBezTo>
                    <a:pt x="63" y="66"/>
                    <a:pt x="64" y="67"/>
                    <a:pt x="64" y="68"/>
                  </a:cubicBezTo>
                  <a:cubicBezTo>
                    <a:pt x="63" y="69"/>
                    <a:pt x="63" y="69"/>
                    <a:pt x="62" y="69"/>
                  </a:cubicBezTo>
                  <a:cubicBezTo>
                    <a:pt x="62" y="69"/>
                    <a:pt x="62" y="69"/>
                    <a:pt x="62" y="69"/>
                  </a:cubicBezTo>
                  <a:cubicBezTo>
                    <a:pt x="61" y="69"/>
                    <a:pt x="60" y="69"/>
                    <a:pt x="60" y="68"/>
                  </a:cubicBezTo>
                  <a:cubicBezTo>
                    <a:pt x="60" y="68"/>
                    <a:pt x="59" y="69"/>
                    <a:pt x="59" y="69"/>
                  </a:cubicBezTo>
                  <a:moveTo>
                    <a:pt x="49" y="65"/>
                  </a:moveTo>
                  <a:cubicBezTo>
                    <a:pt x="49" y="65"/>
                    <a:pt x="49" y="65"/>
                    <a:pt x="49" y="65"/>
                  </a:cubicBezTo>
                  <a:cubicBezTo>
                    <a:pt x="48" y="64"/>
                    <a:pt x="48" y="63"/>
                    <a:pt x="48" y="62"/>
                  </a:cubicBezTo>
                  <a:cubicBezTo>
                    <a:pt x="48" y="62"/>
                    <a:pt x="49" y="61"/>
                    <a:pt x="50" y="61"/>
                  </a:cubicBezTo>
                  <a:cubicBezTo>
                    <a:pt x="50" y="61"/>
                    <a:pt x="50" y="61"/>
                    <a:pt x="50" y="61"/>
                  </a:cubicBezTo>
                  <a:cubicBezTo>
                    <a:pt x="51" y="62"/>
                    <a:pt x="51" y="63"/>
                    <a:pt x="51" y="64"/>
                  </a:cubicBezTo>
                  <a:cubicBezTo>
                    <a:pt x="51" y="64"/>
                    <a:pt x="50" y="65"/>
                    <a:pt x="49" y="65"/>
                  </a:cubicBezTo>
                  <a:moveTo>
                    <a:pt x="40" y="61"/>
                  </a:moveTo>
                  <a:cubicBezTo>
                    <a:pt x="40" y="61"/>
                    <a:pt x="40" y="61"/>
                    <a:pt x="40" y="61"/>
                  </a:cubicBezTo>
                  <a:cubicBezTo>
                    <a:pt x="39" y="60"/>
                    <a:pt x="38" y="59"/>
                    <a:pt x="39" y="58"/>
                  </a:cubicBezTo>
                  <a:cubicBezTo>
                    <a:pt x="39" y="58"/>
                    <a:pt x="40" y="57"/>
                    <a:pt x="40" y="57"/>
                  </a:cubicBezTo>
                  <a:cubicBezTo>
                    <a:pt x="41" y="57"/>
                    <a:pt x="41" y="57"/>
                    <a:pt x="41" y="58"/>
                  </a:cubicBezTo>
                  <a:cubicBezTo>
                    <a:pt x="42" y="58"/>
                    <a:pt x="42" y="59"/>
                    <a:pt x="42" y="60"/>
                  </a:cubicBezTo>
                  <a:cubicBezTo>
                    <a:pt x="42" y="60"/>
                    <a:pt x="41" y="61"/>
                    <a:pt x="40" y="61"/>
                  </a:cubicBezTo>
                  <a:moveTo>
                    <a:pt x="31" y="57"/>
                  </a:moveTo>
                  <a:cubicBezTo>
                    <a:pt x="30" y="57"/>
                    <a:pt x="30" y="57"/>
                    <a:pt x="30" y="57"/>
                  </a:cubicBezTo>
                  <a:cubicBezTo>
                    <a:pt x="30" y="56"/>
                    <a:pt x="29" y="55"/>
                    <a:pt x="30" y="55"/>
                  </a:cubicBezTo>
                  <a:cubicBezTo>
                    <a:pt x="30" y="54"/>
                    <a:pt x="30" y="54"/>
                    <a:pt x="31" y="54"/>
                  </a:cubicBezTo>
                  <a:cubicBezTo>
                    <a:pt x="31" y="54"/>
                    <a:pt x="32" y="54"/>
                    <a:pt x="32" y="54"/>
                  </a:cubicBezTo>
                  <a:cubicBezTo>
                    <a:pt x="33" y="54"/>
                    <a:pt x="33" y="55"/>
                    <a:pt x="33" y="56"/>
                  </a:cubicBezTo>
                  <a:cubicBezTo>
                    <a:pt x="32" y="57"/>
                    <a:pt x="32" y="57"/>
                    <a:pt x="31" y="57"/>
                  </a:cubicBezTo>
                  <a:moveTo>
                    <a:pt x="22" y="53"/>
                  </a:moveTo>
                  <a:cubicBezTo>
                    <a:pt x="21" y="53"/>
                    <a:pt x="21" y="53"/>
                    <a:pt x="21" y="53"/>
                  </a:cubicBezTo>
                  <a:cubicBezTo>
                    <a:pt x="20" y="52"/>
                    <a:pt x="20" y="51"/>
                    <a:pt x="20" y="51"/>
                  </a:cubicBezTo>
                  <a:cubicBezTo>
                    <a:pt x="21" y="50"/>
                    <a:pt x="21" y="50"/>
                    <a:pt x="22" y="50"/>
                  </a:cubicBezTo>
                  <a:cubicBezTo>
                    <a:pt x="22" y="50"/>
                    <a:pt x="22" y="50"/>
                    <a:pt x="23" y="50"/>
                  </a:cubicBezTo>
                  <a:cubicBezTo>
                    <a:pt x="23" y="50"/>
                    <a:pt x="24" y="51"/>
                    <a:pt x="23" y="52"/>
                  </a:cubicBezTo>
                  <a:cubicBezTo>
                    <a:pt x="23" y="53"/>
                    <a:pt x="23" y="53"/>
                    <a:pt x="22" y="53"/>
                  </a:cubicBezTo>
                  <a:moveTo>
                    <a:pt x="13" y="49"/>
                  </a:moveTo>
                  <a:cubicBezTo>
                    <a:pt x="12" y="49"/>
                    <a:pt x="12" y="49"/>
                    <a:pt x="12" y="49"/>
                  </a:cubicBezTo>
                  <a:cubicBezTo>
                    <a:pt x="11" y="49"/>
                    <a:pt x="11" y="48"/>
                    <a:pt x="11" y="47"/>
                  </a:cubicBezTo>
                  <a:cubicBezTo>
                    <a:pt x="11" y="46"/>
                    <a:pt x="12" y="46"/>
                    <a:pt x="13" y="46"/>
                  </a:cubicBezTo>
                  <a:cubicBezTo>
                    <a:pt x="13" y="46"/>
                    <a:pt x="13" y="46"/>
                    <a:pt x="13" y="46"/>
                  </a:cubicBezTo>
                  <a:cubicBezTo>
                    <a:pt x="14" y="46"/>
                    <a:pt x="15" y="47"/>
                    <a:pt x="14" y="48"/>
                  </a:cubicBezTo>
                  <a:cubicBezTo>
                    <a:pt x="14" y="49"/>
                    <a:pt x="13" y="49"/>
                    <a:pt x="13" y="49"/>
                  </a:cubicBezTo>
                  <a:moveTo>
                    <a:pt x="60" y="0"/>
                  </a:moveTo>
                  <a:cubicBezTo>
                    <a:pt x="33" y="0"/>
                    <a:pt x="10" y="18"/>
                    <a:pt x="3" y="42"/>
                  </a:cubicBezTo>
                  <a:cubicBezTo>
                    <a:pt x="3" y="42"/>
                    <a:pt x="3" y="42"/>
                    <a:pt x="3" y="42"/>
                  </a:cubicBezTo>
                  <a:cubicBezTo>
                    <a:pt x="4" y="42"/>
                    <a:pt x="4" y="42"/>
                    <a:pt x="4" y="42"/>
                  </a:cubicBezTo>
                  <a:cubicBezTo>
                    <a:pt x="5" y="42"/>
                    <a:pt x="5" y="43"/>
                    <a:pt x="5" y="44"/>
                  </a:cubicBezTo>
                  <a:cubicBezTo>
                    <a:pt x="5" y="45"/>
                    <a:pt x="4" y="45"/>
                    <a:pt x="3" y="45"/>
                  </a:cubicBezTo>
                  <a:cubicBezTo>
                    <a:pt x="3" y="45"/>
                    <a:pt x="3" y="45"/>
                    <a:pt x="3" y="45"/>
                  </a:cubicBezTo>
                  <a:cubicBezTo>
                    <a:pt x="3" y="45"/>
                    <a:pt x="2" y="45"/>
                    <a:pt x="2" y="44"/>
                  </a:cubicBezTo>
                  <a:cubicBezTo>
                    <a:pt x="1" y="49"/>
                    <a:pt x="0" y="55"/>
                    <a:pt x="0" y="60"/>
                  </a:cubicBezTo>
                  <a:cubicBezTo>
                    <a:pt x="0" y="93"/>
                    <a:pt x="27" y="120"/>
                    <a:pt x="60" y="120"/>
                  </a:cubicBezTo>
                  <a:cubicBezTo>
                    <a:pt x="93" y="120"/>
                    <a:pt x="120" y="93"/>
                    <a:pt x="120" y="60"/>
                  </a:cubicBezTo>
                  <a:cubicBezTo>
                    <a:pt x="120" y="27"/>
                    <a:pt x="93" y="0"/>
                    <a:pt x="60"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50" name="Freeform 1193"/>
            <p:cNvSpPr>
              <a:spLocks noEditPoints="1"/>
            </p:cNvSpPr>
            <p:nvPr/>
          </p:nvSpPr>
          <p:spPr bwMode="auto">
            <a:xfrm>
              <a:off x="4041087" y="1907641"/>
              <a:ext cx="198751" cy="90955"/>
            </a:xfrm>
            <a:custGeom>
              <a:avLst/>
              <a:gdLst>
                <a:gd name="T0" fmla="*/ 57 w 58"/>
                <a:gd name="T1" fmla="*/ 23 h 27"/>
                <a:gd name="T2" fmla="*/ 55 w 58"/>
                <a:gd name="T3" fmla="*/ 24 h 27"/>
                <a:gd name="T4" fmla="*/ 56 w 58"/>
                <a:gd name="T5" fmla="*/ 26 h 27"/>
                <a:gd name="T6" fmla="*/ 57 w 58"/>
                <a:gd name="T7" fmla="*/ 27 h 27"/>
                <a:gd name="T8" fmla="*/ 58 w 58"/>
                <a:gd name="T9" fmla="*/ 26 h 27"/>
                <a:gd name="T10" fmla="*/ 58 w 58"/>
                <a:gd name="T11" fmla="*/ 26 h 27"/>
                <a:gd name="T12" fmla="*/ 58 w 58"/>
                <a:gd name="T13" fmla="*/ 25 h 27"/>
                <a:gd name="T14" fmla="*/ 57 w 58"/>
                <a:gd name="T15" fmla="*/ 23 h 27"/>
                <a:gd name="T16" fmla="*/ 57 w 58"/>
                <a:gd name="T17" fmla="*/ 23 h 27"/>
                <a:gd name="T18" fmla="*/ 48 w 58"/>
                <a:gd name="T19" fmla="*/ 19 h 27"/>
                <a:gd name="T20" fmla="*/ 46 w 58"/>
                <a:gd name="T21" fmla="*/ 20 h 27"/>
                <a:gd name="T22" fmla="*/ 47 w 58"/>
                <a:gd name="T23" fmla="*/ 23 h 27"/>
                <a:gd name="T24" fmla="*/ 47 w 58"/>
                <a:gd name="T25" fmla="*/ 23 h 27"/>
                <a:gd name="T26" fmla="*/ 49 w 58"/>
                <a:gd name="T27" fmla="*/ 22 h 27"/>
                <a:gd name="T28" fmla="*/ 48 w 58"/>
                <a:gd name="T29" fmla="*/ 19 h 27"/>
                <a:gd name="T30" fmla="*/ 48 w 58"/>
                <a:gd name="T31" fmla="*/ 19 h 27"/>
                <a:gd name="T32" fmla="*/ 38 w 58"/>
                <a:gd name="T33" fmla="*/ 15 h 27"/>
                <a:gd name="T34" fmla="*/ 37 w 58"/>
                <a:gd name="T35" fmla="*/ 16 h 27"/>
                <a:gd name="T36" fmla="*/ 38 w 58"/>
                <a:gd name="T37" fmla="*/ 19 h 27"/>
                <a:gd name="T38" fmla="*/ 38 w 58"/>
                <a:gd name="T39" fmla="*/ 19 h 27"/>
                <a:gd name="T40" fmla="*/ 40 w 58"/>
                <a:gd name="T41" fmla="*/ 18 h 27"/>
                <a:gd name="T42" fmla="*/ 39 w 58"/>
                <a:gd name="T43" fmla="*/ 16 h 27"/>
                <a:gd name="T44" fmla="*/ 38 w 58"/>
                <a:gd name="T45" fmla="*/ 15 h 27"/>
                <a:gd name="T46" fmla="*/ 29 w 58"/>
                <a:gd name="T47" fmla="*/ 12 h 27"/>
                <a:gd name="T48" fmla="*/ 28 w 58"/>
                <a:gd name="T49" fmla="*/ 13 h 27"/>
                <a:gd name="T50" fmla="*/ 28 w 58"/>
                <a:gd name="T51" fmla="*/ 15 h 27"/>
                <a:gd name="T52" fmla="*/ 29 w 58"/>
                <a:gd name="T53" fmla="*/ 15 h 27"/>
                <a:gd name="T54" fmla="*/ 31 w 58"/>
                <a:gd name="T55" fmla="*/ 14 h 27"/>
                <a:gd name="T56" fmla="*/ 30 w 58"/>
                <a:gd name="T57" fmla="*/ 12 h 27"/>
                <a:gd name="T58" fmla="*/ 29 w 58"/>
                <a:gd name="T59" fmla="*/ 12 h 27"/>
                <a:gd name="T60" fmla="*/ 20 w 58"/>
                <a:gd name="T61" fmla="*/ 8 h 27"/>
                <a:gd name="T62" fmla="*/ 18 w 58"/>
                <a:gd name="T63" fmla="*/ 9 h 27"/>
                <a:gd name="T64" fmla="*/ 19 w 58"/>
                <a:gd name="T65" fmla="*/ 11 h 27"/>
                <a:gd name="T66" fmla="*/ 20 w 58"/>
                <a:gd name="T67" fmla="*/ 11 h 27"/>
                <a:gd name="T68" fmla="*/ 21 w 58"/>
                <a:gd name="T69" fmla="*/ 10 h 27"/>
                <a:gd name="T70" fmla="*/ 21 w 58"/>
                <a:gd name="T71" fmla="*/ 8 h 27"/>
                <a:gd name="T72" fmla="*/ 20 w 58"/>
                <a:gd name="T73" fmla="*/ 8 h 27"/>
                <a:gd name="T74" fmla="*/ 11 w 58"/>
                <a:gd name="T75" fmla="*/ 4 h 27"/>
                <a:gd name="T76" fmla="*/ 9 w 58"/>
                <a:gd name="T77" fmla="*/ 5 h 27"/>
                <a:gd name="T78" fmla="*/ 10 w 58"/>
                <a:gd name="T79" fmla="*/ 7 h 27"/>
                <a:gd name="T80" fmla="*/ 11 w 58"/>
                <a:gd name="T81" fmla="*/ 7 h 27"/>
                <a:gd name="T82" fmla="*/ 12 w 58"/>
                <a:gd name="T83" fmla="*/ 6 h 27"/>
                <a:gd name="T84" fmla="*/ 11 w 58"/>
                <a:gd name="T85" fmla="*/ 4 h 27"/>
                <a:gd name="T86" fmla="*/ 11 w 58"/>
                <a:gd name="T87" fmla="*/ 4 h 27"/>
                <a:gd name="T88" fmla="*/ 1 w 58"/>
                <a:gd name="T89" fmla="*/ 0 h 27"/>
                <a:gd name="T90" fmla="*/ 1 w 58"/>
                <a:gd name="T91" fmla="*/ 0 h 27"/>
                <a:gd name="T92" fmla="*/ 0 w 58"/>
                <a:gd name="T93" fmla="*/ 2 h 27"/>
                <a:gd name="T94" fmla="*/ 1 w 58"/>
                <a:gd name="T95" fmla="*/ 3 h 27"/>
                <a:gd name="T96" fmla="*/ 1 w 58"/>
                <a:gd name="T97" fmla="*/ 3 h 27"/>
                <a:gd name="T98" fmla="*/ 3 w 58"/>
                <a:gd name="T99" fmla="*/ 2 h 27"/>
                <a:gd name="T100" fmla="*/ 2 w 58"/>
                <a:gd name="T101" fmla="*/ 0 h 27"/>
                <a:gd name="T102" fmla="*/ 1 w 58"/>
                <a:gd name="T103"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 h="27">
                  <a:moveTo>
                    <a:pt x="57" y="23"/>
                  </a:moveTo>
                  <a:cubicBezTo>
                    <a:pt x="56" y="23"/>
                    <a:pt x="55" y="24"/>
                    <a:pt x="55" y="24"/>
                  </a:cubicBezTo>
                  <a:cubicBezTo>
                    <a:pt x="55" y="25"/>
                    <a:pt x="55" y="26"/>
                    <a:pt x="56" y="26"/>
                  </a:cubicBezTo>
                  <a:cubicBezTo>
                    <a:pt x="57" y="27"/>
                    <a:pt x="57" y="27"/>
                    <a:pt x="57" y="27"/>
                  </a:cubicBezTo>
                  <a:cubicBezTo>
                    <a:pt x="57" y="27"/>
                    <a:pt x="58" y="26"/>
                    <a:pt x="58" y="26"/>
                  </a:cubicBezTo>
                  <a:cubicBezTo>
                    <a:pt x="58" y="26"/>
                    <a:pt x="58" y="26"/>
                    <a:pt x="58" y="26"/>
                  </a:cubicBezTo>
                  <a:cubicBezTo>
                    <a:pt x="58" y="25"/>
                    <a:pt x="58" y="25"/>
                    <a:pt x="58" y="25"/>
                  </a:cubicBezTo>
                  <a:cubicBezTo>
                    <a:pt x="58" y="24"/>
                    <a:pt x="58" y="24"/>
                    <a:pt x="57" y="23"/>
                  </a:cubicBezTo>
                  <a:cubicBezTo>
                    <a:pt x="57" y="23"/>
                    <a:pt x="57" y="23"/>
                    <a:pt x="57" y="23"/>
                  </a:cubicBezTo>
                  <a:moveTo>
                    <a:pt x="48" y="19"/>
                  </a:moveTo>
                  <a:cubicBezTo>
                    <a:pt x="47" y="19"/>
                    <a:pt x="46" y="20"/>
                    <a:pt x="46" y="20"/>
                  </a:cubicBezTo>
                  <a:cubicBezTo>
                    <a:pt x="46" y="21"/>
                    <a:pt x="46" y="22"/>
                    <a:pt x="47" y="23"/>
                  </a:cubicBezTo>
                  <a:cubicBezTo>
                    <a:pt x="47" y="23"/>
                    <a:pt x="47" y="23"/>
                    <a:pt x="47" y="23"/>
                  </a:cubicBezTo>
                  <a:cubicBezTo>
                    <a:pt x="48" y="23"/>
                    <a:pt x="49" y="22"/>
                    <a:pt x="49" y="22"/>
                  </a:cubicBezTo>
                  <a:cubicBezTo>
                    <a:pt x="49" y="21"/>
                    <a:pt x="49" y="20"/>
                    <a:pt x="48" y="19"/>
                  </a:cubicBezTo>
                  <a:cubicBezTo>
                    <a:pt x="48" y="19"/>
                    <a:pt x="48" y="19"/>
                    <a:pt x="48" y="19"/>
                  </a:cubicBezTo>
                  <a:moveTo>
                    <a:pt x="38" y="15"/>
                  </a:moveTo>
                  <a:cubicBezTo>
                    <a:pt x="38" y="15"/>
                    <a:pt x="37" y="16"/>
                    <a:pt x="37" y="16"/>
                  </a:cubicBezTo>
                  <a:cubicBezTo>
                    <a:pt x="36" y="17"/>
                    <a:pt x="37" y="18"/>
                    <a:pt x="38" y="19"/>
                  </a:cubicBezTo>
                  <a:cubicBezTo>
                    <a:pt x="38" y="19"/>
                    <a:pt x="38" y="19"/>
                    <a:pt x="38" y="19"/>
                  </a:cubicBezTo>
                  <a:cubicBezTo>
                    <a:pt x="39" y="19"/>
                    <a:pt x="40" y="18"/>
                    <a:pt x="40" y="18"/>
                  </a:cubicBezTo>
                  <a:cubicBezTo>
                    <a:pt x="40" y="17"/>
                    <a:pt x="40" y="16"/>
                    <a:pt x="39" y="16"/>
                  </a:cubicBezTo>
                  <a:cubicBezTo>
                    <a:pt x="39" y="15"/>
                    <a:pt x="39" y="15"/>
                    <a:pt x="38" y="15"/>
                  </a:cubicBezTo>
                  <a:moveTo>
                    <a:pt x="29" y="12"/>
                  </a:moveTo>
                  <a:cubicBezTo>
                    <a:pt x="28" y="12"/>
                    <a:pt x="28" y="12"/>
                    <a:pt x="28" y="13"/>
                  </a:cubicBezTo>
                  <a:cubicBezTo>
                    <a:pt x="27" y="13"/>
                    <a:pt x="28" y="14"/>
                    <a:pt x="28" y="15"/>
                  </a:cubicBezTo>
                  <a:cubicBezTo>
                    <a:pt x="29" y="15"/>
                    <a:pt x="29" y="15"/>
                    <a:pt x="29" y="15"/>
                  </a:cubicBezTo>
                  <a:cubicBezTo>
                    <a:pt x="30" y="15"/>
                    <a:pt x="30" y="15"/>
                    <a:pt x="31" y="14"/>
                  </a:cubicBezTo>
                  <a:cubicBezTo>
                    <a:pt x="31" y="13"/>
                    <a:pt x="31" y="12"/>
                    <a:pt x="30" y="12"/>
                  </a:cubicBezTo>
                  <a:cubicBezTo>
                    <a:pt x="30" y="12"/>
                    <a:pt x="29" y="12"/>
                    <a:pt x="29" y="12"/>
                  </a:cubicBezTo>
                  <a:moveTo>
                    <a:pt x="20" y="8"/>
                  </a:moveTo>
                  <a:cubicBezTo>
                    <a:pt x="19" y="8"/>
                    <a:pt x="19" y="8"/>
                    <a:pt x="18" y="9"/>
                  </a:cubicBezTo>
                  <a:cubicBezTo>
                    <a:pt x="18" y="9"/>
                    <a:pt x="18" y="10"/>
                    <a:pt x="19" y="11"/>
                  </a:cubicBezTo>
                  <a:cubicBezTo>
                    <a:pt x="20" y="11"/>
                    <a:pt x="20" y="11"/>
                    <a:pt x="20" y="11"/>
                  </a:cubicBezTo>
                  <a:cubicBezTo>
                    <a:pt x="21" y="11"/>
                    <a:pt x="21" y="11"/>
                    <a:pt x="21" y="10"/>
                  </a:cubicBezTo>
                  <a:cubicBezTo>
                    <a:pt x="22" y="9"/>
                    <a:pt x="21" y="8"/>
                    <a:pt x="21" y="8"/>
                  </a:cubicBezTo>
                  <a:cubicBezTo>
                    <a:pt x="20" y="8"/>
                    <a:pt x="20" y="8"/>
                    <a:pt x="20" y="8"/>
                  </a:cubicBezTo>
                  <a:moveTo>
                    <a:pt x="11" y="4"/>
                  </a:moveTo>
                  <a:cubicBezTo>
                    <a:pt x="10" y="4"/>
                    <a:pt x="9" y="4"/>
                    <a:pt x="9" y="5"/>
                  </a:cubicBezTo>
                  <a:cubicBezTo>
                    <a:pt x="9" y="6"/>
                    <a:pt x="9" y="7"/>
                    <a:pt x="10" y="7"/>
                  </a:cubicBezTo>
                  <a:cubicBezTo>
                    <a:pt x="11" y="7"/>
                    <a:pt x="11" y="7"/>
                    <a:pt x="11" y="7"/>
                  </a:cubicBezTo>
                  <a:cubicBezTo>
                    <a:pt x="11" y="7"/>
                    <a:pt x="12" y="7"/>
                    <a:pt x="12" y="6"/>
                  </a:cubicBezTo>
                  <a:cubicBezTo>
                    <a:pt x="13" y="5"/>
                    <a:pt x="12" y="4"/>
                    <a:pt x="11" y="4"/>
                  </a:cubicBezTo>
                  <a:cubicBezTo>
                    <a:pt x="11" y="4"/>
                    <a:pt x="11" y="4"/>
                    <a:pt x="11" y="4"/>
                  </a:cubicBezTo>
                  <a:moveTo>
                    <a:pt x="1" y="0"/>
                  </a:moveTo>
                  <a:cubicBezTo>
                    <a:pt x="1" y="0"/>
                    <a:pt x="1" y="0"/>
                    <a:pt x="1" y="0"/>
                  </a:cubicBezTo>
                  <a:cubicBezTo>
                    <a:pt x="1" y="1"/>
                    <a:pt x="0" y="2"/>
                    <a:pt x="0" y="2"/>
                  </a:cubicBezTo>
                  <a:cubicBezTo>
                    <a:pt x="0" y="3"/>
                    <a:pt x="1" y="3"/>
                    <a:pt x="1" y="3"/>
                  </a:cubicBezTo>
                  <a:cubicBezTo>
                    <a:pt x="1" y="3"/>
                    <a:pt x="1" y="3"/>
                    <a:pt x="1" y="3"/>
                  </a:cubicBezTo>
                  <a:cubicBezTo>
                    <a:pt x="2" y="3"/>
                    <a:pt x="3" y="3"/>
                    <a:pt x="3" y="2"/>
                  </a:cubicBezTo>
                  <a:cubicBezTo>
                    <a:pt x="3" y="1"/>
                    <a:pt x="3" y="0"/>
                    <a:pt x="2" y="0"/>
                  </a:cubicBezTo>
                  <a:cubicBezTo>
                    <a:pt x="2" y="0"/>
                    <a:pt x="2" y="0"/>
                    <a:pt x="1"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1" name="Freeform 1194"/>
            <p:cNvSpPr>
              <a:spLocks noEditPoints="1"/>
            </p:cNvSpPr>
            <p:nvPr/>
          </p:nvSpPr>
          <p:spPr bwMode="auto">
            <a:xfrm>
              <a:off x="4222994" y="1988489"/>
              <a:ext cx="195382" cy="171802"/>
            </a:xfrm>
            <a:custGeom>
              <a:avLst/>
              <a:gdLst>
                <a:gd name="T0" fmla="*/ 0 w 58"/>
                <a:gd name="T1" fmla="*/ 50 h 51"/>
                <a:gd name="T2" fmla="*/ 2 w 58"/>
                <a:gd name="T3" fmla="*/ 51 h 51"/>
                <a:gd name="T4" fmla="*/ 2 w 58"/>
                <a:gd name="T5" fmla="*/ 48 h 51"/>
                <a:gd name="T6" fmla="*/ 2 w 58"/>
                <a:gd name="T7" fmla="*/ 38 h 51"/>
                <a:gd name="T8" fmla="*/ 2 w 58"/>
                <a:gd name="T9" fmla="*/ 41 h 51"/>
                <a:gd name="T10" fmla="*/ 4 w 58"/>
                <a:gd name="T11" fmla="*/ 40 h 51"/>
                <a:gd name="T12" fmla="*/ 2 w 58"/>
                <a:gd name="T13" fmla="*/ 38 h 51"/>
                <a:gd name="T14" fmla="*/ 1 w 58"/>
                <a:gd name="T15" fmla="*/ 30 h 51"/>
                <a:gd name="T16" fmla="*/ 3 w 58"/>
                <a:gd name="T17" fmla="*/ 31 h 51"/>
                <a:gd name="T18" fmla="*/ 3 w 58"/>
                <a:gd name="T19" fmla="*/ 28 h 51"/>
                <a:gd name="T20" fmla="*/ 4 w 58"/>
                <a:gd name="T21" fmla="*/ 18 h 51"/>
                <a:gd name="T22" fmla="*/ 4 w 58"/>
                <a:gd name="T23" fmla="*/ 21 h 51"/>
                <a:gd name="T24" fmla="*/ 6 w 58"/>
                <a:gd name="T25" fmla="*/ 20 h 51"/>
                <a:gd name="T26" fmla="*/ 4 w 58"/>
                <a:gd name="T27" fmla="*/ 18 h 51"/>
                <a:gd name="T28" fmla="*/ 3 w 58"/>
                <a:gd name="T29" fmla="*/ 10 h 51"/>
                <a:gd name="T30" fmla="*/ 5 w 58"/>
                <a:gd name="T31" fmla="*/ 12 h 51"/>
                <a:gd name="T32" fmla="*/ 5 w 58"/>
                <a:gd name="T33" fmla="*/ 8 h 51"/>
                <a:gd name="T34" fmla="*/ 57 w 58"/>
                <a:gd name="T35" fmla="*/ 6 h 51"/>
                <a:gd name="T36" fmla="*/ 56 w 58"/>
                <a:gd name="T37" fmla="*/ 9 h 51"/>
                <a:gd name="T38" fmla="*/ 58 w 58"/>
                <a:gd name="T39" fmla="*/ 8 h 51"/>
                <a:gd name="T40" fmla="*/ 57 w 58"/>
                <a:gd name="T41" fmla="*/ 6 h 51"/>
                <a:gd name="T42" fmla="*/ 45 w 58"/>
                <a:gd name="T43" fmla="*/ 6 h 51"/>
                <a:gd name="T44" fmla="*/ 47 w 58"/>
                <a:gd name="T45" fmla="*/ 8 h 51"/>
                <a:gd name="T46" fmla="*/ 47 w 58"/>
                <a:gd name="T47" fmla="*/ 5 h 51"/>
                <a:gd name="T48" fmla="*/ 37 w 58"/>
                <a:gd name="T49" fmla="*/ 3 h 51"/>
                <a:gd name="T50" fmla="*/ 36 w 58"/>
                <a:gd name="T51" fmla="*/ 7 h 51"/>
                <a:gd name="T52" fmla="*/ 38 w 58"/>
                <a:gd name="T53" fmla="*/ 5 h 51"/>
                <a:gd name="T54" fmla="*/ 37 w 58"/>
                <a:gd name="T55" fmla="*/ 3 h 51"/>
                <a:gd name="T56" fmla="*/ 25 w 58"/>
                <a:gd name="T57" fmla="*/ 4 h 51"/>
                <a:gd name="T58" fmla="*/ 27 w 58"/>
                <a:gd name="T59" fmla="*/ 6 h 51"/>
                <a:gd name="T60" fmla="*/ 27 w 58"/>
                <a:gd name="T61" fmla="*/ 2 h 51"/>
                <a:gd name="T62" fmla="*/ 17 w 58"/>
                <a:gd name="T63" fmla="*/ 1 h 51"/>
                <a:gd name="T64" fmla="*/ 17 w 58"/>
                <a:gd name="T65" fmla="*/ 5 h 51"/>
                <a:gd name="T66" fmla="*/ 18 w 58"/>
                <a:gd name="T67" fmla="*/ 3 h 51"/>
                <a:gd name="T68" fmla="*/ 17 w 58"/>
                <a:gd name="T69" fmla="*/ 1 h 51"/>
                <a:gd name="T70" fmla="*/ 5 w 58"/>
                <a:gd name="T71" fmla="*/ 1 h 51"/>
                <a:gd name="T72" fmla="*/ 5 w 58"/>
                <a:gd name="T73" fmla="*/ 2 h 51"/>
                <a:gd name="T74" fmla="*/ 7 w 58"/>
                <a:gd name="T75" fmla="*/ 3 h 51"/>
                <a:gd name="T76" fmla="*/ 7 w 58"/>
                <a:gd name="T7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8" h="51">
                  <a:moveTo>
                    <a:pt x="2" y="48"/>
                  </a:moveTo>
                  <a:cubicBezTo>
                    <a:pt x="1" y="48"/>
                    <a:pt x="0" y="49"/>
                    <a:pt x="0" y="50"/>
                  </a:cubicBezTo>
                  <a:cubicBezTo>
                    <a:pt x="0" y="51"/>
                    <a:pt x="1" y="51"/>
                    <a:pt x="2" y="51"/>
                  </a:cubicBezTo>
                  <a:cubicBezTo>
                    <a:pt x="2" y="51"/>
                    <a:pt x="2" y="51"/>
                    <a:pt x="2" y="51"/>
                  </a:cubicBezTo>
                  <a:cubicBezTo>
                    <a:pt x="3" y="51"/>
                    <a:pt x="3" y="51"/>
                    <a:pt x="3" y="50"/>
                  </a:cubicBezTo>
                  <a:cubicBezTo>
                    <a:pt x="3" y="49"/>
                    <a:pt x="3" y="48"/>
                    <a:pt x="2" y="48"/>
                  </a:cubicBezTo>
                  <a:cubicBezTo>
                    <a:pt x="2" y="48"/>
                    <a:pt x="2" y="48"/>
                    <a:pt x="2" y="48"/>
                  </a:cubicBezTo>
                  <a:moveTo>
                    <a:pt x="2" y="38"/>
                  </a:moveTo>
                  <a:cubicBezTo>
                    <a:pt x="2" y="38"/>
                    <a:pt x="1" y="39"/>
                    <a:pt x="1" y="40"/>
                  </a:cubicBezTo>
                  <a:cubicBezTo>
                    <a:pt x="1" y="41"/>
                    <a:pt x="1" y="41"/>
                    <a:pt x="2" y="41"/>
                  </a:cubicBezTo>
                  <a:cubicBezTo>
                    <a:pt x="2" y="41"/>
                    <a:pt x="2" y="41"/>
                    <a:pt x="2" y="41"/>
                  </a:cubicBezTo>
                  <a:cubicBezTo>
                    <a:pt x="3" y="41"/>
                    <a:pt x="4" y="41"/>
                    <a:pt x="4" y="40"/>
                  </a:cubicBezTo>
                  <a:cubicBezTo>
                    <a:pt x="4" y="39"/>
                    <a:pt x="3" y="38"/>
                    <a:pt x="3" y="38"/>
                  </a:cubicBezTo>
                  <a:cubicBezTo>
                    <a:pt x="2" y="38"/>
                    <a:pt x="2" y="38"/>
                    <a:pt x="2" y="38"/>
                  </a:cubicBezTo>
                  <a:moveTo>
                    <a:pt x="3" y="28"/>
                  </a:moveTo>
                  <a:cubicBezTo>
                    <a:pt x="2" y="28"/>
                    <a:pt x="2" y="29"/>
                    <a:pt x="1" y="30"/>
                  </a:cubicBezTo>
                  <a:cubicBezTo>
                    <a:pt x="1" y="31"/>
                    <a:pt x="2" y="31"/>
                    <a:pt x="3" y="31"/>
                  </a:cubicBezTo>
                  <a:cubicBezTo>
                    <a:pt x="3" y="31"/>
                    <a:pt x="3" y="31"/>
                    <a:pt x="3" y="31"/>
                  </a:cubicBezTo>
                  <a:cubicBezTo>
                    <a:pt x="4" y="31"/>
                    <a:pt x="5" y="31"/>
                    <a:pt x="5" y="30"/>
                  </a:cubicBezTo>
                  <a:cubicBezTo>
                    <a:pt x="5" y="29"/>
                    <a:pt x="4" y="28"/>
                    <a:pt x="3" y="28"/>
                  </a:cubicBezTo>
                  <a:cubicBezTo>
                    <a:pt x="3" y="28"/>
                    <a:pt x="3" y="28"/>
                    <a:pt x="3" y="28"/>
                  </a:cubicBezTo>
                  <a:moveTo>
                    <a:pt x="4" y="18"/>
                  </a:moveTo>
                  <a:cubicBezTo>
                    <a:pt x="3" y="18"/>
                    <a:pt x="2" y="19"/>
                    <a:pt x="2" y="20"/>
                  </a:cubicBezTo>
                  <a:cubicBezTo>
                    <a:pt x="2" y="21"/>
                    <a:pt x="3" y="21"/>
                    <a:pt x="4" y="21"/>
                  </a:cubicBezTo>
                  <a:cubicBezTo>
                    <a:pt x="4" y="21"/>
                    <a:pt x="4" y="21"/>
                    <a:pt x="4" y="21"/>
                  </a:cubicBezTo>
                  <a:cubicBezTo>
                    <a:pt x="5" y="21"/>
                    <a:pt x="5" y="21"/>
                    <a:pt x="6" y="20"/>
                  </a:cubicBezTo>
                  <a:cubicBezTo>
                    <a:pt x="6" y="19"/>
                    <a:pt x="5" y="18"/>
                    <a:pt x="4" y="18"/>
                  </a:cubicBezTo>
                  <a:cubicBezTo>
                    <a:pt x="4" y="18"/>
                    <a:pt x="4" y="18"/>
                    <a:pt x="4" y="18"/>
                  </a:cubicBezTo>
                  <a:moveTo>
                    <a:pt x="5" y="8"/>
                  </a:moveTo>
                  <a:cubicBezTo>
                    <a:pt x="4" y="8"/>
                    <a:pt x="3" y="9"/>
                    <a:pt x="3" y="10"/>
                  </a:cubicBezTo>
                  <a:cubicBezTo>
                    <a:pt x="3" y="11"/>
                    <a:pt x="4" y="11"/>
                    <a:pt x="4" y="12"/>
                  </a:cubicBezTo>
                  <a:cubicBezTo>
                    <a:pt x="5" y="12"/>
                    <a:pt x="5" y="12"/>
                    <a:pt x="5" y="12"/>
                  </a:cubicBezTo>
                  <a:cubicBezTo>
                    <a:pt x="5" y="12"/>
                    <a:pt x="6" y="11"/>
                    <a:pt x="6" y="10"/>
                  </a:cubicBezTo>
                  <a:cubicBezTo>
                    <a:pt x="6" y="9"/>
                    <a:pt x="6" y="8"/>
                    <a:pt x="5" y="8"/>
                  </a:cubicBezTo>
                  <a:cubicBezTo>
                    <a:pt x="5" y="8"/>
                    <a:pt x="5" y="8"/>
                    <a:pt x="5" y="8"/>
                  </a:cubicBezTo>
                  <a:moveTo>
                    <a:pt x="57" y="6"/>
                  </a:moveTo>
                  <a:cubicBezTo>
                    <a:pt x="56" y="6"/>
                    <a:pt x="55" y="6"/>
                    <a:pt x="55" y="7"/>
                  </a:cubicBezTo>
                  <a:cubicBezTo>
                    <a:pt x="55" y="8"/>
                    <a:pt x="55" y="9"/>
                    <a:pt x="56" y="9"/>
                  </a:cubicBezTo>
                  <a:cubicBezTo>
                    <a:pt x="57" y="9"/>
                    <a:pt x="57" y="9"/>
                    <a:pt x="57" y="9"/>
                  </a:cubicBezTo>
                  <a:cubicBezTo>
                    <a:pt x="57" y="9"/>
                    <a:pt x="58" y="8"/>
                    <a:pt x="58" y="8"/>
                  </a:cubicBezTo>
                  <a:cubicBezTo>
                    <a:pt x="58" y="7"/>
                    <a:pt x="58" y="6"/>
                    <a:pt x="57" y="6"/>
                  </a:cubicBezTo>
                  <a:cubicBezTo>
                    <a:pt x="57" y="6"/>
                    <a:pt x="57" y="6"/>
                    <a:pt x="57" y="6"/>
                  </a:cubicBezTo>
                  <a:moveTo>
                    <a:pt x="47" y="5"/>
                  </a:moveTo>
                  <a:cubicBezTo>
                    <a:pt x="46" y="5"/>
                    <a:pt x="45" y="5"/>
                    <a:pt x="45" y="6"/>
                  </a:cubicBezTo>
                  <a:cubicBezTo>
                    <a:pt x="45" y="7"/>
                    <a:pt x="45" y="8"/>
                    <a:pt x="46" y="8"/>
                  </a:cubicBezTo>
                  <a:cubicBezTo>
                    <a:pt x="47" y="8"/>
                    <a:pt x="47" y="8"/>
                    <a:pt x="47" y="8"/>
                  </a:cubicBezTo>
                  <a:cubicBezTo>
                    <a:pt x="47" y="8"/>
                    <a:pt x="48" y="7"/>
                    <a:pt x="48" y="6"/>
                  </a:cubicBezTo>
                  <a:cubicBezTo>
                    <a:pt x="48" y="6"/>
                    <a:pt x="48" y="5"/>
                    <a:pt x="47" y="5"/>
                  </a:cubicBezTo>
                  <a:cubicBezTo>
                    <a:pt x="47" y="5"/>
                    <a:pt x="47" y="5"/>
                    <a:pt x="47" y="5"/>
                  </a:cubicBezTo>
                  <a:moveTo>
                    <a:pt x="37" y="3"/>
                  </a:moveTo>
                  <a:cubicBezTo>
                    <a:pt x="36" y="3"/>
                    <a:pt x="35" y="4"/>
                    <a:pt x="35" y="5"/>
                  </a:cubicBezTo>
                  <a:cubicBezTo>
                    <a:pt x="35" y="6"/>
                    <a:pt x="36" y="7"/>
                    <a:pt x="36" y="7"/>
                  </a:cubicBezTo>
                  <a:cubicBezTo>
                    <a:pt x="37" y="7"/>
                    <a:pt x="37" y="7"/>
                    <a:pt x="37" y="7"/>
                  </a:cubicBezTo>
                  <a:cubicBezTo>
                    <a:pt x="37" y="7"/>
                    <a:pt x="38" y="6"/>
                    <a:pt x="38" y="5"/>
                  </a:cubicBezTo>
                  <a:cubicBezTo>
                    <a:pt x="38" y="4"/>
                    <a:pt x="38" y="4"/>
                    <a:pt x="37" y="4"/>
                  </a:cubicBezTo>
                  <a:cubicBezTo>
                    <a:pt x="37" y="4"/>
                    <a:pt x="37" y="3"/>
                    <a:pt x="37" y="3"/>
                  </a:cubicBezTo>
                  <a:moveTo>
                    <a:pt x="27" y="2"/>
                  </a:moveTo>
                  <a:cubicBezTo>
                    <a:pt x="26" y="2"/>
                    <a:pt x="25" y="3"/>
                    <a:pt x="25" y="4"/>
                  </a:cubicBezTo>
                  <a:cubicBezTo>
                    <a:pt x="25" y="5"/>
                    <a:pt x="26" y="6"/>
                    <a:pt x="27" y="6"/>
                  </a:cubicBezTo>
                  <a:cubicBezTo>
                    <a:pt x="27" y="6"/>
                    <a:pt x="27" y="6"/>
                    <a:pt x="27" y="6"/>
                  </a:cubicBezTo>
                  <a:cubicBezTo>
                    <a:pt x="28" y="6"/>
                    <a:pt x="28" y="5"/>
                    <a:pt x="28" y="4"/>
                  </a:cubicBezTo>
                  <a:cubicBezTo>
                    <a:pt x="28" y="3"/>
                    <a:pt x="28" y="2"/>
                    <a:pt x="27" y="2"/>
                  </a:cubicBezTo>
                  <a:cubicBezTo>
                    <a:pt x="27" y="2"/>
                    <a:pt x="27" y="2"/>
                    <a:pt x="27" y="2"/>
                  </a:cubicBezTo>
                  <a:moveTo>
                    <a:pt x="17" y="1"/>
                  </a:moveTo>
                  <a:cubicBezTo>
                    <a:pt x="16" y="1"/>
                    <a:pt x="15" y="2"/>
                    <a:pt x="15" y="3"/>
                  </a:cubicBezTo>
                  <a:cubicBezTo>
                    <a:pt x="15" y="4"/>
                    <a:pt x="16" y="4"/>
                    <a:pt x="17" y="5"/>
                  </a:cubicBezTo>
                  <a:cubicBezTo>
                    <a:pt x="17" y="5"/>
                    <a:pt x="17" y="5"/>
                    <a:pt x="17" y="5"/>
                  </a:cubicBezTo>
                  <a:cubicBezTo>
                    <a:pt x="18" y="5"/>
                    <a:pt x="18" y="4"/>
                    <a:pt x="18" y="3"/>
                  </a:cubicBezTo>
                  <a:cubicBezTo>
                    <a:pt x="19" y="2"/>
                    <a:pt x="18" y="1"/>
                    <a:pt x="17" y="1"/>
                  </a:cubicBezTo>
                  <a:cubicBezTo>
                    <a:pt x="17" y="1"/>
                    <a:pt x="17" y="1"/>
                    <a:pt x="17" y="1"/>
                  </a:cubicBezTo>
                  <a:moveTo>
                    <a:pt x="7" y="0"/>
                  </a:moveTo>
                  <a:cubicBezTo>
                    <a:pt x="6" y="0"/>
                    <a:pt x="6" y="0"/>
                    <a:pt x="5" y="1"/>
                  </a:cubicBezTo>
                  <a:cubicBezTo>
                    <a:pt x="5" y="1"/>
                    <a:pt x="5" y="1"/>
                    <a:pt x="5" y="2"/>
                  </a:cubicBezTo>
                  <a:cubicBezTo>
                    <a:pt x="5" y="2"/>
                    <a:pt x="5" y="2"/>
                    <a:pt x="5" y="2"/>
                  </a:cubicBezTo>
                  <a:cubicBezTo>
                    <a:pt x="5" y="3"/>
                    <a:pt x="6" y="3"/>
                    <a:pt x="7" y="3"/>
                  </a:cubicBezTo>
                  <a:cubicBezTo>
                    <a:pt x="7" y="3"/>
                    <a:pt x="7" y="3"/>
                    <a:pt x="7" y="3"/>
                  </a:cubicBezTo>
                  <a:cubicBezTo>
                    <a:pt x="8" y="3"/>
                    <a:pt x="8" y="3"/>
                    <a:pt x="9" y="2"/>
                  </a:cubicBezTo>
                  <a:cubicBezTo>
                    <a:pt x="9" y="1"/>
                    <a:pt x="8" y="0"/>
                    <a:pt x="7" y="0"/>
                  </a:cubicBezTo>
                  <a:cubicBezTo>
                    <a:pt x="7" y="0"/>
                    <a:pt x="7" y="0"/>
                    <a:pt x="7"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2" name="Freeform 1195"/>
            <p:cNvSpPr>
              <a:spLocks noEditPoints="1"/>
            </p:cNvSpPr>
            <p:nvPr/>
          </p:nvSpPr>
          <p:spPr bwMode="auto">
            <a:xfrm>
              <a:off x="5001150" y="2561159"/>
              <a:ext cx="606356" cy="602989"/>
            </a:xfrm>
            <a:custGeom>
              <a:avLst/>
              <a:gdLst>
                <a:gd name="T0" fmla="*/ 84 w 177"/>
                <a:gd name="T1" fmla="*/ 96 h 177"/>
                <a:gd name="T2" fmla="*/ 95 w 177"/>
                <a:gd name="T3" fmla="*/ 97 h 177"/>
                <a:gd name="T4" fmla="*/ 89 w 177"/>
                <a:gd name="T5" fmla="*/ 95 h 177"/>
                <a:gd name="T6" fmla="*/ 105 w 177"/>
                <a:gd name="T7" fmla="*/ 87 h 177"/>
                <a:gd name="T8" fmla="*/ 95 w 177"/>
                <a:gd name="T9" fmla="*/ 86 h 177"/>
                <a:gd name="T10" fmla="*/ 85 w 177"/>
                <a:gd name="T11" fmla="*/ 85 h 177"/>
                <a:gd name="T12" fmla="*/ 75 w 177"/>
                <a:gd name="T13" fmla="*/ 85 h 177"/>
                <a:gd name="T14" fmla="*/ 86 w 177"/>
                <a:gd name="T15" fmla="*/ 81 h 177"/>
                <a:gd name="T16" fmla="*/ 72 w 177"/>
                <a:gd name="T17" fmla="*/ 76 h 177"/>
                <a:gd name="T18" fmla="*/ 83 w 177"/>
                <a:gd name="T19" fmla="*/ 72 h 177"/>
                <a:gd name="T20" fmla="*/ 81 w 177"/>
                <a:gd name="T21" fmla="*/ 74 h 177"/>
                <a:gd name="T22" fmla="*/ 90 w 177"/>
                <a:gd name="T23" fmla="*/ 73 h 177"/>
                <a:gd name="T24" fmla="*/ 110 w 177"/>
                <a:gd name="T25" fmla="*/ 82 h 177"/>
                <a:gd name="T26" fmla="*/ 91 w 177"/>
                <a:gd name="T27" fmla="*/ 60 h 177"/>
                <a:gd name="T28" fmla="*/ 69 w 177"/>
                <a:gd name="T29" fmla="*/ 82 h 177"/>
                <a:gd name="T30" fmla="*/ 84 w 177"/>
                <a:gd name="T31" fmla="*/ 95 h 177"/>
                <a:gd name="T32" fmla="*/ 91 w 177"/>
                <a:gd name="T33" fmla="*/ 96 h 177"/>
                <a:gd name="T34" fmla="*/ 97 w 177"/>
                <a:gd name="T35" fmla="*/ 94 h 177"/>
                <a:gd name="T36" fmla="*/ 104 w 177"/>
                <a:gd name="T37" fmla="*/ 105 h 177"/>
                <a:gd name="T38" fmla="*/ 81 w 177"/>
                <a:gd name="T39" fmla="*/ 133 h 177"/>
                <a:gd name="T40" fmla="*/ 101 w 177"/>
                <a:gd name="T41" fmla="*/ 130 h 177"/>
                <a:gd name="T42" fmla="*/ 103 w 177"/>
                <a:gd name="T43" fmla="*/ 125 h 177"/>
                <a:gd name="T44" fmla="*/ 103 w 177"/>
                <a:gd name="T45" fmla="*/ 125 h 177"/>
                <a:gd name="T46" fmla="*/ 134 w 177"/>
                <a:gd name="T47" fmla="*/ 107 h 177"/>
                <a:gd name="T48" fmla="*/ 61 w 177"/>
                <a:gd name="T49" fmla="*/ 99 h 177"/>
                <a:gd name="T50" fmla="*/ 174 w 177"/>
                <a:gd name="T51" fmla="*/ 91 h 177"/>
                <a:gd name="T52" fmla="*/ 164 w 177"/>
                <a:gd name="T53" fmla="*/ 91 h 177"/>
                <a:gd name="T54" fmla="*/ 154 w 177"/>
                <a:gd name="T55" fmla="*/ 90 h 177"/>
                <a:gd name="T56" fmla="*/ 144 w 177"/>
                <a:gd name="T57" fmla="*/ 89 h 177"/>
                <a:gd name="T58" fmla="*/ 134 w 177"/>
                <a:gd name="T59" fmla="*/ 89 h 177"/>
                <a:gd name="T60" fmla="*/ 124 w 177"/>
                <a:gd name="T61" fmla="*/ 88 h 177"/>
                <a:gd name="T62" fmla="*/ 3 w 177"/>
                <a:gd name="T63" fmla="*/ 87 h 177"/>
                <a:gd name="T64" fmla="*/ 13 w 177"/>
                <a:gd name="T65" fmla="*/ 86 h 177"/>
                <a:gd name="T66" fmla="*/ 22 w 177"/>
                <a:gd name="T67" fmla="*/ 84 h 177"/>
                <a:gd name="T68" fmla="*/ 32 w 177"/>
                <a:gd name="T69" fmla="*/ 82 h 177"/>
                <a:gd name="T70" fmla="*/ 124 w 177"/>
                <a:gd name="T71" fmla="*/ 83 h 177"/>
                <a:gd name="T72" fmla="*/ 52 w 177"/>
                <a:gd name="T73" fmla="*/ 79 h 177"/>
                <a:gd name="T74" fmla="*/ 42 w 177"/>
                <a:gd name="T75" fmla="*/ 85 h 177"/>
                <a:gd name="T76" fmla="*/ 62 w 177"/>
                <a:gd name="T77" fmla="*/ 81 h 177"/>
                <a:gd name="T78" fmla="*/ 121 w 177"/>
                <a:gd name="T79" fmla="*/ 68 h 177"/>
                <a:gd name="T80" fmla="*/ 121 w 177"/>
                <a:gd name="T81" fmla="*/ 68 h 177"/>
                <a:gd name="T82" fmla="*/ 49 w 177"/>
                <a:gd name="T83" fmla="*/ 57 h 177"/>
                <a:gd name="T84" fmla="*/ 91 w 177"/>
                <a:gd name="T85" fmla="*/ 55 h 177"/>
                <a:gd name="T86" fmla="*/ 104 w 177"/>
                <a:gd name="T87" fmla="*/ 120 h 177"/>
                <a:gd name="T88" fmla="*/ 76 w 177"/>
                <a:gd name="T89" fmla="*/ 117 h 177"/>
                <a:gd name="T90" fmla="*/ 99 w 177"/>
                <a:gd name="T91" fmla="*/ 55 h 177"/>
                <a:gd name="T92" fmla="*/ 103 w 177"/>
                <a:gd name="T93" fmla="*/ 46 h 177"/>
                <a:gd name="T94" fmla="*/ 117 w 177"/>
                <a:gd name="T95" fmla="*/ 42 h 177"/>
                <a:gd name="T96" fmla="*/ 67 w 177"/>
                <a:gd name="T97" fmla="*/ 39 h 177"/>
                <a:gd name="T98" fmla="*/ 72 w 177"/>
                <a:gd name="T99" fmla="*/ 47 h 177"/>
                <a:gd name="T100" fmla="*/ 74 w 177"/>
                <a:gd name="T101" fmla="*/ 56 h 177"/>
                <a:gd name="T102" fmla="*/ 69 w 177"/>
                <a:gd name="T103" fmla="*/ 38 h 177"/>
                <a:gd name="T104" fmla="*/ 109 w 177"/>
                <a:gd name="T105" fmla="*/ 36 h 177"/>
                <a:gd name="T106" fmla="*/ 93 w 177"/>
                <a:gd name="T107" fmla="*/ 49 h 177"/>
                <a:gd name="T108" fmla="*/ 65 w 177"/>
                <a:gd name="T109" fmla="*/ 29 h 177"/>
                <a:gd name="T110" fmla="*/ 113 w 177"/>
                <a:gd name="T111" fmla="*/ 27 h 177"/>
                <a:gd name="T112" fmla="*/ 62 w 177"/>
                <a:gd name="T113" fmla="*/ 19 h 177"/>
                <a:gd name="T114" fmla="*/ 117 w 177"/>
                <a:gd name="T115" fmla="*/ 18 h 177"/>
                <a:gd name="T116" fmla="*/ 58 w 177"/>
                <a:gd name="T117" fmla="*/ 10 h 177"/>
                <a:gd name="T118" fmla="*/ 122 w 177"/>
                <a:gd name="T119" fmla="*/ 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177">
                  <a:moveTo>
                    <a:pt x="78" y="115"/>
                  </a:moveTo>
                  <a:cubicBezTo>
                    <a:pt x="77" y="115"/>
                    <a:pt x="76" y="116"/>
                    <a:pt x="76" y="117"/>
                  </a:cubicBezTo>
                  <a:cubicBezTo>
                    <a:pt x="76" y="117"/>
                    <a:pt x="76" y="117"/>
                    <a:pt x="76" y="117"/>
                  </a:cubicBezTo>
                  <a:cubicBezTo>
                    <a:pt x="76" y="116"/>
                    <a:pt x="77" y="115"/>
                    <a:pt x="78" y="115"/>
                  </a:cubicBezTo>
                  <a:moveTo>
                    <a:pt x="85" y="95"/>
                  </a:moveTo>
                  <a:cubicBezTo>
                    <a:pt x="85" y="95"/>
                    <a:pt x="85" y="95"/>
                    <a:pt x="85" y="95"/>
                  </a:cubicBezTo>
                  <a:cubicBezTo>
                    <a:pt x="84" y="96"/>
                    <a:pt x="84" y="96"/>
                    <a:pt x="84" y="96"/>
                  </a:cubicBezTo>
                  <a:cubicBezTo>
                    <a:pt x="87" y="115"/>
                    <a:pt x="87" y="115"/>
                    <a:pt x="87" y="115"/>
                  </a:cubicBezTo>
                  <a:cubicBezTo>
                    <a:pt x="95" y="115"/>
                    <a:pt x="95" y="115"/>
                    <a:pt x="95" y="115"/>
                  </a:cubicBezTo>
                  <a:cubicBezTo>
                    <a:pt x="98" y="96"/>
                    <a:pt x="98" y="96"/>
                    <a:pt x="98" y="96"/>
                  </a:cubicBezTo>
                  <a:cubicBezTo>
                    <a:pt x="98" y="96"/>
                    <a:pt x="98" y="96"/>
                    <a:pt x="98" y="96"/>
                  </a:cubicBezTo>
                  <a:cubicBezTo>
                    <a:pt x="97" y="95"/>
                    <a:pt x="97" y="95"/>
                    <a:pt x="97" y="95"/>
                  </a:cubicBezTo>
                  <a:cubicBezTo>
                    <a:pt x="97" y="95"/>
                    <a:pt x="97" y="95"/>
                    <a:pt x="97" y="95"/>
                  </a:cubicBezTo>
                  <a:cubicBezTo>
                    <a:pt x="97" y="96"/>
                    <a:pt x="96" y="97"/>
                    <a:pt x="95" y="97"/>
                  </a:cubicBezTo>
                  <a:cubicBezTo>
                    <a:pt x="94" y="97"/>
                    <a:pt x="94" y="96"/>
                    <a:pt x="94" y="95"/>
                  </a:cubicBezTo>
                  <a:cubicBezTo>
                    <a:pt x="93" y="95"/>
                    <a:pt x="93" y="95"/>
                    <a:pt x="93" y="95"/>
                  </a:cubicBezTo>
                  <a:cubicBezTo>
                    <a:pt x="93" y="95"/>
                    <a:pt x="93" y="95"/>
                    <a:pt x="93" y="95"/>
                  </a:cubicBezTo>
                  <a:cubicBezTo>
                    <a:pt x="93" y="96"/>
                    <a:pt x="92" y="97"/>
                    <a:pt x="91" y="97"/>
                  </a:cubicBezTo>
                  <a:cubicBezTo>
                    <a:pt x="90" y="97"/>
                    <a:pt x="90" y="96"/>
                    <a:pt x="90" y="95"/>
                  </a:cubicBezTo>
                  <a:cubicBezTo>
                    <a:pt x="89" y="95"/>
                    <a:pt x="89" y="95"/>
                    <a:pt x="89" y="95"/>
                  </a:cubicBezTo>
                  <a:cubicBezTo>
                    <a:pt x="89" y="95"/>
                    <a:pt x="89" y="95"/>
                    <a:pt x="89" y="95"/>
                  </a:cubicBezTo>
                  <a:cubicBezTo>
                    <a:pt x="88" y="96"/>
                    <a:pt x="88" y="97"/>
                    <a:pt x="87" y="97"/>
                  </a:cubicBezTo>
                  <a:cubicBezTo>
                    <a:pt x="87" y="97"/>
                    <a:pt x="87" y="97"/>
                    <a:pt x="87" y="97"/>
                  </a:cubicBezTo>
                  <a:cubicBezTo>
                    <a:pt x="86" y="97"/>
                    <a:pt x="86" y="96"/>
                    <a:pt x="86" y="95"/>
                  </a:cubicBezTo>
                  <a:cubicBezTo>
                    <a:pt x="85" y="95"/>
                    <a:pt x="85" y="95"/>
                    <a:pt x="85" y="95"/>
                  </a:cubicBezTo>
                  <a:moveTo>
                    <a:pt x="104" y="90"/>
                  </a:moveTo>
                  <a:cubicBezTo>
                    <a:pt x="103" y="90"/>
                    <a:pt x="103" y="89"/>
                    <a:pt x="103" y="88"/>
                  </a:cubicBezTo>
                  <a:cubicBezTo>
                    <a:pt x="103" y="87"/>
                    <a:pt x="104" y="87"/>
                    <a:pt x="105" y="87"/>
                  </a:cubicBezTo>
                  <a:cubicBezTo>
                    <a:pt x="105" y="87"/>
                    <a:pt x="105" y="87"/>
                    <a:pt x="105" y="87"/>
                  </a:cubicBezTo>
                  <a:cubicBezTo>
                    <a:pt x="106" y="87"/>
                    <a:pt x="106" y="88"/>
                    <a:pt x="106" y="88"/>
                  </a:cubicBezTo>
                  <a:cubicBezTo>
                    <a:pt x="106" y="89"/>
                    <a:pt x="105" y="90"/>
                    <a:pt x="105" y="90"/>
                  </a:cubicBezTo>
                  <a:cubicBezTo>
                    <a:pt x="104" y="90"/>
                    <a:pt x="104" y="90"/>
                    <a:pt x="104" y="90"/>
                  </a:cubicBezTo>
                  <a:moveTo>
                    <a:pt x="94" y="89"/>
                  </a:moveTo>
                  <a:cubicBezTo>
                    <a:pt x="94" y="89"/>
                    <a:pt x="93" y="88"/>
                    <a:pt x="93" y="88"/>
                  </a:cubicBezTo>
                  <a:cubicBezTo>
                    <a:pt x="93" y="87"/>
                    <a:pt x="94" y="86"/>
                    <a:pt x="95" y="86"/>
                  </a:cubicBezTo>
                  <a:cubicBezTo>
                    <a:pt x="95" y="86"/>
                    <a:pt x="95" y="86"/>
                    <a:pt x="95" y="86"/>
                  </a:cubicBezTo>
                  <a:cubicBezTo>
                    <a:pt x="96" y="86"/>
                    <a:pt x="96" y="87"/>
                    <a:pt x="96" y="88"/>
                  </a:cubicBezTo>
                  <a:cubicBezTo>
                    <a:pt x="96" y="89"/>
                    <a:pt x="95" y="89"/>
                    <a:pt x="95" y="89"/>
                  </a:cubicBezTo>
                  <a:cubicBezTo>
                    <a:pt x="94" y="89"/>
                    <a:pt x="94" y="89"/>
                    <a:pt x="94" y="89"/>
                  </a:cubicBezTo>
                  <a:moveTo>
                    <a:pt x="84" y="89"/>
                  </a:moveTo>
                  <a:cubicBezTo>
                    <a:pt x="84" y="89"/>
                    <a:pt x="83" y="88"/>
                    <a:pt x="83" y="87"/>
                  </a:cubicBezTo>
                  <a:cubicBezTo>
                    <a:pt x="83" y="86"/>
                    <a:pt x="84" y="85"/>
                    <a:pt x="85" y="85"/>
                  </a:cubicBezTo>
                  <a:cubicBezTo>
                    <a:pt x="85" y="85"/>
                    <a:pt x="85" y="85"/>
                    <a:pt x="85" y="85"/>
                  </a:cubicBezTo>
                  <a:cubicBezTo>
                    <a:pt x="86" y="85"/>
                    <a:pt x="86" y="86"/>
                    <a:pt x="86" y="87"/>
                  </a:cubicBezTo>
                  <a:cubicBezTo>
                    <a:pt x="86" y="88"/>
                    <a:pt x="85" y="89"/>
                    <a:pt x="85" y="89"/>
                  </a:cubicBezTo>
                  <a:cubicBezTo>
                    <a:pt x="84" y="89"/>
                    <a:pt x="84" y="89"/>
                    <a:pt x="84" y="89"/>
                  </a:cubicBezTo>
                  <a:moveTo>
                    <a:pt x="75" y="88"/>
                  </a:moveTo>
                  <a:cubicBezTo>
                    <a:pt x="74" y="88"/>
                    <a:pt x="73" y="87"/>
                    <a:pt x="73" y="86"/>
                  </a:cubicBezTo>
                  <a:cubicBezTo>
                    <a:pt x="73" y="85"/>
                    <a:pt x="74" y="85"/>
                    <a:pt x="75" y="85"/>
                  </a:cubicBezTo>
                  <a:cubicBezTo>
                    <a:pt x="75" y="85"/>
                    <a:pt x="75" y="85"/>
                    <a:pt x="75" y="85"/>
                  </a:cubicBezTo>
                  <a:cubicBezTo>
                    <a:pt x="76" y="85"/>
                    <a:pt x="76" y="86"/>
                    <a:pt x="76" y="87"/>
                  </a:cubicBezTo>
                  <a:cubicBezTo>
                    <a:pt x="76" y="87"/>
                    <a:pt x="75" y="88"/>
                    <a:pt x="75" y="88"/>
                  </a:cubicBezTo>
                  <a:cubicBezTo>
                    <a:pt x="75" y="88"/>
                    <a:pt x="75" y="88"/>
                    <a:pt x="75" y="88"/>
                  </a:cubicBezTo>
                  <a:moveTo>
                    <a:pt x="86" y="85"/>
                  </a:moveTo>
                  <a:cubicBezTo>
                    <a:pt x="86" y="85"/>
                    <a:pt x="85" y="84"/>
                    <a:pt x="85" y="84"/>
                  </a:cubicBezTo>
                  <a:cubicBezTo>
                    <a:pt x="84" y="83"/>
                    <a:pt x="85" y="82"/>
                    <a:pt x="86" y="81"/>
                  </a:cubicBezTo>
                  <a:cubicBezTo>
                    <a:pt x="86" y="81"/>
                    <a:pt x="86" y="81"/>
                    <a:pt x="86" y="81"/>
                  </a:cubicBezTo>
                  <a:cubicBezTo>
                    <a:pt x="87" y="81"/>
                    <a:pt x="88" y="82"/>
                    <a:pt x="88" y="82"/>
                  </a:cubicBezTo>
                  <a:cubicBezTo>
                    <a:pt x="88" y="83"/>
                    <a:pt x="88" y="84"/>
                    <a:pt x="87" y="85"/>
                  </a:cubicBezTo>
                  <a:cubicBezTo>
                    <a:pt x="86" y="85"/>
                    <a:pt x="86" y="85"/>
                    <a:pt x="86" y="85"/>
                  </a:cubicBezTo>
                  <a:moveTo>
                    <a:pt x="72" y="79"/>
                  </a:moveTo>
                  <a:cubicBezTo>
                    <a:pt x="71" y="79"/>
                    <a:pt x="71" y="78"/>
                    <a:pt x="70" y="77"/>
                  </a:cubicBezTo>
                  <a:cubicBezTo>
                    <a:pt x="70" y="77"/>
                    <a:pt x="71" y="76"/>
                    <a:pt x="72" y="76"/>
                  </a:cubicBezTo>
                  <a:cubicBezTo>
                    <a:pt x="72" y="75"/>
                    <a:pt x="72" y="75"/>
                    <a:pt x="72" y="75"/>
                  </a:cubicBezTo>
                  <a:cubicBezTo>
                    <a:pt x="73" y="75"/>
                    <a:pt x="74" y="76"/>
                    <a:pt x="74" y="77"/>
                  </a:cubicBezTo>
                  <a:cubicBezTo>
                    <a:pt x="74" y="78"/>
                    <a:pt x="73" y="79"/>
                    <a:pt x="72" y="79"/>
                  </a:cubicBezTo>
                  <a:cubicBezTo>
                    <a:pt x="72" y="79"/>
                    <a:pt x="72" y="79"/>
                    <a:pt x="72" y="79"/>
                  </a:cubicBezTo>
                  <a:moveTo>
                    <a:pt x="81" y="74"/>
                  </a:moveTo>
                  <a:cubicBezTo>
                    <a:pt x="81" y="73"/>
                    <a:pt x="81" y="72"/>
                    <a:pt x="82" y="72"/>
                  </a:cubicBezTo>
                  <a:cubicBezTo>
                    <a:pt x="82" y="72"/>
                    <a:pt x="83" y="72"/>
                    <a:pt x="83" y="72"/>
                  </a:cubicBezTo>
                  <a:cubicBezTo>
                    <a:pt x="83" y="72"/>
                    <a:pt x="84" y="72"/>
                    <a:pt x="84" y="73"/>
                  </a:cubicBezTo>
                  <a:cubicBezTo>
                    <a:pt x="85" y="74"/>
                    <a:pt x="84" y="75"/>
                    <a:pt x="84" y="75"/>
                  </a:cubicBezTo>
                  <a:cubicBezTo>
                    <a:pt x="84" y="75"/>
                    <a:pt x="84" y="75"/>
                    <a:pt x="84" y="75"/>
                  </a:cubicBezTo>
                  <a:cubicBezTo>
                    <a:pt x="84" y="76"/>
                    <a:pt x="83" y="77"/>
                    <a:pt x="82" y="77"/>
                  </a:cubicBezTo>
                  <a:cubicBezTo>
                    <a:pt x="82" y="77"/>
                    <a:pt x="82" y="77"/>
                    <a:pt x="82" y="77"/>
                  </a:cubicBezTo>
                  <a:cubicBezTo>
                    <a:pt x="81" y="77"/>
                    <a:pt x="80" y="77"/>
                    <a:pt x="80" y="76"/>
                  </a:cubicBezTo>
                  <a:cubicBezTo>
                    <a:pt x="80" y="75"/>
                    <a:pt x="80" y="74"/>
                    <a:pt x="81" y="74"/>
                  </a:cubicBezTo>
                  <a:moveTo>
                    <a:pt x="90" y="73"/>
                  </a:moveTo>
                  <a:cubicBezTo>
                    <a:pt x="89" y="73"/>
                    <a:pt x="89" y="73"/>
                    <a:pt x="89" y="73"/>
                  </a:cubicBezTo>
                  <a:cubicBezTo>
                    <a:pt x="88" y="72"/>
                    <a:pt x="88" y="71"/>
                    <a:pt x="88" y="71"/>
                  </a:cubicBezTo>
                  <a:cubicBezTo>
                    <a:pt x="89" y="70"/>
                    <a:pt x="89" y="70"/>
                    <a:pt x="90" y="70"/>
                  </a:cubicBezTo>
                  <a:cubicBezTo>
                    <a:pt x="90" y="70"/>
                    <a:pt x="90" y="70"/>
                    <a:pt x="91" y="70"/>
                  </a:cubicBezTo>
                  <a:cubicBezTo>
                    <a:pt x="91" y="70"/>
                    <a:pt x="92" y="71"/>
                    <a:pt x="91" y="72"/>
                  </a:cubicBezTo>
                  <a:cubicBezTo>
                    <a:pt x="91" y="73"/>
                    <a:pt x="91" y="73"/>
                    <a:pt x="90" y="73"/>
                  </a:cubicBezTo>
                  <a:moveTo>
                    <a:pt x="93" y="63"/>
                  </a:moveTo>
                  <a:cubicBezTo>
                    <a:pt x="93" y="63"/>
                    <a:pt x="92" y="62"/>
                    <a:pt x="93" y="62"/>
                  </a:cubicBezTo>
                  <a:cubicBezTo>
                    <a:pt x="93" y="61"/>
                    <a:pt x="94" y="61"/>
                    <a:pt x="94" y="61"/>
                  </a:cubicBezTo>
                  <a:cubicBezTo>
                    <a:pt x="94" y="61"/>
                    <a:pt x="95" y="61"/>
                    <a:pt x="95" y="61"/>
                  </a:cubicBezTo>
                  <a:cubicBezTo>
                    <a:pt x="96" y="61"/>
                    <a:pt x="96" y="62"/>
                    <a:pt x="96" y="63"/>
                  </a:cubicBezTo>
                  <a:cubicBezTo>
                    <a:pt x="96" y="63"/>
                    <a:pt x="95" y="64"/>
                    <a:pt x="95" y="64"/>
                  </a:cubicBezTo>
                  <a:cubicBezTo>
                    <a:pt x="104" y="66"/>
                    <a:pt x="110" y="73"/>
                    <a:pt x="110" y="82"/>
                  </a:cubicBezTo>
                  <a:cubicBezTo>
                    <a:pt x="110" y="83"/>
                    <a:pt x="109" y="84"/>
                    <a:pt x="108" y="84"/>
                  </a:cubicBezTo>
                  <a:cubicBezTo>
                    <a:pt x="108" y="84"/>
                    <a:pt x="107" y="83"/>
                    <a:pt x="107" y="82"/>
                  </a:cubicBezTo>
                  <a:cubicBezTo>
                    <a:pt x="107" y="73"/>
                    <a:pt x="100" y="66"/>
                    <a:pt x="91" y="66"/>
                  </a:cubicBezTo>
                  <a:cubicBezTo>
                    <a:pt x="90" y="66"/>
                    <a:pt x="90" y="66"/>
                    <a:pt x="90" y="65"/>
                  </a:cubicBezTo>
                  <a:cubicBezTo>
                    <a:pt x="90" y="64"/>
                    <a:pt x="90" y="63"/>
                    <a:pt x="91" y="63"/>
                  </a:cubicBezTo>
                  <a:cubicBezTo>
                    <a:pt x="92" y="63"/>
                    <a:pt x="92" y="63"/>
                    <a:pt x="93" y="63"/>
                  </a:cubicBezTo>
                  <a:moveTo>
                    <a:pt x="91" y="60"/>
                  </a:moveTo>
                  <a:cubicBezTo>
                    <a:pt x="87" y="60"/>
                    <a:pt x="83" y="61"/>
                    <a:pt x="80" y="63"/>
                  </a:cubicBezTo>
                  <a:cubicBezTo>
                    <a:pt x="80" y="63"/>
                    <a:pt x="80" y="63"/>
                    <a:pt x="81" y="64"/>
                  </a:cubicBezTo>
                  <a:cubicBezTo>
                    <a:pt x="81" y="65"/>
                    <a:pt x="81" y="66"/>
                    <a:pt x="80" y="66"/>
                  </a:cubicBezTo>
                  <a:cubicBezTo>
                    <a:pt x="79" y="66"/>
                    <a:pt x="79" y="66"/>
                    <a:pt x="79" y="66"/>
                  </a:cubicBezTo>
                  <a:cubicBezTo>
                    <a:pt x="78" y="66"/>
                    <a:pt x="78" y="66"/>
                    <a:pt x="78" y="65"/>
                  </a:cubicBezTo>
                  <a:cubicBezTo>
                    <a:pt x="77" y="65"/>
                    <a:pt x="77" y="64"/>
                    <a:pt x="77" y="64"/>
                  </a:cubicBezTo>
                  <a:cubicBezTo>
                    <a:pt x="72" y="68"/>
                    <a:pt x="69" y="75"/>
                    <a:pt x="69" y="82"/>
                  </a:cubicBezTo>
                  <a:cubicBezTo>
                    <a:pt x="69" y="82"/>
                    <a:pt x="69" y="93"/>
                    <a:pt x="78" y="105"/>
                  </a:cubicBezTo>
                  <a:cubicBezTo>
                    <a:pt x="79" y="107"/>
                    <a:pt x="80" y="110"/>
                    <a:pt x="81" y="113"/>
                  </a:cubicBezTo>
                  <a:cubicBezTo>
                    <a:pt x="81" y="113"/>
                    <a:pt x="81" y="114"/>
                    <a:pt x="81" y="115"/>
                  </a:cubicBezTo>
                  <a:cubicBezTo>
                    <a:pt x="85" y="115"/>
                    <a:pt x="85" y="115"/>
                    <a:pt x="85" y="115"/>
                  </a:cubicBezTo>
                  <a:cubicBezTo>
                    <a:pt x="81" y="94"/>
                    <a:pt x="81" y="94"/>
                    <a:pt x="81" y="94"/>
                  </a:cubicBezTo>
                  <a:cubicBezTo>
                    <a:pt x="84" y="93"/>
                    <a:pt x="84" y="93"/>
                    <a:pt x="84" y="93"/>
                  </a:cubicBezTo>
                  <a:cubicBezTo>
                    <a:pt x="84" y="95"/>
                    <a:pt x="84" y="95"/>
                    <a:pt x="84" y="95"/>
                  </a:cubicBezTo>
                  <a:cubicBezTo>
                    <a:pt x="84" y="94"/>
                    <a:pt x="84" y="94"/>
                    <a:pt x="85" y="94"/>
                  </a:cubicBezTo>
                  <a:cubicBezTo>
                    <a:pt x="86" y="94"/>
                    <a:pt x="86" y="94"/>
                    <a:pt x="87" y="95"/>
                  </a:cubicBezTo>
                  <a:cubicBezTo>
                    <a:pt x="87" y="96"/>
                    <a:pt x="87" y="96"/>
                    <a:pt x="87" y="96"/>
                  </a:cubicBezTo>
                  <a:cubicBezTo>
                    <a:pt x="88" y="95"/>
                    <a:pt x="88" y="95"/>
                    <a:pt x="88" y="95"/>
                  </a:cubicBezTo>
                  <a:cubicBezTo>
                    <a:pt x="88" y="94"/>
                    <a:pt x="88" y="94"/>
                    <a:pt x="89" y="94"/>
                  </a:cubicBezTo>
                  <a:cubicBezTo>
                    <a:pt x="90" y="94"/>
                    <a:pt x="90" y="94"/>
                    <a:pt x="91" y="95"/>
                  </a:cubicBezTo>
                  <a:cubicBezTo>
                    <a:pt x="91" y="96"/>
                    <a:pt x="91" y="96"/>
                    <a:pt x="91" y="96"/>
                  </a:cubicBezTo>
                  <a:cubicBezTo>
                    <a:pt x="92" y="95"/>
                    <a:pt x="92" y="95"/>
                    <a:pt x="92" y="95"/>
                  </a:cubicBezTo>
                  <a:cubicBezTo>
                    <a:pt x="92" y="94"/>
                    <a:pt x="92" y="94"/>
                    <a:pt x="93" y="94"/>
                  </a:cubicBezTo>
                  <a:cubicBezTo>
                    <a:pt x="93" y="94"/>
                    <a:pt x="93" y="94"/>
                    <a:pt x="93" y="94"/>
                  </a:cubicBezTo>
                  <a:cubicBezTo>
                    <a:pt x="94" y="94"/>
                    <a:pt x="95" y="94"/>
                    <a:pt x="95" y="95"/>
                  </a:cubicBezTo>
                  <a:cubicBezTo>
                    <a:pt x="95" y="96"/>
                    <a:pt x="95" y="96"/>
                    <a:pt x="95" y="96"/>
                  </a:cubicBezTo>
                  <a:cubicBezTo>
                    <a:pt x="96" y="95"/>
                    <a:pt x="96" y="95"/>
                    <a:pt x="96" y="95"/>
                  </a:cubicBezTo>
                  <a:cubicBezTo>
                    <a:pt x="96" y="94"/>
                    <a:pt x="97" y="94"/>
                    <a:pt x="97" y="94"/>
                  </a:cubicBezTo>
                  <a:cubicBezTo>
                    <a:pt x="98" y="94"/>
                    <a:pt x="98" y="94"/>
                    <a:pt x="98" y="94"/>
                  </a:cubicBezTo>
                  <a:cubicBezTo>
                    <a:pt x="99" y="93"/>
                    <a:pt x="99" y="93"/>
                    <a:pt x="99" y="93"/>
                  </a:cubicBezTo>
                  <a:cubicBezTo>
                    <a:pt x="101" y="94"/>
                    <a:pt x="101" y="94"/>
                    <a:pt x="101" y="94"/>
                  </a:cubicBezTo>
                  <a:cubicBezTo>
                    <a:pt x="97" y="115"/>
                    <a:pt x="97" y="115"/>
                    <a:pt x="97" y="115"/>
                  </a:cubicBezTo>
                  <a:cubicBezTo>
                    <a:pt x="101" y="115"/>
                    <a:pt x="101" y="115"/>
                    <a:pt x="101" y="115"/>
                  </a:cubicBezTo>
                  <a:cubicBezTo>
                    <a:pt x="101" y="114"/>
                    <a:pt x="101" y="113"/>
                    <a:pt x="101" y="113"/>
                  </a:cubicBezTo>
                  <a:cubicBezTo>
                    <a:pt x="102" y="110"/>
                    <a:pt x="103" y="107"/>
                    <a:pt x="104" y="105"/>
                  </a:cubicBezTo>
                  <a:cubicBezTo>
                    <a:pt x="113" y="93"/>
                    <a:pt x="114" y="82"/>
                    <a:pt x="114" y="82"/>
                  </a:cubicBezTo>
                  <a:cubicBezTo>
                    <a:pt x="114" y="70"/>
                    <a:pt x="104" y="60"/>
                    <a:pt x="91" y="60"/>
                  </a:cubicBezTo>
                  <a:cubicBezTo>
                    <a:pt x="91" y="60"/>
                    <a:pt x="91" y="60"/>
                    <a:pt x="91" y="60"/>
                  </a:cubicBezTo>
                  <a:moveTo>
                    <a:pt x="98" y="135"/>
                  </a:moveTo>
                  <a:cubicBezTo>
                    <a:pt x="98" y="135"/>
                    <a:pt x="98" y="135"/>
                    <a:pt x="98" y="135"/>
                  </a:cubicBezTo>
                  <a:cubicBezTo>
                    <a:pt x="84" y="135"/>
                    <a:pt x="84" y="135"/>
                    <a:pt x="84" y="135"/>
                  </a:cubicBezTo>
                  <a:cubicBezTo>
                    <a:pt x="83" y="135"/>
                    <a:pt x="81" y="134"/>
                    <a:pt x="81" y="133"/>
                  </a:cubicBezTo>
                  <a:cubicBezTo>
                    <a:pt x="81" y="131"/>
                    <a:pt x="83" y="130"/>
                    <a:pt x="84" y="130"/>
                  </a:cubicBezTo>
                  <a:cubicBezTo>
                    <a:pt x="84" y="130"/>
                    <a:pt x="84" y="130"/>
                    <a:pt x="84" y="130"/>
                  </a:cubicBezTo>
                  <a:cubicBezTo>
                    <a:pt x="98" y="130"/>
                    <a:pt x="98" y="130"/>
                    <a:pt x="98" y="130"/>
                  </a:cubicBezTo>
                  <a:cubicBezTo>
                    <a:pt x="99" y="130"/>
                    <a:pt x="100" y="131"/>
                    <a:pt x="100" y="133"/>
                  </a:cubicBezTo>
                  <a:cubicBezTo>
                    <a:pt x="100" y="134"/>
                    <a:pt x="99" y="135"/>
                    <a:pt x="98" y="135"/>
                  </a:cubicBezTo>
                  <a:moveTo>
                    <a:pt x="101" y="130"/>
                  </a:moveTo>
                  <a:cubicBezTo>
                    <a:pt x="101" y="130"/>
                    <a:pt x="101" y="130"/>
                    <a:pt x="101" y="130"/>
                  </a:cubicBezTo>
                  <a:cubicBezTo>
                    <a:pt x="81" y="130"/>
                    <a:pt x="81" y="130"/>
                    <a:pt x="81" y="130"/>
                  </a:cubicBezTo>
                  <a:cubicBezTo>
                    <a:pt x="80" y="130"/>
                    <a:pt x="79" y="129"/>
                    <a:pt x="79" y="128"/>
                  </a:cubicBezTo>
                  <a:cubicBezTo>
                    <a:pt x="79" y="126"/>
                    <a:pt x="80" y="125"/>
                    <a:pt x="81" y="125"/>
                  </a:cubicBezTo>
                  <a:cubicBezTo>
                    <a:pt x="101" y="125"/>
                    <a:pt x="101" y="125"/>
                    <a:pt x="101" y="125"/>
                  </a:cubicBezTo>
                  <a:cubicBezTo>
                    <a:pt x="102" y="125"/>
                    <a:pt x="103" y="126"/>
                    <a:pt x="103" y="128"/>
                  </a:cubicBezTo>
                  <a:cubicBezTo>
                    <a:pt x="103" y="129"/>
                    <a:pt x="102" y="130"/>
                    <a:pt x="101" y="130"/>
                  </a:cubicBezTo>
                  <a:moveTo>
                    <a:pt x="103" y="125"/>
                  </a:moveTo>
                  <a:cubicBezTo>
                    <a:pt x="79" y="125"/>
                    <a:pt x="79" y="125"/>
                    <a:pt x="79" y="125"/>
                  </a:cubicBezTo>
                  <a:cubicBezTo>
                    <a:pt x="78" y="125"/>
                    <a:pt x="77" y="124"/>
                    <a:pt x="77" y="123"/>
                  </a:cubicBezTo>
                  <a:cubicBezTo>
                    <a:pt x="77" y="121"/>
                    <a:pt x="78" y="120"/>
                    <a:pt x="79" y="120"/>
                  </a:cubicBezTo>
                  <a:cubicBezTo>
                    <a:pt x="79" y="120"/>
                    <a:pt x="79" y="120"/>
                    <a:pt x="79" y="120"/>
                  </a:cubicBezTo>
                  <a:cubicBezTo>
                    <a:pt x="103" y="120"/>
                    <a:pt x="103" y="120"/>
                    <a:pt x="103" y="120"/>
                  </a:cubicBezTo>
                  <a:cubicBezTo>
                    <a:pt x="104" y="120"/>
                    <a:pt x="105" y="121"/>
                    <a:pt x="105" y="123"/>
                  </a:cubicBezTo>
                  <a:cubicBezTo>
                    <a:pt x="105" y="124"/>
                    <a:pt x="104" y="125"/>
                    <a:pt x="103" y="125"/>
                  </a:cubicBezTo>
                  <a:moveTo>
                    <a:pt x="134" y="109"/>
                  </a:moveTo>
                  <a:cubicBezTo>
                    <a:pt x="133" y="109"/>
                    <a:pt x="133" y="109"/>
                    <a:pt x="133" y="109"/>
                  </a:cubicBezTo>
                  <a:cubicBezTo>
                    <a:pt x="120" y="102"/>
                    <a:pt x="120" y="102"/>
                    <a:pt x="120" y="102"/>
                  </a:cubicBezTo>
                  <a:cubicBezTo>
                    <a:pt x="119" y="101"/>
                    <a:pt x="119" y="100"/>
                    <a:pt x="119" y="100"/>
                  </a:cubicBezTo>
                  <a:cubicBezTo>
                    <a:pt x="120" y="99"/>
                    <a:pt x="120" y="99"/>
                    <a:pt x="121" y="99"/>
                  </a:cubicBezTo>
                  <a:cubicBezTo>
                    <a:pt x="121" y="99"/>
                    <a:pt x="121" y="99"/>
                    <a:pt x="121" y="99"/>
                  </a:cubicBezTo>
                  <a:cubicBezTo>
                    <a:pt x="134" y="107"/>
                    <a:pt x="134" y="107"/>
                    <a:pt x="134" y="107"/>
                  </a:cubicBezTo>
                  <a:cubicBezTo>
                    <a:pt x="135" y="107"/>
                    <a:pt x="135" y="108"/>
                    <a:pt x="135" y="109"/>
                  </a:cubicBezTo>
                  <a:cubicBezTo>
                    <a:pt x="135" y="109"/>
                    <a:pt x="134" y="109"/>
                    <a:pt x="134" y="109"/>
                  </a:cubicBezTo>
                  <a:moveTo>
                    <a:pt x="48" y="109"/>
                  </a:moveTo>
                  <a:cubicBezTo>
                    <a:pt x="48" y="109"/>
                    <a:pt x="47" y="109"/>
                    <a:pt x="47" y="109"/>
                  </a:cubicBezTo>
                  <a:cubicBezTo>
                    <a:pt x="47" y="108"/>
                    <a:pt x="47" y="107"/>
                    <a:pt x="48" y="107"/>
                  </a:cubicBezTo>
                  <a:cubicBezTo>
                    <a:pt x="61" y="99"/>
                    <a:pt x="61" y="99"/>
                    <a:pt x="61" y="99"/>
                  </a:cubicBezTo>
                  <a:cubicBezTo>
                    <a:pt x="61" y="99"/>
                    <a:pt x="61" y="99"/>
                    <a:pt x="61" y="99"/>
                  </a:cubicBezTo>
                  <a:cubicBezTo>
                    <a:pt x="62" y="99"/>
                    <a:pt x="62" y="99"/>
                    <a:pt x="63" y="100"/>
                  </a:cubicBezTo>
                  <a:cubicBezTo>
                    <a:pt x="63" y="100"/>
                    <a:pt x="63" y="101"/>
                    <a:pt x="62" y="102"/>
                  </a:cubicBezTo>
                  <a:cubicBezTo>
                    <a:pt x="49" y="109"/>
                    <a:pt x="49" y="109"/>
                    <a:pt x="49" y="109"/>
                  </a:cubicBezTo>
                  <a:cubicBezTo>
                    <a:pt x="48" y="109"/>
                    <a:pt x="48" y="109"/>
                    <a:pt x="48" y="109"/>
                  </a:cubicBezTo>
                  <a:moveTo>
                    <a:pt x="174" y="94"/>
                  </a:moveTo>
                  <a:cubicBezTo>
                    <a:pt x="173" y="94"/>
                    <a:pt x="173" y="94"/>
                    <a:pt x="173" y="93"/>
                  </a:cubicBezTo>
                  <a:cubicBezTo>
                    <a:pt x="173" y="92"/>
                    <a:pt x="173" y="91"/>
                    <a:pt x="174" y="91"/>
                  </a:cubicBezTo>
                  <a:cubicBezTo>
                    <a:pt x="174" y="91"/>
                    <a:pt x="174" y="91"/>
                    <a:pt x="174" y="91"/>
                  </a:cubicBezTo>
                  <a:cubicBezTo>
                    <a:pt x="175" y="91"/>
                    <a:pt x="176" y="92"/>
                    <a:pt x="176" y="93"/>
                  </a:cubicBezTo>
                  <a:cubicBezTo>
                    <a:pt x="176" y="94"/>
                    <a:pt x="175" y="94"/>
                    <a:pt x="174" y="94"/>
                  </a:cubicBezTo>
                  <a:cubicBezTo>
                    <a:pt x="174" y="94"/>
                    <a:pt x="174" y="94"/>
                    <a:pt x="174" y="94"/>
                  </a:cubicBezTo>
                  <a:moveTo>
                    <a:pt x="164" y="94"/>
                  </a:moveTo>
                  <a:cubicBezTo>
                    <a:pt x="163" y="94"/>
                    <a:pt x="163" y="93"/>
                    <a:pt x="163" y="92"/>
                  </a:cubicBezTo>
                  <a:cubicBezTo>
                    <a:pt x="163" y="91"/>
                    <a:pt x="164" y="91"/>
                    <a:pt x="164" y="91"/>
                  </a:cubicBezTo>
                  <a:cubicBezTo>
                    <a:pt x="164" y="91"/>
                    <a:pt x="164" y="91"/>
                    <a:pt x="164" y="91"/>
                  </a:cubicBezTo>
                  <a:cubicBezTo>
                    <a:pt x="165" y="91"/>
                    <a:pt x="166" y="91"/>
                    <a:pt x="166" y="92"/>
                  </a:cubicBezTo>
                  <a:cubicBezTo>
                    <a:pt x="166" y="93"/>
                    <a:pt x="165" y="94"/>
                    <a:pt x="164" y="94"/>
                  </a:cubicBezTo>
                  <a:cubicBezTo>
                    <a:pt x="164" y="94"/>
                    <a:pt x="164" y="94"/>
                    <a:pt x="164" y="94"/>
                  </a:cubicBezTo>
                  <a:moveTo>
                    <a:pt x="154" y="93"/>
                  </a:moveTo>
                  <a:cubicBezTo>
                    <a:pt x="153" y="93"/>
                    <a:pt x="153" y="92"/>
                    <a:pt x="153" y="91"/>
                  </a:cubicBezTo>
                  <a:cubicBezTo>
                    <a:pt x="153" y="91"/>
                    <a:pt x="154" y="90"/>
                    <a:pt x="154" y="90"/>
                  </a:cubicBezTo>
                  <a:cubicBezTo>
                    <a:pt x="154" y="90"/>
                    <a:pt x="155" y="90"/>
                    <a:pt x="155" y="90"/>
                  </a:cubicBezTo>
                  <a:cubicBezTo>
                    <a:pt x="155" y="90"/>
                    <a:pt x="156" y="91"/>
                    <a:pt x="156" y="92"/>
                  </a:cubicBezTo>
                  <a:cubicBezTo>
                    <a:pt x="156" y="93"/>
                    <a:pt x="155" y="93"/>
                    <a:pt x="154" y="93"/>
                  </a:cubicBezTo>
                  <a:cubicBezTo>
                    <a:pt x="154" y="93"/>
                    <a:pt x="154" y="93"/>
                    <a:pt x="154" y="93"/>
                  </a:cubicBezTo>
                  <a:moveTo>
                    <a:pt x="144" y="93"/>
                  </a:moveTo>
                  <a:cubicBezTo>
                    <a:pt x="143" y="92"/>
                    <a:pt x="143" y="92"/>
                    <a:pt x="143" y="91"/>
                  </a:cubicBezTo>
                  <a:cubicBezTo>
                    <a:pt x="143" y="90"/>
                    <a:pt x="144" y="89"/>
                    <a:pt x="144" y="89"/>
                  </a:cubicBezTo>
                  <a:cubicBezTo>
                    <a:pt x="144" y="89"/>
                    <a:pt x="145" y="89"/>
                    <a:pt x="145" y="89"/>
                  </a:cubicBezTo>
                  <a:cubicBezTo>
                    <a:pt x="145" y="89"/>
                    <a:pt x="146" y="90"/>
                    <a:pt x="146" y="91"/>
                  </a:cubicBezTo>
                  <a:cubicBezTo>
                    <a:pt x="146" y="92"/>
                    <a:pt x="145" y="93"/>
                    <a:pt x="144" y="93"/>
                  </a:cubicBezTo>
                  <a:cubicBezTo>
                    <a:pt x="144" y="93"/>
                    <a:pt x="144" y="93"/>
                    <a:pt x="144" y="93"/>
                  </a:cubicBezTo>
                  <a:moveTo>
                    <a:pt x="134" y="92"/>
                  </a:moveTo>
                  <a:cubicBezTo>
                    <a:pt x="133" y="92"/>
                    <a:pt x="133" y="91"/>
                    <a:pt x="133" y="90"/>
                  </a:cubicBezTo>
                  <a:cubicBezTo>
                    <a:pt x="133" y="89"/>
                    <a:pt x="134" y="89"/>
                    <a:pt x="134" y="89"/>
                  </a:cubicBezTo>
                  <a:cubicBezTo>
                    <a:pt x="134" y="89"/>
                    <a:pt x="135" y="89"/>
                    <a:pt x="135" y="89"/>
                  </a:cubicBezTo>
                  <a:cubicBezTo>
                    <a:pt x="135" y="89"/>
                    <a:pt x="136" y="89"/>
                    <a:pt x="136" y="90"/>
                  </a:cubicBezTo>
                  <a:cubicBezTo>
                    <a:pt x="136" y="91"/>
                    <a:pt x="135" y="92"/>
                    <a:pt x="134" y="92"/>
                  </a:cubicBezTo>
                  <a:cubicBezTo>
                    <a:pt x="134" y="92"/>
                    <a:pt x="134" y="92"/>
                    <a:pt x="134" y="92"/>
                  </a:cubicBezTo>
                  <a:moveTo>
                    <a:pt x="124" y="91"/>
                  </a:moveTo>
                  <a:cubicBezTo>
                    <a:pt x="123" y="91"/>
                    <a:pt x="123" y="90"/>
                    <a:pt x="123" y="89"/>
                  </a:cubicBezTo>
                  <a:cubicBezTo>
                    <a:pt x="123" y="89"/>
                    <a:pt x="124" y="88"/>
                    <a:pt x="124" y="88"/>
                  </a:cubicBezTo>
                  <a:cubicBezTo>
                    <a:pt x="125" y="88"/>
                    <a:pt x="125" y="88"/>
                    <a:pt x="125" y="88"/>
                  </a:cubicBezTo>
                  <a:cubicBezTo>
                    <a:pt x="125" y="88"/>
                    <a:pt x="126" y="89"/>
                    <a:pt x="126" y="90"/>
                  </a:cubicBezTo>
                  <a:cubicBezTo>
                    <a:pt x="126" y="91"/>
                    <a:pt x="125" y="91"/>
                    <a:pt x="124" y="91"/>
                  </a:cubicBezTo>
                  <a:cubicBezTo>
                    <a:pt x="124" y="91"/>
                    <a:pt x="124" y="91"/>
                    <a:pt x="124" y="91"/>
                  </a:cubicBezTo>
                  <a:moveTo>
                    <a:pt x="3" y="91"/>
                  </a:moveTo>
                  <a:cubicBezTo>
                    <a:pt x="2" y="91"/>
                    <a:pt x="2" y="90"/>
                    <a:pt x="1" y="89"/>
                  </a:cubicBezTo>
                  <a:cubicBezTo>
                    <a:pt x="1" y="88"/>
                    <a:pt x="2" y="87"/>
                    <a:pt x="3" y="87"/>
                  </a:cubicBezTo>
                  <a:cubicBezTo>
                    <a:pt x="3" y="87"/>
                    <a:pt x="3" y="87"/>
                    <a:pt x="3" y="87"/>
                  </a:cubicBezTo>
                  <a:cubicBezTo>
                    <a:pt x="4" y="87"/>
                    <a:pt x="5" y="88"/>
                    <a:pt x="5" y="89"/>
                  </a:cubicBezTo>
                  <a:cubicBezTo>
                    <a:pt x="5" y="90"/>
                    <a:pt x="4" y="90"/>
                    <a:pt x="3" y="91"/>
                  </a:cubicBezTo>
                  <a:cubicBezTo>
                    <a:pt x="3" y="91"/>
                    <a:pt x="3" y="91"/>
                    <a:pt x="3" y="91"/>
                  </a:cubicBezTo>
                  <a:moveTo>
                    <a:pt x="13" y="89"/>
                  </a:moveTo>
                  <a:cubicBezTo>
                    <a:pt x="12" y="89"/>
                    <a:pt x="11" y="88"/>
                    <a:pt x="11" y="88"/>
                  </a:cubicBezTo>
                  <a:cubicBezTo>
                    <a:pt x="11" y="87"/>
                    <a:pt x="12" y="86"/>
                    <a:pt x="13" y="86"/>
                  </a:cubicBezTo>
                  <a:cubicBezTo>
                    <a:pt x="13" y="86"/>
                    <a:pt x="13" y="86"/>
                    <a:pt x="13" y="86"/>
                  </a:cubicBezTo>
                  <a:cubicBezTo>
                    <a:pt x="14" y="86"/>
                    <a:pt x="14" y="86"/>
                    <a:pt x="15" y="87"/>
                  </a:cubicBezTo>
                  <a:cubicBezTo>
                    <a:pt x="15" y="88"/>
                    <a:pt x="14" y="89"/>
                    <a:pt x="13" y="89"/>
                  </a:cubicBezTo>
                  <a:cubicBezTo>
                    <a:pt x="13" y="89"/>
                    <a:pt x="13" y="89"/>
                    <a:pt x="13" y="89"/>
                  </a:cubicBezTo>
                  <a:moveTo>
                    <a:pt x="23" y="87"/>
                  </a:moveTo>
                  <a:cubicBezTo>
                    <a:pt x="22" y="87"/>
                    <a:pt x="21" y="87"/>
                    <a:pt x="21" y="86"/>
                  </a:cubicBezTo>
                  <a:cubicBezTo>
                    <a:pt x="21" y="85"/>
                    <a:pt x="22" y="84"/>
                    <a:pt x="22" y="84"/>
                  </a:cubicBezTo>
                  <a:cubicBezTo>
                    <a:pt x="23" y="84"/>
                    <a:pt x="23" y="84"/>
                    <a:pt x="23" y="84"/>
                  </a:cubicBezTo>
                  <a:cubicBezTo>
                    <a:pt x="24" y="84"/>
                    <a:pt x="24" y="85"/>
                    <a:pt x="24" y="85"/>
                  </a:cubicBezTo>
                  <a:cubicBezTo>
                    <a:pt x="25" y="86"/>
                    <a:pt x="24" y="87"/>
                    <a:pt x="23" y="87"/>
                  </a:cubicBezTo>
                  <a:cubicBezTo>
                    <a:pt x="23" y="87"/>
                    <a:pt x="23" y="87"/>
                    <a:pt x="23" y="87"/>
                  </a:cubicBezTo>
                  <a:moveTo>
                    <a:pt x="33" y="86"/>
                  </a:moveTo>
                  <a:cubicBezTo>
                    <a:pt x="32" y="86"/>
                    <a:pt x="31" y="85"/>
                    <a:pt x="31" y="84"/>
                  </a:cubicBezTo>
                  <a:cubicBezTo>
                    <a:pt x="31" y="83"/>
                    <a:pt x="31" y="82"/>
                    <a:pt x="32" y="82"/>
                  </a:cubicBezTo>
                  <a:cubicBezTo>
                    <a:pt x="32" y="82"/>
                    <a:pt x="33" y="82"/>
                    <a:pt x="33" y="82"/>
                  </a:cubicBezTo>
                  <a:cubicBezTo>
                    <a:pt x="33" y="82"/>
                    <a:pt x="34" y="83"/>
                    <a:pt x="34" y="84"/>
                  </a:cubicBezTo>
                  <a:cubicBezTo>
                    <a:pt x="34" y="85"/>
                    <a:pt x="34" y="85"/>
                    <a:pt x="33" y="86"/>
                  </a:cubicBezTo>
                  <a:cubicBezTo>
                    <a:pt x="33" y="86"/>
                    <a:pt x="33" y="86"/>
                    <a:pt x="33" y="86"/>
                  </a:cubicBezTo>
                  <a:moveTo>
                    <a:pt x="141" y="85"/>
                  </a:moveTo>
                  <a:cubicBezTo>
                    <a:pt x="125" y="85"/>
                    <a:pt x="125" y="85"/>
                    <a:pt x="125" y="85"/>
                  </a:cubicBezTo>
                  <a:cubicBezTo>
                    <a:pt x="124" y="85"/>
                    <a:pt x="124" y="84"/>
                    <a:pt x="124" y="83"/>
                  </a:cubicBezTo>
                  <a:cubicBezTo>
                    <a:pt x="124" y="83"/>
                    <a:pt x="124" y="82"/>
                    <a:pt x="125" y="82"/>
                  </a:cubicBezTo>
                  <a:cubicBezTo>
                    <a:pt x="141" y="82"/>
                    <a:pt x="141" y="82"/>
                    <a:pt x="141" y="82"/>
                  </a:cubicBezTo>
                  <a:cubicBezTo>
                    <a:pt x="141" y="82"/>
                    <a:pt x="142" y="83"/>
                    <a:pt x="142" y="83"/>
                  </a:cubicBezTo>
                  <a:cubicBezTo>
                    <a:pt x="142" y="84"/>
                    <a:pt x="141" y="85"/>
                    <a:pt x="141" y="85"/>
                  </a:cubicBezTo>
                  <a:moveTo>
                    <a:pt x="51" y="82"/>
                  </a:moveTo>
                  <a:cubicBezTo>
                    <a:pt x="51" y="82"/>
                    <a:pt x="51" y="81"/>
                    <a:pt x="51" y="81"/>
                  </a:cubicBezTo>
                  <a:cubicBezTo>
                    <a:pt x="51" y="80"/>
                    <a:pt x="51" y="79"/>
                    <a:pt x="52" y="79"/>
                  </a:cubicBezTo>
                  <a:cubicBezTo>
                    <a:pt x="52" y="79"/>
                    <a:pt x="52" y="79"/>
                    <a:pt x="52" y="79"/>
                  </a:cubicBezTo>
                  <a:cubicBezTo>
                    <a:pt x="53" y="79"/>
                    <a:pt x="54" y="79"/>
                    <a:pt x="54" y="80"/>
                  </a:cubicBezTo>
                  <a:cubicBezTo>
                    <a:pt x="54" y="81"/>
                    <a:pt x="54" y="81"/>
                    <a:pt x="53" y="82"/>
                  </a:cubicBezTo>
                  <a:cubicBezTo>
                    <a:pt x="57" y="82"/>
                    <a:pt x="57" y="82"/>
                    <a:pt x="57" y="82"/>
                  </a:cubicBezTo>
                  <a:cubicBezTo>
                    <a:pt x="58" y="82"/>
                    <a:pt x="58" y="83"/>
                    <a:pt x="58" y="83"/>
                  </a:cubicBezTo>
                  <a:cubicBezTo>
                    <a:pt x="58" y="84"/>
                    <a:pt x="58" y="85"/>
                    <a:pt x="57" y="85"/>
                  </a:cubicBezTo>
                  <a:cubicBezTo>
                    <a:pt x="42" y="85"/>
                    <a:pt x="42" y="85"/>
                    <a:pt x="42" y="85"/>
                  </a:cubicBezTo>
                  <a:cubicBezTo>
                    <a:pt x="41" y="85"/>
                    <a:pt x="40" y="84"/>
                    <a:pt x="40" y="83"/>
                  </a:cubicBezTo>
                  <a:cubicBezTo>
                    <a:pt x="40" y="83"/>
                    <a:pt x="41" y="83"/>
                    <a:pt x="41" y="82"/>
                  </a:cubicBezTo>
                  <a:cubicBezTo>
                    <a:pt x="41" y="81"/>
                    <a:pt x="41" y="81"/>
                    <a:pt x="42" y="81"/>
                  </a:cubicBezTo>
                  <a:cubicBezTo>
                    <a:pt x="42" y="81"/>
                    <a:pt x="42" y="81"/>
                    <a:pt x="42" y="81"/>
                  </a:cubicBezTo>
                  <a:cubicBezTo>
                    <a:pt x="43" y="81"/>
                    <a:pt x="44" y="81"/>
                    <a:pt x="44" y="82"/>
                  </a:cubicBezTo>
                  <a:cubicBezTo>
                    <a:pt x="51" y="82"/>
                    <a:pt x="51" y="82"/>
                    <a:pt x="51" y="82"/>
                  </a:cubicBezTo>
                  <a:moveTo>
                    <a:pt x="62" y="81"/>
                  </a:moveTo>
                  <a:cubicBezTo>
                    <a:pt x="61" y="81"/>
                    <a:pt x="61" y="80"/>
                    <a:pt x="61" y="79"/>
                  </a:cubicBezTo>
                  <a:cubicBezTo>
                    <a:pt x="60" y="78"/>
                    <a:pt x="61" y="77"/>
                    <a:pt x="62" y="77"/>
                  </a:cubicBezTo>
                  <a:cubicBezTo>
                    <a:pt x="62" y="77"/>
                    <a:pt x="62" y="77"/>
                    <a:pt x="62" y="77"/>
                  </a:cubicBezTo>
                  <a:cubicBezTo>
                    <a:pt x="63" y="77"/>
                    <a:pt x="64" y="78"/>
                    <a:pt x="64" y="79"/>
                  </a:cubicBezTo>
                  <a:cubicBezTo>
                    <a:pt x="64" y="79"/>
                    <a:pt x="63" y="80"/>
                    <a:pt x="62" y="80"/>
                  </a:cubicBezTo>
                  <a:cubicBezTo>
                    <a:pt x="62" y="81"/>
                    <a:pt x="62" y="81"/>
                    <a:pt x="62" y="81"/>
                  </a:cubicBezTo>
                  <a:moveTo>
                    <a:pt x="121" y="68"/>
                  </a:moveTo>
                  <a:cubicBezTo>
                    <a:pt x="120" y="68"/>
                    <a:pt x="120" y="67"/>
                    <a:pt x="119" y="67"/>
                  </a:cubicBezTo>
                  <a:cubicBezTo>
                    <a:pt x="119" y="66"/>
                    <a:pt x="119" y="65"/>
                    <a:pt x="120" y="65"/>
                  </a:cubicBezTo>
                  <a:cubicBezTo>
                    <a:pt x="133" y="58"/>
                    <a:pt x="133" y="58"/>
                    <a:pt x="133" y="58"/>
                  </a:cubicBezTo>
                  <a:cubicBezTo>
                    <a:pt x="133" y="57"/>
                    <a:pt x="133" y="57"/>
                    <a:pt x="134" y="57"/>
                  </a:cubicBezTo>
                  <a:cubicBezTo>
                    <a:pt x="134" y="57"/>
                    <a:pt x="135" y="58"/>
                    <a:pt x="135" y="58"/>
                  </a:cubicBezTo>
                  <a:cubicBezTo>
                    <a:pt x="135" y="59"/>
                    <a:pt x="135" y="60"/>
                    <a:pt x="134" y="60"/>
                  </a:cubicBezTo>
                  <a:cubicBezTo>
                    <a:pt x="121" y="68"/>
                    <a:pt x="121" y="68"/>
                    <a:pt x="121" y="68"/>
                  </a:cubicBezTo>
                  <a:cubicBezTo>
                    <a:pt x="121" y="68"/>
                    <a:pt x="121" y="68"/>
                    <a:pt x="121" y="68"/>
                  </a:cubicBezTo>
                  <a:moveTo>
                    <a:pt x="61" y="68"/>
                  </a:moveTo>
                  <a:cubicBezTo>
                    <a:pt x="61" y="67"/>
                    <a:pt x="61" y="67"/>
                    <a:pt x="61" y="67"/>
                  </a:cubicBezTo>
                  <a:cubicBezTo>
                    <a:pt x="48" y="60"/>
                    <a:pt x="48" y="60"/>
                    <a:pt x="48" y="60"/>
                  </a:cubicBezTo>
                  <a:cubicBezTo>
                    <a:pt x="47" y="60"/>
                    <a:pt x="47" y="59"/>
                    <a:pt x="47" y="58"/>
                  </a:cubicBezTo>
                  <a:cubicBezTo>
                    <a:pt x="48" y="58"/>
                    <a:pt x="48" y="57"/>
                    <a:pt x="49" y="57"/>
                  </a:cubicBezTo>
                  <a:cubicBezTo>
                    <a:pt x="49" y="57"/>
                    <a:pt x="49" y="57"/>
                    <a:pt x="49" y="57"/>
                  </a:cubicBezTo>
                  <a:cubicBezTo>
                    <a:pt x="62" y="65"/>
                    <a:pt x="62" y="65"/>
                    <a:pt x="62" y="65"/>
                  </a:cubicBezTo>
                  <a:cubicBezTo>
                    <a:pt x="63" y="65"/>
                    <a:pt x="63" y="66"/>
                    <a:pt x="63" y="67"/>
                  </a:cubicBezTo>
                  <a:cubicBezTo>
                    <a:pt x="62" y="67"/>
                    <a:pt x="62" y="68"/>
                    <a:pt x="61" y="68"/>
                  </a:cubicBezTo>
                  <a:moveTo>
                    <a:pt x="76" y="117"/>
                  </a:moveTo>
                  <a:cubicBezTo>
                    <a:pt x="76" y="115"/>
                    <a:pt x="76" y="110"/>
                    <a:pt x="74" y="108"/>
                  </a:cubicBezTo>
                  <a:cubicBezTo>
                    <a:pt x="64" y="95"/>
                    <a:pt x="64" y="82"/>
                    <a:pt x="64" y="82"/>
                  </a:cubicBezTo>
                  <a:cubicBezTo>
                    <a:pt x="64" y="67"/>
                    <a:pt x="76" y="55"/>
                    <a:pt x="91" y="55"/>
                  </a:cubicBezTo>
                  <a:cubicBezTo>
                    <a:pt x="91" y="55"/>
                    <a:pt x="91" y="55"/>
                    <a:pt x="91" y="55"/>
                  </a:cubicBezTo>
                  <a:cubicBezTo>
                    <a:pt x="106" y="55"/>
                    <a:pt x="118" y="67"/>
                    <a:pt x="118" y="82"/>
                  </a:cubicBezTo>
                  <a:cubicBezTo>
                    <a:pt x="118" y="82"/>
                    <a:pt x="118" y="95"/>
                    <a:pt x="108" y="108"/>
                  </a:cubicBezTo>
                  <a:cubicBezTo>
                    <a:pt x="106" y="110"/>
                    <a:pt x="106" y="116"/>
                    <a:pt x="106" y="117"/>
                  </a:cubicBezTo>
                  <a:cubicBezTo>
                    <a:pt x="106" y="118"/>
                    <a:pt x="106" y="118"/>
                    <a:pt x="106" y="118"/>
                  </a:cubicBezTo>
                  <a:cubicBezTo>
                    <a:pt x="106" y="119"/>
                    <a:pt x="105" y="120"/>
                    <a:pt x="104" y="120"/>
                  </a:cubicBezTo>
                  <a:cubicBezTo>
                    <a:pt x="104" y="120"/>
                    <a:pt x="104" y="120"/>
                    <a:pt x="104" y="120"/>
                  </a:cubicBezTo>
                  <a:cubicBezTo>
                    <a:pt x="104" y="120"/>
                    <a:pt x="104" y="120"/>
                    <a:pt x="104" y="120"/>
                  </a:cubicBezTo>
                  <a:cubicBezTo>
                    <a:pt x="78" y="120"/>
                    <a:pt x="78" y="120"/>
                    <a:pt x="78" y="120"/>
                  </a:cubicBezTo>
                  <a:cubicBezTo>
                    <a:pt x="77" y="120"/>
                    <a:pt x="76" y="119"/>
                    <a:pt x="76" y="117"/>
                  </a:cubicBezTo>
                  <a:cubicBezTo>
                    <a:pt x="76" y="117"/>
                    <a:pt x="76" y="117"/>
                    <a:pt x="76" y="117"/>
                  </a:cubicBezTo>
                  <a:cubicBezTo>
                    <a:pt x="76" y="117"/>
                    <a:pt x="76" y="117"/>
                    <a:pt x="76" y="117"/>
                  </a:cubicBezTo>
                  <a:cubicBezTo>
                    <a:pt x="76" y="117"/>
                    <a:pt x="76" y="117"/>
                    <a:pt x="76" y="117"/>
                  </a:cubicBezTo>
                  <a:cubicBezTo>
                    <a:pt x="76" y="117"/>
                    <a:pt x="76" y="117"/>
                    <a:pt x="76" y="117"/>
                  </a:cubicBezTo>
                  <a:moveTo>
                    <a:pt x="99" y="55"/>
                  </a:moveTo>
                  <a:cubicBezTo>
                    <a:pt x="98" y="55"/>
                    <a:pt x="98" y="55"/>
                    <a:pt x="98" y="55"/>
                  </a:cubicBezTo>
                  <a:cubicBezTo>
                    <a:pt x="97" y="54"/>
                    <a:pt x="97" y="53"/>
                    <a:pt x="97" y="53"/>
                  </a:cubicBezTo>
                  <a:cubicBezTo>
                    <a:pt x="97" y="52"/>
                    <a:pt x="98" y="52"/>
                    <a:pt x="99" y="52"/>
                  </a:cubicBezTo>
                  <a:cubicBezTo>
                    <a:pt x="99" y="52"/>
                    <a:pt x="99" y="52"/>
                    <a:pt x="99" y="52"/>
                  </a:cubicBezTo>
                  <a:cubicBezTo>
                    <a:pt x="100" y="52"/>
                    <a:pt x="100" y="53"/>
                    <a:pt x="100" y="54"/>
                  </a:cubicBezTo>
                  <a:cubicBezTo>
                    <a:pt x="100" y="55"/>
                    <a:pt x="99" y="55"/>
                    <a:pt x="99" y="55"/>
                  </a:cubicBezTo>
                  <a:moveTo>
                    <a:pt x="103" y="46"/>
                  </a:moveTo>
                  <a:cubicBezTo>
                    <a:pt x="102" y="46"/>
                    <a:pt x="102" y="46"/>
                    <a:pt x="102" y="46"/>
                  </a:cubicBezTo>
                  <a:cubicBezTo>
                    <a:pt x="101" y="45"/>
                    <a:pt x="101" y="44"/>
                    <a:pt x="101" y="44"/>
                  </a:cubicBezTo>
                  <a:cubicBezTo>
                    <a:pt x="102" y="43"/>
                    <a:pt x="102" y="43"/>
                    <a:pt x="103" y="43"/>
                  </a:cubicBezTo>
                  <a:cubicBezTo>
                    <a:pt x="103" y="43"/>
                    <a:pt x="103" y="43"/>
                    <a:pt x="104" y="43"/>
                  </a:cubicBezTo>
                  <a:cubicBezTo>
                    <a:pt x="104" y="43"/>
                    <a:pt x="105" y="44"/>
                    <a:pt x="104" y="45"/>
                  </a:cubicBezTo>
                  <a:cubicBezTo>
                    <a:pt x="104" y="46"/>
                    <a:pt x="103" y="46"/>
                    <a:pt x="103" y="46"/>
                  </a:cubicBezTo>
                  <a:moveTo>
                    <a:pt x="108" y="55"/>
                  </a:moveTo>
                  <a:cubicBezTo>
                    <a:pt x="108" y="55"/>
                    <a:pt x="108" y="55"/>
                    <a:pt x="108" y="55"/>
                  </a:cubicBezTo>
                  <a:cubicBezTo>
                    <a:pt x="107" y="55"/>
                    <a:pt x="107" y="54"/>
                    <a:pt x="107" y="53"/>
                  </a:cubicBezTo>
                  <a:cubicBezTo>
                    <a:pt x="115" y="40"/>
                    <a:pt x="115" y="40"/>
                    <a:pt x="115" y="40"/>
                  </a:cubicBezTo>
                  <a:cubicBezTo>
                    <a:pt x="115" y="40"/>
                    <a:pt x="115" y="39"/>
                    <a:pt x="116" y="39"/>
                  </a:cubicBezTo>
                  <a:cubicBezTo>
                    <a:pt x="116" y="39"/>
                    <a:pt x="116" y="39"/>
                    <a:pt x="116" y="40"/>
                  </a:cubicBezTo>
                  <a:cubicBezTo>
                    <a:pt x="117" y="40"/>
                    <a:pt x="117" y="41"/>
                    <a:pt x="117" y="42"/>
                  </a:cubicBezTo>
                  <a:cubicBezTo>
                    <a:pt x="109" y="54"/>
                    <a:pt x="109" y="54"/>
                    <a:pt x="109" y="54"/>
                  </a:cubicBezTo>
                  <a:cubicBezTo>
                    <a:pt x="109" y="55"/>
                    <a:pt x="109" y="55"/>
                    <a:pt x="108" y="55"/>
                  </a:cubicBezTo>
                  <a:moveTo>
                    <a:pt x="74" y="55"/>
                  </a:moveTo>
                  <a:cubicBezTo>
                    <a:pt x="73" y="55"/>
                    <a:pt x="73" y="55"/>
                    <a:pt x="73" y="54"/>
                  </a:cubicBezTo>
                  <a:cubicBezTo>
                    <a:pt x="65" y="41"/>
                    <a:pt x="65" y="41"/>
                    <a:pt x="65" y="41"/>
                  </a:cubicBezTo>
                  <a:cubicBezTo>
                    <a:pt x="65" y="41"/>
                    <a:pt x="65" y="40"/>
                    <a:pt x="66" y="39"/>
                  </a:cubicBezTo>
                  <a:cubicBezTo>
                    <a:pt x="66" y="39"/>
                    <a:pt x="66" y="39"/>
                    <a:pt x="67" y="39"/>
                  </a:cubicBezTo>
                  <a:cubicBezTo>
                    <a:pt x="67" y="39"/>
                    <a:pt x="68" y="40"/>
                    <a:pt x="68" y="40"/>
                  </a:cubicBezTo>
                  <a:cubicBezTo>
                    <a:pt x="71" y="45"/>
                    <a:pt x="71" y="45"/>
                    <a:pt x="71" y="45"/>
                  </a:cubicBezTo>
                  <a:cubicBezTo>
                    <a:pt x="71" y="44"/>
                    <a:pt x="71" y="44"/>
                    <a:pt x="71" y="44"/>
                  </a:cubicBezTo>
                  <a:cubicBezTo>
                    <a:pt x="72" y="44"/>
                    <a:pt x="72" y="44"/>
                    <a:pt x="72" y="44"/>
                  </a:cubicBezTo>
                  <a:cubicBezTo>
                    <a:pt x="73" y="44"/>
                    <a:pt x="73" y="44"/>
                    <a:pt x="73" y="45"/>
                  </a:cubicBezTo>
                  <a:cubicBezTo>
                    <a:pt x="74" y="46"/>
                    <a:pt x="73" y="47"/>
                    <a:pt x="72" y="47"/>
                  </a:cubicBezTo>
                  <a:cubicBezTo>
                    <a:pt x="72" y="47"/>
                    <a:pt x="72" y="47"/>
                    <a:pt x="72" y="47"/>
                  </a:cubicBezTo>
                  <a:cubicBezTo>
                    <a:pt x="75" y="53"/>
                    <a:pt x="75" y="53"/>
                    <a:pt x="75" y="53"/>
                  </a:cubicBezTo>
                  <a:cubicBezTo>
                    <a:pt x="75" y="53"/>
                    <a:pt x="75" y="53"/>
                    <a:pt x="75" y="53"/>
                  </a:cubicBezTo>
                  <a:cubicBezTo>
                    <a:pt x="75" y="53"/>
                    <a:pt x="75" y="53"/>
                    <a:pt x="76" y="53"/>
                  </a:cubicBezTo>
                  <a:cubicBezTo>
                    <a:pt x="76" y="53"/>
                    <a:pt x="77" y="54"/>
                    <a:pt x="77" y="54"/>
                  </a:cubicBezTo>
                  <a:cubicBezTo>
                    <a:pt x="77" y="55"/>
                    <a:pt x="77" y="56"/>
                    <a:pt x="76" y="57"/>
                  </a:cubicBezTo>
                  <a:cubicBezTo>
                    <a:pt x="76" y="57"/>
                    <a:pt x="76" y="57"/>
                    <a:pt x="76" y="57"/>
                  </a:cubicBezTo>
                  <a:cubicBezTo>
                    <a:pt x="75" y="57"/>
                    <a:pt x="74" y="56"/>
                    <a:pt x="74" y="56"/>
                  </a:cubicBezTo>
                  <a:cubicBezTo>
                    <a:pt x="74" y="55"/>
                    <a:pt x="74" y="55"/>
                    <a:pt x="74" y="55"/>
                  </a:cubicBezTo>
                  <a:moveTo>
                    <a:pt x="68" y="38"/>
                  </a:moveTo>
                  <a:cubicBezTo>
                    <a:pt x="68" y="38"/>
                    <a:pt x="67" y="38"/>
                    <a:pt x="67" y="37"/>
                  </a:cubicBezTo>
                  <a:cubicBezTo>
                    <a:pt x="66" y="36"/>
                    <a:pt x="67" y="35"/>
                    <a:pt x="68" y="35"/>
                  </a:cubicBezTo>
                  <a:cubicBezTo>
                    <a:pt x="68" y="35"/>
                    <a:pt x="68" y="35"/>
                    <a:pt x="68" y="35"/>
                  </a:cubicBezTo>
                  <a:cubicBezTo>
                    <a:pt x="69" y="35"/>
                    <a:pt x="70" y="35"/>
                    <a:pt x="70" y="36"/>
                  </a:cubicBezTo>
                  <a:cubicBezTo>
                    <a:pt x="70" y="37"/>
                    <a:pt x="70" y="38"/>
                    <a:pt x="69" y="38"/>
                  </a:cubicBezTo>
                  <a:cubicBezTo>
                    <a:pt x="68" y="38"/>
                    <a:pt x="68" y="38"/>
                    <a:pt x="68" y="38"/>
                  </a:cubicBezTo>
                  <a:moveTo>
                    <a:pt x="107" y="37"/>
                  </a:moveTo>
                  <a:cubicBezTo>
                    <a:pt x="106" y="37"/>
                    <a:pt x="106" y="37"/>
                    <a:pt x="106" y="37"/>
                  </a:cubicBezTo>
                  <a:cubicBezTo>
                    <a:pt x="106" y="36"/>
                    <a:pt x="105" y="35"/>
                    <a:pt x="106" y="35"/>
                  </a:cubicBezTo>
                  <a:cubicBezTo>
                    <a:pt x="106" y="34"/>
                    <a:pt x="107" y="34"/>
                    <a:pt x="107" y="34"/>
                  </a:cubicBezTo>
                  <a:cubicBezTo>
                    <a:pt x="107" y="34"/>
                    <a:pt x="108" y="34"/>
                    <a:pt x="108" y="34"/>
                  </a:cubicBezTo>
                  <a:cubicBezTo>
                    <a:pt x="109" y="34"/>
                    <a:pt x="109" y="35"/>
                    <a:pt x="109" y="36"/>
                  </a:cubicBezTo>
                  <a:cubicBezTo>
                    <a:pt x="108" y="37"/>
                    <a:pt x="108" y="37"/>
                    <a:pt x="107" y="37"/>
                  </a:cubicBezTo>
                  <a:moveTo>
                    <a:pt x="91" y="51"/>
                  </a:moveTo>
                  <a:cubicBezTo>
                    <a:pt x="90" y="51"/>
                    <a:pt x="90" y="50"/>
                    <a:pt x="90" y="49"/>
                  </a:cubicBezTo>
                  <a:cubicBezTo>
                    <a:pt x="90" y="34"/>
                    <a:pt x="90" y="34"/>
                    <a:pt x="90" y="34"/>
                  </a:cubicBezTo>
                  <a:cubicBezTo>
                    <a:pt x="90" y="33"/>
                    <a:pt x="90" y="33"/>
                    <a:pt x="91" y="33"/>
                  </a:cubicBezTo>
                  <a:cubicBezTo>
                    <a:pt x="92" y="33"/>
                    <a:pt x="93" y="33"/>
                    <a:pt x="93" y="34"/>
                  </a:cubicBezTo>
                  <a:cubicBezTo>
                    <a:pt x="93" y="49"/>
                    <a:pt x="93" y="49"/>
                    <a:pt x="93" y="49"/>
                  </a:cubicBezTo>
                  <a:cubicBezTo>
                    <a:pt x="93" y="50"/>
                    <a:pt x="92" y="51"/>
                    <a:pt x="91" y="51"/>
                  </a:cubicBezTo>
                  <a:moveTo>
                    <a:pt x="65" y="29"/>
                  </a:moveTo>
                  <a:cubicBezTo>
                    <a:pt x="64" y="29"/>
                    <a:pt x="63" y="28"/>
                    <a:pt x="63" y="28"/>
                  </a:cubicBezTo>
                  <a:cubicBezTo>
                    <a:pt x="63" y="27"/>
                    <a:pt x="63" y="26"/>
                    <a:pt x="64" y="25"/>
                  </a:cubicBezTo>
                  <a:cubicBezTo>
                    <a:pt x="64" y="25"/>
                    <a:pt x="64" y="25"/>
                    <a:pt x="65" y="25"/>
                  </a:cubicBezTo>
                  <a:cubicBezTo>
                    <a:pt x="65" y="25"/>
                    <a:pt x="66" y="26"/>
                    <a:pt x="66" y="26"/>
                  </a:cubicBezTo>
                  <a:cubicBezTo>
                    <a:pt x="67" y="27"/>
                    <a:pt x="66" y="28"/>
                    <a:pt x="65" y="29"/>
                  </a:cubicBezTo>
                  <a:cubicBezTo>
                    <a:pt x="65" y="29"/>
                    <a:pt x="65" y="29"/>
                    <a:pt x="65" y="29"/>
                  </a:cubicBezTo>
                  <a:moveTo>
                    <a:pt x="111" y="28"/>
                  </a:moveTo>
                  <a:cubicBezTo>
                    <a:pt x="111" y="28"/>
                    <a:pt x="111" y="28"/>
                    <a:pt x="111" y="28"/>
                  </a:cubicBezTo>
                  <a:cubicBezTo>
                    <a:pt x="110" y="27"/>
                    <a:pt x="110" y="26"/>
                    <a:pt x="110" y="26"/>
                  </a:cubicBezTo>
                  <a:cubicBezTo>
                    <a:pt x="110" y="25"/>
                    <a:pt x="111" y="25"/>
                    <a:pt x="112" y="25"/>
                  </a:cubicBezTo>
                  <a:cubicBezTo>
                    <a:pt x="112" y="25"/>
                    <a:pt x="112" y="25"/>
                    <a:pt x="112" y="25"/>
                  </a:cubicBezTo>
                  <a:cubicBezTo>
                    <a:pt x="113" y="25"/>
                    <a:pt x="113" y="26"/>
                    <a:pt x="113" y="27"/>
                  </a:cubicBezTo>
                  <a:cubicBezTo>
                    <a:pt x="113" y="28"/>
                    <a:pt x="112" y="28"/>
                    <a:pt x="111" y="28"/>
                  </a:cubicBezTo>
                  <a:moveTo>
                    <a:pt x="61" y="19"/>
                  </a:moveTo>
                  <a:cubicBezTo>
                    <a:pt x="60" y="19"/>
                    <a:pt x="60" y="19"/>
                    <a:pt x="60" y="18"/>
                  </a:cubicBezTo>
                  <a:cubicBezTo>
                    <a:pt x="59" y="17"/>
                    <a:pt x="60" y="16"/>
                    <a:pt x="61" y="16"/>
                  </a:cubicBezTo>
                  <a:cubicBezTo>
                    <a:pt x="61" y="16"/>
                    <a:pt x="61" y="16"/>
                    <a:pt x="61" y="16"/>
                  </a:cubicBezTo>
                  <a:cubicBezTo>
                    <a:pt x="62" y="16"/>
                    <a:pt x="62" y="16"/>
                    <a:pt x="63" y="17"/>
                  </a:cubicBezTo>
                  <a:cubicBezTo>
                    <a:pt x="63" y="18"/>
                    <a:pt x="63" y="19"/>
                    <a:pt x="62" y="19"/>
                  </a:cubicBezTo>
                  <a:cubicBezTo>
                    <a:pt x="61" y="19"/>
                    <a:pt x="61" y="19"/>
                    <a:pt x="61" y="19"/>
                  </a:cubicBezTo>
                  <a:moveTo>
                    <a:pt x="116" y="19"/>
                  </a:moveTo>
                  <a:cubicBezTo>
                    <a:pt x="115" y="19"/>
                    <a:pt x="115" y="19"/>
                    <a:pt x="115" y="19"/>
                  </a:cubicBezTo>
                  <a:cubicBezTo>
                    <a:pt x="114" y="18"/>
                    <a:pt x="114" y="17"/>
                    <a:pt x="114" y="16"/>
                  </a:cubicBezTo>
                  <a:cubicBezTo>
                    <a:pt x="115" y="16"/>
                    <a:pt x="115" y="16"/>
                    <a:pt x="116" y="16"/>
                  </a:cubicBezTo>
                  <a:cubicBezTo>
                    <a:pt x="116" y="16"/>
                    <a:pt x="116" y="16"/>
                    <a:pt x="117" y="16"/>
                  </a:cubicBezTo>
                  <a:cubicBezTo>
                    <a:pt x="117" y="16"/>
                    <a:pt x="118" y="17"/>
                    <a:pt x="117" y="18"/>
                  </a:cubicBezTo>
                  <a:cubicBezTo>
                    <a:pt x="117" y="19"/>
                    <a:pt x="116" y="19"/>
                    <a:pt x="116" y="19"/>
                  </a:cubicBezTo>
                  <a:moveTo>
                    <a:pt x="57" y="10"/>
                  </a:moveTo>
                  <a:cubicBezTo>
                    <a:pt x="57" y="10"/>
                    <a:pt x="56" y="10"/>
                    <a:pt x="56" y="9"/>
                  </a:cubicBezTo>
                  <a:cubicBezTo>
                    <a:pt x="56" y="8"/>
                    <a:pt x="56" y="7"/>
                    <a:pt x="57" y="7"/>
                  </a:cubicBezTo>
                  <a:cubicBezTo>
                    <a:pt x="57" y="7"/>
                    <a:pt x="57" y="7"/>
                    <a:pt x="57" y="7"/>
                  </a:cubicBezTo>
                  <a:cubicBezTo>
                    <a:pt x="58" y="7"/>
                    <a:pt x="59" y="7"/>
                    <a:pt x="59" y="8"/>
                  </a:cubicBezTo>
                  <a:cubicBezTo>
                    <a:pt x="59" y="9"/>
                    <a:pt x="59" y="10"/>
                    <a:pt x="58" y="10"/>
                  </a:cubicBezTo>
                  <a:cubicBezTo>
                    <a:pt x="57" y="10"/>
                    <a:pt x="57" y="10"/>
                    <a:pt x="57" y="10"/>
                  </a:cubicBezTo>
                  <a:moveTo>
                    <a:pt x="120" y="10"/>
                  </a:moveTo>
                  <a:cubicBezTo>
                    <a:pt x="119" y="10"/>
                    <a:pt x="119" y="10"/>
                    <a:pt x="119" y="10"/>
                  </a:cubicBezTo>
                  <a:cubicBezTo>
                    <a:pt x="119" y="9"/>
                    <a:pt x="118" y="8"/>
                    <a:pt x="119" y="7"/>
                  </a:cubicBezTo>
                  <a:cubicBezTo>
                    <a:pt x="119" y="7"/>
                    <a:pt x="120" y="7"/>
                    <a:pt x="120" y="7"/>
                  </a:cubicBezTo>
                  <a:cubicBezTo>
                    <a:pt x="120" y="7"/>
                    <a:pt x="121" y="7"/>
                    <a:pt x="121" y="7"/>
                  </a:cubicBezTo>
                  <a:cubicBezTo>
                    <a:pt x="122" y="7"/>
                    <a:pt x="122" y="8"/>
                    <a:pt x="122" y="9"/>
                  </a:cubicBezTo>
                  <a:cubicBezTo>
                    <a:pt x="121" y="10"/>
                    <a:pt x="121" y="10"/>
                    <a:pt x="120" y="10"/>
                  </a:cubicBezTo>
                  <a:moveTo>
                    <a:pt x="88" y="0"/>
                  </a:moveTo>
                  <a:cubicBezTo>
                    <a:pt x="39" y="0"/>
                    <a:pt x="0" y="39"/>
                    <a:pt x="0" y="88"/>
                  </a:cubicBezTo>
                  <a:cubicBezTo>
                    <a:pt x="0" y="137"/>
                    <a:pt x="39" y="177"/>
                    <a:pt x="88" y="177"/>
                  </a:cubicBezTo>
                  <a:cubicBezTo>
                    <a:pt x="137" y="177"/>
                    <a:pt x="177" y="137"/>
                    <a:pt x="177" y="88"/>
                  </a:cubicBezTo>
                  <a:cubicBezTo>
                    <a:pt x="177" y="39"/>
                    <a:pt x="137" y="0"/>
                    <a:pt x="88"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53" name="Freeform 1196"/>
            <p:cNvSpPr>
              <a:spLocks noEditPoints="1"/>
            </p:cNvSpPr>
            <p:nvPr/>
          </p:nvSpPr>
          <p:spPr bwMode="auto">
            <a:xfrm>
              <a:off x="5193164" y="2584738"/>
              <a:ext cx="107797" cy="266124"/>
            </a:xfrm>
            <a:custGeom>
              <a:avLst/>
              <a:gdLst>
                <a:gd name="T0" fmla="*/ 30 w 32"/>
                <a:gd name="T1" fmla="*/ 74 h 78"/>
                <a:gd name="T2" fmla="*/ 30 w 32"/>
                <a:gd name="T3" fmla="*/ 78 h 78"/>
                <a:gd name="T4" fmla="*/ 32 w 32"/>
                <a:gd name="T5" fmla="*/ 75 h 78"/>
                <a:gd name="T6" fmla="*/ 27 w 32"/>
                <a:gd name="T7" fmla="*/ 65 h 78"/>
                <a:gd name="T8" fmla="*/ 25 w 32"/>
                <a:gd name="T9" fmla="*/ 67 h 78"/>
                <a:gd name="T10" fmla="*/ 26 w 32"/>
                <a:gd name="T11" fmla="*/ 67 h 78"/>
                <a:gd name="T12" fmla="*/ 28 w 32"/>
                <a:gd name="T13" fmla="*/ 66 h 78"/>
                <a:gd name="T14" fmla="*/ 24 w 32"/>
                <a:gd name="T15" fmla="*/ 56 h 78"/>
                <a:gd name="T16" fmla="*/ 22 w 32"/>
                <a:gd name="T17" fmla="*/ 58 h 78"/>
                <a:gd name="T18" fmla="*/ 24 w 32"/>
                <a:gd name="T19" fmla="*/ 59 h 78"/>
                <a:gd name="T20" fmla="*/ 24 w 32"/>
                <a:gd name="T21" fmla="*/ 56 h 78"/>
                <a:gd name="T22" fmla="*/ 19 w 32"/>
                <a:gd name="T23" fmla="*/ 46 h 78"/>
                <a:gd name="T24" fmla="*/ 18 w 32"/>
                <a:gd name="T25" fmla="*/ 48 h 78"/>
                <a:gd name="T26" fmla="*/ 18 w 32"/>
                <a:gd name="T27" fmla="*/ 49 h 78"/>
                <a:gd name="T28" fmla="*/ 20 w 32"/>
                <a:gd name="T29" fmla="*/ 50 h 78"/>
                <a:gd name="T30" fmla="*/ 20 w 32"/>
                <a:gd name="T31" fmla="*/ 46 h 78"/>
                <a:gd name="T32" fmla="*/ 15 w 32"/>
                <a:gd name="T33" fmla="*/ 37 h 78"/>
                <a:gd name="T34" fmla="*/ 16 w 32"/>
                <a:gd name="T35" fmla="*/ 40 h 78"/>
                <a:gd name="T36" fmla="*/ 17 w 32"/>
                <a:gd name="T37" fmla="*/ 38 h 78"/>
                <a:gd name="T38" fmla="*/ 12 w 32"/>
                <a:gd name="T39" fmla="*/ 28 h 78"/>
                <a:gd name="T40" fmla="*/ 11 w 32"/>
                <a:gd name="T41" fmla="*/ 30 h 78"/>
                <a:gd name="T42" fmla="*/ 13 w 32"/>
                <a:gd name="T43" fmla="*/ 31 h 78"/>
                <a:gd name="T44" fmla="*/ 12 w 32"/>
                <a:gd name="T45" fmla="*/ 28 h 78"/>
                <a:gd name="T46" fmla="*/ 8 w 32"/>
                <a:gd name="T47" fmla="*/ 18 h 78"/>
                <a:gd name="T48" fmla="*/ 9 w 32"/>
                <a:gd name="T49" fmla="*/ 22 h 78"/>
                <a:gd name="T50" fmla="*/ 10 w 32"/>
                <a:gd name="T51" fmla="*/ 19 h 78"/>
                <a:gd name="T52" fmla="*/ 5 w 32"/>
                <a:gd name="T53" fmla="*/ 9 h 78"/>
                <a:gd name="T54" fmla="*/ 4 w 32"/>
                <a:gd name="T55" fmla="*/ 11 h 78"/>
                <a:gd name="T56" fmla="*/ 6 w 32"/>
                <a:gd name="T57" fmla="*/ 12 h 78"/>
                <a:gd name="T58" fmla="*/ 5 w 32"/>
                <a:gd name="T59" fmla="*/ 9 h 78"/>
                <a:gd name="T60" fmla="*/ 1 w 32"/>
                <a:gd name="T61" fmla="*/ 0 h 78"/>
                <a:gd name="T62" fmla="*/ 1 w 32"/>
                <a:gd name="T63" fmla="*/ 3 h 78"/>
                <a:gd name="T64" fmla="*/ 3 w 32"/>
                <a:gd name="T65" fmla="*/ 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78">
                  <a:moveTo>
                    <a:pt x="30" y="74"/>
                  </a:moveTo>
                  <a:cubicBezTo>
                    <a:pt x="30" y="74"/>
                    <a:pt x="30" y="74"/>
                    <a:pt x="30" y="74"/>
                  </a:cubicBezTo>
                  <a:cubicBezTo>
                    <a:pt x="29" y="75"/>
                    <a:pt x="28" y="76"/>
                    <a:pt x="29" y="77"/>
                  </a:cubicBezTo>
                  <a:cubicBezTo>
                    <a:pt x="29" y="77"/>
                    <a:pt x="30" y="78"/>
                    <a:pt x="30" y="78"/>
                  </a:cubicBezTo>
                  <a:cubicBezTo>
                    <a:pt x="31" y="78"/>
                    <a:pt x="31" y="78"/>
                    <a:pt x="31" y="78"/>
                  </a:cubicBezTo>
                  <a:cubicBezTo>
                    <a:pt x="32" y="77"/>
                    <a:pt x="32" y="76"/>
                    <a:pt x="32" y="75"/>
                  </a:cubicBezTo>
                  <a:cubicBezTo>
                    <a:pt x="32" y="75"/>
                    <a:pt x="31" y="74"/>
                    <a:pt x="30" y="74"/>
                  </a:cubicBezTo>
                  <a:moveTo>
                    <a:pt x="27" y="65"/>
                  </a:moveTo>
                  <a:cubicBezTo>
                    <a:pt x="27" y="65"/>
                    <a:pt x="26" y="65"/>
                    <a:pt x="26" y="65"/>
                  </a:cubicBezTo>
                  <a:cubicBezTo>
                    <a:pt x="25" y="65"/>
                    <a:pt x="25" y="66"/>
                    <a:pt x="25" y="67"/>
                  </a:cubicBezTo>
                  <a:cubicBezTo>
                    <a:pt x="25" y="67"/>
                    <a:pt x="25" y="67"/>
                    <a:pt x="26" y="67"/>
                  </a:cubicBezTo>
                  <a:cubicBezTo>
                    <a:pt x="26" y="67"/>
                    <a:pt x="26" y="67"/>
                    <a:pt x="26" y="67"/>
                  </a:cubicBezTo>
                  <a:cubicBezTo>
                    <a:pt x="27" y="67"/>
                    <a:pt x="27" y="67"/>
                    <a:pt x="28" y="68"/>
                  </a:cubicBezTo>
                  <a:cubicBezTo>
                    <a:pt x="28" y="68"/>
                    <a:pt x="29" y="67"/>
                    <a:pt x="28" y="66"/>
                  </a:cubicBezTo>
                  <a:cubicBezTo>
                    <a:pt x="28" y="65"/>
                    <a:pt x="27" y="65"/>
                    <a:pt x="27" y="65"/>
                  </a:cubicBezTo>
                  <a:moveTo>
                    <a:pt x="24" y="56"/>
                  </a:moveTo>
                  <a:cubicBezTo>
                    <a:pt x="23" y="56"/>
                    <a:pt x="22" y="57"/>
                    <a:pt x="21" y="57"/>
                  </a:cubicBezTo>
                  <a:cubicBezTo>
                    <a:pt x="21" y="57"/>
                    <a:pt x="21" y="58"/>
                    <a:pt x="22" y="58"/>
                  </a:cubicBezTo>
                  <a:cubicBezTo>
                    <a:pt x="22" y="59"/>
                    <a:pt x="22" y="59"/>
                    <a:pt x="23" y="59"/>
                  </a:cubicBezTo>
                  <a:cubicBezTo>
                    <a:pt x="24" y="59"/>
                    <a:pt x="24" y="59"/>
                    <a:pt x="24" y="59"/>
                  </a:cubicBezTo>
                  <a:cubicBezTo>
                    <a:pt x="25" y="59"/>
                    <a:pt x="25" y="58"/>
                    <a:pt x="25" y="57"/>
                  </a:cubicBezTo>
                  <a:cubicBezTo>
                    <a:pt x="24" y="56"/>
                    <a:pt x="24" y="56"/>
                    <a:pt x="24" y="56"/>
                  </a:cubicBezTo>
                  <a:moveTo>
                    <a:pt x="20" y="46"/>
                  </a:moveTo>
                  <a:cubicBezTo>
                    <a:pt x="19" y="46"/>
                    <a:pt x="19" y="46"/>
                    <a:pt x="19" y="46"/>
                  </a:cubicBezTo>
                  <a:cubicBezTo>
                    <a:pt x="20" y="47"/>
                    <a:pt x="19" y="48"/>
                    <a:pt x="19" y="48"/>
                  </a:cubicBezTo>
                  <a:cubicBezTo>
                    <a:pt x="18" y="48"/>
                    <a:pt x="18" y="48"/>
                    <a:pt x="18" y="48"/>
                  </a:cubicBezTo>
                  <a:cubicBezTo>
                    <a:pt x="18" y="48"/>
                    <a:pt x="18" y="48"/>
                    <a:pt x="18" y="48"/>
                  </a:cubicBezTo>
                  <a:cubicBezTo>
                    <a:pt x="18" y="48"/>
                    <a:pt x="18" y="48"/>
                    <a:pt x="18" y="49"/>
                  </a:cubicBezTo>
                  <a:cubicBezTo>
                    <a:pt x="18" y="49"/>
                    <a:pt x="19" y="50"/>
                    <a:pt x="20" y="50"/>
                  </a:cubicBezTo>
                  <a:cubicBezTo>
                    <a:pt x="20" y="50"/>
                    <a:pt x="20" y="50"/>
                    <a:pt x="20" y="50"/>
                  </a:cubicBezTo>
                  <a:cubicBezTo>
                    <a:pt x="21" y="49"/>
                    <a:pt x="21" y="48"/>
                    <a:pt x="21" y="47"/>
                  </a:cubicBezTo>
                  <a:cubicBezTo>
                    <a:pt x="21" y="47"/>
                    <a:pt x="20" y="46"/>
                    <a:pt x="20" y="46"/>
                  </a:cubicBezTo>
                  <a:moveTo>
                    <a:pt x="16" y="37"/>
                  </a:moveTo>
                  <a:cubicBezTo>
                    <a:pt x="16" y="37"/>
                    <a:pt x="16" y="37"/>
                    <a:pt x="15" y="37"/>
                  </a:cubicBezTo>
                  <a:cubicBezTo>
                    <a:pt x="15" y="37"/>
                    <a:pt x="15" y="37"/>
                    <a:pt x="15" y="38"/>
                  </a:cubicBezTo>
                  <a:cubicBezTo>
                    <a:pt x="16" y="40"/>
                    <a:pt x="16" y="40"/>
                    <a:pt x="16" y="40"/>
                  </a:cubicBezTo>
                  <a:cubicBezTo>
                    <a:pt x="16" y="40"/>
                    <a:pt x="16" y="40"/>
                    <a:pt x="16" y="40"/>
                  </a:cubicBezTo>
                  <a:cubicBezTo>
                    <a:pt x="17" y="40"/>
                    <a:pt x="18" y="39"/>
                    <a:pt x="17" y="38"/>
                  </a:cubicBezTo>
                  <a:cubicBezTo>
                    <a:pt x="17" y="37"/>
                    <a:pt x="17" y="37"/>
                    <a:pt x="16" y="37"/>
                  </a:cubicBezTo>
                  <a:moveTo>
                    <a:pt x="12" y="28"/>
                  </a:moveTo>
                  <a:cubicBezTo>
                    <a:pt x="12" y="28"/>
                    <a:pt x="12" y="28"/>
                    <a:pt x="12" y="28"/>
                  </a:cubicBezTo>
                  <a:cubicBezTo>
                    <a:pt x="11" y="28"/>
                    <a:pt x="10" y="29"/>
                    <a:pt x="11" y="30"/>
                  </a:cubicBezTo>
                  <a:cubicBezTo>
                    <a:pt x="11" y="31"/>
                    <a:pt x="12" y="31"/>
                    <a:pt x="12" y="31"/>
                  </a:cubicBezTo>
                  <a:cubicBezTo>
                    <a:pt x="13" y="31"/>
                    <a:pt x="13" y="31"/>
                    <a:pt x="13" y="31"/>
                  </a:cubicBezTo>
                  <a:cubicBezTo>
                    <a:pt x="14" y="31"/>
                    <a:pt x="14" y="30"/>
                    <a:pt x="14" y="29"/>
                  </a:cubicBezTo>
                  <a:cubicBezTo>
                    <a:pt x="14" y="28"/>
                    <a:pt x="13" y="28"/>
                    <a:pt x="12" y="28"/>
                  </a:cubicBezTo>
                  <a:moveTo>
                    <a:pt x="9" y="18"/>
                  </a:moveTo>
                  <a:cubicBezTo>
                    <a:pt x="8" y="18"/>
                    <a:pt x="8" y="18"/>
                    <a:pt x="8" y="18"/>
                  </a:cubicBezTo>
                  <a:cubicBezTo>
                    <a:pt x="7" y="19"/>
                    <a:pt x="7" y="20"/>
                    <a:pt x="7" y="21"/>
                  </a:cubicBezTo>
                  <a:cubicBezTo>
                    <a:pt x="7" y="21"/>
                    <a:pt x="8" y="22"/>
                    <a:pt x="9" y="22"/>
                  </a:cubicBezTo>
                  <a:cubicBezTo>
                    <a:pt x="9" y="22"/>
                    <a:pt x="9" y="22"/>
                    <a:pt x="9" y="22"/>
                  </a:cubicBezTo>
                  <a:cubicBezTo>
                    <a:pt x="10" y="21"/>
                    <a:pt x="11" y="20"/>
                    <a:pt x="10" y="19"/>
                  </a:cubicBezTo>
                  <a:cubicBezTo>
                    <a:pt x="10" y="19"/>
                    <a:pt x="9" y="18"/>
                    <a:pt x="9" y="18"/>
                  </a:cubicBezTo>
                  <a:moveTo>
                    <a:pt x="5" y="9"/>
                  </a:moveTo>
                  <a:cubicBezTo>
                    <a:pt x="5" y="9"/>
                    <a:pt x="5" y="9"/>
                    <a:pt x="5" y="9"/>
                  </a:cubicBezTo>
                  <a:cubicBezTo>
                    <a:pt x="4" y="9"/>
                    <a:pt x="3" y="10"/>
                    <a:pt x="4" y="11"/>
                  </a:cubicBezTo>
                  <a:cubicBezTo>
                    <a:pt x="4" y="12"/>
                    <a:pt x="4" y="12"/>
                    <a:pt x="5" y="12"/>
                  </a:cubicBezTo>
                  <a:cubicBezTo>
                    <a:pt x="6" y="12"/>
                    <a:pt x="6" y="12"/>
                    <a:pt x="6" y="12"/>
                  </a:cubicBezTo>
                  <a:cubicBezTo>
                    <a:pt x="7" y="12"/>
                    <a:pt x="7" y="11"/>
                    <a:pt x="7" y="10"/>
                  </a:cubicBezTo>
                  <a:cubicBezTo>
                    <a:pt x="6" y="9"/>
                    <a:pt x="6" y="9"/>
                    <a:pt x="5" y="9"/>
                  </a:cubicBezTo>
                  <a:moveTo>
                    <a:pt x="1" y="0"/>
                  </a:moveTo>
                  <a:cubicBezTo>
                    <a:pt x="1" y="0"/>
                    <a:pt x="1" y="0"/>
                    <a:pt x="1" y="0"/>
                  </a:cubicBezTo>
                  <a:cubicBezTo>
                    <a:pt x="0" y="0"/>
                    <a:pt x="0" y="1"/>
                    <a:pt x="0" y="2"/>
                  </a:cubicBezTo>
                  <a:cubicBezTo>
                    <a:pt x="0" y="3"/>
                    <a:pt x="1" y="3"/>
                    <a:pt x="1" y="3"/>
                  </a:cubicBezTo>
                  <a:cubicBezTo>
                    <a:pt x="2" y="3"/>
                    <a:pt x="2" y="3"/>
                    <a:pt x="2" y="3"/>
                  </a:cubicBezTo>
                  <a:cubicBezTo>
                    <a:pt x="3" y="3"/>
                    <a:pt x="3" y="2"/>
                    <a:pt x="3" y="1"/>
                  </a:cubicBezTo>
                  <a:cubicBezTo>
                    <a:pt x="3" y="0"/>
                    <a:pt x="2" y="0"/>
                    <a:pt x="1"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4" name="Freeform 1197"/>
            <p:cNvSpPr>
              <a:spLocks noEditPoints="1"/>
            </p:cNvSpPr>
            <p:nvPr/>
          </p:nvSpPr>
          <p:spPr bwMode="auto">
            <a:xfrm>
              <a:off x="5250430" y="2850863"/>
              <a:ext cx="350339" cy="30319"/>
            </a:xfrm>
            <a:custGeom>
              <a:avLst/>
              <a:gdLst>
                <a:gd name="T0" fmla="*/ 100 w 103"/>
                <a:gd name="T1" fmla="*/ 8 h 9"/>
                <a:gd name="T2" fmla="*/ 101 w 103"/>
                <a:gd name="T3" fmla="*/ 9 h 9"/>
                <a:gd name="T4" fmla="*/ 101 w 103"/>
                <a:gd name="T5" fmla="*/ 6 h 9"/>
                <a:gd name="T6" fmla="*/ 91 w 103"/>
                <a:gd name="T7" fmla="*/ 6 h 9"/>
                <a:gd name="T8" fmla="*/ 91 w 103"/>
                <a:gd name="T9" fmla="*/ 9 h 9"/>
                <a:gd name="T10" fmla="*/ 93 w 103"/>
                <a:gd name="T11" fmla="*/ 7 h 9"/>
                <a:gd name="T12" fmla="*/ 91 w 103"/>
                <a:gd name="T13" fmla="*/ 6 h 9"/>
                <a:gd name="T14" fmla="*/ 80 w 103"/>
                <a:gd name="T15" fmla="*/ 6 h 9"/>
                <a:gd name="T16" fmla="*/ 81 w 103"/>
                <a:gd name="T17" fmla="*/ 8 h 9"/>
                <a:gd name="T18" fmla="*/ 82 w 103"/>
                <a:gd name="T19" fmla="*/ 5 h 9"/>
                <a:gd name="T20" fmla="*/ 71 w 103"/>
                <a:gd name="T21" fmla="*/ 4 h 9"/>
                <a:gd name="T22" fmla="*/ 71 w 103"/>
                <a:gd name="T23" fmla="*/ 8 h 9"/>
                <a:gd name="T24" fmla="*/ 73 w 103"/>
                <a:gd name="T25" fmla="*/ 6 h 9"/>
                <a:gd name="T26" fmla="*/ 71 w 103"/>
                <a:gd name="T27" fmla="*/ 4 h 9"/>
                <a:gd name="T28" fmla="*/ 60 w 103"/>
                <a:gd name="T29" fmla="*/ 5 h 9"/>
                <a:gd name="T30" fmla="*/ 61 w 103"/>
                <a:gd name="T31" fmla="*/ 7 h 9"/>
                <a:gd name="T32" fmla="*/ 62 w 103"/>
                <a:gd name="T33" fmla="*/ 4 h 9"/>
                <a:gd name="T34" fmla="*/ 51 w 103"/>
                <a:gd name="T35" fmla="*/ 3 h 9"/>
                <a:gd name="T36" fmla="*/ 51 w 103"/>
                <a:gd name="T37" fmla="*/ 6 h 9"/>
                <a:gd name="T38" fmla="*/ 53 w 103"/>
                <a:gd name="T39" fmla="*/ 5 h 9"/>
                <a:gd name="T40" fmla="*/ 51 w 103"/>
                <a:gd name="T41" fmla="*/ 3 h 9"/>
                <a:gd name="T42" fmla="*/ 30 w 103"/>
                <a:gd name="T43" fmla="*/ 3 h 9"/>
                <a:gd name="T44" fmla="*/ 32 w 103"/>
                <a:gd name="T45" fmla="*/ 5 h 9"/>
                <a:gd name="T46" fmla="*/ 32 w 103"/>
                <a:gd name="T47" fmla="*/ 2 h 9"/>
                <a:gd name="T48" fmla="*/ 22 w 103"/>
                <a:gd name="T49" fmla="*/ 1 h 9"/>
                <a:gd name="T50" fmla="*/ 21 w 103"/>
                <a:gd name="T51" fmla="*/ 4 h 9"/>
                <a:gd name="T52" fmla="*/ 23 w 103"/>
                <a:gd name="T53" fmla="*/ 3 h 9"/>
                <a:gd name="T54" fmla="*/ 22 w 103"/>
                <a:gd name="T55" fmla="*/ 1 h 9"/>
                <a:gd name="T56" fmla="*/ 10 w 103"/>
                <a:gd name="T57" fmla="*/ 2 h 9"/>
                <a:gd name="T58" fmla="*/ 12 w 103"/>
                <a:gd name="T59" fmla="*/ 4 h 9"/>
                <a:gd name="T60" fmla="*/ 12 w 103"/>
                <a:gd name="T61" fmla="*/ 0 h 9"/>
                <a:gd name="T62" fmla="*/ 2 w 103"/>
                <a:gd name="T63" fmla="*/ 0 h 9"/>
                <a:gd name="T64" fmla="*/ 2 w 103"/>
                <a:gd name="T65" fmla="*/ 3 h 9"/>
                <a:gd name="T66" fmla="*/ 3 w 103"/>
                <a:gd name="T67" fmla="*/ 2 h 9"/>
                <a:gd name="T68" fmla="*/ 2 w 103"/>
                <a:gd name="T6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3" h="9">
                  <a:moveTo>
                    <a:pt x="101" y="6"/>
                  </a:moveTo>
                  <a:cubicBezTo>
                    <a:pt x="100" y="6"/>
                    <a:pt x="100" y="7"/>
                    <a:pt x="100" y="8"/>
                  </a:cubicBezTo>
                  <a:cubicBezTo>
                    <a:pt x="100" y="9"/>
                    <a:pt x="100" y="9"/>
                    <a:pt x="101" y="9"/>
                  </a:cubicBezTo>
                  <a:cubicBezTo>
                    <a:pt x="101" y="9"/>
                    <a:pt x="101" y="9"/>
                    <a:pt x="101" y="9"/>
                  </a:cubicBezTo>
                  <a:cubicBezTo>
                    <a:pt x="102" y="9"/>
                    <a:pt x="103" y="9"/>
                    <a:pt x="103" y="8"/>
                  </a:cubicBezTo>
                  <a:cubicBezTo>
                    <a:pt x="103" y="7"/>
                    <a:pt x="102" y="6"/>
                    <a:pt x="101" y="6"/>
                  </a:cubicBezTo>
                  <a:cubicBezTo>
                    <a:pt x="101" y="6"/>
                    <a:pt x="101" y="6"/>
                    <a:pt x="101" y="6"/>
                  </a:cubicBezTo>
                  <a:moveTo>
                    <a:pt x="91" y="6"/>
                  </a:moveTo>
                  <a:cubicBezTo>
                    <a:pt x="91" y="6"/>
                    <a:pt x="90" y="6"/>
                    <a:pt x="90" y="7"/>
                  </a:cubicBezTo>
                  <a:cubicBezTo>
                    <a:pt x="90" y="8"/>
                    <a:pt x="90" y="9"/>
                    <a:pt x="91" y="9"/>
                  </a:cubicBezTo>
                  <a:cubicBezTo>
                    <a:pt x="91" y="9"/>
                    <a:pt x="91" y="9"/>
                    <a:pt x="91" y="9"/>
                  </a:cubicBezTo>
                  <a:cubicBezTo>
                    <a:pt x="92" y="9"/>
                    <a:pt x="93" y="8"/>
                    <a:pt x="93" y="7"/>
                  </a:cubicBezTo>
                  <a:cubicBezTo>
                    <a:pt x="93" y="6"/>
                    <a:pt x="92" y="6"/>
                    <a:pt x="91" y="6"/>
                  </a:cubicBezTo>
                  <a:cubicBezTo>
                    <a:pt x="91" y="6"/>
                    <a:pt x="91" y="6"/>
                    <a:pt x="91" y="6"/>
                  </a:cubicBezTo>
                  <a:moveTo>
                    <a:pt x="81" y="5"/>
                  </a:moveTo>
                  <a:cubicBezTo>
                    <a:pt x="81" y="5"/>
                    <a:pt x="80" y="6"/>
                    <a:pt x="80" y="6"/>
                  </a:cubicBezTo>
                  <a:cubicBezTo>
                    <a:pt x="80" y="7"/>
                    <a:pt x="80" y="8"/>
                    <a:pt x="81" y="8"/>
                  </a:cubicBezTo>
                  <a:cubicBezTo>
                    <a:pt x="81" y="8"/>
                    <a:pt x="81" y="8"/>
                    <a:pt x="81" y="8"/>
                  </a:cubicBezTo>
                  <a:cubicBezTo>
                    <a:pt x="82" y="8"/>
                    <a:pt x="83" y="8"/>
                    <a:pt x="83" y="7"/>
                  </a:cubicBezTo>
                  <a:cubicBezTo>
                    <a:pt x="83" y="6"/>
                    <a:pt x="82" y="5"/>
                    <a:pt x="82" y="5"/>
                  </a:cubicBezTo>
                  <a:cubicBezTo>
                    <a:pt x="82" y="5"/>
                    <a:pt x="81" y="5"/>
                    <a:pt x="81" y="5"/>
                  </a:cubicBezTo>
                  <a:moveTo>
                    <a:pt x="71" y="4"/>
                  </a:moveTo>
                  <a:cubicBezTo>
                    <a:pt x="71" y="4"/>
                    <a:pt x="70" y="5"/>
                    <a:pt x="70" y="6"/>
                  </a:cubicBezTo>
                  <a:cubicBezTo>
                    <a:pt x="70" y="7"/>
                    <a:pt x="70" y="7"/>
                    <a:pt x="71" y="8"/>
                  </a:cubicBezTo>
                  <a:cubicBezTo>
                    <a:pt x="71" y="8"/>
                    <a:pt x="71" y="8"/>
                    <a:pt x="71" y="8"/>
                  </a:cubicBezTo>
                  <a:cubicBezTo>
                    <a:pt x="72" y="8"/>
                    <a:pt x="73" y="7"/>
                    <a:pt x="73" y="6"/>
                  </a:cubicBezTo>
                  <a:cubicBezTo>
                    <a:pt x="73" y="5"/>
                    <a:pt x="72" y="4"/>
                    <a:pt x="72" y="4"/>
                  </a:cubicBezTo>
                  <a:cubicBezTo>
                    <a:pt x="72" y="4"/>
                    <a:pt x="71" y="4"/>
                    <a:pt x="71" y="4"/>
                  </a:cubicBezTo>
                  <a:moveTo>
                    <a:pt x="61" y="4"/>
                  </a:moveTo>
                  <a:cubicBezTo>
                    <a:pt x="61" y="4"/>
                    <a:pt x="60" y="4"/>
                    <a:pt x="60" y="5"/>
                  </a:cubicBezTo>
                  <a:cubicBezTo>
                    <a:pt x="60" y="6"/>
                    <a:pt x="60" y="7"/>
                    <a:pt x="61" y="7"/>
                  </a:cubicBezTo>
                  <a:cubicBezTo>
                    <a:pt x="61" y="7"/>
                    <a:pt x="61" y="7"/>
                    <a:pt x="61" y="7"/>
                  </a:cubicBezTo>
                  <a:cubicBezTo>
                    <a:pt x="62" y="7"/>
                    <a:pt x="63" y="6"/>
                    <a:pt x="63" y="5"/>
                  </a:cubicBezTo>
                  <a:cubicBezTo>
                    <a:pt x="63" y="4"/>
                    <a:pt x="62" y="4"/>
                    <a:pt x="62" y="4"/>
                  </a:cubicBezTo>
                  <a:cubicBezTo>
                    <a:pt x="62" y="4"/>
                    <a:pt x="61" y="4"/>
                    <a:pt x="61" y="4"/>
                  </a:cubicBezTo>
                  <a:moveTo>
                    <a:pt x="51" y="3"/>
                  </a:moveTo>
                  <a:cubicBezTo>
                    <a:pt x="51" y="3"/>
                    <a:pt x="50" y="4"/>
                    <a:pt x="50" y="4"/>
                  </a:cubicBezTo>
                  <a:cubicBezTo>
                    <a:pt x="50" y="5"/>
                    <a:pt x="50" y="6"/>
                    <a:pt x="51" y="6"/>
                  </a:cubicBezTo>
                  <a:cubicBezTo>
                    <a:pt x="51" y="6"/>
                    <a:pt x="51" y="6"/>
                    <a:pt x="51" y="6"/>
                  </a:cubicBezTo>
                  <a:cubicBezTo>
                    <a:pt x="52" y="6"/>
                    <a:pt x="53" y="6"/>
                    <a:pt x="53" y="5"/>
                  </a:cubicBezTo>
                  <a:cubicBezTo>
                    <a:pt x="53" y="4"/>
                    <a:pt x="52" y="3"/>
                    <a:pt x="52" y="3"/>
                  </a:cubicBezTo>
                  <a:cubicBezTo>
                    <a:pt x="52" y="3"/>
                    <a:pt x="52" y="3"/>
                    <a:pt x="51" y="3"/>
                  </a:cubicBezTo>
                  <a:moveTo>
                    <a:pt x="32" y="2"/>
                  </a:moveTo>
                  <a:cubicBezTo>
                    <a:pt x="31" y="2"/>
                    <a:pt x="30" y="2"/>
                    <a:pt x="30" y="3"/>
                  </a:cubicBezTo>
                  <a:cubicBezTo>
                    <a:pt x="30" y="4"/>
                    <a:pt x="30" y="5"/>
                    <a:pt x="31" y="5"/>
                  </a:cubicBezTo>
                  <a:cubicBezTo>
                    <a:pt x="32" y="5"/>
                    <a:pt x="32" y="5"/>
                    <a:pt x="32" y="5"/>
                  </a:cubicBezTo>
                  <a:cubicBezTo>
                    <a:pt x="32" y="5"/>
                    <a:pt x="33" y="4"/>
                    <a:pt x="33" y="3"/>
                  </a:cubicBezTo>
                  <a:cubicBezTo>
                    <a:pt x="33" y="3"/>
                    <a:pt x="33" y="2"/>
                    <a:pt x="32" y="2"/>
                  </a:cubicBezTo>
                  <a:cubicBezTo>
                    <a:pt x="32" y="2"/>
                    <a:pt x="32" y="2"/>
                    <a:pt x="32" y="2"/>
                  </a:cubicBezTo>
                  <a:moveTo>
                    <a:pt x="22" y="1"/>
                  </a:moveTo>
                  <a:cubicBezTo>
                    <a:pt x="21" y="1"/>
                    <a:pt x="20" y="2"/>
                    <a:pt x="20" y="3"/>
                  </a:cubicBezTo>
                  <a:cubicBezTo>
                    <a:pt x="20" y="3"/>
                    <a:pt x="21" y="4"/>
                    <a:pt x="21" y="4"/>
                  </a:cubicBezTo>
                  <a:cubicBezTo>
                    <a:pt x="22" y="4"/>
                    <a:pt x="22" y="4"/>
                    <a:pt x="22" y="4"/>
                  </a:cubicBezTo>
                  <a:cubicBezTo>
                    <a:pt x="22" y="4"/>
                    <a:pt x="23" y="4"/>
                    <a:pt x="23" y="3"/>
                  </a:cubicBezTo>
                  <a:cubicBezTo>
                    <a:pt x="23" y="2"/>
                    <a:pt x="23" y="1"/>
                    <a:pt x="22" y="1"/>
                  </a:cubicBezTo>
                  <a:cubicBezTo>
                    <a:pt x="22" y="1"/>
                    <a:pt x="22" y="1"/>
                    <a:pt x="22" y="1"/>
                  </a:cubicBezTo>
                  <a:moveTo>
                    <a:pt x="12" y="0"/>
                  </a:moveTo>
                  <a:cubicBezTo>
                    <a:pt x="11" y="0"/>
                    <a:pt x="10" y="1"/>
                    <a:pt x="10" y="2"/>
                  </a:cubicBezTo>
                  <a:cubicBezTo>
                    <a:pt x="10" y="3"/>
                    <a:pt x="11" y="4"/>
                    <a:pt x="11" y="4"/>
                  </a:cubicBezTo>
                  <a:cubicBezTo>
                    <a:pt x="12" y="4"/>
                    <a:pt x="12" y="4"/>
                    <a:pt x="12" y="4"/>
                  </a:cubicBezTo>
                  <a:cubicBezTo>
                    <a:pt x="12" y="4"/>
                    <a:pt x="13" y="3"/>
                    <a:pt x="13" y="2"/>
                  </a:cubicBezTo>
                  <a:cubicBezTo>
                    <a:pt x="13" y="1"/>
                    <a:pt x="13" y="0"/>
                    <a:pt x="12" y="0"/>
                  </a:cubicBezTo>
                  <a:cubicBezTo>
                    <a:pt x="12" y="0"/>
                    <a:pt x="12" y="0"/>
                    <a:pt x="12" y="0"/>
                  </a:cubicBezTo>
                  <a:moveTo>
                    <a:pt x="2" y="0"/>
                  </a:moveTo>
                  <a:cubicBezTo>
                    <a:pt x="1" y="0"/>
                    <a:pt x="0" y="0"/>
                    <a:pt x="0" y="1"/>
                  </a:cubicBezTo>
                  <a:cubicBezTo>
                    <a:pt x="0" y="2"/>
                    <a:pt x="1" y="3"/>
                    <a:pt x="2" y="3"/>
                  </a:cubicBezTo>
                  <a:cubicBezTo>
                    <a:pt x="2" y="3"/>
                    <a:pt x="2" y="3"/>
                    <a:pt x="2" y="3"/>
                  </a:cubicBezTo>
                  <a:cubicBezTo>
                    <a:pt x="2" y="3"/>
                    <a:pt x="3" y="2"/>
                    <a:pt x="3" y="2"/>
                  </a:cubicBezTo>
                  <a:cubicBezTo>
                    <a:pt x="3" y="1"/>
                    <a:pt x="3" y="0"/>
                    <a:pt x="2"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5" name="Freeform 1198"/>
            <p:cNvSpPr>
              <a:spLocks noEditPoints="1"/>
            </p:cNvSpPr>
            <p:nvPr/>
          </p:nvSpPr>
          <p:spPr bwMode="auto">
            <a:xfrm>
              <a:off x="5004520" y="2584738"/>
              <a:ext cx="414345" cy="286336"/>
            </a:xfrm>
            <a:custGeom>
              <a:avLst/>
              <a:gdLst>
                <a:gd name="T0" fmla="*/ 2 w 121"/>
                <a:gd name="T1" fmla="*/ 80 h 84"/>
                <a:gd name="T2" fmla="*/ 2 w 121"/>
                <a:gd name="T3" fmla="*/ 84 h 84"/>
                <a:gd name="T4" fmla="*/ 4 w 121"/>
                <a:gd name="T5" fmla="*/ 82 h 84"/>
                <a:gd name="T6" fmla="*/ 12 w 121"/>
                <a:gd name="T7" fmla="*/ 79 h 84"/>
                <a:gd name="T8" fmla="*/ 10 w 121"/>
                <a:gd name="T9" fmla="*/ 81 h 84"/>
                <a:gd name="T10" fmla="*/ 12 w 121"/>
                <a:gd name="T11" fmla="*/ 82 h 84"/>
                <a:gd name="T12" fmla="*/ 12 w 121"/>
                <a:gd name="T13" fmla="*/ 79 h 84"/>
                <a:gd name="T14" fmla="*/ 21 w 121"/>
                <a:gd name="T15" fmla="*/ 77 h 84"/>
                <a:gd name="T16" fmla="*/ 22 w 121"/>
                <a:gd name="T17" fmla="*/ 80 h 84"/>
                <a:gd name="T18" fmla="*/ 23 w 121"/>
                <a:gd name="T19" fmla="*/ 78 h 84"/>
                <a:gd name="T20" fmla="*/ 32 w 121"/>
                <a:gd name="T21" fmla="*/ 75 h 84"/>
                <a:gd name="T22" fmla="*/ 30 w 121"/>
                <a:gd name="T23" fmla="*/ 77 h 84"/>
                <a:gd name="T24" fmla="*/ 32 w 121"/>
                <a:gd name="T25" fmla="*/ 79 h 84"/>
                <a:gd name="T26" fmla="*/ 32 w 121"/>
                <a:gd name="T27" fmla="*/ 75 h 84"/>
                <a:gd name="T28" fmla="*/ 41 w 121"/>
                <a:gd name="T29" fmla="*/ 74 h 84"/>
                <a:gd name="T30" fmla="*/ 41 w 121"/>
                <a:gd name="T31" fmla="*/ 75 h 84"/>
                <a:gd name="T32" fmla="*/ 41 w 121"/>
                <a:gd name="T33" fmla="*/ 74 h 84"/>
                <a:gd name="T34" fmla="*/ 51 w 121"/>
                <a:gd name="T35" fmla="*/ 72 h 84"/>
                <a:gd name="T36" fmla="*/ 50 w 121"/>
                <a:gd name="T37" fmla="*/ 75 h 84"/>
                <a:gd name="T38" fmla="*/ 53 w 121"/>
                <a:gd name="T39" fmla="*/ 73 h 84"/>
                <a:gd name="T40" fmla="*/ 61 w 121"/>
                <a:gd name="T41" fmla="*/ 70 h 84"/>
                <a:gd name="T42" fmla="*/ 60 w 121"/>
                <a:gd name="T43" fmla="*/ 72 h 84"/>
                <a:gd name="T44" fmla="*/ 61 w 121"/>
                <a:gd name="T45" fmla="*/ 73 h 84"/>
                <a:gd name="T46" fmla="*/ 61 w 121"/>
                <a:gd name="T47" fmla="*/ 70 h 84"/>
                <a:gd name="T48" fmla="*/ 71 w 121"/>
                <a:gd name="T49" fmla="*/ 69 h 84"/>
                <a:gd name="T50" fmla="*/ 71 w 121"/>
                <a:gd name="T51" fmla="*/ 72 h 84"/>
                <a:gd name="T52" fmla="*/ 73 w 121"/>
                <a:gd name="T53" fmla="*/ 70 h 84"/>
                <a:gd name="T54" fmla="*/ 81 w 121"/>
                <a:gd name="T55" fmla="*/ 67 h 84"/>
                <a:gd name="T56" fmla="*/ 80 w 121"/>
                <a:gd name="T57" fmla="*/ 67 h 84"/>
                <a:gd name="T58" fmla="*/ 81 w 121"/>
                <a:gd name="T59" fmla="*/ 70 h 84"/>
                <a:gd name="T60" fmla="*/ 83 w 121"/>
                <a:gd name="T61" fmla="*/ 68 h 84"/>
                <a:gd name="T62" fmla="*/ 81 w 121"/>
                <a:gd name="T63" fmla="*/ 67 h 84"/>
                <a:gd name="T64" fmla="*/ 87 w 121"/>
                <a:gd name="T65" fmla="*/ 64 h 84"/>
                <a:gd name="T66" fmla="*/ 89 w 121"/>
                <a:gd name="T67" fmla="*/ 66 h 84"/>
                <a:gd name="T68" fmla="*/ 90 w 121"/>
                <a:gd name="T69" fmla="*/ 63 h 84"/>
                <a:gd name="T70" fmla="*/ 93 w 121"/>
                <a:gd name="T71" fmla="*/ 54 h 84"/>
                <a:gd name="T72" fmla="*/ 92 w 121"/>
                <a:gd name="T73" fmla="*/ 56 h 84"/>
                <a:gd name="T74" fmla="*/ 95 w 121"/>
                <a:gd name="T75" fmla="*/ 56 h 84"/>
                <a:gd name="T76" fmla="*/ 93 w 121"/>
                <a:gd name="T77" fmla="*/ 54 h 84"/>
                <a:gd name="T78" fmla="*/ 96 w 121"/>
                <a:gd name="T79" fmla="*/ 46 h 84"/>
                <a:gd name="T80" fmla="*/ 98 w 121"/>
                <a:gd name="T81" fmla="*/ 48 h 84"/>
                <a:gd name="T82" fmla="*/ 98 w 121"/>
                <a:gd name="T83" fmla="*/ 45 h 84"/>
                <a:gd name="T84" fmla="*/ 102 w 121"/>
                <a:gd name="T85" fmla="*/ 36 h 84"/>
                <a:gd name="T86" fmla="*/ 101 w 121"/>
                <a:gd name="T87" fmla="*/ 39 h 84"/>
                <a:gd name="T88" fmla="*/ 103 w 121"/>
                <a:gd name="T89" fmla="*/ 38 h 84"/>
                <a:gd name="T90" fmla="*/ 102 w 121"/>
                <a:gd name="T91" fmla="*/ 36 h 84"/>
                <a:gd name="T92" fmla="*/ 105 w 121"/>
                <a:gd name="T93" fmla="*/ 28 h 84"/>
                <a:gd name="T94" fmla="*/ 106 w 121"/>
                <a:gd name="T95" fmla="*/ 30 h 84"/>
                <a:gd name="T96" fmla="*/ 107 w 121"/>
                <a:gd name="T97" fmla="*/ 27 h 84"/>
                <a:gd name="T98" fmla="*/ 111 w 121"/>
                <a:gd name="T99" fmla="*/ 18 h 84"/>
                <a:gd name="T100" fmla="*/ 110 w 121"/>
                <a:gd name="T101" fmla="*/ 21 h 84"/>
                <a:gd name="T102" fmla="*/ 112 w 121"/>
                <a:gd name="T103" fmla="*/ 20 h 84"/>
                <a:gd name="T104" fmla="*/ 111 w 121"/>
                <a:gd name="T105" fmla="*/ 18 h 84"/>
                <a:gd name="T106" fmla="*/ 113 w 121"/>
                <a:gd name="T107" fmla="*/ 9 h 84"/>
                <a:gd name="T108" fmla="*/ 115 w 121"/>
                <a:gd name="T109" fmla="*/ 12 h 84"/>
                <a:gd name="T110" fmla="*/ 116 w 121"/>
                <a:gd name="T111" fmla="*/ 9 h 84"/>
                <a:gd name="T112" fmla="*/ 119 w 121"/>
                <a:gd name="T113" fmla="*/ 0 h 84"/>
                <a:gd name="T114" fmla="*/ 118 w 121"/>
                <a:gd name="T115" fmla="*/ 3 h 84"/>
                <a:gd name="T116" fmla="*/ 121 w 121"/>
                <a:gd name="T117" fmla="*/ 2 h 84"/>
                <a:gd name="T118" fmla="*/ 119 w 121"/>
                <a:gd name="T11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 h="84">
                  <a:moveTo>
                    <a:pt x="2" y="80"/>
                  </a:moveTo>
                  <a:cubicBezTo>
                    <a:pt x="2" y="80"/>
                    <a:pt x="2" y="80"/>
                    <a:pt x="2" y="80"/>
                  </a:cubicBezTo>
                  <a:cubicBezTo>
                    <a:pt x="1" y="80"/>
                    <a:pt x="0" y="81"/>
                    <a:pt x="0" y="82"/>
                  </a:cubicBezTo>
                  <a:cubicBezTo>
                    <a:pt x="1" y="83"/>
                    <a:pt x="1" y="84"/>
                    <a:pt x="2" y="84"/>
                  </a:cubicBezTo>
                  <a:cubicBezTo>
                    <a:pt x="2" y="84"/>
                    <a:pt x="2" y="84"/>
                    <a:pt x="2" y="84"/>
                  </a:cubicBezTo>
                  <a:cubicBezTo>
                    <a:pt x="3" y="83"/>
                    <a:pt x="4" y="83"/>
                    <a:pt x="4" y="82"/>
                  </a:cubicBezTo>
                  <a:cubicBezTo>
                    <a:pt x="4" y="81"/>
                    <a:pt x="3" y="80"/>
                    <a:pt x="2" y="80"/>
                  </a:cubicBezTo>
                  <a:moveTo>
                    <a:pt x="12" y="79"/>
                  </a:moveTo>
                  <a:cubicBezTo>
                    <a:pt x="12" y="79"/>
                    <a:pt x="12" y="79"/>
                    <a:pt x="12" y="79"/>
                  </a:cubicBezTo>
                  <a:cubicBezTo>
                    <a:pt x="11" y="79"/>
                    <a:pt x="10" y="80"/>
                    <a:pt x="10" y="81"/>
                  </a:cubicBezTo>
                  <a:cubicBezTo>
                    <a:pt x="10" y="81"/>
                    <a:pt x="11" y="82"/>
                    <a:pt x="12" y="82"/>
                  </a:cubicBezTo>
                  <a:cubicBezTo>
                    <a:pt x="12" y="82"/>
                    <a:pt x="12" y="82"/>
                    <a:pt x="12" y="82"/>
                  </a:cubicBezTo>
                  <a:cubicBezTo>
                    <a:pt x="13" y="82"/>
                    <a:pt x="14" y="81"/>
                    <a:pt x="14" y="80"/>
                  </a:cubicBezTo>
                  <a:cubicBezTo>
                    <a:pt x="13" y="79"/>
                    <a:pt x="13" y="79"/>
                    <a:pt x="12" y="79"/>
                  </a:cubicBezTo>
                  <a:moveTo>
                    <a:pt x="22" y="77"/>
                  </a:moveTo>
                  <a:cubicBezTo>
                    <a:pt x="22" y="77"/>
                    <a:pt x="22" y="77"/>
                    <a:pt x="21" y="77"/>
                  </a:cubicBezTo>
                  <a:cubicBezTo>
                    <a:pt x="21" y="77"/>
                    <a:pt x="20" y="78"/>
                    <a:pt x="20" y="79"/>
                  </a:cubicBezTo>
                  <a:cubicBezTo>
                    <a:pt x="20" y="80"/>
                    <a:pt x="21" y="80"/>
                    <a:pt x="22" y="80"/>
                  </a:cubicBezTo>
                  <a:cubicBezTo>
                    <a:pt x="22" y="80"/>
                    <a:pt x="22" y="80"/>
                    <a:pt x="22" y="80"/>
                  </a:cubicBezTo>
                  <a:cubicBezTo>
                    <a:pt x="23" y="80"/>
                    <a:pt x="24" y="79"/>
                    <a:pt x="23" y="78"/>
                  </a:cubicBezTo>
                  <a:cubicBezTo>
                    <a:pt x="23" y="78"/>
                    <a:pt x="23" y="77"/>
                    <a:pt x="22" y="77"/>
                  </a:cubicBezTo>
                  <a:moveTo>
                    <a:pt x="32" y="75"/>
                  </a:moveTo>
                  <a:cubicBezTo>
                    <a:pt x="32" y="75"/>
                    <a:pt x="31" y="75"/>
                    <a:pt x="31" y="75"/>
                  </a:cubicBezTo>
                  <a:cubicBezTo>
                    <a:pt x="30" y="75"/>
                    <a:pt x="30" y="76"/>
                    <a:pt x="30" y="77"/>
                  </a:cubicBezTo>
                  <a:cubicBezTo>
                    <a:pt x="30" y="78"/>
                    <a:pt x="31" y="79"/>
                    <a:pt x="32" y="79"/>
                  </a:cubicBezTo>
                  <a:cubicBezTo>
                    <a:pt x="32" y="79"/>
                    <a:pt x="32" y="79"/>
                    <a:pt x="32" y="79"/>
                  </a:cubicBezTo>
                  <a:cubicBezTo>
                    <a:pt x="33" y="78"/>
                    <a:pt x="33" y="78"/>
                    <a:pt x="33" y="77"/>
                  </a:cubicBezTo>
                  <a:cubicBezTo>
                    <a:pt x="33" y="76"/>
                    <a:pt x="32" y="75"/>
                    <a:pt x="32" y="75"/>
                  </a:cubicBezTo>
                  <a:moveTo>
                    <a:pt x="41" y="74"/>
                  </a:moveTo>
                  <a:cubicBezTo>
                    <a:pt x="41" y="74"/>
                    <a:pt x="41" y="74"/>
                    <a:pt x="41" y="74"/>
                  </a:cubicBezTo>
                  <a:cubicBezTo>
                    <a:pt x="40" y="74"/>
                    <a:pt x="40" y="74"/>
                    <a:pt x="40" y="75"/>
                  </a:cubicBezTo>
                  <a:cubicBezTo>
                    <a:pt x="40" y="75"/>
                    <a:pt x="40" y="75"/>
                    <a:pt x="41" y="75"/>
                  </a:cubicBezTo>
                  <a:cubicBezTo>
                    <a:pt x="43" y="75"/>
                    <a:pt x="43" y="75"/>
                    <a:pt x="43" y="75"/>
                  </a:cubicBezTo>
                  <a:cubicBezTo>
                    <a:pt x="43" y="74"/>
                    <a:pt x="42" y="74"/>
                    <a:pt x="41" y="74"/>
                  </a:cubicBezTo>
                  <a:moveTo>
                    <a:pt x="51" y="72"/>
                  </a:moveTo>
                  <a:cubicBezTo>
                    <a:pt x="51" y="72"/>
                    <a:pt x="51" y="72"/>
                    <a:pt x="51" y="72"/>
                  </a:cubicBezTo>
                  <a:cubicBezTo>
                    <a:pt x="50" y="72"/>
                    <a:pt x="50" y="73"/>
                    <a:pt x="50" y="74"/>
                  </a:cubicBezTo>
                  <a:cubicBezTo>
                    <a:pt x="50" y="74"/>
                    <a:pt x="50" y="75"/>
                    <a:pt x="50" y="75"/>
                  </a:cubicBezTo>
                  <a:cubicBezTo>
                    <a:pt x="52" y="75"/>
                    <a:pt x="52" y="75"/>
                    <a:pt x="52" y="75"/>
                  </a:cubicBezTo>
                  <a:cubicBezTo>
                    <a:pt x="53" y="74"/>
                    <a:pt x="53" y="74"/>
                    <a:pt x="53" y="73"/>
                  </a:cubicBezTo>
                  <a:cubicBezTo>
                    <a:pt x="53" y="72"/>
                    <a:pt x="52" y="72"/>
                    <a:pt x="51" y="72"/>
                  </a:cubicBezTo>
                  <a:moveTo>
                    <a:pt x="61" y="70"/>
                  </a:moveTo>
                  <a:cubicBezTo>
                    <a:pt x="61" y="70"/>
                    <a:pt x="61" y="70"/>
                    <a:pt x="61" y="70"/>
                  </a:cubicBezTo>
                  <a:cubicBezTo>
                    <a:pt x="60" y="70"/>
                    <a:pt x="59" y="71"/>
                    <a:pt x="60" y="72"/>
                  </a:cubicBezTo>
                  <a:cubicBezTo>
                    <a:pt x="60" y="73"/>
                    <a:pt x="60" y="74"/>
                    <a:pt x="61" y="74"/>
                  </a:cubicBezTo>
                  <a:cubicBezTo>
                    <a:pt x="61" y="73"/>
                    <a:pt x="61" y="73"/>
                    <a:pt x="61" y="73"/>
                  </a:cubicBezTo>
                  <a:cubicBezTo>
                    <a:pt x="62" y="73"/>
                    <a:pt x="63" y="72"/>
                    <a:pt x="63" y="72"/>
                  </a:cubicBezTo>
                  <a:cubicBezTo>
                    <a:pt x="63" y="71"/>
                    <a:pt x="62" y="70"/>
                    <a:pt x="61" y="70"/>
                  </a:cubicBezTo>
                  <a:moveTo>
                    <a:pt x="71" y="68"/>
                  </a:moveTo>
                  <a:cubicBezTo>
                    <a:pt x="71" y="68"/>
                    <a:pt x="71" y="68"/>
                    <a:pt x="71" y="69"/>
                  </a:cubicBezTo>
                  <a:cubicBezTo>
                    <a:pt x="70" y="69"/>
                    <a:pt x="69" y="70"/>
                    <a:pt x="69" y="70"/>
                  </a:cubicBezTo>
                  <a:cubicBezTo>
                    <a:pt x="70" y="71"/>
                    <a:pt x="70" y="72"/>
                    <a:pt x="71" y="72"/>
                  </a:cubicBezTo>
                  <a:cubicBezTo>
                    <a:pt x="71" y="72"/>
                    <a:pt x="71" y="72"/>
                    <a:pt x="71" y="72"/>
                  </a:cubicBezTo>
                  <a:cubicBezTo>
                    <a:pt x="72" y="72"/>
                    <a:pt x="73" y="71"/>
                    <a:pt x="73" y="70"/>
                  </a:cubicBezTo>
                  <a:cubicBezTo>
                    <a:pt x="73" y="69"/>
                    <a:pt x="72" y="68"/>
                    <a:pt x="71" y="68"/>
                  </a:cubicBezTo>
                  <a:moveTo>
                    <a:pt x="81" y="67"/>
                  </a:moveTo>
                  <a:cubicBezTo>
                    <a:pt x="81" y="67"/>
                    <a:pt x="81" y="67"/>
                    <a:pt x="81" y="67"/>
                  </a:cubicBezTo>
                  <a:cubicBezTo>
                    <a:pt x="80" y="67"/>
                    <a:pt x="80" y="67"/>
                    <a:pt x="80" y="67"/>
                  </a:cubicBezTo>
                  <a:cubicBezTo>
                    <a:pt x="79" y="67"/>
                    <a:pt x="79" y="68"/>
                    <a:pt x="79" y="69"/>
                  </a:cubicBezTo>
                  <a:cubicBezTo>
                    <a:pt x="79" y="70"/>
                    <a:pt x="80" y="70"/>
                    <a:pt x="81" y="70"/>
                  </a:cubicBezTo>
                  <a:cubicBezTo>
                    <a:pt x="81" y="70"/>
                    <a:pt x="81" y="70"/>
                    <a:pt x="81" y="70"/>
                  </a:cubicBezTo>
                  <a:cubicBezTo>
                    <a:pt x="82" y="70"/>
                    <a:pt x="83" y="69"/>
                    <a:pt x="83" y="68"/>
                  </a:cubicBezTo>
                  <a:cubicBezTo>
                    <a:pt x="83" y="68"/>
                    <a:pt x="83" y="68"/>
                    <a:pt x="83" y="68"/>
                  </a:cubicBezTo>
                  <a:cubicBezTo>
                    <a:pt x="82" y="67"/>
                    <a:pt x="82" y="67"/>
                    <a:pt x="81" y="67"/>
                  </a:cubicBezTo>
                  <a:moveTo>
                    <a:pt x="89" y="63"/>
                  </a:moveTo>
                  <a:cubicBezTo>
                    <a:pt x="88" y="63"/>
                    <a:pt x="88" y="63"/>
                    <a:pt x="87" y="64"/>
                  </a:cubicBezTo>
                  <a:cubicBezTo>
                    <a:pt x="87" y="64"/>
                    <a:pt x="87" y="65"/>
                    <a:pt x="88" y="66"/>
                  </a:cubicBezTo>
                  <a:cubicBezTo>
                    <a:pt x="89" y="66"/>
                    <a:pt x="89" y="66"/>
                    <a:pt x="89" y="66"/>
                  </a:cubicBezTo>
                  <a:cubicBezTo>
                    <a:pt x="90" y="66"/>
                    <a:pt x="90" y="66"/>
                    <a:pt x="90" y="65"/>
                  </a:cubicBezTo>
                  <a:cubicBezTo>
                    <a:pt x="91" y="64"/>
                    <a:pt x="90" y="63"/>
                    <a:pt x="90" y="63"/>
                  </a:cubicBezTo>
                  <a:cubicBezTo>
                    <a:pt x="89" y="63"/>
                    <a:pt x="89" y="63"/>
                    <a:pt x="89" y="63"/>
                  </a:cubicBezTo>
                  <a:moveTo>
                    <a:pt x="93" y="54"/>
                  </a:moveTo>
                  <a:cubicBezTo>
                    <a:pt x="93" y="54"/>
                    <a:pt x="92" y="54"/>
                    <a:pt x="92" y="55"/>
                  </a:cubicBezTo>
                  <a:cubicBezTo>
                    <a:pt x="91" y="55"/>
                    <a:pt x="92" y="56"/>
                    <a:pt x="92" y="56"/>
                  </a:cubicBezTo>
                  <a:cubicBezTo>
                    <a:pt x="93" y="56"/>
                    <a:pt x="93" y="57"/>
                    <a:pt x="94" y="57"/>
                  </a:cubicBezTo>
                  <a:cubicBezTo>
                    <a:pt x="94" y="57"/>
                    <a:pt x="95" y="56"/>
                    <a:pt x="95" y="56"/>
                  </a:cubicBezTo>
                  <a:cubicBezTo>
                    <a:pt x="95" y="55"/>
                    <a:pt x="95" y="54"/>
                    <a:pt x="94" y="54"/>
                  </a:cubicBezTo>
                  <a:cubicBezTo>
                    <a:pt x="94" y="54"/>
                    <a:pt x="93" y="54"/>
                    <a:pt x="93" y="54"/>
                  </a:cubicBezTo>
                  <a:moveTo>
                    <a:pt x="98" y="45"/>
                  </a:moveTo>
                  <a:cubicBezTo>
                    <a:pt x="97" y="45"/>
                    <a:pt x="96" y="45"/>
                    <a:pt x="96" y="46"/>
                  </a:cubicBezTo>
                  <a:cubicBezTo>
                    <a:pt x="96" y="46"/>
                    <a:pt x="96" y="47"/>
                    <a:pt x="97" y="48"/>
                  </a:cubicBezTo>
                  <a:cubicBezTo>
                    <a:pt x="98" y="48"/>
                    <a:pt x="98" y="48"/>
                    <a:pt x="98" y="48"/>
                  </a:cubicBezTo>
                  <a:cubicBezTo>
                    <a:pt x="98" y="48"/>
                    <a:pt x="99" y="48"/>
                    <a:pt x="99" y="47"/>
                  </a:cubicBezTo>
                  <a:cubicBezTo>
                    <a:pt x="99" y="46"/>
                    <a:pt x="99" y="45"/>
                    <a:pt x="98" y="45"/>
                  </a:cubicBezTo>
                  <a:cubicBezTo>
                    <a:pt x="98" y="45"/>
                    <a:pt x="98" y="45"/>
                    <a:pt x="98" y="45"/>
                  </a:cubicBezTo>
                  <a:moveTo>
                    <a:pt x="102" y="36"/>
                  </a:moveTo>
                  <a:cubicBezTo>
                    <a:pt x="101" y="36"/>
                    <a:pt x="101" y="36"/>
                    <a:pt x="100" y="37"/>
                  </a:cubicBezTo>
                  <a:cubicBezTo>
                    <a:pt x="100" y="37"/>
                    <a:pt x="100" y="38"/>
                    <a:pt x="101" y="39"/>
                  </a:cubicBezTo>
                  <a:cubicBezTo>
                    <a:pt x="102" y="39"/>
                    <a:pt x="102" y="39"/>
                    <a:pt x="102" y="39"/>
                  </a:cubicBezTo>
                  <a:cubicBezTo>
                    <a:pt x="102" y="39"/>
                    <a:pt x="103" y="39"/>
                    <a:pt x="103" y="38"/>
                  </a:cubicBezTo>
                  <a:cubicBezTo>
                    <a:pt x="104" y="37"/>
                    <a:pt x="103" y="36"/>
                    <a:pt x="103" y="36"/>
                  </a:cubicBezTo>
                  <a:cubicBezTo>
                    <a:pt x="102" y="36"/>
                    <a:pt x="102" y="36"/>
                    <a:pt x="102" y="36"/>
                  </a:cubicBezTo>
                  <a:moveTo>
                    <a:pt x="106" y="27"/>
                  </a:moveTo>
                  <a:cubicBezTo>
                    <a:pt x="106" y="27"/>
                    <a:pt x="105" y="27"/>
                    <a:pt x="105" y="28"/>
                  </a:cubicBezTo>
                  <a:cubicBezTo>
                    <a:pt x="104" y="28"/>
                    <a:pt x="105" y="29"/>
                    <a:pt x="105" y="30"/>
                  </a:cubicBezTo>
                  <a:cubicBezTo>
                    <a:pt x="106" y="30"/>
                    <a:pt x="106" y="30"/>
                    <a:pt x="106" y="30"/>
                  </a:cubicBezTo>
                  <a:cubicBezTo>
                    <a:pt x="107" y="30"/>
                    <a:pt x="107" y="30"/>
                    <a:pt x="108" y="29"/>
                  </a:cubicBezTo>
                  <a:cubicBezTo>
                    <a:pt x="108" y="28"/>
                    <a:pt x="108" y="27"/>
                    <a:pt x="107" y="27"/>
                  </a:cubicBezTo>
                  <a:cubicBezTo>
                    <a:pt x="107" y="27"/>
                    <a:pt x="106" y="27"/>
                    <a:pt x="106" y="27"/>
                  </a:cubicBezTo>
                  <a:moveTo>
                    <a:pt x="111" y="18"/>
                  </a:moveTo>
                  <a:cubicBezTo>
                    <a:pt x="110" y="18"/>
                    <a:pt x="109" y="18"/>
                    <a:pt x="109" y="19"/>
                  </a:cubicBezTo>
                  <a:cubicBezTo>
                    <a:pt x="109" y="19"/>
                    <a:pt x="109" y="20"/>
                    <a:pt x="110" y="21"/>
                  </a:cubicBezTo>
                  <a:cubicBezTo>
                    <a:pt x="110" y="21"/>
                    <a:pt x="110" y="21"/>
                    <a:pt x="110" y="21"/>
                  </a:cubicBezTo>
                  <a:cubicBezTo>
                    <a:pt x="111" y="21"/>
                    <a:pt x="112" y="21"/>
                    <a:pt x="112" y="20"/>
                  </a:cubicBezTo>
                  <a:cubicBezTo>
                    <a:pt x="112" y="19"/>
                    <a:pt x="112" y="18"/>
                    <a:pt x="111" y="18"/>
                  </a:cubicBezTo>
                  <a:cubicBezTo>
                    <a:pt x="111" y="18"/>
                    <a:pt x="111" y="18"/>
                    <a:pt x="111" y="18"/>
                  </a:cubicBezTo>
                  <a:moveTo>
                    <a:pt x="115" y="9"/>
                  </a:moveTo>
                  <a:cubicBezTo>
                    <a:pt x="114" y="9"/>
                    <a:pt x="114" y="9"/>
                    <a:pt x="113" y="9"/>
                  </a:cubicBezTo>
                  <a:cubicBezTo>
                    <a:pt x="113" y="10"/>
                    <a:pt x="113" y="11"/>
                    <a:pt x="114" y="12"/>
                  </a:cubicBezTo>
                  <a:cubicBezTo>
                    <a:pt x="115" y="12"/>
                    <a:pt x="115" y="12"/>
                    <a:pt x="115" y="12"/>
                  </a:cubicBezTo>
                  <a:cubicBezTo>
                    <a:pt x="115" y="12"/>
                    <a:pt x="116" y="12"/>
                    <a:pt x="116" y="11"/>
                  </a:cubicBezTo>
                  <a:cubicBezTo>
                    <a:pt x="117" y="10"/>
                    <a:pt x="116" y="9"/>
                    <a:pt x="116" y="9"/>
                  </a:cubicBezTo>
                  <a:cubicBezTo>
                    <a:pt x="115" y="9"/>
                    <a:pt x="115" y="9"/>
                    <a:pt x="115" y="9"/>
                  </a:cubicBezTo>
                  <a:moveTo>
                    <a:pt x="119" y="0"/>
                  </a:moveTo>
                  <a:cubicBezTo>
                    <a:pt x="119" y="0"/>
                    <a:pt x="118" y="0"/>
                    <a:pt x="118" y="0"/>
                  </a:cubicBezTo>
                  <a:cubicBezTo>
                    <a:pt x="117" y="1"/>
                    <a:pt x="118" y="2"/>
                    <a:pt x="118" y="3"/>
                  </a:cubicBezTo>
                  <a:cubicBezTo>
                    <a:pt x="119" y="3"/>
                    <a:pt x="119" y="3"/>
                    <a:pt x="119" y="3"/>
                  </a:cubicBezTo>
                  <a:cubicBezTo>
                    <a:pt x="120" y="3"/>
                    <a:pt x="120" y="3"/>
                    <a:pt x="121" y="2"/>
                  </a:cubicBezTo>
                  <a:cubicBezTo>
                    <a:pt x="121" y="1"/>
                    <a:pt x="121" y="0"/>
                    <a:pt x="120" y="0"/>
                  </a:cubicBezTo>
                  <a:cubicBezTo>
                    <a:pt x="120" y="0"/>
                    <a:pt x="119" y="0"/>
                    <a:pt x="119"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6" name="Freeform 1199"/>
            <p:cNvSpPr>
              <a:spLocks noEditPoints="1"/>
            </p:cNvSpPr>
            <p:nvPr/>
          </p:nvSpPr>
          <p:spPr bwMode="auto">
            <a:xfrm>
              <a:off x="7254776" y="2854230"/>
              <a:ext cx="313285" cy="309916"/>
            </a:xfrm>
            <a:custGeom>
              <a:avLst/>
              <a:gdLst>
                <a:gd name="T0" fmla="*/ 22 w 91"/>
                <a:gd name="T1" fmla="*/ 47 h 91"/>
                <a:gd name="T2" fmla="*/ 20 w 91"/>
                <a:gd name="T3" fmla="*/ 45 h 91"/>
                <a:gd name="T4" fmla="*/ 22 w 91"/>
                <a:gd name="T5" fmla="*/ 44 h 91"/>
                <a:gd name="T6" fmla="*/ 22 w 91"/>
                <a:gd name="T7" fmla="*/ 44 h 91"/>
                <a:gd name="T8" fmla="*/ 24 w 91"/>
                <a:gd name="T9" fmla="*/ 45 h 91"/>
                <a:gd name="T10" fmla="*/ 22 w 91"/>
                <a:gd name="T11" fmla="*/ 47 h 91"/>
                <a:gd name="T12" fmla="*/ 22 w 91"/>
                <a:gd name="T13" fmla="*/ 47 h 91"/>
                <a:gd name="T14" fmla="*/ 12 w 91"/>
                <a:gd name="T15" fmla="*/ 46 h 91"/>
                <a:gd name="T16" fmla="*/ 10 w 91"/>
                <a:gd name="T17" fmla="*/ 44 h 91"/>
                <a:gd name="T18" fmla="*/ 12 w 91"/>
                <a:gd name="T19" fmla="*/ 43 h 91"/>
                <a:gd name="T20" fmla="*/ 12 w 91"/>
                <a:gd name="T21" fmla="*/ 43 h 91"/>
                <a:gd name="T22" fmla="*/ 14 w 91"/>
                <a:gd name="T23" fmla="*/ 45 h 91"/>
                <a:gd name="T24" fmla="*/ 12 w 91"/>
                <a:gd name="T25" fmla="*/ 46 h 91"/>
                <a:gd name="T26" fmla="*/ 12 w 91"/>
                <a:gd name="T27" fmla="*/ 46 h 91"/>
                <a:gd name="T28" fmla="*/ 2 w 91"/>
                <a:gd name="T29" fmla="*/ 45 h 91"/>
                <a:gd name="T30" fmla="*/ 0 w 91"/>
                <a:gd name="T31" fmla="*/ 43 h 91"/>
                <a:gd name="T32" fmla="*/ 2 w 91"/>
                <a:gd name="T33" fmla="*/ 42 h 91"/>
                <a:gd name="T34" fmla="*/ 2 w 91"/>
                <a:gd name="T35" fmla="*/ 42 h 91"/>
                <a:gd name="T36" fmla="*/ 4 w 91"/>
                <a:gd name="T37" fmla="*/ 44 h 91"/>
                <a:gd name="T38" fmla="*/ 2 w 91"/>
                <a:gd name="T39" fmla="*/ 45 h 91"/>
                <a:gd name="T40" fmla="*/ 2 w 91"/>
                <a:gd name="T41" fmla="*/ 45 h 91"/>
                <a:gd name="T42" fmla="*/ 23 w 91"/>
                <a:gd name="T43" fmla="*/ 43 h 91"/>
                <a:gd name="T44" fmla="*/ 21 w 91"/>
                <a:gd name="T45" fmla="*/ 43 h 91"/>
                <a:gd name="T46" fmla="*/ 21 w 91"/>
                <a:gd name="T47" fmla="*/ 41 h 91"/>
                <a:gd name="T48" fmla="*/ 23 w 91"/>
                <a:gd name="T49" fmla="*/ 40 h 91"/>
                <a:gd name="T50" fmla="*/ 24 w 91"/>
                <a:gd name="T51" fmla="*/ 41 h 91"/>
                <a:gd name="T52" fmla="*/ 24 w 91"/>
                <a:gd name="T53" fmla="*/ 43 h 91"/>
                <a:gd name="T54" fmla="*/ 23 w 91"/>
                <a:gd name="T55" fmla="*/ 43 h 91"/>
                <a:gd name="T56" fmla="*/ 15 w 91"/>
                <a:gd name="T57" fmla="*/ 37 h 91"/>
                <a:gd name="T58" fmla="*/ 14 w 91"/>
                <a:gd name="T59" fmla="*/ 36 h 91"/>
                <a:gd name="T60" fmla="*/ 14 w 91"/>
                <a:gd name="T61" fmla="*/ 34 h 91"/>
                <a:gd name="T62" fmla="*/ 15 w 91"/>
                <a:gd name="T63" fmla="*/ 33 h 91"/>
                <a:gd name="T64" fmla="*/ 16 w 91"/>
                <a:gd name="T65" fmla="*/ 34 h 91"/>
                <a:gd name="T66" fmla="*/ 17 w 91"/>
                <a:gd name="T67" fmla="*/ 36 h 91"/>
                <a:gd name="T68" fmla="*/ 15 w 91"/>
                <a:gd name="T69" fmla="*/ 37 h 91"/>
                <a:gd name="T70" fmla="*/ 8 w 91"/>
                <a:gd name="T71" fmla="*/ 30 h 91"/>
                <a:gd name="T72" fmla="*/ 7 w 91"/>
                <a:gd name="T73" fmla="*/ 29 h 91"/>
                <a:gd name="T74" fmla="*/ 7 w 91"/>
                <a:gd name="T75" fmla="*/ 27 h 91"/>
                <a:gd name="T76" fmla="*/ 8 w 91"/>
                <a:gd name="T77" fmla="*/ 26 h 91"/>
                <a:gd name="T78" fmla="*/ 9 w 91"/>
                <a:gd name="T79" fmla="*/ 27 h 91"/>
                <a:gd name="T80" fmla="*/ 9 w 91"/>
                <a:gd name="T81" fmla="*/ 29 h 91"/>
                <a:gd name="T82" fmla="*/ 8 w 91"/>
                <a:gd name="T83" fmla="*/ 30 h 91"/>
                <a:gd name="T84" fmla="*/ 45 w 91"/>
                <a:gd name="T85" fmla="*/ 0 h 91"/>
                <a:gd name="T86" fmla="*/ 0 w 91"/>
                <a:gd name="T87" fmla="*/ 46 h 91"/>
                <a:gd name="T88" fmla="*/ 45 w 91"/>
                <a:gd name="T89" fmla="*/ 91 h 91"/>
                <a:gd name="T90" fmla="*/ 91 w 91"/>
                <a:gd name="T91" fmla="*/ 46 h 91"/>
                <a:gd name="T92" fmla="*/ 45 w 91"/>
                <a:gd name="T93"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1" h="91">
                  <a:moveTo>
                    <a:pt x="22" y="47"/>
                  </a:moveTo>
                  <a:cubicBezTo>
                    <a:pt x="21" y="47"/>
                    <a:pt x="20" y="46"/>
                    <a:pt x="20" y="45"/>
                  </a:cubicBezTo>
                  <a:cubicBezTo>
                    <a:pt x="20" y="44"/>
                    <a:pt x="21" y="44"/>
                    <a:pt x="22" y="44"/>
                  </a:cubicBezTo>
                  <a:cubicBezTo>
                    <a:pt x="22" y="44"/>
                    <a:pt x="22" y="44"/>
                    <a:pt x="22" y="44"/>
                  </a:cubicBezTo>
                  <a:cubicBezTo>
                    <a:pt x="23" y="44"/>
                    <a:pt x="24" y="44"/>
                    <a:pt x="24" y="45"/>
                  </a:cubicBezTo>
                  <a:cubicBezTo>
                    <a:pt x="24" y="46"/>
                    <a:pt x="23" y="47"/>
                    <a:pt x="22" y="47"/>
                  </a:cubicBezTo>
                  <a:cubicBezTo>
                    <a:pt x="22" y="47"/>
                    <a:pt x="22" y="47"/>
                    <a:pt x="22" y="47"/>
                  </a:cubicBezTo>
                  <a:moveTo>
                    <a:pt x="12" y="46"/>
                  </a:moveTo>
                  <a:cubicBezTo>
                    <a:pt x="11" y="46"/>
                    <a:pt x="10" y="45"/>
                    <a:pt x="10" y="44"/>
                  </a:cubicBezTo>
                  <a:cubicBezTo>
                    <a:pt x="11" y="43"/>
                    <a:pt x="11" y="43"/>
                    <a:pt x="12" y="43"/>
                  </a:cubicBezTo>
                  <a:cubicBezTo>
                    <a:pt x="12" y="43"/>
                    <a:pt x="12" y="43"/>
                    <a:pt x="12" y="43"/>
                  </a:cubicBezTo>
                  <a:cubicBezTo>
                    <a:pt x="13" y="43"/>
                    <a:pt x="14" y="44"/>
                    <a:pt x="14" y="45"/>
                  </a:cubicBezTo>
                  <a:cubicBezTo>
                    <a:pt x="14" y="45"/>
                    <a:pt x="13" y="46"/>
                    <a:pt x="12" y="46"/>
                  </a:cubicBezTo>
                  <a:cubicBezTo>
                    <a:pt x="12" y="46"/>
                    <a:pt x="12" y="46"/>
                    <a:pt x="12" y="46"/>
                  </a:cubicBezTo>
                  <a:moveTo>
                    <a:pt x="2" y="45"/>
                  </a:moveTo>
                  <a:cubicBezTo>
                    <a:pt x="1" y="45"/>
                    <a:pt x="0" y="44"/>
                    <a:pt x="0" y="43"/>
                  </a:cubicBezTo>
                  <a:cubicBezTo>
                    <a:pt x="1" y="43"/>
                    <a:pt x="1" y="42"/>
                    <a:pt x="2" y="42"/>
                  </a:cubicBezTo>
                  <a:cubicBezTo>
                    <a:pt x="2" y="42"/>
                    <a:pt x="2" y="42"/>
                    <a:pt x="2" y="42"/>
                  </a:cubicBezTo>
                  <a:cubicBezTo>
                    <a:pt x="3" y="42"/>
                    <a:pt x="4" y="43"/>
                    <a:pt x="4" y="44"/>
                  </a:cubicBezTo>
                  <a:cubicBezTo>
                    <a:pt x="4" y="45"/>
                    <a:pt x="3" y="45"/>
                    <a:pt x="2" y="45"/>
                  </a:cubicBezTo>
                  <a:cubicBezTo>
                    <a:pt x="2" y="45"/>
                    <a:pt x="2" y="45"/>
                    <a:pt x="2" y="45"/>
                  </a:cubicBezTo>
                  <a:moveTo>
                    <a:pt x="23" y="43"/>
                  </a:moveTo>
                  <a:cubicBezTo>
                    <a:pt x="22" y="43"/>
                    <a:pt x="22" y="43"/>
                    <a:pt x="21" y="43"/>
                  </a:cubicBezTo>
                  <a:cubicBezTo>
                    <a:pt x="21" y="42"/>
                    <a:pt x="21" y="41"/>
                    <a:pt x="21" y="41"/>
                  </a:cubicBezTo>
                  <a:cubicBezTo>
                    <a:pt x="22" y="40"/>
                    <a:pt x="22" y="40"/>
                    <a:pt x="23" y="40"/>
                  </a:cubicBezTo>
                  <a:cubicBezTo>
                    <a:pt x="23" y="40"/>
                    <a:pt x="23" y="40"/>
                    <a:pt x="24" y="41"/>
                  </a:cubicBezTo>
                  <a:cubicBezTo>
                    <a:pt x="24" y="41"/>
                    <a:pt x="24" y="42"/>
                    <a:pt x="24" y="43"/>
                  </a:cubicBezTo>
                  <a:cubicBezTo>
                    <a:pt x="23" y="43"/>
                    <a:pt x="23" y="43"/>
                    <a:pt x="23" y="43"/>
                  </a:cubicBezTo>
                  <a:moveTo>
                    <a:pt x="15" y="37"/>
                  </a:moveTo>
                  <a:cubicBezTo>
                    <a:pt x="15" y="37"/>
                    <a:pt x="14" y="36"/>
                    <a:pt x="14" y="36"/>
                  </a:cubicBezTo>
                  <a:cubicBezTo>
                    <a:pt x="13" y="36"/>
                    <a:pt x="13" y="34"/>
                    <a:pt x="14" y="34"/>
                  </a:cubicBezTo>
                  <a:cubicBezTo>
                    <a:pt x="14" y="33"/>
                    <a:pt x="15" y="33"/>
                    <a:pt x="15" y="33"/>
                  </a:cubicBezTo>
                  <a:cubicBezTo>
                    <a:pt x="16" y="33"/>
                    <a:pt x="16" y="33"/>
                    <a:pt x="16" y="34"/>
                  </a:cubicBezTo>
                  <a:cubicBezTo>
                    <a:pt x="17" y="34"/>
                    <a:pt x="17" y="35"/>
                    <a:pt x="17" y="36"/>
                  </a:cubicBezTo>
                  <a:cubicBezTo>
                    <a:pt x="16" y="36"/>
                    <a:pt x="16" y="37"/>
                    <a:pt x="15" y="37"/>
                  </a:cubicBezTo>
                  <a:moveTo>
                    <a:pt x="8" y="30"/>
                  </a:moveTo>
                  <a:cubicBezTo>
                    <a:pt x="8" y="30"/>
                    <a:pt x="7" y="30"/>
                    <a:pt x="7" y="29"/>
                  </a:cubicBezTo>
                  <a:cubicBezTo>
                    <a:pt x="6" y="29"/>
                    <a:pt x="6" y="28"/>
                    <a:pt x="7" y="27"/>
                  </a:cubicBezTo>
                  <a:cubicBezTo>
                    <a:pt x="7" y="27"/>
                    <a:pt x="8" y="26"/>
                    <a:pt x="8" y="26"/>
                  </a:cubicBezTo>
                  <a:cubicBezTo>
                    <a:pt x="8" y="26"/>
                    <a:pt x="9" y="27"/>
                    <a:pt x="9" y="27"/>
                  </a:cubicBezTo>
                  <a:cubicBezTo>
                    <a:pt x="10" y="28"/>
                    <a:pt x="10" y="29"/>
                    <a:pt x="9" y="29"/>
                  </a:cubicBezTo>
                  <a:cubicBezTo>
                    <a:pt x="9" y="30"/>
                    <a:pt x="8" y="30"/>
                    <a:pt x="8" y="30"/>
                  </a:cubicBezTo>
                  <a:moveTo>
                    <a:pt x="45" y="0"/>
                  </a:moveTo>
                  <a:cubicBezTo>
                    <a:pt x="20" y="0"/>
                    <a:pt x="0" y="21"/>
                    <a:pt x="0" y="46"/>
                  </a:cubicBezTo>
                  <a:cubicBezTo>
                    <a:pt x="0" y="71"/>
                    <a:pt x="20" y="91"/>
                    <a:pt x="45" y="91"/>
                  </a:cubicBezTo>
                  <a:cubicBezTo>
                    <a:pt x="70" y="91"/>
                    <a:pt x="91" y="71"/>
                    <a:pt x="91" y="46"/>
                  </a:cubicBezTo>
                  <a:cubicBezTo>
                    <a:pt x="91" y="21"/>
                    <a:pt x="70" y="0"/>
                    <a:pt x="45" y="0"/>
                  </a:cubicBezTo>
                </a:path>
              </a:pathLst>
            </a:custGeom>
            <a:solidFill>
              <a:srgbClr val="B4C4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7" name="Freeform 1200"/>
            <p:cNvSpPr>
              <a:spLocks noEditPoints="1"/>
            </p:cNvSpPr>
            <p:nvPr/>
          </p:nvSpPr>
          <p:spPr bwMode="auto">
            <a:xfrm>
              <a:off x="7254776" y="2941815"/>
              <a:ext cx="84217" cy="70743"/>
            </a:xfrm>
            <a:custGeom>
              <a:avLst/>
              <a:gdLst>
                <a:gd name="T0" fmla="*/ 22 w 24"/>
                <a:gd name="T1" fmla="*/ 18 h 21"/>
                <a:gd name="T2" fmla="*/ 20 w 24"/>
                <a:gd name="T3" fmla="*/ 19 h 21"/>
                <a:gd name="T4" fmla="*/ 22 w 24"/>
                <a:gd name="T5" fmla="*/ 21 h 21"/>
                <a:gd name="T6" fmla="*/ 22 w 24"/>
                <a:gd name="T7" fmla="*/ 21 h 21"/>
                <a:gd name="T8" fmla="*/ 24 w 24"/>
                <a:gd name="T9" fmla="*/ 19 h 21"/>
                <a:gd name="T10" fmla="*/ 22 w 24"/>
                <a:gd name="T11" fmla="*/ 18 h 21"/>
                <a:gd name="T12" fmla="*/ 22 w 24"/>
                <a:gd name="T13" fmla="*/ 18 h 21"/>
                <a:gd name="T14" fmla="*/ 12 w 24"/>
                <a:gd name="T15" fmla="*/ 17 h 21"/>
                <a:gd name="T16" fmla="*/ 10 w 24"/>
                <a:gd name="T17" fmla="*/ 18 h 21"/>
                <a:gd name="T18" fmla="*/ 12 w 24"/>
                <a:gd name="T19" fmla="*/ 20 h 21"/>
                <a:gd name="T20" fmla="*/ 12 w 24"/>
                <a:gd name="T21" fmla="*/ 20 h 21"/>
                <a:gd name="T22" fmla="*/ 14 w 24"/>
                <a:gd name="T23" fmla="*/ 19 h 21"/>
                <a:gd name="T24" fmla="*/ 12 w 24"/>
                <a:gd name="T25" fmla="*/ 17 h 21"/>
                <a:gd name="T26" fmla="*/ 12 w 24"/>
                <a:gd name="T27" fmla="*/ 17 h 21"/>
                <a:gd name="T28" fmla="*/ 2 w 24"/>
                <a:gd name="T29" fmla="*/ 16 h 21"/>
                <a:gd name="T30" fmla="*/ 0 w 24"/>
                <a:gd name="T31" fmla="*/ 17 h 21"/>
                <a:gd name="T32" fmla="*/ 2 w 24"/>
                <a:gd name="T33" fmla="*/ 19 h 21"/>
                <a:gd name="T34" fmla="*/ 2 w 24"/>
                <a:gd name="T35" fmla="*/ 19 h 21"/>
                <a:gd name="T36" fmla="*/ 4 w 24"/>
                <a:gd name="T37" fmla="*/ 18 h 21"/>
                <a:gd name="T38" fmla="*/ 2 w 24"/>
                <a:gd name="T39" fmla="*/ 16 h 21"/>
                <a:gd name="T40" fmla="*/ 2 w 24"/>
                <a:gd name="T41" fmla="*/ 16 h 21"/>
                <a:gd name="T42" fmla="*/ 23 w 24"/>
                <a:gd name="T43" fmla="*/ 14 h 21"/>
                <a:gd name="T44" fmla="*/ 21 w 24"/>
                <a:gd name="T45" fmla="*/ 15 h 21"/>
                <a:gd name="T46" fmla="*/ 21 w 24"/>
                <a:gd name="T47" fmla="*/ 17 h 21"/>
                <a:gd name="T48" fmla="*/ 23 w 24"/>
                <a:gd name="T49" fmla="*/ 17 h 21"/>
                <a:gd name="T50" fmla="*/ 24 w 24"/>
                <a:gd name="T51" fmla="*/ 17 h 21"/>
                <a:gd name="T52" fmla="*/ 24 w 24"/>
                <a:gd name="T53" fmla="*/ 15 h 21"/>
                <a:gd name="T54" fmla="*/ 23 w 24"/>
                <a:gd name="T55" fmla="*/ 14 h 21"/>
                <a:gd name="T56" fmla="*/ 15 w 24"/>
                <a:gd name="T57" fmla="*/ 7 h 21"/>
                <a:gd name="T58" fmla="*/ 14 w 24"/>
                <a:gd name="T59" fmla="*/ 8 h 21"/>
                <a:gd name="T60" fmla="*/ 14 w 24"/>
                <a:gd name="T61" fmla="*/ 10 h 21"/>
                <a:gd name="T62" fmla="*/ 15 w 24"/>
                <a:gd name="T63" fmla="*/ 11 h 21"/>
                <a:gd name="T64" fmla="*/ 17 w 24"/>
                <a:gd name="T65" fmla="*/ 10 h 21"/>
                <a:gd name="T66" fmla="*/ 16 w 24"/>
                <a:gd name="T67" fmla="*/ 8 h 21"/>
                <a:gd name="T68" fmla="*/ 15 w 24"/>
                <a:gd name="T69" fmla="*/ 7 h 21"/>
                <a:gd name="T70" fmla="*/ 8 w 24"/>
                <a:gd name="T71" fmla="*/ 0 h 21"/>
                <a:gd name="T72" fmla="*/ 7 w 24"/>
                <a:gd name="T73" fmla="*/ 1 h 21"/>
                <a:gd name="T74" fmla="*/ 7 w 24"/>
                <a:gd name="T75" fmla="*/ 3 h 21"/>
                <a:gd name="T76" fmla="*/ 8 w 24"/>
                <a:gd name="T77" fmla="*/ 4 h 21"/>
                <a:gd name="T78" fmla="*/ 9 w 24"/>
                <a:gd name="T79" fmla="*/ 3 h 21"/>
                <a:gd name="T80" fmla="*/ 9 w 24"/>
                <a:gd name="T81" fmla="*/ 1 h 21"/>
                <a:gd name="T82" fmla="*/ 8 w 24"/>
                <a:gd name="T8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21">
                  <a:moveTo>
                    <a:pt x="22" y="18"/>
                  </a:moveTo>
                  <a:cubicBezTo>
                    <a:pt x="21" y="18"/>
                    <a:pt x="20" y="18"/>
                    <a:pt x="20" y="19"/>
                  </a:cubicBezTo>
                  <a:cubicBezTo>
                    <a:pt x="20" y="20"/>
                    <a:pt x="21" y="21"/>
                    <a:pt x="22" y="21"/>
                  </a:cubicBezTo>
                  <a:cubicBezTo>
                    <a:pt x="22" y="21"/>
                    <a:pt x="22" y="21"/>
                    <a:pt x="22" y="21"/>
                  </a:cubicBezTo>
                  <a:cubicBezTo>
                    <a:pt x="23" y="21"/>
                    <a:pt x="24" y="20"/>
                    <a:pt x="24" y="19"/>
                  </a:cubicBezTo>
                  <a:cubicBezTo>
                    <a:pt x="24" y="18"/>
                    <a:pt x="23" y="18"/>
                    <a:pt x="22" y="18"/>
                  </a:cubicBezTo>
                  <a:cubicBezTo>
                    <a:pt x="22" y="18"/>
                    <a:pt x="22" y="18"/>
                    <a:pt x="22" y="18"/>
                  </a:cubicBezTo>
                  <a:moveTo>
                    <a:pt x="12" y="17"/>
                  </a:moveTo>
                  <a:cubicBezTo>
                    <a:pt x="11" y="17"/>
                    <a:pt x="11" y="17"/>
                    <a:pt x="10" y="18"/>
                  </a:cubicBezTo>
                  <a:cubicBezTo>
                    <a:pt x="10" y="19"/>
                    <a:pt x="11" y="20"/>
                    <a:pt x="12" y="20"/>
                  </a:cubicBezTo>
                  <a:cubicBezTo>
                    <a:pt x="12" y="20"/>
                    <a:pt x="12" y="20"/>
                    <a:pt x="12" y="20"/>
                  </a:cubicBezTo>
                  <a:cubicBezTo>
                    <a:pt x="13" y="20"/>
                    <a:pt x="14" y="19"/>
                    <a:pt x="14" y="19"/>
                  </a:cubicBezTo>
                  <a:cubicBezTo>
                    <a:pt x="14" y="18"/>
                    <a:pt x="13" y="17"/>
                    <a:pt x="12" y="17"/>
                  </a:cubicBezTo>
                  <a:cubicBezTo>
                    <a:pt x="12" y="17"/>
                    <a:pt x="12" y="17"/>
                    <a:pt x="12" y="17"/>
                  </a:cubicBezTo>
                  <a:moveTo>
                    <a:pt x="2" y="16"/>
                  </a:moveTo>
                  <a:cubicBezTo>
                    <a:pt x="1" y="16"/>
                    <a:pt x="1" y="17"/>
                    <a:pt x="0" y="17"/>
                  </a:cubicBezTo>
                  <a:cubicBezTo>
                    <a:pt x="0" y="18"/>
                    <a:pt x="1" y="19"/>
                    <a:pt x="2" y="19"/>
                  </a:cubicBezTo>
                  <a:cubicBezTo>
                    <a:pt x="2" y="19"/>
                    <a:pt x="2" y="19"/>
                    <a:pt x="2" y="19"/>
                  </a:cubicBezTo>
                  <a:cubicBezTo>
                    <a:pt x="3" y="19"/>
                    <a:pt x="4" y="19"/>
                    <a:pt x="4" y="18"/>
                  </a:cubicBezTo>
                  <a:cubicBezTo>
                    <a:pt x="4" y="17"/>
                    <a:pt x="3" y="16"/>
                    <a:pt x="2" y="16"/>
                  </a:cubicBezTo>
                  <a:cubicBezTo>
                    <a:pt x="2" y="16"/>
                    <a:pt x="2" y="16"/>
                    <a:pt x="2" y="16"/>
                  </a:cubicBezTo>
                  <a:moveTo>
                    <a:pt x="23" y="14"/>
                  </a:moveTo>
                  <a:cubicBezTo>
                    <a:pt x="22" y="14"/>
                    <a:pt x="22" y="14"/>
                    <a:pt x="21" y="15"/>
                  </a:cubicBezTo>
                  <a:cubicBezTo>
                    <a:pt x="21" y="15"/>
                    <a:pt x="21" y="16"/>
                    <a:pt x="21" y="17"/>
                  </a:cubicBezTo>
                  <a:cubicBezTo>
                    <a:pt x="22" y="17"/>
                    <a:pt x="22" y="17"/>
                    <a:pt x="23" y="17"/>
                  </a:cubicBezTo>
                  <a:cubicBezTo>
                    <a:pt x="23" y="17"/>
                    <a:pt x="23" y="17"/>
                    <a:pt x="24" y="17"/>
                  </a:cubicBezTo>
                  <a:cubicBezTo>
                    <a:pt x="24" y="16"/>
                    <a:pt x="24" y="15"/>
                    <a:pt x="24" y="15"/>
                  </a:cubicBezTo>
                  <a:cubicBezTo>
                    <a:pt x="23" y="14"/>
                    <a:pt x="23" y="14"/>
                    <a:pt x="23" y="14"/>
                  </a:cubicBezTo>
                  <a:moveTo>
                    <a:pt x="15" y="7"/>
                  </a:moveTo>
                  <a:cubicBezTo>
                    <a:pt x="15" y="7"/>
                    <a:pt x="14" y="7"/>
                    <a:pt x="14" y="8"/>
                  </a:cubicBezTo>
                  <a:cubicBezTo>
                    <a:pt x="13" y="8"/>
                    <a:pt x="13" y="10"/>
                    <a:pt x="14" y="10"/>
                  </a:cubicBezTo>
                  <a:cubicBezTo>
                    <a:pt x="14" y="10"/>
                    <a:pt x="15" y="11"/>
                    <a:pt x="15" y="11"/>
                  </a:cubicBezTo>
                  <a:cubicBezTo>
                    <a:pt x="16" y="11"/>
                    <a:pt x="16" y="10"/>
                    <a:pt x="17" y="10"/>
                  </a:cubicBezTo>
                  <a:cubicBezTo>
                    <a:pt x="17" y="9"/>
                    <a:pt x="17" y="8"/>
                    <a:pt x="16" y="8"/>
                  </a:cubicBezTo>
                  <a:cubicBezTo>
                    <a:pt x="16" y="7"/>
                    <a:pt x="16" y="7"/>
                    <a:pt x="15" y="7"/>
                  </a:cubicBezTo>
                  <a:moveTo>
                    <a:pt x="8" y="0"/>
                  </a:moveTo>
                  <a:cubicBezTo>
                    <a:pt x="8" y="0"/>
                    <a:pt x="7" y="1"/>
                    <a:pt x="7" y="1"/>
                  </a:cubicBezTo>
                  <a:cubicBezTo>
                    <a:pt x="6" y="2"/>
                    <a:pt x="6" y="3"/>
                    <a:pt x="7" y="3"/>
                  </a:cubicBezTo>
                  <a:cubicBezTo>
                    <a:pt x="7" y="4"/>
                    <a:pt x="8" y="4"/>
                    <a:pt x="8" y="4"/>
                  </a:cubicBezTo>
                  <a:cubicBezTo>
                    <a:pt x="8" y="4"/>
                    <a:pt x="9" y="4"/>
                    <a:pt x="9" y="3"/>
                  </a:cubicBezTo>
                  <a:cubicBezTo>
                    <a:pt x="10" y="3"/>
                    <a:pt x="10" y="2"/>
                    <a:pt x="9" y="1"/>
                  </a:cubicBezTo>
                  <a:cubicBezTo>
                    <a:pt x="9" y="1"/>
                    <a:pt x="8" y="0"/>
                    <a:pt x="8" y="0"/>
                  </a:cubicBezTo>
                </a:path>
              </a:pathLst>
            </a:custGeom>
            <a:solidFill>
              <a:srgbClr val="BCCB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8" name="Freeform 1201"/>
            <p:cNvSpPr>
              <a:spLocks noEditPoints="1"/>
            </p:cNvSpPr>
            <p:nvPr/>
          </p:nvSpPr>
          <p:spPr bwMode="auto">
            <a:xfrm>
              <a:off x="7332254" y="1607831"/>
              <a:ext cx="306548" cy="309916"/>
            </a:xfrm>
            <a:custGeom>
              <a:avLst/>
              <a:gdLst>
                <a:gd name="T0" fmla="*/ 21 w 90"/>
                <a:gd name="T1" fmla="*/ 83 h 90"/>
                <a:gd name="T2" fmla="*/ 22 w 90"/>
                <a:gd name="T3" fmla="*/ 80 h 90"/>
                <a:gd name="T4" fmla="*/ 24 w 90"/>
                <a:gd name="T5" fmla="*/ 83 h 90"/>
                <a:gd name="T6" fmla="*/ 29 w 90"/>
                <a:gd name="T7" fmla="*/ 76 h 90"/>
                <a:gd name="T8" fmla="*/ 27 w 90"/>
                <a:gd name="T9" fmla="*/ 73 h 90"/>
                <a:gd name="T10" fmla="*/ 30 w 90"/>
                <a:gd name="T11" fmla="*/ 73 h 90"/>
                <a:gd name="T12" fmla="*/ 29 w 90"/>
                <a:gd name="T13" fmla="*/ 76 h 90"/>
                <a:gd name="T14" fmla="*/ 34 w 90"/>
                <a:gd name="T15" fmla="*/ 67 h 90"/>
                <a:gd name="T16" fmla="*/ 35 w 90"/>
                <a:gd name="T17" fmla="*/ 64 h 90"/>
                <a:gd name="T18" fmla="*/ 36 w 90"/>
                <a:gd name="T19" fmla="*/ 67 h 90"/>
                <a:gd name="T20" fmla="*/ 41 w 90"/>
                <a:gd name="T21" fmla="*/ 60 h 90"/>
                <a:gd name="T22" fmla="*/ 40 w 90"/>
                <a:gd name="T23" fmla="*/ 57 h 90"/>
                <a:gd name="T24" fmla="*/ 42 w 90"/>
                <a:gd name="T25" fmla="*/ 57 h 90"/>
                <a:gd name="T26" fmla="*/ 41 w 90"/>
                <a:gd name="T27" fmla="*/ 60 h 90"/>
                <a:gd name="T28" fmla="*/ 42 w 90"/>
                <a:gd name="T29" fmla="*/ 52 h 90"/>
                <a:gd name="T30" fmla="*/ 44 w 90"/>
                <a:gd name="T31" fmla="*/ 50 h 90"/>
                <a:gd name="T32" fmla="*/ 44 w 90"/>
                <a:gd name="T33" fmla="*/ 53 h 90"/>
                <a:gd name="T34" fmla="*/ 34 w 90"/>
                <a:gd name="T35" fmla="*/ 53 h 90"/>
                <a:gd name="T36" fmla="*/ 34 w 90"/>
                <a:gd name="T37" fmla="*/ 50 h 90"/>
                <a:gd name="T38" fmla="*/ 35 w 90"/>
                <a:gd name="T39" fmla="*/ 51 h 90"/>
                <a:gd name="T40" fmla="*/ 34 w 90"/>
                <a:gd name="T41" fmla="*/ 53 h 90"/>
                <a:gd name="T42" fmla="*/ 22 w 90"/>
                <a:gd name="T43" fmla="*/ 51 h 90"/>
                <a:gd name="T44" fmla="*/ 24 w 90"/>
                <a:gd name="T45" fmla="*/ 49 h 90"/>
                <a:gd name="T46" fmla="*/ 24 w 90"/>
                <a:gd name="T47" fmla="*/ 52 h 90"/>
                <a:gd name="T48" fmla="*/ 14 w 90"/>
                <a:gd name="T49" fmla="*/ 52 h 90"/>
                <a:gd name="T50" fmla="*/ 14 w 90"/>
                <a:gd name="T51" fmla="*/ 48 h 90"/>
                <a:gd name="T52" fmla="*/ 15 w 90"/>
                <a:gd name="T53" fmla="*/ 50 h 90"/>
                <a:gd name="T54" fmla="*/ 14 w 90"/>
                <a:gd name="T55" fmla="*/ 52 h 90"/>
                <a:gd name="T56" fmla="*/ 2 w 90"/>
                <a:gd name="T57" fmla="*/ 49 h 90"/>
                <a:gd name="T58" fmla="*/ 4 w 90"/>
                <a:gd name="T59" fmla="*/ 48 h 90"/>
                <a:gd name="T60" fmla="*/ 4 w 90"/>
                <a:gd name="T61" fmla="*/ 51 h 90"/>
                <a:gd name="T62" fmla="*/ 45 w 90"/>
                <a:gd name="T63" fmla="*/ 0 h 90"/>
                <a:gd name="T64" fmla="*/ 45 w 90"/>
                <a:gd name="T65" fmla="*/ 90 h 90"/>
                <a:gd name="T66" fmla="*/ 45 w 90"/>
                <a:gd name="T67"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0" h="90">
                  <a:moveTo>
                    <a:pt x="22" y="83"/>
                  </a:moveTo>
                  <a:cubicBezTo>
                    <a:pt x="21" y="83"/>
                    <a:pt x="21" y="83"/>
                    <a:pt x="21" y="83"/>
                  </a:cubicBezTo>
                  <a:cubicBezTo>
                    <a:pt x="21" y="82"/>
                    <a:pt x="21" y="81"/>
                    <a:pt x="21" y="81"/>
                  </a:cubicBezTo>
                  <a:cubicBezTo>
                    <a:pt x="21" y="80"/>
                    <a:pt x="22" y="80"/>
                    <a:pt x="22" y="80"/>
                  </a:cubicBezTo>
                  <a:cubicBezTo>
                    <a:pt x="23" y="80"/>
                    <a:pt x="23" y="80"/>
                    <a:pt x="23" y="80"/>
                  </a:cubicBezTo>
                  <a:cubicBezTo>
                    <a:pt x="24" y="81"/>
                    <a:pt x="24" y="82"/>
                    <a:pt x="24" y="83"/>
                  </a:cubicBezTo>
                  <a:cubicBezTo>
                    <a:pt x="23" y="83"/>
                    <a:pt x="23" y="83"/>
                    <a:pt x="22" y="83"/>
                  </a:cubicBezTo>
                  <a:moveTo>
                    <a:pt x="29" y="76"/>
                  </a:moveTo>
                  <a:cubicBezTo>
                    <a:pt x="28" y="75"/>
                    <a:pt x="28" y="75"/>
                    <a:pt x="28" y="75"/>
                  </a:cubicBezTo>
                  <a:cubicBezTo>
                    <a:pt x="27" y="75"/>
                    <a:pt x="27" y="74"/>
                    <a:pt x="27" y="73"/>
                  </a:cubicBezTo>
                  <a:cubicBezTo>
                    <a:pt x="28" y="72"/>
                    <a:pt x="28" y="72"/>
                    <a:pt x="29" y="72"/>
                  </a:cubicBezTo>
                  <a:cubicBezTo>
                    <a:pt x="29" y="72"/>
                    <a:pt x="29" y="72"/>
                    <a:pt x="30" y="73"/>
                  </a:cubicBezTo>
                  <a:cubicBezTo>
                    <a:pt x="30" y="73"/>
                    <a:pt x="31" y="74"/>
                    <a:pt x="30" y="75"/>
                  </a:cubicBezTo>
                  <a:cubicBezTo>
                    <a:pt x="30" y="75"/>
                    <a:pt x="29" y="76"/>
                    <a:pt x="29" y="76"/>
                  </a:cubicBezTo>
                  <a:moveTo>
                    <a:pt x="35" y="68"/>
                  </a:moveTo>
                  <a:cubicBezTo>
                    <a:pt x="34" y="67"/>
                    <a:pt x="34" y="67"/>
                    <a:pt x="34" y="67"/>
                  </a:cubicBezTo>
                  <a:cubicBezTo>
                    <a:pt x="33" y="67"/>
                    <a:pt x="33" y="66"/>
                    <a:pt x="33" y="65"/>
                  </a:cubicBezTo>
                  <a:cubicBezTo>
                    <a:pt x="34" y="65"/>
                    <a:pt x="34" y="64"/>
                    <a:pt x="35" y="64"/>
                  </a:cubicBezTo>
                  <a:cubicBezTo>
                    <a:pt x="35" y="64"/>
                    <a:pt x="36" y="64"/>
                    <a:pt x="36" y="65"/>
                  </a:cubicBezTo>
                  <a:cubicBezTo>
                    <a:pt x="37" y="65"/>
                    <a:pt x="37" y="66"/>
                    <a:pt x="36" y="67"/>
                  </a:cubicBezTo>
                  <a:cubicBezTo>
                    <a:pt x="36" y="67"/>
                    <a:pt x="35" y="68"/>
                    <a:pt x="35" y="68"/>
                  </a:cubicBezTo>
                  <a:moveTo>
                    <a:pt x="41" y="60"/>
                  </a:moveTo>
                  <a:cubicBezTo>
                    <a:pt x="41" y="60"/>
                    <a:pt x="40" y="60"/>
                    <a:pt x="40" y="59"/>
                  </a:cubicBezTo>
                  <a:cubicBezTo>
                    <a:pt x="39" y="59"/>
                    <a:pt x="39" y="58"/>
                    <a:pt x="40" y="57"/>
                  </a:cubicBezTo>
                  <a:cubicBezTo>
                    <a:pt x="40" y="57"/>
                    <a:pt x="40" y="56"/>
                    <a:pt x="41" y="56"/>
                  </a:cubicBezTo>
                  <a:cubicBezTo>
                    <a:pt x="41" y="56"/>
                    <a:pt x="42" y="57"/>
                    <a:pt x="42" y="57"/>
                  </a:cubicBezTo>
                  <a:cubicBezTo>
                    <a:pt x="43" y="57"/>
                    <a:pt x="43" y="58"/>
                    <a:pt x="42" y="59"/>
                  </a:cubicBezTo>
                  <a:cubicBezTo>
                    <a:pt x="42" y="60"/>
                    <a:pt x="41" y="60"/>
                    <a:pt x="41" y="60"/>
                  </a:cubicBezTo>
                  <a:moveTo>
                    <a:pt x="44" y="53"/>
                  </a:moveTo>
                  <a:cubicBezTo>
                    <a:pt x="43" y="53"/>
                    <a:pt x="42" y="53"/>
                    <a:pt x="42" y="52"/>
                  </a:cubicBezTo>
                  <a:cubicBezTo>
                    <a:pt x="42" y="51"/>
                    <a:pt x="43" y="50"/>
                    <a:pt x="44" y="50"/>
                  </a:cubicBezTo>
                  <a:cubicBezTo>
                    <a:pt x="44" y="50"/>
                    <a:pt x="44" y="50"/>
                    <a:pt x="44" y="50"/>
                  </a:cubicBezTo>
                  <a:cubicBezTo>
                    <a:pt x="45" y="50"/>
                    <a:pt x="45" y="51"/>
                    <a:pt x="45" y="52"/>
                  </a:cubicBezTo>
                  <a:cubicBezTo>
                    <a:pt x="45" y="53"/>
                    <a:pt x="44" y="53"/>
                    <a:pt x="44" y="53"/>
                  </a:cubicBezTo>
                  <a:cubicBezTo>
                    <a:pt x="44" y="53"/>
                    <a:pt x="44" y="53"/>
                    <a:pt x="44" y="53"/>
                  </a:cubicBezTo>
                  <a:moveTo>
                    <a:pt x="34" y="53"/>
                  </a:moveTo>
                  <a:cubicBezTo>
                    <a:pt x="33" y="53"/>
                    <a:pt x="32" y="52"/>
                    <a:pt x="32" y="51"/>
                  </a:cubicBezTo>
                  <a:cubicBezTo>
                    <a:pt x="32" y="50"/>
                    <a:pt x="33" y="50"/>
                    <a:pt x="34" y="50"/>
                  </a:cubicBezTo>
                  <a:cubicBezTo>
                    <a:pt x="34" y="50"/>
                    <a:pt x="34" y="50"/>
                    <a:pt x="34" y="50"/>
                  </a:cubicBezTo>
                  <a:cubicBezTo>
                    <a:pt x="35" y="50"/>
                    <a:pt x="35" y="50"/>
                    <a:pt x="35" y="51"/>
                  </a:cubicBezTo>
                  <a:cubicBezTo>
                    <a:pt x="35" y="52"/>
                    <a:pt x="35" y="53"/>
                    <a:pt x="34" y="53"/>
                  </a:cubicBezTo>
                  <a:cubicBezTo>
                    <a:pt x="34" y="53"/>
                    <a:pt x="34" y="53"/>
                    <a:pt x="34" y="53"/>
                  </a:cubicBezTo>
                  <a:moveTo>
                    <a:pt x="24" y="52"/>
                  </a:moveTo>
                  <a:cubicBezTo>
                    <a:pt x="23" y="52"/>
                    <a:pt x="22" y="51"/>
                    <a:pt x="22" y="51"/>
                  </a:cubicBezTo>
                  <a:cubicBezTo>
                    <a:pt x="22" y="50"/>
                    <a:pt x="23" y="49"/>
                    <a:pt x="24" y="49"/>
                  </a:cubicBezTo>
                  <a:cubicBezTo>
                    <a:pt x="24" y="49"/>
                    <a:pt x="24" y="49"/>
                    <a:pt x="24" y="49"/>
                  </a:cubicBezTo>
                  <a:cubicBezTo>
                    <a:pt x="25" y="49"/>
                    <a:pt x="25" y="50"/>
                    <a:pt x="25" y="51"/>
                  </a:cubicBezTo>
                  <a:cubicBezTo>
                    <a:pt x="25" y="52"/>
                    <a:pt x="25" y="52"/>
                    <a:pt x="24" y="52"/>
                  </a:cubicBezTo>
                  <a:cubicBezTo>
                    <a:pt x="24" y="52"/>
                    <a:pt x="24" y="52"/>
                    <a:pt x="24" y="52"/>
                  </a:cubicBezTo>
                  <a:moveTo>
                    <a:pt x="14" y="52"/>
                  </a:moveTo>
                  <a:cubicBezTo>
                    <a:pt x="13" y="52"/>
                    <a:pt x="12" y="51"/>
                    <a:pt x="12" y="50"/>
                  </a:cubicBezTo>
                  <a:cubicBezTo>
                    <a:pt x="12" y="49"/>
                    <a:pt x="13" y="48"/>
                    <a:pt x="14" y="48"/>
                  </a:cubicBezTo>
                  <a:cubicBezTo>
                    <a:pt x="14" y="48"/>
                    <a:pt x="14" y="48"/>
                    <a:pt x="14" y="48"/>
                  </a:cubicBezTo>
                  <a:cubicBezTo>
                    <a:pt x="15" y="48"/>
                    <a:pt x="15" y="49"/>
                    <a:pt x="15" y="50"/>
                  </a:cubicBezTo>
                  <a:cubicBezTo>
                    <a:pt x="15" y="51"/>
                    <a:pt x="15" y="52"/>
                    <a:pt x="14" y="52"/>
                  </a:cubicBezTo>
                  <a:cubicBezTo>
                    <a:pt x="14" y="52"/>
                    <a:pt x="14" y="52"/>
                    <a:pt x="14" y="52"/>
                  </a:cubicBezTo>
                  <a:moveTo>
                    <a:pt x="4" y="51"/>
                  </a:moveTo>
                  <a:cubicBezTo>
                    <a:pt x="3" y="51"/>
                    <a:pt x="2" y="50"/>
                    <a:pt x="2" y="49"/>
                  </a:cubicBezTo>
                  <a:cubicBezTo>
                    <a:pt x="2" y="48"/>
                    <a:pt x="3" y="48"/>
                    <a:pt x="4" y="48"/>
                  </a:cubicBezTo>
                  <a:cubicBezTo>
                    <a:pt x="4" y="48"/>
                    <a:pt x="4" y="48"/>
                    <a:pt x="4" y="48"/>
                  </a:cubicBezTo>
                  <a:cubicBezTo>
                    <a:pt x="5" y="48"/>
                    <a:pt x="5" y="49"/>
                    <a:pt x="5" y="49"/>
                  </a:cubicBezTo>
                  <a:cubicBezTo>
                    <a:pt x="5" y="50"/>
                    <a:pt x="5" y="51"/>
                    <a:pt x="4" y="51"/>
                  </a:cubicBezTo>
                  <a:cubicBezTo>
                    <a:pt x="4" y="51"/>
                    <a:pt x="4" y="51"/>
                    <a:pt x="4" y="51"/>
                  </a:cubicBezTo>
                  <a:moveTo>
                    <a:pt x="45" y="0"/>
                  </a:moveTo>
                  <a:cubicBezTo>
                    <a:pt x="20" y="0"/>
                    <a:pt x="0" y="20"/>
                    <a:pt x="0" y="45"/>
                  </a:cubicBezTo>
                  <a:cubicBezTo>
                    <a:pt x="0" y="70"/>
                    <a:pt x="20" y="90"/>
                    <a:pt x="45" y="90"/>
                  </a:cubicBezTo>
                  <a:cubicBezTo>
                    <a:pt x="70" y="90"/>
                    <a:pt x="90" y="70"/>
                    <a:pt x="90" y="45"/>
                  </a:cubicBezTo>
                  <a:cubicBezTo>
                    <a:pt x="90" y="20"/>
                    <a:pt x="70" y="0"/>
                    <a:pt x="45"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59" name="Freeform 1202"/>
            <p:cNvSpPr>
              <a:spLocks noEditPoints="1"/>
            </p:cNvSpPr>
            <p:nvPr/>
          </p:nvSpPr>
          <p:spPr bwMode="auto">
            <a:xfrm>
              <a:off x="7338991" y="1772896"/>
              <a:ext cx="144853" cy="117904"/>
            </a:xfrm>
            <a:custGeom>
              <a:avLst/>
              <a:gdLst>
                <a:gd name="T0" fmla="*/ 20 w 43"/>
                <a:gd name="T1" fmla="*/ 32 h 35"/>
                <a:gd name="T2" fmla="*/ 19 w 43"/>
                <a:gd name="T3" fmla="*/ 33 h 35"/>
                <a:gd name="T4" fmla="*/ 19 w 43"/>
                <a:gd name="T5" fmla="*/ 35 h 35"/>
                <a:gd name="T6" fmla="*/ 20 w 43"/>
                <a:gd name="T7" fmla="*/ 35 h 35"/>
                <a:gd name="T8" fmla="*/ 22 w 43"/>
                <a:gd name="T9" fmla="*/ 35 h 35"/>
                <a:gd name="T10" fmla="*/ 21 w 43"/>
                <a:gd name="T11" fmla="*/ 32 h 35"/>
                <a:gd name="T12" fmla="*/ 20 w 43"/>
                <a:gd name="T13" fmla="*/ 32 h 35"/>
                <a:gd name="T14" fmla="*/ 27 w 43"/>
                <a:gd name="T15" fmla="*/ 24 h 35"/>
                <a:gd name="T16" fmla="*/ 25 w 43"/>
                <a:gd name="T17" fmla="*/ 25 h 35"/>
                <a:gd name="T18" fmla="*/ 26 w 43"/>
                <a:gd name="T19" fmla="*/ 27 h 35"/>
                <a:gd name="T20" fmla="*/ 27 w 43"/>
                <a:gd name="T21" fmla="*/ 28 h 35"/>
                <a:gd name="T22" fmla="*/ 28 w 43"/>
                <a:gd name="T23" fmla="*/ 27 h 35"/>
                <a:gd name="T24" fmla="*/ 28 w 43"/>
                <a:gd name="T25" fmla="*/ 25 h 35"/>
                <a:gd name="T26" fmla="*/ 27 w 43"/>
                <a:gd name="T27" fmla="*/ 24 h 35"/>
                <a:gd name="T28" fmla="*/ 33 w 43"/>
                <a:gd name="T29" fmla="*/ 16 h 35"/>
                <a:gd name="T30" fmla="*/ 31 w 43"/>
                <a:gd name="T31" fmla="*/ 17 h 35"/>
                <a:gd name="T32" fmla="*/ 32 w 43"/>
                <a:gd name="T33" fmla="*/ 19 h 35"/>
                <a:gd name="T34" fmla="*/ 33 w 43"/>
                <a:gd name="T35" fmla="*/ 20 h 35"/>
                <a:gd name="T36" fmla="*/ 34 w 43"/>
                <a:gd name="T37" fmla="*/ 19 h 35"/>
                <a:gd name="T38" fmla="*/ 34 w 43"/>
                <a:gd name="T39" fmla="*/ 17 h 35"/>
                <a:gd name="T40" fmla="*/ 33 w 43"/>
                <a:gd name="T41" fmla="*/ 16 h 35"/>
                <a:gd name="T42" fmla="*/ 39 w 43"/>
                <a:gd name="T43" fmla="*/ 8 h 35"/>
                <a:gd name="T44" fmla="*/ 38 w 43"/>
                <a:gd name="T45" fmla="*/ 9 h 35"/>
                <a:gd name="T46" fmla="*/ 38 w 43"/>
                <a:gd name="T47" fmla="*/ 11 h 35"/>
                <a:gd name="T48" fmla="*/ 39 w 43"/>
                <a:gd name="T49" fmla="*/ 12 h 35"/>
                <a:gd name="T50" fmla="*/ 40 w 43"/>
                <a:gd name="T51" fmla="*/ 11 h 35"/>
                <a:gd name="T52" fmla="*/ 40 w 43"/>
                <a:gd name="T53" fmla="*/ 9 h 35"/>
                <a:gd name="T54" fmla="*/ 39 w 43"/>
                <a:gd name="T55" fmla="*/ 8 h 35"/>
                <a:gd name="T56" fmla="*/ 42 w 43"/>
                <a:gd name="T57" fmla="*/ 2 h 35"/>
                <a:gd name="T58" fmla="*/ 40 w 43"/>
                <a:gd name="T59" fmla="*/ 4 h 35"/>
                <a:gd name="T60" fmla="*/ 42 w 43"/>
                <a:gd name="T61" fmla="*/ 5 h 35"/>
                <a:gd name="T62" fmla="*/ 42 w 43"/>
                <a:gd name="T63" fmla="*/ 5 h 35"/>
                <a:gd name="T64" fmla="*/ 43 w 43"/>
                <a:gd name="T65" fmla="*/ 4 h 35"/>
                <a:gd name="T66" fmla="*/ 42 w 43"/>
                <a:gd name="T67" fmla="*/ 2 h 35"/>
                <a:gd name="T68" fmla="*/ 42 w 43"/>
                <a:gd name="T69" fmla="*/ 2 h 35"/>
                <a:gd name="T70" fmla="*/ 32 w 43"/>
                <a:gd name="T71" fmla="*/ 2 h 35"/>
                <a:gd name="T72" fmla="*/ 30 w 43"/>
                <a:gd name="T73" fmla="*/ 3 h 35"/>
                <a:gd name="T74" fmla="*/ 32 w 43"/>
                <a:gd name="T75" fmla="*/ 5 h 35"/>
                <a:gd name="T76" fmla="*/ 32 w 43"/>
                <a:gd name="T77" fmla="*/ 5 h 35"/>
                <a:gd name="T78" fmla="*/ 33 w 43"/>
                <a:gd name="T79" fmla="*/ 3 h 35"/>
                <a:gd name="T80" fmla="*/ 32 w 43"/>
                <a:gd name="T81" fmla="*/ 2 h 35"/>
                <a:gd name="T82" fmla="*/ 32 w 43"/>
                <a:gd name="T83" fmla="*/ 2 h 35"/>
                <a:gd name="T84" fmla="*/ 22 w 43"/>
                <a:gd name="T85" fmla="*/ 1 h 35"/>
                <a:gd name="T86" fmla="*/ 20 w 43"/>
                <a:gd name="T87" fmla="*/ 3 h 35"/>
                <a:gd name="T88" fmla="*/ 22 w 43"/>
                <a:gd name="T89" fmla="*/ 4 h 35"/>
                <a:gd name="T90" fmla="*/ 22 w 43"/>
                <a:gd name="T91" fmla="*/ 4 h 35"/>
                <a:gd name="T92" fmla="*/ 23 w 43"/>
                <a:gd name="T93" fmla="*/ 3 h 35"/>
                <a:gd name="T94" fmla="*/ 22 w 43"/>
                <a:gd name="T95" fmla="*/ 1 h 35"/>
                <a:gd name="T96" fmla="*/ 22 w 43"/>
                <a:gd name="T97" fmla="*/ 1 h 35"/>
                <a:gd name="T98" fmla="*/ 12 w 43"/>
                <a:gd name="T99" fmla="*/ 0 h 35"/>
                <a:gd name="T100" fmla="*/ 10 w 43"/>
                <a:gd name="T101" fmla="*/ 2 h 35"/>
                <a:gd name="T102" fmla="*/ 12 w 43"/>
                <a:gd name="T103" fmla="*/ 4 h 35"/>
                <a:gd name="T104" fmla="*/ 12 w 43"/>
                <a:gd name="T105" fmla="*/ 4 h 35"/>
                <a:gd name="T106" fmla="*/ 13 w 43"/>
                <a:gd name="T107" fmla="*/ 2 h 35"/>
                <a:gd name="T108" fmla="*/ 12 w 43"/>
                <a:gd name="T109" fmla="*/ 0 h 35"/>
                <a:gd name="T110" fmla="*/ 12 w 43"/>
                <a:gd name="T111" fmla="*/ 0 h 35"/>
                <a:gd name="T112" fmla="*/ 2 w 43"/>
                <a:gd name="T113" fmla="*/ 0 h 35"/>
                <a:gd name="T114" fmla="*/ 0 w 43"/>
                <a:gd name="T115" fmla="*/ 1 h 35"/>
                <a:gd name="T116" fmla="*/ 2 w 43"/>
                <a:gd name="T117" fmla="*/ 3 h 35"/>
                <a:gd name="T118" fmla="*/ 2 w 43"/>
                <a:gd name="T119" fmla="*/ 3 h 35"/>
                <a:gd name="T120" fmla="*/ 3 w 43"/>
                <a:gd name="T121" fmla="*/ 1 h 35"/>
                <a:gd name="T122" fmla="*/ 2 w 43"/>
                <a:gd name="T123" fmla="*/ 0 h 35"/>
                <a:gd name="T124" fmla="*/ 2 w 43"/>
                <a:gd name="T12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 h="35">
                  <a:moveTo>
                    <a:pt x="20" y="32"/>
                  </a:moveTo>
                  <a:cubicBezTo>
                    <a:pt x="20" y="32"/>
                    <a:pt x="19" y="32"/>
                    <a:pt x="19" y="33"/>
                  </a:cubicBezTo>
                  <a:cubicBezTo>
                    <a:pt x="19" y="33"/>
                    <a:pt x="19" y="34"/>
                    <a:pt x="19" y="35"/>
                  </a:cubicBezTo>
                  <a:cubicBezTo>
                    <a:pt x="20" y="35"/>
                    <a:pt x="20" y="35"/>
                    <a:pt x="20" y="35"/>
                  </a:cubicBezTo>
                  <a:cubicBezTo>
                    <a:pt x="21" y="35"/>
                    <a:pt x="21" y="35"/>
                    <a:pt x="22" y="35"/>
                  </a:cubicBezTo>
                  <a:cubicBezTo>
                    <a:pt x="22" y="34"/>
                    <a:pt x="22" y="33"/>
                    <a:pt x="21" y="32"/>
                  </a:cubicBezTo>
                  <a:cubicBezTo>
                    <a:pt x="21" y="32"/>
                    <a:pt x="21" y="32"/>
                    <a:pt x="20" y="32"/>
                  </a:cubicBezTo>
                  <a:moveTo>
                    <a:pt x="27" y="24"/>
                  </a:moveTo>
                  <a:cubicBezTo>
                    <a:pt x="26" y="24"/>
                    <a:pt x="26" y="24"/>
                    <a:pt x="25" y="25"/>
                  </a:cubicBezTo>
                  <a:cubicBezTo>
                    <a:pt x="25" y="26"/>
                    <a:pt x="25" y="27"/>
                    <a:pt x="26" y="27"/>
                  </a:cubicBezTo>
                  <a:cubicBezTo>
                    <a:pt x="27" y="28"/>
                    <a:pt x="27" y="28"/>
                    <a:pt x="27" y="28"/>
                  </a:cubicBezTo>
                  <a:cubicBezTo>
                    <a:pt x="27" y="28"/>
                    <a:pt x="28" y="27"/>
                    <a:pt x="28" y="27"/>
                  </a:cubicBezTo>
                  <a:cubicBezTo>
                    <a:pt x="29" y="26"/>
                    <a:pt x="28" y="25"/>
                    <a:pt x="28" y="25"/>
                  </a:cubicBezTo>
                  <a:cubicBezTo>
                    <a:pt x="27" y="24"/>
                    <a:pt x="27" y="24"/>
                    <a:pt x="27" y="24"/>
                  </a:cubicBezTo>
                  <a:moveTo>
                    <a:pt x="33" y="16"/>
                  </a:moveTo>
                  <a:cubicBezTo>
                    <a:pt x="32" y="16"/>
                    <a:pt x="32" y="17"/>
                    <a:pt x="31" y="17"/>
                  </a:cubicBezTo>
                  <a:cubicBezTo>
                    <a:pt x="31" y="18"/>
                    <a:pt x="31" y="19"/>
                    <a:pt x="32" y="19"/>
                  </a:cubicBezTo>
                  <a:cubicBezTo>
                    <a:pt x="33" y="20"/>
                    <a:pt x="33" y="20"/>
                    <a:pt x="33" y="20"/>
                  </a:cubicBezTo>
                  <a:cubicBezTo>
                    <a:pt x="33" y="20"/>
                    <a:pt x="34" y="19"/>
                    <a:pt x="34" y="19"/>
                  </a:cubicBezTo>
                  <a:cubicBezTo>
                    <a:pt x="35" y="18"/>
                    <a:pt x="35" y="17"/>
                    <a:pt x="34" y="17"/>
                  </a:cubicBezTo>
                  <a:cubicBezTo>
                    <a:pt x="34" y="16"/>
                    <a:pt x="33" y="16"/>
                    <a:pt x="33" y="16"/>
                  </a:cubicBezTo>
                  <a:moveTo>
                    <a:pt x="39" y="8"/>
                  </a:moveTo>
                  <a:cubicBezTo>
                    <a:pt x="38" y="8"/>
                    <a:pt x="38" y="9"/>
                    <a:pt x="38" y="9"/>
                  </a:cubicBezTo>
                  <a:cubicBezTo>
                    <a:pt x="37" y="10"/>
                    <a:pt x="37" y="11"/>
                    <a:pt x="38" y="11"/>
                  </a:cubicBezTo>
                  <a:cubicBezTo>
                    <a:pt x="38" y="12"/>
                    <a:pt x="39" y="12"/>
                    <a:pt x="39" y="12"/>
                  </a:cubicBezTo>
                  <a:cubicBezTo>
                    <a:pt x="39" y="12"/>
                    <a:pt x="40" y="12"/>
                    <a:pt x="40" y="11"/>
                  </a:cubicBezTo>
                  <a:cubicBezTo>
                    <a:pt x="41" y="10"/>
                    <a:pt x="41" y="9"/>
                    <a:pt x="40" y="9"/>
                  </a:cubicBezTo>
                  <a:cubicBezTo>
                    <a:pt x="40" y="9"/>
                    <a:pt x="39" y="8"/>
                    <a:pt x="39" y="8"/>
                  </a:cubicBezTo>
                  <a:moveTo>
                    <a:pt x="42" y="2"/>
                  </a:moveTo>
                  <a:cubicBezTo>
                    <a:pt x="41" y="2"/>
                    <a:pt x="40" y="3"/>
                    <a:pt x="40" y="4"/>
                  </a:cubicBezTo>
                  <a:cubicBezTo>
                    <a:pt x="40" y="5"/>
                    <a:pt x="41" y="5"/>
                    <a:pt x="42" y="5"/>
                  </a:cubicBezTo>
                  <a:cubicBezTo>
                    <a:pt x="42" y="5"/>
                    <a:pt x="42" y="5"/>
                    <a:pt x="42" y="5"/>
                  </a:cubicBezTo>
                  <a:cubicBezTo>
                    <a:pt x="42" y="5"/>
                    <a:pt x="43" y="5"/>
                    <a:pt x="43" y="4"/>
                  </a:cubicBezTo>
                  <a:cubicBezTo>
                    <a:pt x="43" y="3"/>
                    <a:pt x="43" y="2"/>
                    <a:pt x="42" y="2"/>
                  </a:cubicBezTo>
                  <a:cubicBezTo>
                    <a:pt x="42" y="2"/>
                    <a:pt x="42" y="2"/>
                    <a:pt x="42" y="2"/>
                  </a:cubicBezTo>
                  <a:moveTo>
                    <a:pt x="32" y="2"/>
                  </a:moveTo>
                  <a:cubicBezTo>
                    <a:pt x="31" y="2"/>
                    <a:pt x="30" y="2"/>
                    <a:pt x="30" y="3"/>
                  </a:cubicBezTo>
                  <a:cubicBezTo>
                    <a:pt x="30" y="4"/>
                    <a:pt x="31" y="5"/>
                    <a:pt x="32" y="5"/>
                  </a:cubicBezTo>
                  <a:cubicBezTo>
                    <a:pt x="32" y="5"/>
                    <a:pt x="32" y="5"/>
                    <a:pt x="32" y="5"/>
                  </a:cubicBezTo>
                  <a:cubicBezTo>
                    <a:pt x="33" y="5"/>
                    <a:pt x="33" y="4"/>
                    <a:pt x="33" y="3"/>
                  </a:cubicBezTo>
                  <a:cubicBezTo>
                    <a:pt x="33" y="2"/>
                    <a:pt x="33" y="2"/>
                    <a:pt x="32" y="2"/>
                  </a:cubicBezTo>
                  <a:cubicBezTo>
                    <a:pt x="32" y="2"/>
                    <a:pt x="32" y="2"/>
                    <a:pt x="32" y="2"/>
                  </a:cubicBezTo>
                  <a:moveTo>
                    <a:pt x="22" y="1"/>
                  </a:moveTo>
                  <a:cubicBezTo>
                    <a:pt x="21" y="1"/>
                    <a:pt x="20" y="2"/>
                    <a:pt x="20" y="3"/>
                  </a:cubicBezTo>
                  <a:cubicBezTo>
                    <a:pt x="20" y="3"/>
                    <a:pt x="21" y="4"/>
                    <a:pt x="22" y="4"/>
                  </a:cubicBezTo>
                  <a:cubicBezTo>
                    <a:pt x="22" y="4"/>
                    <a:pt x="22" y="4"/>
                    <a:pt x="22" y="4"/>
                  </a:cubicBezTo>
                  <a:cubicBezTo>
                    <a:pt x="23" y="4"/>
                    <a:pt x="23" y="4"/>
                    <a:pt x="23" y="3"/>
                  </a:cubicBezTo>
                  <a:cubicBezTo>
                    <a:pt x="23" y="2"/>
                    <a:pt x="23" y="1"/>
                    <a:pt x="22" y="1"/>
                  </a:cubicBezTo>
                  <a:cubicBezTo>
                    <a:pt x="22" y="1"/>
                    <a:pt x="22" y="1"/>
                    <a:pt x="22" y="1"/>
                  </a:cubicBezTo>
                  <a:moveTo>
                    <a:pt x="12" y="0"/>
                  </a:moveTo>
                  <a:cubicBezTo>
                    <a:pt x="11" y="0"/>
                    <a:pt x="10" y="1"/>
                    <a:pt x="10" y="2"/>
                  </a:cubicBezTo>
                  <a:cubicBezTo>
                    <a:pt x="10" y="3"/>
                    <a:pt x="11" y="4"/>
                    <a:pt x="12" y="4"/>
                  </a:cubicBezTo>
                  <a:cubicBezTo>
                    <a:pt x="12" y="4"/>
                    <a:pt x="12" y="4"/>
                    <a:pt x="12" y="4"/>
                  </a:cubicBezTo>
                  <a:cubicBezTo>
                    <a:pt x="13" y="4"/>
                    <a:pt x="13" y="3"/>
                    <a:pt x="13" y="2"/>
                  </a:cubicBezTo>
                  <a:cubicBezTo>
                    <a:pt x="13" y="1"/>
                    <a:pt x="13" y="0"/>
                    <a:pt x="12" y="0"/>
                  </a:cubicBezTo>
                  <a:cubicBezTo>
                    <a:pt x="12" y="0"/>
                    <a:pt x="12" y="0"/>
                    <a:pt x="12" y="0"/>
                  </a:cubicBezTo>
                  <a:moveTo>
                    <a:pt x="2" y="0"/>
                  </a:moveTo>
                  <a:cubicBezTo>
                    <a:pt x="1" y="0"/>
                    <a:pt x="0" y="0"/>
                    <a:pt x="0" y="1"/>
                  </a:cubicBezTo>
                  <a:cubicBezTo>
                    <a:pt x="0" y="2"/>
                    <a:pt x="1" y="3"/>
                    <a:pt x="2" y="3"/>
                  </a:cubicBezTo>
                  <a:cubicBezTo>
                    <a:pt x="2" y="3"/>
                    <a:pt x="2" y="3"/>
                    <a:pt x="2" y="3"/>
                  </a:cubicBezTo>
                  <a:cubicBezTo>
                    <a:pt x="3" y="3"/>
                    <a:pt x="3" y="2"/>
                    <a:pt x="3" y="1"/>
                  </a:cubicBezTo>
                  <a:cubicBezTo>
                    <a:pt x="3" y="1"/>
                    <a:pt x="3" y="0"/>
                    <a:pt x="2" y="0"/>
                  </a:cubicBezTo>
                  <a:cubicBezTo>
                    <a:pt x="2" y="0"/>
                    <a:pt x="2" y="0"/>
                    <a:pt x="2" y="0"/>
                  </a:cubicBezTo>
                </a:path>
              </a:pathLst>
            </a:custGeom>
            <a:solidFill>
              <a:srgbClr val="BBCA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0" name="Freeform 1203"/>
            <p:cNvSpPr>
              <a:spLocks noEditPoints="1"/>
            </p:cNvSpPr>
            <p:nvPr/>
          </p:nvSpPr>
          <p:spPr bwMode="auto">
            <a:xfrm>
              <a:off x="4866404" y="1917746"/>
              <a:ext cx="336865" cy="282966"/>
            </a:xfrm>
            <a:custGeom>
              <a:avLst/>
              <a:gdLst>
                <a:gd name="T0" fmla="*/ 30 w 99"/>
                <a:gd name="T1" fmla="*/ 47 h 83"/>
                <a:gd name="T2" fmla="*/ 23 w 99"/>
                <a:gd name="T3" fmla="*/ 40 h 83"/>
                <a:gd name="T4" fmla="*/ 30 w 99"/>
                <a:gd name="T5" fmla="*/ 34 h 83"/>
                <a:gd name="T6" fmla="*/ 37 w 99"/>
                <a:gd name="T7" fmla="*/ 40 h 83"/>
                <a:gd name="T8" fmla="*/ 30 w 99"/>
                <a:gd name="T9" fmla="*/ 47 h 83"/>
                <a:gd name="T10" fmla="*/ 51 w 99"/>
                <a:gd name="T11" fmla="*/ 47 h 83"/>
                <a:gd name="T12" fmla="*/ 45 w 99"/>
                <a:gd name="T13" fmla="*/ 40 h 83"/>
                <a:gd name="T14" fmla="*/ 51 w 99"/>
                <a:gd name="T15" fmla="*/ 34 h 83"/>
                <a:gd name="T16" fmla="*/ 58 w 99"/>
                <a:gd name="T17" fmla="*/ 40 h 83"/>
                <a:gd name="T18" fmla="*/ 51 w 99"/>
                <a:gd name="T19" fmla="*/ 47 h 83"/>
                <a:gd name="T20" fmla="*/ 71 w 99"/>
                <a:gd name="T21" fmla="*/ 47 h 83"/>
                <a:gd name="T22" fmla="*/ 64 w 99"/>
                <a:gd name="T23" fmla="*/ 40 h 83"/>
                <a:gd name="T24" fmla="*/ 71 w 99"/>
                <a:gd name="T25" fmla="*/ 34 h 83"/>
                <a:gd name="T26" fmla="*/ 77 w 99"/>
                <a:gd name="T27" fmla="*/ 40 h 83"/>
                <a:gd name="T28" fmla="*/ 71 w 99"/>
                <a:gd name="T29" fmla="*/ 47 h 83"/>
                <a:gd name="T30" fmla="*/ 50 w 99"/>
                <a:gd name="T31" fmla="*/ 0 h 83"/>
                <a:gd name="T32" fmla="*/ 0 w 99"/>
                <a:gd name="T33" fmla="*/ 41 h 83"/>
                <a:gd name="T34" fmla="*/ 10 w 99"/>
                <a:gd name="T35" fmla="*/ 65 h 83"/>
                <a:gd name="T36" fmla="*/ 1 w 99"/>
                <a:gd name="T37" fmla="*/ 80 h 83"/>
                <a:gd name="T38" fmla="*/ 7 w 99"/>
                <a:gd name="T39" fmla="*/ 80 h 83"/>
                <a:gd name="T40" fmla="*/ 21 w 99"/>
                <a:gd name="T41" fmla="*/ 78 h 83"/>
                <a:gd name="T42" fmla="*/ 24 w 99"/>
                <a:gd name="T43" fmla="*/ 77 h 83"/>
                <a:gd name="T44" fmla="*/ 25 w 99"/>
                <a:gd name="T45" fmla="*/ 77 h 83"/>
                <a:gd name="T46" fmla="*/ 25 w 99"/>
                <a:gd name="T47" fmla="*/ 77 h 83"/>
                <a:gd name="T48" fmla="*/ 50 w 99"/>
                <a:gd name="T49" fmla="*/ 83 h 83"/>
                <a:gd name="T50" fmla="*/ 99 w 99"/>
                <a:gd name="T51" fmla="*/ 41 h 83"/>
                <a:gd name="T52" fmla="*/ 98 w 99"/>
                <a:gd name="T53" fmla="*/ 30 h 83"/>
                <a:gd name="T54" fmla="*/ 96 w 99"/>
                <a:gd name="T55" fmla="*/ 27 h 83"/>
                <a:gd name="T56" fmla="*/ 50 w 99"/>
                <a:gd name="T5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83">
                  <a:moveTo>
                    <a:pt x="30" y="47"/>
                  </a:moveTo>
                  <a:cubicBezTo>
                    <a:pt x="26" y="47"/>
                    <a:pt x="23" y="44"/>
                    <a:pt x="23" y="40"/>
                  </a:cubicBezTo>
                  <a:cubicBezTo>
                    <a:pt x="23" y="37"/>
                    <a:pt x="26" y="34"/>
                    <a:pt x="30" y="34"/>
                  </a:cubicBezTo>
                  <a:cubicBezTo>
                    <a:pt x="34" y="34"/>
                    <a:pt x="37" y="37"/>
                    <a:pt x="37" y="40"/>
                  </a:cubicBezTo>
                  <a:cubicBezTo>
                    <a:pt x="37" y="44"/>
                    <a:pt x="34" y="47"/>
                    <a:pt x="30" y="47"/>
                  </a:cubicBezTo>
                  <a:moveTo>
                    <a:pt x="51" y="47"/>
                  </a:moveTo>
                  <a:cubicBezTo>
                    <a:pt x="48" y="47"/>
                    <a:pt x="45" y="44"/>
                    <a:pt x="45" y="40"/>
                  </a:cubicBezTo>
                  <a:cubicBezTo>
                    <a:pt x="45" y="37"/>
                    <a:pt x="48" y="34"/>
                    <a:pt x="51" y="34"/>
                  </a:cubicBezTo>
                  <a:cubicBezTo>
                    <a:pt x="55" y="34"/>
                    <a:pt x="58" y="37"/>
                    <a:pt x="58" y="40"/>
                  </a:cubicBezTo>
                  <a:cubicBezTo>
                    <a:pt x="58" y="44"/>
                    <a:pt x="55" y="47"/>
                    <a:pt x="51" y="47"/>
                  </a:cubicBezTo>
                  <a:moveTo>
                    <a:pt x="71" y="47"/>
                  </a:moveTo>
                  <a:cubicBezTo>
                    <a:pt x="67" y="47"/>
                    <a:pt x="64" y="44"/>
                    <a:pt x="64" y="40"/>
                  </a:cubicBezTo>
                  <a:cubicBezTo>
                    <a:pt x="64" y="37"/>
                    <a:pt x="67" y="34"/>
                    <a:pt x="71" y="34"/>
                  </a:cubicBezTo>
                  <a:cubicBezTo>
                    <a:pt x="74" y="34"/>
                    <a:pt x="77" y="37"/>
                    <a:pt x="77" y="40"/>
                  </a:cubicBezTo>
                  <a:cubicBezTo>
                    <a:pt x="77" y="44"/>
                    <a:pt x="74" y="47"/>
                    <a:pt x="71" y="47"/>
                  </a:cubicBezTo>
                  <a:moveTo>
                    <a:pt x="50" y="0"/>
                  </a:moveTo>
                  <a:cubicBezTo>
                    <a:pt x="22" y="0"/>
                    <a:pt x="0" y="18"/>
                    <a:pt x="0" y="41"/>
                  </a:cubicBezTo>
                  <a:cubicBezTo>
                    <a:pt x="0" y="50"/>
                    <a:pt x="4" y="59"/>
                    <a:pt x="10" y="65"/>
                  </a:cubicBezTo>
                  <a:cubicBezTo>
                    <a:pt x="12" y="69"/>
                    <a:pt x="1" y="80"/>
                    <a:pt x="1" y="80"/>
                  </a:cubicBezTo>
                  <a:cubicBezTo>
                    <a:pt x="3" y="80"/>
                    <a:pt x="5" y="80"/>
                    <a:pt x="7" y="80"/>
                  </a:cubicBezTo>
                  <a:cubicBezTo>
                    <a:pt x="15" y="80"/>
                    <a:pt x="20" y="78"/>
                    <a:pt x="21" y="78"/>
                  </a:cubicBezTo>
                  <a:cubicBezTo>
                    <a:pt x="22" y="77"/>
                    <a:pt x="23" y="77"/>
                    <a:pt x="24" y="77"/>
                  </a:cubicBezTo>
                  <a:cubicBezTo>
                    <a:pt x="25" y="77"/>
                    <a:pt x="25" y="77"/>
                    <a:pt x="25" y="77"/>
                  </a:cubicBezTo>
                  <a:cubicBezTo>
                    <a:pt x="25" y="77"/>
                    <a:pt x="25" y="77"/>
                    <a:pt x="25" y="77"/>
                  </a:cubicBezTo>
                  <a:cubicBezTo>
                    <a:pt x="32" y="81"/>
                    <a:pt x="41" y="83"/>
                    <a:pt x="50" y="83"/>
                  </a:cubicBezTo>
                  <a:cubicBezTo>
                    <a:pt x="77" y="83"/>
                    <a:pt x="99" y="64"/>
                    <a:pt x="99" y="41"/>
                  </a:cubicBezTo>
                  <a:cubicBezTo>
                    <a:pt x="99" y="37"/>
                    <a:pt x="99" y="34"/>
                    <a:pt x="98" y="30"/>
                  </a:cubicBezTo>
                  <a:cubicBezTo>
                    <a:pt x="97" y="29"/>
                    <a:pt x="97" y="28"/>
                    <a:pt x="96" y="27"/>
                  </a:cubicBezTo>
                  <a:cubicBezTo>
                    <a:pt x="89" y="11"/>
                    <a:pt x="71" y="0"/>
                    <a:pt x="50"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1" name="Freeform 1204"/>
            <p:cNvSpPr>
              <a:spLocks noEditPoints="1"/>
            </p:cNvSpPr>
            <p:nvPr/>
          </p:nvSpPr>
          <p:spPr bwMode="auto">
            <a:xfrm>
              <a:off x="4556489" y="2850863"/>
              <a:ext cx="202119" cy="202119"/>
            </a:xfrm>
            <a:custGeom>
              <a:avLst/>
              <a:gdLst>
                <a:gd name="T0" fmla="*/ 21 w 60"/>
                <a:gd name="T1" fmla="*/ 26 h 59"/>
                <a:gd name="T2" fmla="*/ 29 w 60"/>
                <a:gd name="T3" fmla="*/ 18 h 59"/>
                <a:gd name="T4" fmla="*/ 34 w 60"/>
                <a:gd name="T5" fmla="*/ 20 h 59"/>
                <a:gd name="T6" fmla="*/ 35 w 60"/>
                <a:gd name="T7" fmla="*/ 25 h 59"/>
                <a:gd name="T8" fmla="*/ 31 w 60"/>
                <a:gd name="T9" fmla="*/ 38 h 59"/>
                <a:gd name="T10" fmla="*/ 21 w 60"/>
                <a:gd name="T11" fmla="*/ 38 h 59"/>
                <a:gd name="T12" fmla="*/ 20 w 60"/>
                <a:gd name="T13" fmla="*/ 33 h 59"/>
                <a:gd name="T14" fmla="*/ 32 w 60"/>
                <a:gd name="T15" fmla="*/ 0 h 59"/>
                <a:gd name="T16" fmla="*/ 9 w 60"/>
                <a:gd name="T17" fmla="*/ 9 h 59"/>
                <a:gd name="T18" fmla="*/ 0 w 60"/>
                <a:gd name="T19" fmla="*/ 31 h 59"/>
                <a:gd name="T20" fmla="*/ 9 w 60"/>
                <a:gd name="T21" fmla="*/ 52 h 59"/>
                <a:gd name="T22" fmla="*/ 33 w 60"/>
                <a:gd name="T23" fmla="*/ 59 h 59"/>
                <a:gd name="T24" fmla="*/ 50 w 60"/>
                <a:gd name="T25" fmla="*/ 56 h 59"/>
                <a:gd name="T26" fmla="*/ 60 w 60"/>
                <a:gd name="T27" fmla="*/ 46 h 59"/>
                <a:gd name="T28" fmla="*/ 47 w 60"/>
                <a:gd name="T29" fmla="*/ 51 h 59"/>
                <a:gd name="T30" fmla="*/ 32 w 60"/>
                <a:gd name="T31" fmla="*/ 54 h 59"/>
                <a:gd name="T32" fmla="*/ 14 w 60"/>
                <a:gd name="T33" fmla="*/ 49 h 59"/>
                <a:gd name="T34" fmla="*/ 6 w 60"/>
                <a:gd name="T35" fmla="*/ 32 h 59"/>
                <a:gd name="T36" fmla="*/ 9 w 60"/>
                <a:gd name="T37" fmla="*/ 18 h 59"/>
                <a:gd name="T38" fmla="*/ 11 w 60"/>
                <a:gd name="T39" fmla="*/ 16 h 59"/>
                <a:gd name="T40" fmla="*/ 23 w 60"/>
                <a:gd name="T41" fmla="*/ 7 h 59"/>
                <a:gd name="T42" fmla="*/ 41 w 60"/>
                <a:gd name="T43" fmla="*/ 7 h 59"/>
                <a:gd name="T44" fmla="*/ 51 w 60"/>
                <a:gd name="T45" fmla="*/ 16 h 59"/>
                <a:gd name="T46" fmla="*/ 51 w 60"/>
                <a:gd name="T47" fmla="*/ 32 h 59"/>
                <a:gd name="T48" fmla="*/ 42 w 60"/>
                <a:gd name="T49" fmla="*/ 40 h 59"/>
                <a:gd name="T50" fmla="*/ 41 w 60"/>
                <a:gd name="T51" fmla="*/ 38 h 59"/>
                <a:gd name="T52" fmla="*/ 44 w 60"/>
                <a:gd name="T53" fmla="*/ 20 h 59"/>
                <a:gd name="T54" fmla="*/ 46 w 60"/>
                <a:gd name="T55" fmla="*/ 13 h 59"/>
                <a:gd name="T56" fmla="*/ 37 w 60"/>
                <a:gd name="T57" fmla="*/ 17 h 59"/>
                <a:gd name="T58" fmla="*/ 20 w 60"/>
                <a:gd name="T59" fmla="*/ 16 h 59"/>
                <a:gd name="T60" fmla="*/ 12 w 60"/>
                <a:gd name="T61" fmla="*/ 33 h 59"/>
                <a:gd name="T62" fmla="*/ 19 w 60"/>
                <a:gd name="T63" fmla="*/ 45 h 59"/>
                <a:gd name="T64" fmla="*/ 26 w 60"/>
                <a:gd name="T65" fmla="*/ 46 h 59"/>
                <a:gd name="T66" fmla="*/ 34 w 60"/>
                <a:gd name="T67" fmla="*/ 45 h 59"/>
                <a:gd name="T68" fmla="*/ 46 w 60"/>
                <a:gd name="T69" fmla="*/ 44 h 59"/>
                <a:gd name="T70" fmla="*/ 57 w 60"/>
                <a:gd name="T71" fmla="*/ 32 h 59"/>
                <a:gd name="T72" fmla="*/ 56 w 60"/>
                <a:gd name="T73" fmla="*/ 14 h 59"/>
                <a:gd name="T74" fmla="*/ 43 w 60"/>
                <a:gd name="T75" fmla="*/ 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59">
                  <a:moveTo>
                    <a:pt x="20" y="32"/>
                  </a:moveTo>
                  <a:cubicBezTo>
                    <a:pt x="20" y="30"/>
                    <a:pt x="20" y="28"/>
                    <a:pt x="21" y="26"/>
                  </a:cubicBezTo>
                  <a:cubicBezTo>
                    <a:pt x="22" y="23"/>
                    <a:pt x="23" y="22"/>
                    <a:pt x="24" y="20"/>
                  </a:cubicBezTo>
                  <a:cubicBezTo>
                    <a:pt x="26" y="19"/>
                    <a:pt x="28" y="18"/>
                    <a:pt x="29" y="18"/>
                  </a:cubicBezTo>
                  <a:cubicBezTo>
                    <a:pt x="30" y="18"/>
                    <a:pt x="31" y="18"/>
                    <a:pt x="32" y="19"/>
                  </a:cubicBezTo>
                  <a:cubicBezTo>
                    <a:pt x="32" y="19"/>
                    <a:pt x="33" y="19"/>
                    <a:pt x="34" y="20"/>
                  </a:cubicBezTo>
                  <a:cubicBezTo>
                    <a:pt x="34" y="21"/>
                    <a:pt x="34" y="22"/>
                    <a:pt x="35" y="22"/>
                  </a:cubicBezTo>
                  <a:cubicBezTo>
                    <a:pt x="35" y="23"/>
                    <a:pt x="35" y="24"/>
                    <a:pt x="35" y="25"/>
                  </a:cubicBezTo>
                  <a:cubicBezTo>
                    <a:pt x="35" y="28"/>
                    <a:pt x="35" y="30"/>
                    <a:pt x="34" y="32"/>
                  </a:cubicBezTo>
                  <a:cubicBezTo>
                    <a:pt x="33" y="35"/>
                    <a:pt x="32" y="37"/>
                    <a:pt x="31" y="38"/>
                  </a:cubicBezTo>
                  <a:cubicBezTo>
                    <a:pt x="29" y="40"/>
                    <a:pt x="27" y="40"/>
                    <a:pt x="26" y="40"/>
                  </a:cubicBezTo>
                  <a:cubicBezTo>
                    <a:pt x="24" y="40"/>
                    <a:pt x="22" y="40"/>
                    <a:pt x="21" y="38"/>
                  </a:cubicBezTo>
                  <a:cubicBezTo>
                    <a:pt x="20" y="37"/>
                    <a:pt x="20" y="35"/>
                    <a:pt x="20" y="33"/>
                  </a:cubicBezTo>
                  <a:cubicBezTo>
                    <a:pt x="20" y="33"/>
                    <a:pt x="20" y="33"/>
                    <a:pt x="20" y="33"/>
                  </a:cubicBezTo>
                  <a:cubicBezTo>
                    <a:pt x="20" y="33"/>
                    <a:pt x="20" y="32"/>
                    <a:pt x="20" y="32"/>
                  </a:cubicBezTo>
                  <a:moveTo>
                    <a:pt x="32" y="0"/>
                  </a:moveTo>
                  <a:cubicBezTo>
                    <a:pt x="27" y="0"/>
                    <a:pt x="23" y="1"/>
                    <a:pt x="19" y="2"/>
                  </a:cubicBezTo>
                  <a:cubicBezTo>
                    <a:pt x="15" y="4"/>
                    <a:pt x="11" y="6"/>
                    <a:pt x="9" y="9"/>
                  </a:cubicBezTo>
                  <a:cubicBezTo>
                    <a:pt x="6" y="12"/>
                    <a:pt x="4" y="15"/>
                    <a:pt x="2" y="19"/>
                  </a:cubicBezTo>
                  <a:cubicBezTo>
                    <a:pt x="1" y="23"/>
                    <a:pt x="0" y="27"/>
                    <a:pt x="0" y="31"/>
                  </a:cubicBezTo>
                  <a:cubicBezTo>
                    <a:pt x="0" y="35"/>
                    <a:pt x="1" y="39"/>
                    <a:pt x="2" y="43"/>
                  </a:cubicBezTo>
                  <a:cubicBezTo>
                    <a:pt x="4" y="46"/>
                    <a:pt x="6" y="49"/>
                    <a:pt x="9" y="52"/>
                  </a:cubicBezTo>
                  <a:cubicBezTo>
                    <a:pt x="11" y="54"/>
                    <a:pt x="15" y="56"/>
                    <a:pt x="19" y="57"/>
                  </a:cubicBezTo>
                  <a:cubicBezTo>
                    <a:pt x="23" y="59"/>
                    <a:pt x="28" y="59"/>
                    <a:pt x="33" y="59"/>
                  </a:cubicBezTo>
                  <a:cubicBezTo>
                    <a:pt x="36" y="59"/>
                    <a:pt x="39" y="59"/>
                    <a:pt x="42" y="58"/>
                  </a:cubicBezTo>
                  <a:cubicBezTo>
                    <a:pt x="45" y="58"/>
                    <a:pt x="47" y="57"/>
                    <a:pt x="50" y="56"/>
                  </a:cubicBezTo>
                  <a:cubicBezTo>
                    <a:pt x="52" y="55"/>
                    <a:pt x="54" y="53"/>
                    <a:pt x="56" y="51"/>
                  </a:cubicBezTo>
                  <a:cubicBezTo>
                    <a:pt x="58" y="50"/>
                    <a:pt x="59" y="48"/>
                    <a:pt x="60" y="46"/>
                  </a:cubicBezTo>
                  <a:cubicBezTo>
                    <a:pt x="53" y="46"/>
                    <a:pt x="53" y="46"/>
                    <a:pt x="53" y="46"/>
                  </a:cubicBezTo>
                  <a:cubicBezTo>
                    <a:pt x="52" y="48"/>
                    <a:pt x="49" y="50"/>
                    <a:pt x="47" y="51"/>
                  </a:cubicBezTo>
                  <a:cubicBezTo>
                    <a:pt x="44" y="52"/>
                    <a:pt x="41" y="53"/>
                    <a:pt x="37" y="53"/>
                  </a:cubicBezTo>
                  <a:cubicBezTo>
                    <a:pt x="35" y="54"/>
                    <a:pt x="33" y="54"/>
                    <a:pt x="32" y="54"/>
                  </a:cubicBezTo>
                  <a:cubicBezTo>
                    <a:pt x="29" y="54"/>
                    <a:pt x="26" y="53"/>
                    <a:pt x="24" y="53"/>
                  </a:cubicBezTo>
                  <a:cubicBezTo>
                    <a:pt x="20" y="52"/>
                    <a:pt x="17" y="51"/>
                    <a:pt x="14" y="49"/>
                  </a:cubicBezTo>
                  <a:cubicBezTo>
                    <a:pt x="12" y="47"/>
                    <a:pt x="10" y="44"/>
                    <a:pt x="8" y="41"/>
                  </a:cubicBezTo>
                  <a:cubicBezTo>
                    <a:pt x="7" y="38"/>
                    <a:pt x="6" y="35"/>
                    <a:pt x="6" y="32"/>
                  </a:cubicBezTo>
                  <a:cubicBezTo>
                    <a:pt x="6" y="29"/>
                    <a:pt x="6" y="26"/>
                    <a:pt x="7" y="24"/>
                  </a:cubicBezTo>
                  <a:cubicBezTo>
                    <a:pt x="8" y="22"/>
                    <a:pt x="8" y="20"/>
                    <a:pt x="9" y="18"/>
                  </a:cubicBezTo>
                  <a:cubicBezTo>
                    <a:pt x="9" y="18"/>
                    <a:pt x="10" y="17"/>
                    <a:pt x="10" y="17"/>
                  </a:cubicBezTo>
                  <a:cubicBezTo>
                    <a:pt x="10" y="16"/>
                    <a:pt x="10" y="16"/>
                    <a:pt x="11" y="16"/>
                  </a:cubicBezTo>
                  <a:cubicBezTo>
                    <a:pt x="12" y="14"/>
                    <a:pt x="13" y="12"/>
                    <a:pt x="15" y="11"/>
                  </a:cubicBezTo>
                  <a:cubicBezTo>
                    <a:pt x="17" y="9"/>
                    <a:pt x="20" y="8"/>
                    <a:pt x="23" y="7"/>
                  </a:cubicBezTo>
                  <a:cubicBezTo>
                    <a:pt x="25" y="6"/>
                    <a:pt x="28" y="6"/>
                    <a:pt x="32" y="6"/>
                  </a:cubicBezTo>
                  <a:cubicBezTo>
                    <a:pt x="35" y="6"/>
                    <a:pt x="38" y="6"/>
                    <a:pt x="41" y="7"/>
                  </a:cubicBezTo>
                  <a:cubicBezTo>
                    <a:pt x="43" y="8"/>
                    <a:pt x="45" y="9"/>
                    <a:pt x="47" y="11"/>
                  </a:cubicBezTo>
                  <a:cubicBezTo>
                    <a:pt x="49" y="12"/>
                    <a:pt x="50" y="14"/>
                    <a:pt x="51" y="16"/>
                  </a:cubicBezTo>
                  <a:cubicBezTo>
                    <a:pt x="52" y="19"/>
                    <a:pt x="53" y="21"/>
                    <a:pt x="53" y="23"/>
                  </a:cubicBezTo>
                  <a:cubicBezTo>
                    <a:pt x="53" y="26"/>
                    <a:pt x="52" y="29"/>
                    <a:pt x="51" y="32"/>
                  </a:cubicBezTo>
                  <a:cubicBezTo>
                    <a:pt x="49" y="34"/>
                    <a:pt x="48" y="36"/>
                    <a:pt x="46" y="38"/>
                  </a:cubicBezTo>
                  <a:cubicBezTo>
                    <a:pt x="44" y="39"/>
                    <a:pt x="43" y="40"/>
                    <a:pt x="42" y="40"/>
                  </a:cubicBezTo>
                  <a:cubicBezTo>
                    <a:pt x="41" y="39"/>
                    <a:pt x="41" y="39"/>
                    <a:pt x="41" y="39"/>
                  </a:cubicBezTo>
                  <a:cubicBezTo>
                    <a:pt x="41" y="39"/>
                    <a:pt x="41" y="39"/>
                    <a:pt x="41" y="38"/>
                  </a:cubicBezTo>
                  <a:cubicBezTo>
                    <a:pt x="41" y="38"/>
                    <a:pt x="41" y="37"/>
                    <a:pt x="41" y="35"/>
                  </a:cubicBezTo>
                  <a:cubicBezTo>
                    <a:pt x="44" y="20"/>
                    <a:pt x="44" y="20"/>
                    <a:pt x="44" y="20"/>
                  </a:cubicBezTo>
                  <a:cubicBezTo>
                    <a:pt x="45" y="18"/>
                    <a:pt x="45" y="18"/>
                    <a:pt x="45" y="18"/>
                  </a:cubicBezTo>
                  <a:cubicBezTo>
                    <a:pt x="46" y="13"/>
                    <a:pt x="46" y="13"/>
                    <a:pt x="46" y="13"/>
                  </a:cubicBezTo>
                  <a:cubicBezTo>
                    <a:pt x="38" y="13"/>
                    <a:pt x="38" y="13"/>
                    <a:pt x="38" y="13"/>
                  </a:cubicBezTo>
                  <a:cubicBezTo>
                    <a:pt x="37" y="17"/>
                    <a:pt x="37" y="17"/>
                    <a:pt x="37" y="17"/>
                  </a:cubicBezTo>
                  <a:cubicBezTo>
                    <a:pt x="35" y="14"/>
                    <a:pt x="32" y="13"/>
                    <a:pt x="29" y="13"/>
                  </a:cubicBezTo>
                  <a:cubicBezTo>
                    <a:pt x="25" y="13"/>
                    <a:pt x="23" y="14"/>
                    <a:pt x="20" y="16"/>
                  </a:cubicBezTo>
                  <a:cubicBezTo>
                    <a:pt x="17" y="18"/>
                    <a:pt x="15" y="20"/>
                    <a:pt x="14" y="23"/>
                  </a:cubicBezTo>
                  <a:cubicBezTo>
                    <a:pt x="13" y="26"/>
                    <a:pt x="12" y="30"/>
                    <a:pt x="12" y="33"/>
                  </a:cubicBezTo>
                  <a:cubicBezTo>
                    <a:pt x="12" y="36"/>
                    <a:pt x="13" y="39"/>
                    <a:pt x="14" y="41"/>
                  </a:cubicBezTo>
                  <a:cubicBezTo>
                    <a:pt x="15" y="43"/>
                    <a:pt x="17" y="44"/>
                    <a:pt x="19" y="45"/>
                  </a:cubicBezTo>
                  <a:cubicBezTo>
                    <a:pt x="21" y="46"/>
                    <a:pt x="22" y="46"/>
                    <a:pt x="24" y="46"/>
                  </a:cubicBezTo>
                  <a:cubicBezTo>
                    <a:pt x="24" y="46"/>
                    <a:pt x="25" y="46"/>
                    <a:pt x="26" y="46"/>
                  </a:cubicBezTo>
                  <a:cubicBezTo>
                    <a:pt x="28" y="45"/>
                    <a:pt x="30" y="44"/>
                    <a:pt x="32" y="42"/>
                  </a:cubicBezTo>
                  <a:cubicBezTo>
                    <a:pt x="33" y="44"/>
                    <a:pt x="33" y="45"/>
                    <a:pt x="34" y="45"/>
                  </a:cubicBezTo>
                  <a:cubicBezTo>
                    <a:pt x="35" y="46"/>
                    <a:pt x="36" y="46"/>
                    <a:pt x="38" y="46"/>
                  </a:cubicBezTo>
                  <a:cubicBezTo>
                    <a:pt x="41" y="46"/>
                    <a:pt x="44" y="45"/>
                    <a:pt x="46" y="44"/>
                  </a:cubicBezTo>
                  <a:cubicBezTo>
                    <a:pt x="49" y="43"/>
                    <a:pt x="51" y="41"/>
                    <a:pt x="53" y="39"/>
                  </a:cubicBezTo>
                  <a:cubicBezTo>
                    <a:pt x="54" y="37"/>
                    <a:pt x="56" y="35"/>
                    <a:pt x="57" y="32"/>
                  </a:cubicBezTo>
                  <a:cubicBezTo>
                    <a:pt x="58" y="29"/>
                    <a:pt x="58" y="27"/>
                    <a:pt x="58" y="24"/>
                  </a:cubicBezTo>
                  <a:cubicBezTo>
                    <a:pt x="58" y="20"/>
                    <a:pt x="58" y="17"/>
                    <a:pt x="56" y="14"/>
                  </a:cubicBezTo>
                  <a:cubicBezTo>
                    <a:pt x="55" y="11"/>
                    <a:pt x="53" y="9"/>
                    <a:pt x="51" y="7"/>
                  </a:cubicBezTo>
                  <a:cubicBezTo>
                    <a:pt x="49" y="4"/>
                    <a:pt x="46" y="3"/>
                    <a:pt x="43" y="2"/>
                  </a:cubicBezTo>
                  <a:cubicBezTo>
                    <a:pt x="39" y="1"/>
                    <a:pt x="36" y="0"/>
                    <a:pt x="3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2" name="Freeform 1205"/>
            <p:cNvSpPr>
              <a:spLocks noEditPoints="1"/>
            </p:cNvSpPr>
            <p:nvPr/>
          </p:nvSpPr>
          <p:spPr bwMode="auto">
            <a:xfrm>
              <a:off x="4078141" y="2423043"/>
              <a:ext cx="320022" cy="309916"/>
            </a:xfrm>
            <a:custGeom>
              <a:avLst/>
              <a:gdLst>
                <a:gd name="T0" fmla="*/ 68 w 94"/>
                <a:gd name="T1" fmla="*/ 69 h 91"/>
                <a:gd name="T2" fmla="*/ 74 w 94"/>
                <a:gd name="T3" fmla="*/ 73 h 91"/>
                <a:gd name="T4" fmla="*/ 77 w 94"/>
                <a:gd name="T5" fmla="*/ 76 h 91"/>
                <a:gd name="T6" fmla="*/ 66 w 94"/>
                <a:gd name="T7" fmla="*/ 73 h 91"/>
                <a:gd name="T8" fmla="*/ 24 w 94"/>
                <a:gd name="T9" fmla="*/ 81 h 91"/>
                <a:gd name="T10" fmla="*/ 27 w 94"/>
                <a:gd name="T11" fmla="*/ 69 h 91"/>
                <a:gd name="T12" fmla="*/ 32 w 94"/>
                <a:gd name="T13" fmla="*/ 77 h 91"/>
                <a:gd name="T14" fmla="*/ 24 w 94"/>
                <a:gd name="T15" fmla="*/ 81 h 91"/>
                <a:gd name="T16" fmla="*/ 49 w 94"/>
                <a:gd name="T17" fmla="*/ 87 h 91"/>
                <a:gd name="T18" fmla="*/ 65 w 94"/>
                <a:gd name="T19" fmla="*/ 68 h 91"/>
                <a:gd name="T20" fmla="*/ 49 w 94"/>
                <a:gd name="T21" fmla="*/ 87 h 91"/>
                <a:gd name="T22" fmla="*/ 46 w 94"/>
                <a:gd name="T23" fmla="*/ 64 h 91"/>
                <a:gd name="T24" fmla="*/ 30 w 94"/>
                <a:gd name="T25" fmla="*/ 67 h 91"/>
                <a:gd name="T26" fmla="*/ 46 w 94"/>
                <a:gd name="T27" fmla="*/ 64 h 91"/>
                <a:gd name="T28" fmla="*/ 4 w 94"/>
                <a:gd name="T29" fmla="*/ 47 h 91"/>
                <a:gd name="T30" fmla="*/ 22 w 94"/>
                <a:gd name="T31" fmla="*/ 47 h 91"/>
                <a:gd name="T32" fmla="*/ 15 w 94"/>
                <a:gd name="T33" fmla="*/ 74 h 91"/>
                <a:gd name="T34" fmla="*/ 25 w 94"/>
                <a:gd name="T35" fmla="*/ 48 h 91"/>
                <a:gd name="T36" fmla="*/ 42 w 94"/>
                <a:gd name="T37" fmla="*/ 47 h 91"/>
                <a:gd name="T38" fmla="*/ 46 w 94"/>
                <a:gd name="T39" fmla="*/ 61 h 91"/>
                <a:gd name="T40" fmla="*/ 46 w 94"/>
                <a:gd name="T41" fmla="*/ 61 h 91"/>
                <a:gd name="T42" fmla="*/ 28 w 94"/>
                <a:gd name="T43" fmla="*/ 65 h 91"/>
                <a:gd name="T44" fmla="*/ 70 w 94"/>
                <a:gd name="T45" fmla="*/ 47 h 91"/>
                <a:gd name="T46" fmla="*/ 67 w 94"/>
                <a:gd name="T47" fmla="*/ 65 h 91"/>
                <a:gd name="T48" fmla="*/ 59 w 94"/>
                <a:gd name="T49" fmla="*/ 63 h 91"/>
                <a:gd name="T50" fmla="*/ 49 w 94"/>
                <a:gd name="T51" fmla="*/ 50 h 91"/>
                <a:gd name="T52" fmla="*/ 51 w 94"/>
                <a:gd name="T53" fmla="*/ 47 h 91"/>
                <a:gd name="T54" fmla="*/ 69 w 94"/>
                <a:gd name="T55" fmla="*/ 67 h 91"/>
                <a:gd name="T56" fmla="*/ 89 w 94"/>
                <a:gd name="T57" fmla="*/ 47 h 91"/>
                <a:gd name="T58" fmla="*/ 79 w 94"/>
                <a:gd name="T59" fmla="*/ 74 h 91"/>
                <a:gd name="T60" fmla="*/ 29 w 94"/>
                <a:gd name="T61" fmla="*/ 26 h 91"/>
                <a:gd name="T62" fmla="*/ 46 w 94"/>
                <a:gd name="T63" fmla="*/ 44 h 91"/>
                <a:gd name="T64" fmla="*/ 49 w 94"/>
                <a:gd name="T65" fmla="*/ 44 h 91"/>
                <a:gd name="T66" fmla="*/ 49 w 94"/>
                <a:gd name="T67" fmla="*/ 30 h 91"/>
                <a:gd name="T68" fmla="*/ 66 w 94"/>
                <a:gd name="T69" fmla="*/ 25 h 91"/>
                <a:gd name="T70" fmla="*/ 49 w 94"/>
                <a:gd name="T71" fmla="*/ 44 h 91"/>
                <a:gd name="T72" fmla="*/ 4 w 94"/>
                <a:gd name="T73" fmla="*/ 44 h 91"/>
                <a:gd name="T74" fmla="*/ 5 w 94"/>
                <a:gd name="T75" fmla="*/ 41 h 91"/>
                <a:gd name="T76" fmla="*/ 26 w 94"/>
                <a:gd name="T77" fmla="*/ 25 h 91"/>
                <a:gd name="T78" fmla="*/ 5 w 94"/>
                <a:gd name="T79" fmla="*/ 44 h 91"/>
                <a:gd name="T80" fmla="*/ 69 w 94"/>
                <a:gd name="T81" fmla="*/ 24 h 91"/>
                <a:gd name="T82" fmla="*/ 90 w 94"/>
                <a:gd name="T83" fmla="*/ 44 h 91"/>
                <a:gd name="T84" fmla="*/ 49 w 94"/>
                <a:gd name="T85" fmla="*/ 27 h 91"/>
                <a:gd name="T86" fmla="*/ 65 w 94"/>
                <a:gd name="T87" fmla="*/ 23 h 91"/>
                <a:gd name="T88" fmla="*/ 39 w 94"/>
                <a:gd name="T89" fmla="*/ 11 h 91"/>
                <a:gd name="T90" fmla="*/ 46 w 94"/>
                <a:gd name="T91" fmla="*/ 27 h 91"/>
                <a:gd name="T92" fmla="*/ 37 w 94"/>
                <a:gd name="T93" fmla="*/ 13 h 91"/>
                <a:gd name="T94" fmla="*/ 68 w 94"/>
                <a:gd name="T95" fmla="*/ 22 h 91"/>
                <a:gd name="T96" fmla="*/ 77 w 94"/>
                <a:gd name="T97" fmla="*/ 15 h 91"/>
                <a:gd name="T98" fmla="*/ 27 w 94"/>
                <a:gd name="T99" fmla="*/ 22 h 91"/>
                <a:gd name="T100" fmla="*/ 44 w 94"/>
                <a:gd name="T101" fmla="*/ 3 h 91"/>
                <a:gd name="T102" fmla="*/ 47 w 94"/>
                <a:gd name="T103" fmla="*/ 0 h 91"/>
                <a:gd name="T104" fmla="*/ 36 w 94"/>
                <a:gd name="T105" fmla="*/ 2 h 91"/>
                <a:gd name="T106" fmla="*/ 12 w 94"/>
                <a:gd name="T107" fmla="*/ 17 h 91"/>
                <a:gd name="T108" fmla="*/ 6 w 94"/>
                <a:gd name="T109" fmla="*/ 65 h 91"/>
                <a:gd name="T110" fmla="*/ 24 w 94"/>
                <a:gd name="T111" fmla="*/ 84 h 91"/>
                <a:gd name="T112" fmla="*/ 48 w 94"/>
                <a:gd name="T113" fmla="*/ 90 h 91"/>
                <a:gd name="T114" fmla="*/ 86 w 94"/>
                <a:gd name="T115" fmla="*/ 22 h 91"/>
                <a:gd name="T116" fmla="*/ 47 w 94"/>
                <a:gd name="T1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4" h="91">
                  <a:moveTo>
                    <a:pt x="68" y="70"/>
                  </a:moveTo>
                  <a:cubicBezTo>
                    <a:pt x="68" y="70"/>
                    <a:pt x="68" y="69"/>
                    <a:pt x="68" y="69"/>
                  </a:cubicBezTo>
                  <a:cubicBezTo>
                    <a:pt x="68" y="69"/>
                    <a:pt x="68" y="69"/>
                    <a:pt x="68" y="69"/>
                  </a:cubicBezTo>
                  <a:cubicBezTo>
                    <a:pt x="70" y="71"/>
                    <a:pt x="72" y="72"/>
                    <a:pt x="74" y="73"/>
                  </a:cubicBezTo>
                  <a:cubicBezTo>
                    <a:pt x="75" y="74"/>
                    <a:pt x="76" y="75"/>
                    <a:pt x="76" y="75"/>
                  </a:cubicBezTo>
                  <a:cubicBezTo>
                    <a:pt x="76" y="75"/>
                    <a:pt x="77" y="76"/>
                    <a:pt x="77" y="76"/>
                  </a:cubicBezTo>
                  <a:cubicBezTo>
                    <a:pt x="70" y="82"/>
                    <a:pt x="61" y="86"/>
                    <a:pt x="52" y="88"/>
                  </a:cubicBezTo>
                  <a:cubicBezTo>
                    <a:pt x="57" y="84"/>
                    <a:pt x="62" y="78"/>
                    <a:pt x="66" y="73"/>
                  </a:cubicBezTo>
                  <a:cubicBezTo>
                    <a:pt x="66" y="72"/>
                    <a:pt x="67" y="71"/>
                    <a:pt x="68" y="70"/>
                  </a:cubicBezTo>
                  <a:moveTo>
                    <a:pt x="24" y="81"/>
                  </a:moveTo>
                  <a:cubicBezTo>
                    <a:pt x="22" y="80"/>
                    <a:pt x="19" y="78"/>
                    <a:pt x="17" y="76"/>
                  </a:cubicBezTo>
                  <a:cubicBezTo>
                    <a:pt x="20" y="73"/>
                    <a:pt x="24" y="70"/>
                    <a:pt x="27" y="69"/>
                  </a:cubicBezTo>
                  <a:cubicBezTo>
                    <a:pt x="28" y="70"/>
                    <a:pt x="29" y="72"/>
                    <a:pt x="30" y="74"/>
                  </a:cubicBezTo>
                  <a:cubicBezTo>
                    <a:pt x="31" y="75"/>
                    <a:pt x="31" y="76"/>
                    <a:pt x="32" y="77"/>
                  </a:cubicBezTo>
                  <a:cubicBezTo>
                    <a:pt x="35" y="81"/>
                    <a:pt x="39" y="85"/>
                    <a:pt x="43" y="88"/>
                  </a:cubicBezTo>
                  <a:cubicBezTo>
                    <a:pt x="36" y="87"/>
                    <a:pt x="30" y="85"/>
                    <a:pt x="24" y="81"/>
                  </a:cubicBezTo>
                  <a:cubicBezTo>
                    <a:pt x="24" y="81"/>
                    <a:pt x="24" y="81"/>
                    <a:pt x="24" y="81"/>
                  </a:cubicBezTo>
                  <a:moveTo>
                    <a:pt x="49" y="87"/>
                  </a:moveTo>
                  <a:cubicBezTo>
                    <a:pt x="49" y="64"/>
                    <a:pt x="49" y="64"/>
                    <a:pt x="49" y="64"/>
                  </a:cubicBezTo>
                  <a:cubicBezTo>
                    <a:pt x="55" y="64"/>
                    <a:pt x="60" y="65"/>
                    <a:pt x="65" y="68"/>
                  </a:cubicBezTo>
                  <a:cubicBezTo>
                    <a:pt x="65" y="68"/>
                    <a:pt x="65" y="68"/>
                    <a:pt x="65" y="68"/>
                  </a:cubicBezTo>
                  <a:cubicBezTo>
                    <a:pt x="62" y="75"/>
                    <a:pt x="56" y="82"/>
                    <a:pt x="49" y="87"/>
                  </a:cubicBezTo>
                  <a:moveTo>
                    <a:pt x="46" y="64"/>
                  </a:moveTo>
                  <a:cubicBezTo>
                    <a:pt x="46" y="64"/>
                    <a:pt x="46" y="64"/>
                    <a:pt x="46" y="64"/>
                  </a:cubicBezTo>
                  <a:cubicBezTo>
                    <a:pt x="46" y="87"/>
                    <a:pt x="46" y="87"/>
                    <a:pt x="46" y="87"/>
                  </a:cubicBezTo>
                  <a:cubicBezTo>
                    <a:pt x="39" y="82"/>
                    <a:pt x="33" y="75"/>
                    <a:pt x="30" y="67"/>
                  </a:cubicBezTo>
                  <a:cubicBezTo>
                    <a:pt x="34" y="65"/>
                    <a:pt x="39" y="64"/>
                    <a:pt x="45" y="64"/>
                  </a:cubicBezTo>
                  <a:cubicBezTo>
                    <a:pt x="45" y="64"/>
                    <a:pt x="45" y="64"/>
                    <a:pt x="46" y="64"/>
                  </a:cubicBezTo>
                  <a:moveTo>
                    <a:pt x="15" y="74"/>
                  </a:moveTo>
                  <a:cubicBezTo>
                    <a:pt x="9" y="66"/>
                    <a:pt x="5" y="57"/>
                    <a:pt x="4" y="47"/>
                  </a:cubicBezTo>
                  <a:cubicBezTo>
                    <a:pt x="21" y="47"/>
                    <a:pt x="21" y="47"/>
                    <a:pt x="21" y="47"/>
                  </a:cubicBezTo>
                  <a:cubicBezTo>
                    <a:pt x="22" y="47"/>
                    <a:pt x="22" y="47"/>
                    <a:pt x="22" y="47"/>
                  </a:cubicBezTo>
                  <a:cubicBezTo>
                    <a:pt x="22" y="54"/>
                    <a:pt x="24" y="60"/>
                    <a:pt x="26" y="66"/>
                  </a:cubicBezTo>
                  <a:cubicBezTo>
                    <a:pt x="22" y="68"/>
                    <a:pt x="19" y="71"/>
                    <a:pt x="15" y="74"/>
                  </a:cubicBezTo>
                  <a:moveTo>
                    <a:pt x="28" y="65"/>
                  </a:moveTo>
                  <a:cubicBezTo>
                    <a:pt x="26" y="60"/>
                    <a:pt x="25" y="54"/>
                    <a:pt x="25" y="48"/>
                  </a:cubicBezTo>
                  <a:cubicBezTo>
                    <a:pt x="25" y="47"/>
                    <a:pt x="25" y="47"/>
                    <a:pt x="25" y="47"/>
                  </a:cubicBezTo>
                  <a:cubicBezTo>
                    <a:pt x="42" y="47"/>
                    <a:pt x="42" y="47"/>
                    <a:pt x="42" y="47"/>
                  </a:cubicBezTo>
                  <a:cubicBezTo>
                    <a:pt x="46" y="47"/>
                    <a:pt x="46" y="47"/>
                    <a:pt x="46" y="47"/>
                  </a:cubicBezTo>
                  <a:cubicBezTo>
                    <a:pt x="46" y="61"/>
                    <a:pt x="46" y="61"/>
                    <a:pt x="46" y="61"/>
                  </a:cubicBezTo>
                  <a:cubicBezTo>
                    <a:pt x="46" y="61"/>
                    <a:pt x="46" y="61"/>
                    <a:pt x="46" y="61"/>
                  </a:cubicBezTo>
                  <a:cubicBezTo>
                    <a:pt x="46" y="61"/>
                    <a:pt x="46" y="61"/>
                    <a:pt x="46" y="61"/>
                  </a:cubicBezTo>
                  <a:cubicBezTo>
                    <a:pt x="45" y="61"/>
                    <a:pt x="44" y="61"/>
                    <a:pt x="44" y="61"/>
                  </a:cubicBezTo>
                  <a:cubicBezTo>
                    <a:pt x="38" y="62"/>
                    <a:pt x="33" y="63"/>
                    <a:pt x="28" y="65"/>
                  </a:cubicBezTo>
                  <a:moveTo>
                    <a:pt x="51" y="47"/>
                  </a:moveTo>
                  <a:cubicBezTo>
                    <a:pt x="70" y="47"/>
                    <a:pt x="70" y="47"/>
                    <a:pt x="70" y="47"/>
                  </a:cubicBezTo>
                  <a:cubicBezTo>
                    <a:pt x="71" y="47"/>
                    <a:pt x="71" y="47"/>
                    <a:pt x="71" y="47"/>
                  </a:cubicBezTo>
                  <a:cubicBezTo>
                    <a:pt x="71" y="54"/>
                    <a:pt x="69" y="60"/>
                    <a:pt x="67" y="65"/>
                  </a:cubicBezTo>
                  <a:cubicBezTo>
                    <a:pt x="65" y="65"/>
                    <a:pt x="62" y="64"/>
                    <a:pt x="60" y="63"/>
                  </a:cubicBezTo>
                  <a:cubicBezTo>
                    <a:pt x="60" y="63"/>
                    <a:pt x="59" y="63"/>
                    <a:pt x="59" y="63"/>
                  </a:cubicBezTo>
                  <a:cubicBezTo>
                    <a:pt x="56" y="62"/>
                    <a:pt x="52" y="61"/>
                    <a:pt x="49" y="61"/>
                  </a:cubicBezTo>
                  <a:cubicBezTo>
                    <a:pt x="49" y="50"/>
                    <a:pt x="49" y="50"/>
                    <a:pt x="49" y="50"/>
                  </a:cubicBezTo>
                  <a:cubicBezTo>
                    <a:pt x="49" y="47"/>
                    <a:pt x="49" y="47"/>
                    <a:pt x="49" y="47"/>
                  </a:cubicBezTo>
                  <a:cubicBezTo>
                    <a:pt x="51" y="47"/>
                    <a:pt x="51" y="47"/>
                    <a:pt x="51" y="47"/>
                  </a:cubicBezTo>
                  <a:moveTo>
                    <a:pt x="79" y="74"/>
                  </a:moveTo>
                  <a:cubicBezTo>
                    <a:pt x="76" y="71"/>
                    <a:pt x="72" y="69"/>
                    <a:pt x="69" y="67"/>
                  </a:cubicBezTo>
                  <a:cubicBezTo>
                    <a:pt x="72" y="61"/>
                    <a:pt x="73" y="54"/>
                    <a:pt x="74" y="47"/>
                  </a:cubicBezTo>
                  <a:cubicBezTo>
                    <a:pt x="89" y="47"/>
                    <a:pt x="89" y="47"/>
                    <a:pt x="89" y="47"/>
                  </a:cubicBezTo>
                  <a:cubicBezTo>
                    <a:pt x="90" y="47"/>
                    <a:pt x="90" y="47"/>
                    <a:pt x="90" y="47"/>
                  </a:cubicBezTo>
                  <a:cubicBezTo>
                    <a:pt x="89" y="57"/>
                    <a:pt x="85" y="66"/>
                    <a:pt x="79" y="74"/>
                  </a:cubicBezTo>
                  <a:moveTo>
                    <a:pt x="25" y="44"/>
                  </a:moveTo>
                  <a:cubicBezTo>
                    <a:pt x="25" y="38"/>
                    <a:pt x="26" y="32"/>
                    <a:pt x="29" y="26"/>
                  </a:cubicBezTo>
                  <a:cubicBezTo>
                    <a:pt x="34" y="28"/>
                    <a:pt x="40" y="30"/>
                    <a:pt x="46" y="30"/>
                  </a:cubicBezTo>
                  <a:cubicBezTo>
                    <a:pt x="46" y="44"/>
                    <a:pt x="46" y="44"/>
                    <a:pt x="46" y="44"/>
                  </a:cubicBezTo>
                  <a:cubicBezTo>
                    <a:pt x="25" y="44"/>
                    <a:pt x="25" y="44"/>
                    <a:pt x="25" y="44"/>
                  </a:cubicBezTo>
                  <a:moveTo>
                    <a:pt x="49" y="44"/>
                  </a:moveTo>
                  <a:cubicBezTo>
                    <a:pt x="49" y="44"/>
                    <a:pt x="49" y="44"/>
                    <a:pt x="49" y="44"/>
                  </a:cubicBezTo>
                  <a:cubicBezTo>
                    <a:pt x="49" y="30"/>
                    <a:pt x="49" y="30"/>
                    <a:pt x="49" y="30"/>
                  </a:cubicBezTo>
                  <a:cubicBezTo>
                    <a:pt x="49" y="30"/>
                    <a:pt x="49" y="30"/>
                    <a:pt x="49" y="30"/>
                  </a:cubicBezTo>
                  <a:cubicBezTo>
                    <a:pt x="55" y="29"/>
                    <a:pt x="61" y="28"/>
                    <a:pt x="66" y="25"/>
                  </a:cubicBezTo>
                  <a:cubicBezTo>
                    <a:pt x="69" y="31"/>
                    <a:pt x="71" y="37"/>
                    <a:pt x="71" y="44"/>
                  </a:cubicBezTo>
                  <a:cubicBezTo>
                    <a:pt x="49" y="44"/>
                    <a:pt x="49" y="44"/>
                    <a:pt x="49" y="44"/>
                  </a:cubicBezTo>
                  <a:moveTo>
                    <a:pt x="5" y="44"/>
                  </a:moveTo>
                  <a:cubicBezTo>
                    <a:pt x="4" y="44"/>
                    <a:pt x="4" y="44"/>
                    <a:pt x="4" y="44"/>
                  </a:cubicBezTo>
                  <a:cubicBezTo>
                    <a:pt x="5" y="41"/>
                    <a:pt x="5" y="41"/>
                    <a:pt x="5" y="41"/>
                  </a:cubicBezTo>
                  <a:cubicBezTo>
                    <a:pt x="5" y="41"/>
                    <a:pt x="5" y="41"/>
                    <a:pt x="5" y="41"/>
                  </a:cubicBezTo>
                  <a:cubicBezTo>
                    <a:pt x="6" y="32"/>
                    <a:pt x="9" y="24"/>
                    <a:pt x="15" y="17"/>
                  </a:cubicBezTo>
                  <a:cubicBezTo>
                    <a:pt x="19" y="20"/>
                    <a:pt x="22" y="23"/>
                    <a:pt x="26" y="25"/>
                  </a:cubicBezTo>
                  <a:cubicBezTo>
                    <a:pt x="24" y="31"/>
                    <a:pt x="22" y="38"/>
                    <a:pt x="22" y="44"/>
                  </a:cubicBezTo>
                  <a:cubicBezTo>
                    <a:pt x="5" y="44"/>
                    <a:pt x="5" y="44"/>
                    <a:pt x="5" y="44"/>
                  </a:cubicBezTo>
                  <a:moveTo>
                    <a:pt x="74" y="44"/>
                  </a:moveTo>
                  <a:cubicBezTo>
                    <a:pt x="73" y="37"/>
                    <a:pt x="72" y="30"/>
                    <a:pt x="69" y="24"/>
                  </a:cubicBezTo>
                  <a:cubicBezTo>
                    <a:pt x="72" y="22"/>
                    <a:pt x="76" y="20"/>
                    <a:pt x="79" y="17"/>
                  </a:cubicBezTo>
                  <a:cubicBezTo>
                    <a:pt x="86" y="24"/>
                    <a:pt x="89" y="34"/>
                    <a:pt x="90" y="44"/>
                  </a:cubicBezTo>
                  <a:cubicBezTo>
                    <a:pt x="74" y="44"/>
                    <a:pt x="74" y="44"/>
                    <a:pt x="74" y="44"/>
                  </a:cubicBezTo>
                  <a:moveTo>
                    <a:pt x="49" y="27"/>
                  </a:moveTo>
                  <a:cubicBezTo>
                    <a:pt x="49" y="5"/>
                    <a:pt x="49" y="5"/>
                    <a:pt x="49" y="5"/>
                  </a:cubicBezTo>
                  <a:cubicBezTo>
                    <a:pt x="56" y="9"/>
                    <a:pt x="62" y="16"/>
                    <a:pt x="65" y="23"/>
                  </a:cubicBezTo>
                  <a:cubicBezTo>
                    <a:pt x="60" y="25"/>
                    <a:pt x="55" y="27"/>
                    <a:pt x="49" y="27"/>
                  </a:cubicBezTo>
                  <a:moveTo>
                    <a:pt x="39" y="11"/>
                  </a:moveTo>
                  <a:cubicBezTo>
                    <a:pt x="41" y="8"/>
                    <a:pt x="44" y="6"/>
                    <a:pt x="46" y="4"/>
                  </a:cubicBezTo>
                  <a:cubicBezTo>
                    <a:pt x="46" y="27"/>
                    <a:pt x="46" y="27"/>
                    <a:pt x="46" y="27"/>
                  </a:cubicBezTo>
                  <a:cubicBezTo>
                    <a:pt x="40" y="27"/>
                    <a:pt x="35" y="26"/>
                    <a:pt x="30" y="23"/>
                  </a:cubicBezTo>
                  <a:cubicBezTo>
                    <a:pt x="32" y="20"/>
                    <a:pt x="34" y="16"/>
                    <a:pt x="37" y="13"/>
                  </a:cubicBezTo>
                  <a:cubicBezTo>
                    <a:pt x="37" y="12"/>
                    <a:pt x="38" y="12"/>
                    <a:pt x="39" y="11"/>
                  </a:cubicBezTo>
                  <a:moveTo>
                    <a:pt x="68" y="22"/>
                  </a:moveTo>
                  <a:cubicBezTo>
                    <a:pt x="64" y="15"/>
                    <a:pt x="58" y="8"/>
                    <a:pt x="51" y="3"/>
                  </a:cubicBezTo>
                  <a:cubicBezTo>
                    <a:pt x="61" y="4"/>
                    <a:pt x="70" y="8"/>
                    <a:pt x="77" y="15"/>
                  </a:cubicBezTo>
                  <a:cubicBezTo>
                    <a:pt x="74" y="17"/>
                    <a:pt x="71" y="20"/>
                    <a:pt x="68" y="22"/>
                  </a:cubicBezTo>
                  <a:moveTo>
                    <a:pt x="27" y="22"/>
                  </a:moveTo>
                  <a:cubicBezTo>
                    <a:pt x="24" y="20"/>
                    <a:pt x="20" y="18"/>
                    <a:pt x="17" y="15"/>
                  </a:cubicBezTo>
                  <a:cubicBezTo>
                    <a:pt x="25" y="8"/>
                    <a:pt x="34" y="4"/>
                    <a:pt x="44" y="3"/>
                  </a:cubicBezTo>
                  <a:cubicBezTo>
                    <a:pt x="37" y="8"/>
                    <a:pt x="31" y="15"/>
                    <a:pt x="27" y="22"/>
                  </a:cubicBezTo>
                  <a:moveTo>
                    <a:pt x="47" y="0"/>
                  </a:moveTo>
                  <a:cubicBezTo>
                    <a:pt x="44" y="0"/>
                    <a:pt x="42" y="0"/>
                    <a:pt x="39" y="1"/>
                  </a:cubicBezTo>
                  <a:cubicBezTo>
                    <a:pt x="38" y="1"/>
                    <a:pt x="37" y="1"/>
                    <a:pt x="36" y="2"/>
                  </a:cubicBezTo>
                  <a:cubicBezTo>
                    <a:pt x="28" y="4"/>
                    <a:pt x="20" y="8"/>
                    <a:pt x="13" y="15"/>
                  </a:cubicBezTo>
                  <a:cubicBezTo>
                    <a:pt x="13" y="16"/>
                    <a:pt x="12" y="17"/>
                    <a:pt x="12" y="17"/>
                  </a:cubicBezTo>
                  <a:cubicBezTo>
                    <a:pt x="9" y="20"/>
                    <a:pt x="8" y="23"/>
                    <a:pt x="6" y="26"/>
                  </a:cubicBezTo>
                  <a:cubicBezTo>
                    <a:pt x="0" y="38"/>
                    <a:pt x="1" y="54"/>
                    <a:pt x="6" y="65"/>
                  </a:cubicBezTo>
                  <a:cubicBezTo>
                    <a:pt x="10" y="72"/>
                    <a:pt x="15" y="78"/>
                    <a:pt x="22" y="83"/>
                  </a:cubicBezTo>
                  <a:cubicBezTo>
                    <a:pt x="22" y="83"/>
                    <a:pt x="23" y="84"/>
                    <a:pt x="24" y="84"/>
                  </a:cubicBezTo>
                  <a:cubicBezTo>
                    <a:pt x="31" y="88"/>
                    <a:pt x="38" y="91"/>
                    <a:pt x="46" y="91"/>
                  </a:cubicBezTo>
                  <a:cubicBezTo>
                    <a:pt x="47" y="91"/>
                    <a:pt x="47" y="91"/>
                    <a:pt x="48" y="90"/>
                  </a:cubicBezTo>
                  <a:cubicBezTo>
                    <a:pt x="65" y="90"/>
                    <a:pt x="82" y="79"/>
                    <a:pt x="89" y="63"/>
                  </a:cubicBezTo>
                  <a:cubicBezTo>
                    <a:pt x="94" y="51"/>
                    <a:pt x="93" y="34"/>
                    <a:pt x="86" y="22"/>
                  </a:cubicBezTo>
                  <a:cubicBezTo>
                    <a:pt x="78" y="9"/>
                    <a:pt x="64" y="1"/>
                    <a:pt x="50" y="0"/>
                  </a:cubicBezTo>
                  <a:cubicBezTo>
                    <a:pt x="49" y="0"/>
                    <a:pt x="48" y="0"/>
                    <a:pt x="47"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3" name="Freeform 1206"/>
            <p:cNvSpPr>
              <a:spLocks noEditPoints="1"/>
            </p:cNvSpPr>
            <p:nvPr/>
          </p:nvSpPr>
          <p:spPr bwMode="auto">
            <a:xfrm>
              <a:off x="6783165" y="2385989"/>
              <a:ext cx="282966" cy="259387"/>
            </a:xfrm>
            <a:custGeom>
              <a:avLst/>
              <a:gdLst>
                <a:gd name="T0" fmla="*/ 42 w 83"/>
                <a:gd name="T1" fmla="*/ 53 h 76"/>
                <a:gd name="T2" fmla="*/ 5 w 83"/>
                <a:gd name="T3" fmla="*/ 76 h 76"/>
                <a:gd name="T4" fmla="*/ 51 w 83"/>
                <a:gd name="T5" fmla="*/ 76 h 76"/>
                <a:gd name="T6" fmla="*/ 54 w 83"/>
                <a:gd name="T7" fmla="*/ 76 h 76"/>
                <a:gd name="T8" fmla="*/ 78 w 83"/>
                <a:gd name="T9" fmla="*/ 76 h 76"/>
                <a:gd name="T10" fmla="*/ 42 w 83"/>
                <a:gd name="T11" fmla="*/ 53 h 76"/>
                <a:gd name="T12" fmla="*/ 0 w 83"/>
                <a:gd name="T13" fmla="*/ 31 h 76"/>
                <a:gd name="T14" fmla="*/ 0 w 83"/>
                <a:gd name="T15" fmla="*/ 32 h 76"/>
                <a:gd name="T16" fmla="*/ 1 w 83"/>
                <a:gd name="T17" fmla="*/ 75 h 76"/>
                <a:gd name="T18" fmla="*/ 21 w 83"/>
                <a:gd name="T19" fmla="*/ 59 h 76"/>
                <a:gd name="T20" fmla="*/ 23 w 83"/>
                <a:gd name="T21" fmla="*/ 58 h 76"/>
                <a:gd name="T22" fmla="*/ 29 w 83"/>
                <a:gd name="T23" fmla="*/ 55 h 76"/>
                <a:gd name="T24" fmla="*/ 31 w 83"/>
                <a:gd name="T25" fmla="*/ 54 h 76"/>
                <a:gd name="T26" fmla="*/ 32 w 83"/>
                <a:gd name="T27" fmla="*/ 53 h 76"/>
                <a:gd name="T28" fmla="*/ 39 w 83"/>
                <a:gd name="T29" fmla="*/ 51 h 76"/>
                <a:gd name="T30" fmla="*/ 39 w 83"/>
                <a:gd name="T31" fmla="*/ 51 h 76"/>
                <a:gd name="T32" fmla="*/ 9 w 83"/>
                <a:gd name="T33" fmla="*/ 36 h 76"/>
                <a:gd name="T34" fmla="*/ 7 w 83"/>
                <a:gd name="T35" fmla="*/ 35 h 76"/>
                <a:gd name="T36" fmla="*/ 1 w 83"/>
                <a:gd name="T37" fmla="*/ 31 h 76"/>
                <a:gd name="T38" fmla="*/ 0 w 83"/>
                <a:gd name="T39" fmla="*/ 31 h 76"/>
                <a:gd name="T40" fmla="*/ 82 w 83"/>
                <a:gd name="T41" fmla="*/ 30 h 76"/>
                <a:gd name="T42" fmla="*/ 45 w 83"/>
                <a:gd name="T43" fmla="*/ 50 h 76"/>
                <a:gd name="T44" fmla="*/ 45 w 83"/>
                <a:gd name="T45" fmla="*/ 50 h 76"/>
                <a:gd name="T46" fmla="*/ 44 w 83"/>
                <a:gd name="T47" fmla="*/ 51 h 76"/>
                <a:gd name="T48" fmla="*/ 83 w 83"/>
                <a:gd name="T49" fmla="*/ 76 h 76"/>
                <a:gd name="T50" fmla="*/ 82 w 83"/>
                <a:gd name="T51" fmla="*/ 30 h 76"/>
                <a:gd name="T52" fmla="*/ 10 w 83"/>
                <a:gd name="T53" fmla="*/ 25 h 76"/>
                <a:gd name="T54" fmla="*/ 3 w 83"/>
                <a:gd name="T55" fmla="*/ 29 h 76"/>
                <a:gd name="T56" fmla="*/ 10 w 83"/>
                <a:gd name="T57" fmla="*/ 32 h 76"/>
                <a:gd name="T58" fmla="*/ 10 w 83"/>
                <a:gd name="T59" fmla="*/ 25 h 76"/>
                <a:gd name="T60" fmla="*/ 71 w 83"/>
                <a:gd name="T61" fmla="*/ 23 h 76"/>
                <a:gd name="T62" fmla="*/ 71 w 83"/>
                <a:gd name="T63" fmla="*/ 32 h 76"/>
                <a:gd name="T64" fmla="*/ 79 w 83"/>
                <a:gd name="T65" fmla="*/ 28 h 76"/>
                <a:gd name="T66" fmla="*/ 71 w 83"/>
                <a:gd name="T67" fmla="*/ 23 h 76"/>
                <a:gd name="T68" fmla="*/ 68 w 83"/>
                <a:gd name="T69" fmla="*/ 0 h 76"/>
                <a:gd name="T70" fmla="*/ 32 w 83"/>
                <a:gd name="T71" fmla="*/ 0 h 76"/>
                <a:gd name="T72" fmla="*/ 29 w 83"/>
                <a:gd name="T73" fmla="*/ 0 h 76"/>
                <a:gd name="T74" fmla="*/ 13 w 83"/>
                <a:gd name="T75" fmla="*/ 0 h 76"/>
                <a:gd name="T76" fmla="*/ 13 w 83"/>
                <a:gd name="T77" fmla="*/ 34 h 76"/>
                <a:gd name="T78" fmla="*/ 17 w 83"/>
                <a:gd name="T79" fmla="*/ 36 h 76"/>
                <a:gd name="T80" fmla="*/ 17 w 83"/>
                <a:gd name="T81" fmla="*/ 4 h 76"/>
                <a:gd name="T82" fmla="*/ 64 w 83"/>
                <a:gd name="T83" fmla="*/ 4 h 76"/>
                <a:gd name="T84" fmla="*/ 64 w 83"/>
                <a:gd name="T85" fmla="*/ 36 h 76"/>
                <a:gd name="T86" fmla="*/ 68 w 83"/>
                <a:gd name="T87" fmla="*/ 34 h 76"/>
                <a:gd name="T88" fmla="*/ 68 w 83"/>
                <a:gd name="T89" fmla="*/ 4 h 76"/>
                <a:gd name="T90" fmla="*/ 68 w 83"/>
                <a:gd name="T91" fmla="*/ 3 h 76"/>
                <a:gd name="T92" fmla="*/ 68 w 83"/>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3" h="76">
                  <a:moveTo>
                    <a:pt x="42" y="53"/>
                  </a:moveTo>
                  <a:cubicBezTo>
                    <a:pt x="28" y="55"/>
                    <a:pt x="5" y="76"/>
                    <a:pt x="5" y="76"/>
                  </a:cubicBezTo>
                  <a:cubicBezTo>
                    <a:pt x="51" y="76"/>
                    <a:pt x="51" y="76"/>
                    <a:pt x="51" y="76"/>
                  </a:cubicBezTo>
                  <a:cubicBezTo>
                    <a:pt x="54" y="76"/>
                    <a:pt x="54" y="76"/>
                    <a:pt x="54" y="76"/>
                  </a:cubicBezTo>
                  <a:cubicBezTo>
                    <a:pt x="78" y="76"/>
                    <a:pt x="78" y="76"/>
                    <a:pt x="78" y="76"/>
                  </a:cubicBezTo>
                  <a:cubicBezTo>
                    <a:pt x="55" y="55"/>
                    <a:pt x="42" y="53"/>
                    <a:pt x="42" y="53"/>
                  </a:cubicBezTo>
                  <a:moveTo>
                    <a:pt x="0" y="31"/>
                  </a:moveTo>
                  <a:cubicBezTo>
                    <a:pt x="0" y="32"/>
                    <a:pt x="0" y="32"/>
                    <a:pt x="0" y="32"/>
                  </a:cubicBezTo>
                  <a:cubicBezTo>
                    <a:pt x="1" y="75"/>
                    <a:pt x="1" y="75"/>
                    <a:pt x="1" y="75"/>
                  </a:cubicBezTo>
                  <a:cubicBezTo>
                    <a:pt x="1" y="75"/>
                    <a:pt x="10" y="67"/>
                    <a:pt x="21" y="59"/>
                  </a:cubicBezTo>
                  <a:cubicBezTo>
                    <a:pt x="22" y="59"/>
                    <a:pt x="23" y="59"/>
                    <a:pt x="23" y="58"/>
                  </a:cubicBezTo>
                  <a:cubicBezTo>
                    <a:pt x="25" y="57"/>
                    <a:pt x="27" y="56"/>
                    <a:pt x="29" y="55"/>
                  </a:cubicBezTo>
                  <a:cubicBezTo>
                    <a:pt x="30" y="54"/>
                    <a:pt x="30" y="54"/>
                    <a:pt x="31" y="54"/>
                  </a:cubicBezTo>
                  <a:cubicBezTo>
                    <a:pt x="31" y="54"/>
                    <a:pt x="32" y="53"/>
                    <a:pt x="32" y="53"/>
                  </a:cubicBezTo>
                  <a:cubicBezTo>
                    <a:pt x="34" y="52"/>
                    <a:pt x="37" y="51"/>
                    <a:pt x="39" y="51"/>
                  </a:cubicBezTo>
                  <a:cubicBezTo>
                    <a:pt x="39" y="51"/>
                    <a:pt x="39" y="51"/>
                    <a:pt x="39" y="51"/>
                  </a:cubicBezTo>
                  <a:cubicBezTo>
                    <a:pt x="9" y="36"/>
                    <a:pt x="9" y="36"/>
                    <a:pt x="9" y="36"/>
                  </a:cubicBezTo>
                  <a:cubicBezTo>
                    <a:pt x="7" y="35"/>
                    <a:pt x="7" y="35"/>
                    <a:pt x="7" y="35"/>
                  </a:cubicBezTo>
                  <a:cubicBezTo>
                    <a:pt x="1" y="31"/>
                    <a:pt x="1" y="31"/>
                    <a:pt x="1" y="31"/>
                  </a:cubicBezTo>
                  <a:cubicBezTo>
                    <a:pt x="0" y="31"/>
                    <a:pt x="0" y="31"/>
                    <a:pt x="0" y="31"/>
                  </a:cubicBezTo>
                  <a:moveTo>
                    <a:pt x="82" y="30"/>
                  </a:moveTo>
                  <a:cubicBezTo>
                    <a:pt x="45" y="50"/>
                    <a:pt x="45" y="50"/>
                    <a:pt x="45" y="50"/>
                  </a:cubicBezTo>
                  <a:cubicBezTo>
                    <a:pt x="45" y="50"/>
                    <a:pt x="45" y="50"/>
                    <a:pt x="45" y="50"/>
                  </a:cubicBezTo>
                  <a:cubicBezTo>
                    <a:pt x="44" y="51"/>
                    <a:pt x="44" y="51"/>
                    <a:pt x="44" y="51"/>
                  </a:cubicBezTo>
                  <a:cubicBezTo>
                    <a:pt x="49" y="52"/>
                    <a:pt x="63" y="57"/>
                    <a:pt x="83" y="76"/>
                  </a:cubicBezTo>
                  <a:cubicBezTo>
                    <a:pt x="82" y="30"/>
                    <a:pt x="82" y="30"/>
                    <a:pt x="82" y="30"/>
                  </a:cubicBezTo>
                  <a:moveTo>
                    <a:pt x="10" y="25"/>
                  </a:moveTo>
                  <a:cubicBezTo>
                    <a:pt x="8" y="26"/>
                    <a:pt x="5" y="28"/>
                    <a:pt x="3" y="29"/>
                  </a:cubicBezTo>
                  <a:cubicBezTo>
                    <a:pt x="10" y="32"/>
                    <a:pt x="10" y="32"/>
                    <a:pt x="10" y="32"/>
                  </a:cubicBezTo>
                  <a:cubicBezTo>
                    <a:pt x="10" y="25"/>
                    <a:pt x="10" y="25"/>
                    <a:pt x="10" y="25"/>
                  </a:cubicBezTo>
                  <a:moveTo>
                    <a:pt x="71" y="23"/>
                  </a:moveTo>
                  <a:cubicBezTo>
                    <a:pt x="71" y="32"/>
                    <a:pt x="71" y="32"/>
                    <a:pt x="71" y="32"/>
                  </a:cubicBezTo>
                  <a:cubicBezTo>
                    <a:pt x="79" y="28"/>
                    <a:pt x="79" y="28"/>
                    <a:pt x="79" y="28"/>
                  </a:cubicBezTo>
                  <a:cubicBezTo>
                    <a:pt x="79" y="28"/>
                    <a:pt x="76" y="26"/>
                    <a:pt x="71" y="23"/>
                  </a:cubicBezTo>
                  <a:moveTo>
                    <a:pt x="68" y="0"/>
                  </a:moveTo>
                  <a:cubicBezTo>
                    <a:pt x="32" y="0"/>
                    <a:pt x="32" y="0"/>
                    <a:pt x="32" y="0"/>
                  </a:cubicBezTo>
                  <a:cubicBezTo>
                    <a:pt x="29" y="0"/>
                    <a:pt x="29" y="0"/>
                    <a:pt x="29" y="0"/>
                  </a:cubicBezTo>
                  <a:cubicBezTo>
                    <a:pt x="13" y="0"/>
                    <a:pt x="13" y="0"/>
                    <a:pt x="13" y="0"/>
                  </a:cubicBezTo>
                  <a:cubicBezTo>
                    <a:pt x="13" y="34"/>
                    <a:pt x="13" y="34"/>
                    <a:pt x="13" y="34"/>
                  </a:cubicBezTo>
                  <a:cubicBezTo>
                    <a:pt x="17" y="36"/>
                    <a:pt x="17" y="36"/>
                    <a:pt x="17" y="36"/>
                  </a:cubicBezTo>
                  <a:cubicBezTo>
                    <a:pt x="17" y="4"/>
                    <a:pt x="17" y="4"/>
                    <a:pt x="17" y="4"/>
                  </a:cubicBezTo>
                  <a:cubicBezTo>
                    <a:pt x="64" y="4"/>
                    <a:pt x="64" y="4"/>
                    <a:pt x="64" y="4"/>
                  </a:cubicBezTo>
                  <a:cubicBezTo>
                    <a:pt x="64" y="36"/>
                    <a:pt x="64" y="36"/>
                    <a:pt x="64" y="36"/>
                  </a:cubicBezTo>
                  <a:cubicBezTo>
                    <a:pt x="68" y="34"/>
                    <a:pt x="68" y="34"/>
                    <a:pt x="68" y="34"/>
                  </a:cubicBezTo>
                  <a:cubicBezTo>
                    <a:pt x="68" y="4"/>
                    <a:pt x="68" y="4"/>
                    <a:pt x="68" y="4"/>
                  </a:cubicBezTo>
                  <a:cubicBezTo>
                    <a:pt x="68" y="3"/>
                    <a:pt x="68" y="3"/>
                    <a:pt x="68" y="3"/>
                  </a:cubicBezTo>
                  <a:cubicBezTo>
                    <a:pt x="68" y="0"/>
                    <a:pt x="68" y="0"/>
                    <a:pt x="68"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4" name="Freeform 1207"/>
            <p:cNvSpPr>
              <a:spLocks noEditPoints="1"/>
            </p:cNvSpPr>
            <p:nvPr/>
          </p:nvSpPr>
          <p:spPr bwMode="auto">
            <a:xfrm>
              <a:off x="6870750" y="2423043"/>
              <a:ext cx="97692" cy="101059"/>
            </a:xfrm>
            <a:custGeom>
              <a:avLst/>
              <a:gdLst>
                <a:gd name="T0" fmla="*/ 9 w 29"/>
                <a:gd name="T1" fmla="*/ 16 h 29"/>
                <a:gd name="T2" fmla="*/ 12 w 29"/>
                <a:gd name="T3" fmla="*/ 10 h 29"/>
                <a:gd name="T4" fmla="*/ 15 w 29"/>
                <a:gd name="T5" fmla="*/ 9 h 29"/>
                <a:gd name="T6" fmla="*/ 17 w 29"/>
                <a:gd name="T7" fmla="*/ 11 h 29"/>
                <a:gd name="T8" fmla="*/ 16 w 29"/>
                <a:gd name="T9" fmla="*/ 16 h 29"/>
                <a:gd name="T10" fmla="*/ 13 w 29"/>
                <a:gd name="T11" fmla="*/ 20 h 29"/>
                <a:gd name="T12" fmla="*/ 10 w 29"/>
                <a:gd name="T13" fmla="*/ 19 h 29"/>
                <a:gd name="T14" fmla="*/ 15 w 29"/>
                <a:gd name="T15" fmla="*/ 0 h 29"/>
                <a:gd name="T16" fmla="*/ 4 w 29"/>
                <a:gd name="T17" fmla="*/ 5 h 29"/>
                <a:gd name="T18" fmla="*/ 0 w 29"/>
                <a:gd name="T19" fmla="*/ 16 h 29"/>
                <a:gd name="T20" fmla="*/ 4 w 29"/>
                <a:gd name="T21" fmla="*/ 26 h 29"/>
                <a:gd name="T22" fmla="*/ 12 w 29"/>
                <a:gd name="T23" fmla="*/ 29 h 29"/>
                <a:gd name="T24" fmla="*/ 16 w 29"/>
                <a:gd name="T25" fmla="*/ 29 h 29"/>
                <a:gd name="T26" fmla="*/ 24 w 29"/>
                <a:gd name="T27" fmla="*/ 28 h 29"/>
                <a:gd name="T28" fmla="*/ 29 w 29"/>
                <a:gd name="T29" fmla="*/ 23 h 29"/>
                <a:gd name="T30" fmla="*/ 22 w 29"/>
                <a:gd name="T31" fmla="*/ 25 h 29"/>
                <a:gd name="T32" fmla="*/ 15 w 29"/>
                <a:gd name="T33" fmla="*/ 27 h 29"/>
                <a:gd name="T34" fmla="*/ 7 w 29"/>
                <a:gd name="T35" fmla="*/ 24 h 29"/>
                <a:gd name="T36" fmla="*/ 3 w 29"/>
                <a:gd name="T37" fmla="*/ 16 h 29"/>
                <a:gd name="T38" fmla="*/ 4 w 29"/>
                <a:gd name="T39" fmla="*/ 8 h 29"/>
                <a:gd name="T40" fmla="*/ 11 w 29"/>
                <a:gd name="T41" fmla="*/ 4 h 29"/>
                <a:gd name="T42" fmla="*/ 19 w 29"/>
                <a:gd name="T43" fmla="*/ 4 h 29"/>
                <a:gd name="T44" fmla="*/ 25 w 29"/>
                <a:gd name="T45" fmla="*/ 8 h 29"/>
                <a:gd name="T46" fmla="*/ 24 w 29"/>
                <a:gd name="T47" fmla="*/ 16 h 29"/>
                <a:gd name="T48" fmla="*/ 20 w 29"/>
                <a:gd name="T49" fmla="*/ 20 h 29"/>
                <a:gd name="T50" fmla="*/ 19 w 29"/>
                <a:gd name="T51" fmla="*/ 19 h 29"/>
                <a:gd name="T52" fmla="*/ 22 w 29"/>
                <a:gd name="T53" fmla="*/ 7 h 29"/>
                <a:gd name="T54" fmla="*/ 18 w 29"/>
                <a:gd name="T55" fmla="*/ 8 h 29"/>
                <a:gd name="T56" fmla="*/ 10 w 29"/>
                <a:gd name="T57" fmla="*/ 7 h 29"/>
                <a:gd name="T58" fmla="*/ 8 w 29"/>
                <a:gd name="T59" fmla="*/ 10 h 29"/>
                <a:gd name="T60" fmla="*/ 5 w 29"/>
                <a:gd name="T61" fmla="*/ 16 h 29"/>
                <a:gd name="T62" fmla="*/ 9 w 29"/>
                <a:gd name="T63" fmla="*/ 22 h 29"/>
                <a:gd name="T64" fmla="*/ 12 w 29"/>
                <a:gd name="T65" fmla="*/ 23 h 29"/>
                <a:gd name="T66" fmla="*/ 16 w 29"/>
                <a:gd name="T67" fmla="*/ 22 h 29"/>
                <a:gd name="T68" fmla="*/ 17 w 29"/>
                <a:gd name="T69" fmla="*/ 23 h 29"/>
                <a:gd name="T70" fmla="*/ 22 w 29"/>
                <a:gd name="T71" fmla="*/ 22 h 29"/>
                <a:gd name="T72" fmla="*/ 27 w 29"/>
                <a:gd name="T73" fmla="*/ 16 h 29"/>
                <a:gd name="T74" fmla="*/ 28 w 29"/>
                <a:gd name="T75" fmla="*/ 10 h 29"/>
                <a:gd name="T76" fmla="*/ 27 w 29"/>
                <a:gd name="T77" fmla="*/ 7 h 29"/>
                <a:gd name="T78" fmla="*/ 20 w 29"/>
                <a:gd name="T79"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29">
                  <a:moveTo>
                    <a:pt x="10" y="19"/>
                  </a:moveTo>
                  <a:cubicBezTo>
                    <a:pt x="9" y="18"/>
                    <a:pt x="9" y="17"/>
                    <a:pt x="9" y="16"/>
                  </a:cubicBezTo>
                  <a:cubicBezTo>
                    <a:pt x="9" y="15"/>
                    <a:pt x="10" y="14"/>
                    <a:pt x="10" y="13"/>
                  </a:cubicBezTo>
                  <a:cubicBezTo>
                    <a:pt x="10" y="12"/>
                    <a:pt x="11" y="11"/>
                    <a:pt x="12" y="10"/>
                  </a:cubicBezTo>
                  <a:cubicBezTo>
                    <a:pt x="12" y="9"/>
                    <a:pt x="13" y="9"/>
                    <a:pt x="14" y="9"/>
                  </a:cubicBezTo>
                  <a:cubicBezTo>
                    <a:pt x="14" y="9"/>
                    <a:pt x="15" y="9"/>
                    <a:pt x="15" y="9"/>
                  </a:cubicBezTo>
                  <a:cubicBezTo>
                    <a:pt x="16" y="10"/>
                    <a:pt x="16" y="10"/>
                    <a:pt x="16" y="10"/>
                  </a:cubicBezTo>
                  <a:cubicBezTo>
                    <a:pt x="16" y="10"/>
                    <a:pt x="16" y="11"/>
                    <a:pt x="17" y="11"/>
                  </a:cubicBezTo>
                  <a:cubicBezTo>
                    <a:pt x="17" y="12"/>
                    <a:pt x="17" y="12"/>
                    <a:pt x="17" y="13"/>
                  </a:cubicBezTo>
                  <a:cubicBezTo>
                    <a:pt x="17" y="14"/>
                    <a:pt x="17" y="15"/>
                    <a:pt x="16" y="16"/>
                  </a:cubicBezTo>
                  <a:cubicBezTo>
                    <a:pt x="16" y="17"/>
                    <a:pt x="15" y="18"/>
                    <a:pt x="15" y="19"/>
                  </a:cubicBezTo>
                  <a:cubicBezTo>
                    <a:pt x="14" y="20"/>
                    <a:pt x="13" y="20"/>
                    <a:pt x="13" y="20"/>
                  </a:cubicBezTo>
                  <a:cubicBezTo>
                    <a:pt x="12" y="20"/>
                    <a:pt x="12" y="20"/>
                    <a:pt x="12" y="20"/>
                  </a:cubicBezTo>
                  <a:cubicBezTo>
                    <a:pt x="11" y="20"/>
                    <a:pt x="11" y="20"/>
                    <a:pt x="10" y="19"/>
                  </a:cubicBezTo>
                  <a:cubicBezTo>
                    <a:pt x="10" y="19"/>
                    <a:pt x="10" y="19"/>
                    <a:pt x="10" y="19"/>
                  </a:cubicBezTo>
                  <a:moveTo>
                    <a:pt x="15" y="0"/>
                  </a:moveTo>
                  <a:cubicBezTo>
                    <a:pt x="13" y="0"/>
                    <a:pt x="11" y="1"/>
                    <a:pt x="9" y="1"/>
                  </a:cubicBezTo>
                  <a:cubicBezTo>
                    <a:pt x="7" y="2"/>
                    <a:pt x="5" y="3"/>
                    <a:pt x="4" y="5"/>
                  </a:cubicBezTo>
                  <a:cubicBezTo>
                    <a:pt x="3" y="6"/>
                    <a:pt x="1" y="8"/>
                    <a:pt x="1" y="10"/>
                  </a:cubicBezTo>
                  <a:cubicBezTo>
                    <a:pt x="0" y="11"/>
                    <a:pt x="0" y="13"/>
                    <a:pt x="0" y="16"/>
                  </a:cubicBezTo>
                  <a:cubicBezTo>
                    <a:pt x="0" y="18"/>
                    <a:pt x="0" y="19"/>
                    <a:pt x="1" y="21"/>
                  </a:cubicBezTo>
                  <a:cubicBezTo>
                    <a:pt x="1" y="23"/>
                    <a:pt x="2" y="24"/>
                    <a:pt x="4" y="26"/>
                  </a:cubicBezTo>
                  <a:cubicBezTo>
                    <a:pt x="5" y="27"/>
                    <a:pt x="7" y="28"/>
                    <a:pt x="9" y="28"/>
                  </a:cubicBezTo>
                  <a:cubicBezTo>
                    <a:pt x="10" y="29"/>
                    <a:pt x="11" y="29"/>
                    <a:pt x="12" y="29"/>
                  </a:cubicBezTo>
                  <a:cubicBezTo>
                    <a:pt x="13" y="29"/>
                    <a:pt x="14" y="29"/>
                    <a:pt x="15" y="29"/>
                  </a:cubicBezTo>
                  <a:cubicBezTo>
                    <a:pt x="15" y="29"/>
                    <a:pt x="15" y="29"/>
                    <a:pt x="16" y="29"/>
                  </a:cubicBezTo>
                  <a:cubicBezTo>
                    <a:pt x="17" y="29"/>
                    <a:pt x="19" y="29"/>
                    <a:pt x="20" y="29"/>
                  </a:cubicBezTo>
                  <a:cubicBezTo>
                    <a:pt x="22" y="29"/>
                    <a:pt x="23" y="28"/>
                    <a:pt x="24" y="28"/>
                  </a:cubicBezTo>
                  <a:cubicBezTo>
                    <a:pt x="25" y="27"/>
                    <a:pt x="26" y="26"/>
                    <a:pt x="27" y="25"/>
                  </a:cubicBezTo>
                  <a:cubicBezTo>
                    <a:pt x="28" y="25"/>
                    <a:pt x="28" y="24"/>
                    <a:pt x="29" y="23"/>
                  </a:cubicBezTo>
                  <a:cubicBezTo>
                    <a:pt x="26" y="23"/>
                    <a:pt x="26" y="23"/>
                    <a:pt x="26" y="23"/>
                  </a:cubicBezTo>
                  <a:cubicBezTo>
                    <a:pt x="25" y="24"/>
                    <a:pt x="24" y="25"/>
                    <a:pt x="22" y="25"/>
                  </a:cubicBezTo>
                  <a:cubicBezTo>
                    <a:pt x="21" y="26"/>
                    <a:pt x="20" y="26"/>
                    <a:pt x="18" y="26"/>
                  </a:cubicBezTo>
                  <a:cubicBezTo>
                    <a:pt x="17" y="27"/>
                    <a:pt x="16" y="27"/>
                    <a:pt x="15" y="27"/>
                  </a:cubicBezTo>
                  <a:cubicBezTo>
                    <a:pt x="14" y="27"/>
                    <a:pt x="13" y="26"/>
                    <a:pt x="11" y="26"/>
                  </a:cubicBezTo>
                  <a:cubicBezTo>
                    <a:pt x="9" y="26"/>
                    <a:pt x="8" y="25"/>
                    <a:pt x="7" y="24"/>
                  </a:cubicBezTo>
                  <a:cubicBezTo>
                    <a:pt x="5" y="23"/>
                    <a:pt x="4" y="22"/>
                    <a:pt x="4" y="20"/>
                  </a:cubicBezTo>
                  <a:cubicBezTo>
                    <a:pt x="3" y="19"/>
                    <a:pt x="3" y="17"/>
                    <a:pt x="3" y="16"/>
                  </a:cubicBezTo>
                  <a:cubicBezTo>
                    <a:pt x="3" y="14"/>
                    <a:pt x="3" y="13"/>
                    <a:pt x="3" y="12"/>
                  </a:cubicBezTo>
                  <a:cubicBezTo>
                    <a:pt x="3" y="11"/>
                    <a:pt x="4" y="10"/>
                    <a:pt x="4" y="8"/>
                  </a:cubicBezTo>
                  <a:cubicBezTo>
                    <a:pt x="5" y="7"/>
                    <a:pt x="6" y="6"/>
                    <a:pt x="7" y="6"/>
                  </a:cubicBezTo>
                  <a:cubicBezTo>
                    <a:pt x="8" y="5"/>
                    <a:pt x="9" y="4"/>
                    <a:pt x="11" y="4"/>
                  </a:cubicBezTo>
                  <a:cubicBezTo>
                    <a:pt x="12" y="3"/>
                    <a:pt x="13" y="3"/>
                    <a:pt x="15" y="3"/>
                  </a:cubicBezTo>
                  <a:cubicBezTo>
                    <a:pt x="17" y="3"/>
                    <a:pt x="18" y="3"/>
                    <a:pt x="19" y="4"/>
                  </a:cubicBezTo>
                  <a:cubicBezTo>
                    <a:pt x="21" y="4"/>
                    <a:pt x="22" y="5"/>
                    <a:pt x="23" y="6"/>
                  </a:cubicBezTo>
                  <a:cubicBezTo>
                    <a:pt x="24" y="6"/>
                    <a:pt x="24" y="7"/>
                    <a:pt x="25" y="8"/>
                  </a:cubicBezTo>
                  <a:cubicBezTo>
                    <a:pt x="25" y="9"/>
                    <a:pt x="25" y="11"/>
                    <a:pt x="25" y="12"/>
                  </a:cubicBezTo>
                  <a:cubicBezTo>
                    <a:pt x="25" y="13"/>
                    <a:pt x="25" y="15"/>
                    <a:pt x="24" y="16"/>
                  </a:cubicBezTo>
                  <a:cubicBezTo>
                    <a:pt x="24" y="17"/>
                    <a:pt x="23" y="18"/>
                    <a:pt x="22" y="19"/>
                  </a:cubicBezTo>
                  <a:cubicBezTo>
                    <a:pt x="21" y="19"/>
                    <a:pt x="21" y="20"/>
                    <a:pt x="20" y="20"/>
                  </a:cubicBezTo>
                  <a:cubicBezTo>
                    <a:pt x="20" y="20"/>
                    <a:pt x="20" y="20"/>
                    <a:pt x="20" y="20"/>
                  </a:cubicBezTo>
                  <a:cubicBezTo>
                    <a:pt x="19" y="19"/>
                    <a:pt x="19" y="19"/>
                    <a:pt x="19" y="19"/>
                  </a:cubicBezTo>
                  <a:cubicBezTo>
                    <a:pt x="19" y="19"/>
                    <a:pt x="20" y="18"/>
                    <a:pt x="20" y="18"/>
                  </a:cubicBezTo>
                  <a:cubicBezTo>
                    <a:pt x="22" y="7"/>
                    <a:pt x="22" y="7"/>
                    <a:pt x="22" y="7"/>
                  </a:cubicBezTo>
                  <a:cubicBezTo>
                    <a:pt x="18" y="7"/>
                    <a:pt x="18" y="7"/>
                    <a:pt x="18" y="7"/>
                  </a:cubicBezTo>
                  <a:cubicBezTo>
                    <a:pt x="18" y="8"/>
                    <a:pt x="18" y="8"/>
                    <a:pt x="18" y="8"/>
                  </a:cubicBezTo>
                  <a:cubicBezTo>
                    <a:pt x="17" y="7"/>
                    <a:pt x="15" y="6"/>
                    <a:pt x="14" y="6"/>
                  </a:cubicBezTo>
                  <a:cubicBezTo>
                    <a:pt x="12" y="6"/>
                    <a:pt x="11" y="7"/>
                    <a:pt x="10" y="7"/>
                  </a:cubicBezTo>
                  <a:cubicBezTo>
                    <a:pt x="10" y="8"/>
                    <a:pt x="10" y="8"/>
                    <a:pt x="9" y="8"/>
                  </a:cubicBezTo>
                  <a:cubicBezTo>
                    <a:pt x="9" y="8"/>
                    <a:pt x="8" y="9"/>
                    <a:pt x="8" y="10"/>
                  </a:cubicBezTo>
                  <a:cubicBezTo>
                    <a:pt x="7" y="10"/>
                    <a:pt x="7" y="11"/>
                    <a:pt x="6" y="12"/>
                  </a:cubicBezTo>
                  <a:cubicBezTo>
                    <a:pt x="6" y="13"/>
                    <a:pt x="5" y="15"/>
                    <a:pt x="5" y="16"/>
                  </a:cubicBezTo>
                  <a:cubicBezTo>
                    <a:pt x="5" y="18"/>
                    <a:pt x="6" y="19"/>
                    <a:pt x="6" y="20"/>
                  </a:cubicBezTo>
                  <a:cubicBezTo>
                    <a:pt x="7" y="21"/>
                    <a:pt x="8" y="22"/>
                    <a:pt x="9" y="22"/>
                  </a:cubicBezTo>
                  <a:cubicBezTo>
                    <a:pt x="10" y="23"/>
                    <a:pt x="10" y="23"/>
                    <a:pt x="11" y="23"/>
                  </a:cubicBezTo>
                  <a:cubicBezTo>
                    <a:pt x="12" y="23"/>
                    <a:pt x="12" y="23"/>
                    <a:pt x="12" y="23"/>
                  </a:cubicBezTo>
                  <a:cubicBezTo>
                    <a:pt x="13" y="22"/>
                    <a:pt x="14" y="22"/>
                    <a:pt x="15" y="21"/>
                  </a:cubicBezTo>
                  <a:cubicBezTo>
                    <a:pt x="15" y="21"/>
                    <a:pt x="16" y="22"/>
                    <a:pt x="16" y="22"/>
                  </a:cubicBezTo>
                  <a:cubicBezTo>
                    <a:pt x="16" y="22"/>
                    <a:pt x="16" y="22"/>
                    <a:pt x="16" y="22"/>
                  </a:cubicBezTo>
                  <a:cubicBezTo>
                    <a:pt x="16" y="22"/>
                    <a:pt x="17" y="23"/>
                    <a:pt x="17" y="23"/>
                  </a:cubicBezTo>
                  <a:cubicBezTo>
                    <a:pt x="17" y="23"/>
                    <a:pt x="18" y="23"/>
                    <a:pt x="18" y="23"/>
                  </a:cubicBezTo>
                  <a:cubicBezTo>
                    <a:pt x="20" y="23"/>
                    <a:pt x="21" y="22"/>
                    <a:pt x="22" y="22"/>
                  </a:cubicBezTo>
                  <a:cubicBezTo>
                    <a:pt x="23" y="21"/>
                    <a:pt x="24" y="20"/>
                    <a:pt x="25" y="19"/>
                  </a:cubicBezTo>
                  <a:cubicBezTo>
                    <a:pt x="26" y="18"/>
                    <a:pt x="27" y="17"/>
                    <a:pt x="27" y="16"/>
                  </a:cubicBezTo>
                  <a:cubicBezTo>
                    <a:pt x="28" y="15"/>
                    <a:pt x="28" y="13"/>
                    <a:pt x="28" y="12"/>
                  </a:cubicBezTo>
                  <a:cubicBezTo>
                    <a:pt x="28" y="11"/>
                    <a:pt x="28" y="10"/>
                    <a:pt x="28" y="10"/>
                  </a:cubicBezTo>
                  <a:cubicBezTo>
                    <a:pt x="28" y="9"/>
                    <a:pt x="28" y="8"/>
                    <a:pt x="27" y="7"/>
                  </a:cubicBezTo>
                  <a:cubicBezTo>
                    <a:pt x="27" y="7"/>
                    <a:pt x="27" y="7"/>
                    <a:pt x="27" y="7"/>
                  </a:cubicBezTo>
                  <a:cubicBezTo>
                    <a:pt x="26" y="5"/>
                    <a:pt x="26" y="4"/>
                    <a:pt x="25" y="4"/>
                  </a:cubicBezTo>
                  <a:cubicBezTo>
                    <a:pt x="23" y="2"/>
                    <a:pt x="22" y="2"/>
                    <a:pt x="20" y="1"/>
                  </a:cubicBezTo>
                  <a:cubicBezTo>
                    <a:pt x="19" y="1"/>
                    <a:pt x="17" y="0"/>
                    <a:pt x="15"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5" name="Freeform 1208"/>
            <p:cNvSpPr>
              <a:spLocks noEditPoints="1"/>
            </p:cNvSpPr>
            <p:nvPr/>
          </p:nvSpPr>
          <p:spPr bwMode="auto">
            <a:xfrm>
              <a:off x="5843312" y="1813319"/>
              <a:ext cx="10107" cy="23582"/>
            </a:xfrm>
            <a:custGeom>
              <a:avLst/>
              <a:gdLst>
                <a:gd name="T0" fmla="*/ 2 w 3"/>
                <a:gd name="T1" fmla="*/ 1 h 7"/>
                <a:gd name="T2" fmla="*/ 2 w 3"/>
                <a:gd name="T3" fmla="*/ 6 h 7"/>
                <a:gd name="T4" fmla="*/ 2 w 3"/>
                <a:gd name="T5" fmla="*/ 6 h 7"/>
                <a:gd name="T6" fmla="*/ 2 w 3"/>
                <a:gd name="T7" fmla="*/ 2 h 7"/>
                <a:gd name="T8" fmla="*/ 2 w 3"/>
                <a:gd name="T9" fmla="*/ 1 h 7"/>
                <a:gd name="T10" fmla="*/ 1 w 3"/>
                <a:gd name="T11" fmla="*/ 0 h 7"/>
                <a:gd name="T12" fmla="*/ 0 w 3"/>
                <a:gd name="T13" fmla="*/ 7 h 7"/>
                <a:gd name="T14" fmla="*/ 1 w 3"/>
                <a:gd name="T15" fmla="*/ 7 h 7"/>
                <a:gd name="T16" fmla="*/ 1 w 3"/>
                <a:gd name="T17" fmla="*/ 7 h 7"/>
                <a:gd name="T18" fmla="*/ 2 w 3"/>
                <a:gd name="T19" fmla="*/ 7 h 7"/>
                <a:gd name="T20" fmla="*/ 1 w 3"/>
                <a:gd name="T21" fmla="*/ 7 h 7"/>
                <a:gd name="T22" fmla="*/ 2 w 3"/>
                <a:gd name="T23" fmla="*/ 1 h 7"/>
                <a:gd name="T24" fmla="*/ 2 w 3"/>
                <a:gd name="T25" fmla="*/ 1 h 7"/>
                <a:gd name="T26" fmla="*/ 1 w 3"/>
                <a:gd name="T27" fmla="*/ 0 h 7"/>
                <a:gd name="T28" fmla="*/ 1 w 3"/>
                <a:gd name="T2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7">
                  <a:moveTo>
                    <a:pt x="2" y="1"/>
                  </a:moveTo>
                  <a:cubicBezTo>
                    <a:pt x="2" y="6"/>
                    <a:pt x="2" y="6"/>
                    <a:pt x="2" y="6"/>
                  </a:cubicBezTo>
                  <a:cubicBezTo>
                    <a:pt x="2" y="6"/>
                    <a:pt x="2" y="6"/>
                    <a:pt x="2" y="6"/>
                  </a:cubicBezTo>
                  <a:cubicBezTo>
                    <a:pt x="2" y="2"/>
                    <a:pt x="2" y="2"/>
                    <a:pt x="2" y="2"/>
                  </a:cubicBezTo>
                  <a:cubicBezTo>
                    <a:pt x="3" y="1"/>
                    <a:pt x="2" y="1"/>
                    <a:pt x="2" y="1"/>
                  </a:cubicBezTo>
                  <a:moveTo>
                    <a:pt x="1" y="0"/>
                  </a:moveTo>
                  <a:cubicBezTo>
                    <a:pt x="0" y="7"/>
                    <a:pt x="0" y="7"/>
                    <a:pt x="0" y="7"/>
                  </a:cubicBezTo>
                  <a:cubicBezTo>
                    <a:pt x="1" y="7"/>
                    <a:pt x="1" y="7"/>
                    <a:pt x="1" y="7"/>
                  </a:cubicBezTo>
                  <a:cubicBezTo>
                    <a:pt x="1" y="7"/>
                    <a:pt x="1" y="7"/>
                    <a:pt x="1" y="7"/>
                  </a:cubicBezTo>
                  <a:cubicBezTo>
                    <a:pt x="1" y="7"/>
                    <a:pt x="1" y="7"/>
                    <a:pt x="2" y="7"/>
                  </a:cubicBezTo>
                  <a:cubicBezTo>
                    <a:pt x="1" y="7"/>
                    <a:pt x="1" y="7"/>
                    <a:pt x="1" y="7"/>
                  </a:cubicBezTo>
                  <a:cubicBezTo>
                    <a:pt x="2" y="1"/>
                    <a:pt x="2" y="1"/>
                    <a:pt x="2" y="1"/>
                  </a:cubicBezTo>
                  <a:cubicBezTo>
                    <a:pt x="2" y="1"/>
                    <a:pt x="2" y="1"/>
                    <a:pt x="2" y="1"/>
                  </a:cubicBezTo>
                  <a:cubicBezTo>
                    <a:pt x="2" y="0"/>
                    <a:pt x="2" y="0"/>
                    <a:pt x="1" y="0"/>
                  </a:cubicBezTo>
                  <a:cubicBezTo>
                    <a:pt x="1" y="0"/>
                    <a:pt x="1"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6" name="Freeform 1209"/>
            <p:cNvSpPr>
              <a:spLocks/>
            </p:cNvSpPr>
            <p:nvPr/>
          </p:nvSpPr>
          <p:spPr bwMode="auto">
            <a:xfrm>
              <a:off x="5846681" y="1816687"/>
              <a:ext cx="3370" cy="20212"/>
            </a:xfrm>
            <a:custGeom>
              <a:avLst/>
              <a:gdLst>
                <a:gd name="T0" fmla="*/ 1 w 1"/>
                <a:gd name="T1" fmla="*/ 0 h 6"/>
                <a:gd name="T2" fmla="*/ 1 w 1"/>
                <a:gd name="T3" fmla="*/ 0 h 6"/>
                <a:gd name="T4" fmla="*/ 1 w 1"/>
                <a:gd name="T5" fmla="*/ 0 h 6"/>
                <a:gd name="T6" fmla="*/ 0 w 1"/>
                <a:gd name="T7" fmla="*/ 6 h 6"/>
                <a:gd name="T8" fmla="*/ 1 w 1"/>
                <a:gd name="T9" fmla="*/ 6 h 6"/>
                <a:gd name="T10" fmla="*/ 1 w 1"/>
                <a:gd name="T11" fmla="*/ 6 h 6"/>
                <a:gd name="T12" fmla="*/ 1 w 1"/>
                <a:gd name="T13" fmla="*/ 6 h 6"/>
                <a:gd name="T14" fmla="*/ 1 w 1"/>
                <a:gd name="T15" fmla="*/ 5 h 6"/>
                <a:gd name="T16" fmla="*/ 1 w 1"/>
                <a:gd name="T17" fmla="*/ 0 h 6"/>
                <a:gd name="T18" fmla="*/ 1 w 1"/>
                <a:gd name="T19" fmla="*/ 0 h 6"/>
                <a:gd name="T20" fmla="*/ 1 w 1"/>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6">
                  <a:moveTo>
                    <a:pt x="1" y="0"/>
                  </a:moveTo>
                  <a:lnTo>
                    <a:pt x="1" y="0"/>
                  </a:lnTo>
                  <a:lnTo>
                    <a:pt x="1" y="0"/>
                  </a:lnTo>
                  <a:lnTo>
                    <a:pt x="0" y="6"/>
                  </a:lnTo>
                  <a:lnTo>
                    <a:pt x="1" y="6"/>
                  </a:lnTo>
                  <a:lnTo>
                    <a:pt x="1" y="6"/>
                  </a:lnTo>
                  <a:lnTo>
                    <a:pt x="1" y="6"/>
                  </a:lnTo>
                  <a:lnTo>
                    <a:pt x="1" y="5"/>
                  </a:lnTo>
                  <a:lnTo>
                    <a:pt x="1" y="0"/>
                  </a:lnTo>
                  <a:lnTo>
                    <a:pt x="1" y="0"/>
                  </a:lnTo>
                  <a:lnTo>
                    <a:pt x="1" y="0"/>
                  </a:lnTo>
                  <a:close/>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7" name="Freeform 1211"/>
            <p:cNvSpPr>
              <a:spLocks/>
            </p:cNvSpPr>
            <p:nvPr/>
          </p:nvSpPr>
          <p:spPr bwMode="auto">
            <a:xfrm>
              <a:off x="5846681" y="1816688"/>
              <a:ext cx="3369" cy="20212"/>
            </a:xfrm>
            <a:custGeom>
              <a:avLst/>
              <a:gdLst>
                <a:gd name="T0" fmla="*/ 1 w 1"/>
                <a:gd name="T1" fmla="*/ 0 h 6"/>
                <a:gd name="T2" fmla="*/ 1 w 1"/>
                <a:gd name="T3" fmla="*/ 0 h 6"/>
                <a:gd name="T4" fmla="*/ 1 w 1"/>
                <a:gd name="T5" fmla="*/ 0 h 6"/>
                <a:gd name="T6" fmla="*/ 0 w 1"/>
                <a:gd name="T7" fmla="*/ 6 h 6"/>
                <a:gd name="T8" fmla="*/ 1 w 1"/>
                <a:gd name="T9" fmla="*/ 6 h 6"/>
                <a:gd name="T10" fmla="*/ 1 w 1"/>
                <a:gd name="T11" fmla="*/ 6 h 6"/>
                <a:gd name="T12" fmla="*/ 1 w 1"/>
                <a:gd name="T13" fmla="*/ 6 h 6"/>
                <a:gd name="T14" fmla="*/ 1 w 1"/>
                <a:gd name="T15" fmla="*/ 5 h 6"/>
                <a:gd name="T16" fmla="*/ 1 w 1"/>
                <a:gd name="T17" fmla="*/ 0 h 6"/>
                <a:gd name="T18" fmla="*/ 1 w 1"/>
                <a:gd name="T19" fmla="*/ 0 h 6"/>
                <a:gd name="T20" fmla="*/ 1 w 1"/>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6">
                  <a:moveTo>
                    <a:pt x="1" y="0"/>
                  </a:moveTo>
                  <a:lnTo>
                    <a:pt x="1" y="0"/>
                  </a:lnTo>
                  <a:lnTo>
                    <a:pt x="1" y="0"/>
                  </a:lnTo>
                  <a:lnTo>
                    <a:pt x="0" y="6"/>
                  </a:lnTo>
                  <a:lnTo>
                    <a:pt x="1" y="6"/>
                  </a:lnTo>
                  <a:lnTo>
                    <a:pt x="1" y="6"/>
                  </a:lnTo>
                  <a:lnTo>
                    <a:pt x="1" y="6"/>
                  </a:lnTo>
                  <a:lnTo>
                    <a:pt x="1" y="5"/>
                  </a:lnTo>
                  <a:lnTo>
                    <a:pt x="1" y="0"/>
                  </a:lnTo>
                  <a:lnTo>
                    <a:pt x="1" y="0"/>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8" name="Freeform 1212"/>
            <p:cNvSpPr>
              <a:spLocks noEditPoints="1"/>
            </p:cNvSpPr>
            <p:nvPr/>
          </p:nvSpPr>
          <p:spPr bwMode="auto">
            <a:xfrm>
              <a:off x="5772570" y="1786370"/>
              <a:ext cx="74110" cy="67373"/>
            </a:xfrm>
            <a:custGeom>
              <a:avLst/>
              <a:gdLst>
                <a:gd name="T0" fmla="*/ 19 w 22"/>
                <a:gd name="T1" fmla="*/ 2 h 20"/>
                <a:gd name="T2" fmla="*/ 17 w 22"/>
                <a:gd name="T3" fmla="*/ 20 h 20"/>
                <a:gd name="T4" fmla="*/ 17 w 22"/>
                <a:gd name="T5" fmla="*/ 20 h 20"/>
                <a:gd name="T6" fmla="*/ 18 w 22"/>
                <a:gd name="T7" fmla="*/ 20 h 20"/>
                <a:gd name="T8" fmla="*/ 19 w 22"/>
                <a:gd name="T9" fmla="*/ 20 h 20"/>
                <a:gd name="T10" fmla="*/ 21 w 22"/>
                <a:gd name="T11" fmla="*/ 17 h 20"/>
                <a:gd name="T12" fmla="*/ 21 w 22"/>
                <a:gd name="T13" fmla="*/ 15 h 20"/>
                <a:gd name="T14" fmla="*/ 22 w 22"/>
                <a:gd name="T15" fmla="*/ 8 h 20"/>
                <a:gd name="T16" fmla="*/ 22 w 22"/>
                <a:gd name="T17" fmla="*/ 6 h 20"/>
                <a:gd name="T18" fmla="*/ 22 w 22"/>
                <a:gd name="T19" fmla="*/ 6 h 20"/>
                <a:gd name="T20" fmla="*/ 18 w 22"/>
                <a:gd name="T21" fmla="*/ 5 h 20"/>
                <a:gd name="T22" fmla="*/ 19 w 22"/>
                <a:gd name="T23" fmla="*/ 3 h 20"/>
                <a:gd name="T24" fmla="*/ 21 w 22"/>
                <a:gd name="T25" fmla="*/ 3 h 20"/>
                <a:gd name="T26" fmla="*/ 19 w 22"/>
                <a:gd name="T27" fmla="*/ 2 h 20"/>
                <a:gd name="T28" fmla="*/ 19 w 22"/>
                <a:gd name="T29" fmla="*/ 2 h 20"/>
                <a:gd name="T30" fmla="*/ 1 w 22"/>
                <a:gd name="T31" fmla="*/ 0 h 20"/>
                <a:gd name="T32" fmla="*/ 0 w 22"/>
                <a:gd name="T33" fmla="*/ 0 h 20"/>
                <a:gd name="T34" fmla="*/ 2 w 22"/>
                <a:gd name="T35" fmla="*/ 1 h 20"/>
                <a:gd name="T36" fmla="*/ 2 w 22"/>
                <a:gd name="T37" fmla="*/ 1 h 20"/>
                <a:gd name="T38" fmla="*/ 2 w 22"/>
                <a:gd name="T39" fmla="*/ 1 h 20"/>
                <a:gd name="T40" fmla="*/ 2 w 22"/>
                <a:gd name="T41" fmla="*/ 4 h 20"/>
                <a:gd name="T42" fmla="*/ 2 w 22"/>
                <a:gd name="T43" fmla="*/ 4 h 20"/>
                <a:gd name="T44" fmla="*/ 1 w 22"/>
                <a:gd name="T45" fmla="*/ 19 h 20"/>
                <a:gd name="T46" fmla="*/ 1 w 22"/>
                <a:gd name="T47" fmla="*/ 19 h 20"/>
                <a:gd name="T48" fmla="*/ 3 w 22"/>
                <a:gd name="T49" fmla="*/ 0 h 20"/>
                <a:gd name="T50" fmla="*/ 2 w 22"/>
                <a:gd name="T51" fmla="*/ 0 h 20"/>
                <a:gd name="T52" fmla="*/ 1 w 22"/>
                <a:gd name="T5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 h="20">
                  <a:moveTo>
                    <a:pt x="19" y="2"/>
                  </a:moveTo>
                  <a:cubicBezTo>
                    <a:pt x="17" y="20"/>
                    <a:pt x="17" y="20"/>
                    <a:pt x="17" y="20"/>
                  </a:cubicBezTo>
                  <a:cubicBezTo>
                    <a:pt x="17" y="20"/>
                    <a:pt x="17" y="20"/>
                    <a:pt x="17" y="20"/>
                  </a:cubicBezTo>
                  <a:cubicBezTo>
                    <a:pt x="17" y="20"/>
                    <a:pt x="17" y="20"/>
                    <a:pt x="18" y="20"/>
                  </a:cubicBezTo>
                  <a:cubicBezTo>
                    <a:pt x="18" y="20"/>
                    <a:pt x="19" y="20"/>
                    <a:pt x="19" y="20"/>
                  </a:cubicBezTo>
                  <a:cubicBezTo>
                    <a:pt x="20" y="20"/>
                    <a:pt x="21" y="18"/>
                    <a:pt x="21" y="17"/>
                  </a:cubicBezTo>
                  <a:cubicBezTo>
                    <a:pt x="21" y="15"/>
                    <a:pt x="21" y="15"/>
                    <a:pt x="21" y="15"/>
                  </a:cubicBezTo>
                  <a:cubicBezTo>
                    <a:pt x="22" y="8"/>
                    <a:pt x="22" y="8"/>
                    <a:pt x="22" y="8"/>
                  </a:cubicBezTo>
                  <a:cubicBezTo>
                    <a:pt x="22" y="6"/>
                    <a:pt x="22" y="6"/>
                    <a:pt x="22" y="6"/>
                  </a:cubicBezTo>
                  <a:cubicBezTo>
                    <a:pt x="22" y="6"/>
                    <a:pt x="22" y="6"/>
                    <a:pt x="22" y="6"/>
                  </a:cubicBezTo>
                  <a:cubicBezTo>
                    <a:pt x="18" y="5"/>
                    <a:pt x="18" y="5"/>
                    <a:pt x="18" y="5"/>
                  </a:cubicBezTo>
                  <a:cubicBezTo>
                    <a:pt x="19" y="3"/>
                    <a:pt x="19" y="3"/>
                    <a:pt x="19" y="3"/>
                  </a:cubicBezTo>
                  <a:cubicBezTo>
                    <a:pt x="21" y="3"/>
                    <a:pt x="21" y="3"/>
                    <a:pt x="21" y="3"/>
                  </a:cubicBezTo>
                  <a:cubicBezTo>
                    <a:pt x="21" y="3"/>
                    <a:pt x="20" y="2"/>
                    <a:pt x="19" y="2"/>
                  </a:cubicBezTo>
                  <a:cubicBezTo>
                    <a:pt x="19" y="2"/>
                    <a:pt x="19" y="2"/>
                    <a:pt x="19" y="2"/>
                  </a:cubicBezTo>
                  <a:moveTo>
                    <a:pt x="1" y="0"/>
                  </a:moveTo>
                  <a:cubicBezTo>
                    <a:pt x="1" y="0"/>
                    <a:pt x="1" y="0"/>
                    <a:pt x="0" y="0"/>
                  </a:cubicBezTo>
                  <a:cubicBezTo>
                    <a:pt x="1" y="0"/>
                    <a:pt x="2" y="0"/>
                    <a:pt x="2" y="1"/>
                  </a:cubicBezTo>
                  <a:cubicBezTo>
                    <a:pt x="2" y="1"/>
                    <a:pt x="2" y="1"/>
                    <a:pt x="2" y="1"/>
                  </a:cubicBezTo>
                  <a:cubicBezTo>
                    <a:pt x="2" y="1"/>
                    <a:pt x="2" y="1"/>
                    <a:pt x="2" y="1"/>
                  </a:cubicBezTo>
                  <a:cubicBezTo>
                    <a:pt x="2" y="4"/>
                    <a:pt x="2" y="4"/>
                    <a:pt x="2" y="4"/>
                  </a:cubicBezTo>
                  <a:cubicBezTo>
                    <a:pt x="2" y="4"/>
                    <a:pt x="2" y="4"/>
                    <a:pt x="2" y="4"/>
                  </a:cubicBezTo>
                  <a:cubicBezTo>
                    <a:pt x="1" y="19"/>
                    <a:pt x="1" y="19"/>
                    <a:pt x="1" y="19"/>
                  </a:cubicBezTo>
                  <a:cubicBezTo>
                    <a:pt x="1" y="19"/>
                    <a:pt x="1" y="19"/>
                    <a:pt x="1" y="19"/>
                  </a:cubicBezTo>
                  <a:cubicBezTo>
                    <a:pt x="3" y="0"/>
                    <a:pt x="3" y="0"/>
                    <a:pt x="3" y="0"/>
                  </a:cubicBezTo>
                  <a:cubicBezTo>
                    <a:pt x="2" y="0"/>
                    <a:pt x="2" y="0"/>
                    <a:pt x="2" y="0"/>
                  </a:cubicBezTo>
                  <a:cubicBezTo>
                    <a:pt x="2" y="0"/>
                    <a:pt x="1"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9" name="Freeform 1213"/>
            <p:cNvSpPr>
              <a:spLocks/>
            </p:cNvSpPr>
            <p:nvPr/>
          </p:nvSpPr>
          <p:spPr bwMode="auto">
            <a:xfrm>
              <a:off x="5833206" y="1796476"/>
              <a:ext cx="13475" cy="10106"/>
            </a:xfrm>
            <a:custGeom>
              <a:avLst/>
              <a:gdLst>
                <a:gd name="T0" fmla="*/ 1 w 4"/>
                <a:gd name="T1" fmla="*/ 0 h 3"/>
                <a:gd name="T2" fmla="*/ 0 w 4"/>
                <a:gd name="T3" fmla="*/ 2 h 3"/>
                <a:gd name="T4" fmla="*/ 4 w 4"/>
                <a:gd name="T5" fmla="*/ 3 h 3"/>
                <a:gd name="T6" fmla="*/ 3 w 4"/>
                <a:gd name="T7" fmla="*/ 0 h 3"/>
                <a:gd name="T8" fmla="*/ 3 w 4"/>
                <a:gd name="T9" fmla="*/ 0 h 3"/>
                <a:gd name="T10" fmla="*/ 1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1" y="0"/>
                  </a:moveTo>
                  <a:cubicBezTo>
                    <a:pt x="0" y="2"/>
                    <a:pt x="0" y="2"/>
                    <a:pt x="0" y="2"/>
                  </a:cubicBezTo>
                  <a:cubicBezTo>
                    <a:pt x="4" y="3"/>
                    <a:pt x="4" y="3"/>
                    <a:pt x="4" y="3"/>
                  </a:cubicBezTo>
                  <a:cubicBezTo>
                    <a:pt x="4" y="2"/>
                    <a:pt x="4" y="1"/>
                    <a:pt x="3" y="0"/>
                  </a:cubicBezTo>
                  <a:cubicBezTo>
                    <a:pt x="3" y="0"/>
                    <a:pt x="3" y="0"/>
                    <a:pt x="3" y="0"/>
                  </a:cubicBezTo>
                  <a:cubicBezTo>
                    <a:pt x="1" y="0"/>
                    <a:pt x="1"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0" name="Freeform 1214"/>
            <p:cNvSpPr>
              <a:spLocks/>
            </p:cNvSpPr>
            <p:nvPr/>
          </p:nvSpPr>
          <p:spPr bwMode="auto">
            <a:xfrm>
              <a:off x="5779308" y="1863849"/>
              <a:ext cx="40424" cy="80848"/>
            </a:xfrm>
            <a:custGeom>
              <a:avLst/>
              <a:gdLst>
                <a:gd name="T0" fmla="*/ 3 w 12"/>
                <a:gd name="T1" fmla="*/ 0 h 23"/>
                <a:gd name="T2" fmla="*/ 2 w 12"/>
                <a:gd name="T3" fmla="*/ 6 h 23"/>
                <a:gd name="T4" fmla="*/ 2 w 12"/>
                <a:gd name="T5" fmla="*/ 9 h 23"/>
                <a:gd name="T6" fmla="*/ 1 w 12"/>
                <a:gd name="T7" fmla="*/ 16 h 23"/>
                <a:gd name="T8" fmla="*/ 1 w 12"/>
                <a:gd name="T9" fmla="*/ 16 h 23"/>
                <a:gd name="T10" fmla="*/ 0 w 12"/>
                <a:gd name="T11" fmla="*/ 18 h 23"/>
                <a:gd name="T12" fmla="*/ 0 w 12"/>
                <a:gd name="T13" fmla="*/ 18 h 23"/>
                <a:gd name="T14" fmla="*/ 1 w 12"/>
                <a:gd name="T15" fmla="*/ 21 h 23"/>
                <a:gd name="T16" fmla="*/ 5 w 12"/>
                <a:gd name="T17" fmla="*/ 23 h 23"/>
                <a:gd name="T18" fmla="*/ 5 w 12"/>
                <a:gd name="T19" fmla="*/ 23 h 23"/>
                <a:gd name="T20" fmla="*/ 6 w 12"/>
                <a:gd name="T21" fmla="*/ 21 h 23"/>
                <a:gd name="T22" fmla="*/ 6 w 12"/>
                <a:gd name="T23" fmla="*/ 21 h 23"/>
                <a:gd name="T24" fmla="*/ 10 w 12"/>
                <a:gd name="T25" fmla="*/ 17 h 23"/>
                <a:gd name="T26" fmla="*/ 11 w 12"/>
                <a:gd name="T27" fmla="*/ 15 h 23"/>
                <a:gd name="T28" fmla="*/ 11 w 12"/>
                <a:gd name="T29" fmla="*/ 11 h 23"/>
                <a:gd name="T30" fmla="*/ 12 w 12"/>
                <a:gd name="T31" fmla="*/ 0 h 23"/>
                <a:gd name="T32" fmla="*/ 11 w 12"/>
                <a:gd name="T33" fmla="*/ 1 h 23"/>
                <a:gd name="T34" fmla="*/ 11 w 12"/>
                <a:gd name="T35" fmla="*/ 1 h 23"/>
                <a:gd name="T36" fmla="*/ 3 w 12"/>
                <a:gd name="T3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23">
                  <a:moveTo>
                    <a:pt x="3" y="0"/>
                  </a:moveTo>
                  <a:cubicBezTo>
                    <a:pt x="2" y="6"/>
                    <a:pt x="2" y="6"/>
                    <a:pt x="2" y="6"/>
                  </a:cubicBezTo>
                  <a:cubicBezTo>
                    <a:pt x="2" y="9"/>
                    <a:pt x="2" y="9"/>
                    <a:pt x="2" y="9"/>
                  </a:cubicBezTo>
                  <a:cubicBezTo>
                    <a:pt x="1" y="16"/>
                    <a:pt x="1" y="16"/>
                    <a:pt x="1" y="16"/>
                  </a:cubicBezTo>
                  <a:cubicBezTo>
                    <a:pt x="1" y="16"/>
                    <a:pt x="1" y="16"/>
                    <a:pt x="1" y="16"/>
                  </a:cubicBezTo>
                  <a:cubicBezTo>
                    <a:pt x="0" y="16"/>
                    <a:pt x="0" y="17"/>
                    <a:pt x="0" y="18"/>
                  </a:cubicBezTo>
                  <a:cubicBezTo>
                    <a:pt x="0" y="18"/>
                    <a:pt x="0" y="18"/>
                    <a:pt x="0" y="18"/>
                  </a:cubicBezTo>
                  <a:cubicBezTo>
                    <a:pt x="0" y="19"/>
                    <a:pt x="0" y="21"/>
                    <a:pt x="1" y="21"/>
                  </a:cubicBezTo>
                  <a:cubicBezTo>
                    <a:pt x="5" y="23"/>
                    <a:pt x="5" y="23"/>
                    <a:pt x="5" y="23"/>
                  </a:cubicBezTo>
                  <a:cubicBezTo>
                    <a:pt x="5" y="23"/>
                    <a:pt x="5" y="23"/>
                    <a:pt x="5" y="23"/>
                  </a:cubicBezTo>
                  <a:cubicBezTo>
                    <a:pt x="6" y="21"/>
                    <a:pt x="6" y="21"/>
                    <a:pt x="6" y="21"/>
                  </a:cubicBezTo>
                  <a:cubicBezTo>
                    <a:pt x="6" y="21"/>
                    <a:pt x="6" y="21"/>
                    <a:pt x="6" y="21"/>
                  </a:cubicBezTo>
                  <a:cubicBezTo>
                    <a:pt x="8" y="21"/>
                    <a:pt x="10" y="18"/>
                    <a:pt x="10" y="17"/>
                  </a:cubicBezTo>
                  <a:cubicBezTo>
                    <a:pt x="11" y="15"/>
                    <a:pt x="11" y="15"/>
                    <a:pt x="11" y="15"/>
                  </a:cubicBezTo>
                  <a:cubicBezTo>
                    <a:pt x="11" y="11"/>
                    <a:pt x="11" y="11"/>
                    <a:pt x="11" y="11"/>
                  </a:cubicBezTo>
                  <a:cubicBezTo>
                    <a:pt x="12" y="0"/>
                    <a:pt x="12" y="0"/>
                    <a:pt x="12" y="0"/>
                  </a:cubicBezTo>
                  <a:cubicBezTo>
                    <a:pt x="12" y="1"/>
                    <a:pt x="12" y="1"/>
                    <a:pt x="11" y="1"/>
                  </a:cubicBezTo>
                  <a:cubicBezTo>
                    <a:pt x="11" y="1"/>
                    <a:pt x="11" y="1"/>
                    <a:pt x="11" y="1"/>
                  </a:cubicBezTo>
                  <a:cubicBezTo>
                    <a:pt x="3" y="0"/>
                    <a:pt x="3" y="0"/>
                    <a:pt x="3"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1" name="Freeform 1215"/>
            <p:cNvSpPr>
              <a:spLocks/>
            </p:cNvSpPr>
            <p:nvPr/>
          </p:nvSpPr>
          <p:spPr bwMode="auto">
            <a:xfrm>
              <a:off x="5775939" y="1776264"/>
              <a:ext cx="60636" cy="90953"/>
            </a:xfrm>
            <a:custGeom>
              <a:avLst/>
              <a:gdLst>
                <a:gd name="T0" fmla="*/ 5 w 18"/>
                <a:gd name="T1" fmla="*/ 0 h 27"/>
                <a:gd name="T2" fmla="*/ 2 w 18"/>
                <a:gd name="T3" fmla="*/ 3 h 27"/>
                <a:gd name="T4" fmla="*/ 2 w 18"/>
                <a:gd name="T5" fmla="*/ 3 h 27"/>
                <a:gd name="T6" fmla="*/ 0 w 18"/>
                <a:gd name="T7" fmla="*/ 22 h 27"/>
                <a:gd name="T8" fmla="*/ 0 w 18"/>
                <a:gd name="T9" fmla="*/ 22 h 27"/>
                <a:gd name="T10" fmla="*/ 3 w 18"/>
                <a:gd name="T11" fmla="*/ 26 h 27"/>
                <a:gd name="T12" fmla="*/ 4 w 18"/>
                <a:gd name="T13" fmla="*/ 26 h 27"/>
                <a:gd name="T14" fmla="*/ 12 w 18"/>
                <a:gd name="T15" fmla="*/ 27 h 27"/>
                <a:gd name="T16" fmla="*/ 12 w 18"/>
                <a:gd name="T17" fmla="*/ 27 h 27"/>
                <a:gd name="T18" fmla="*/ 13 w 18"/>
                <a:gd name="T19" fmla="*/ 26 h 27"/>
                <a:gd name="T20" fmla="*/ 15 w 18"/>
                <a:gd name="T21" fmla="*/ 25 h 27"/>
                <a:gd name="T22" fmla="*/ 16 w 18"/>
                <a:gd name="T23" fmla="*/ 23 h 27"/>
                <a:gd name="T24" fmla="*/ 16 w 18"/>
                <a:gd name="T25" fmla="*/ 23 h 27"/>
                <a:gd name="T26" fmla="*/ 18 w 18"/>
                <a:gd name="T27" fmla="*/ 5 h 27"/>
                <a:gd name="T28" fmla="*/ 18 w 18"/>
                <a:gd name="T29" fmla="*/ 5 h 27"/>
                <a:gd name="T30" fmla="*/ 14 w 18"/>
                <a:gd name="T31" fmla="*/ 1 h 27"/>
                <a:gd name="T32" fmla="*/ 6 w 18"/>
                <a:gd name="T33" fmla="*/ 0 h 27"/>
                <a:gd name="T34" fmla="*/ 5 w 18"/>
                <a:gd name="T3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7">
                  <a:moveTo>
                    <a:pt x="5" y="0"/>
                  </a:moveTo>
                  <a:cubicBezTo>
                    <a:pt x="4" y="0"/>
                    <a:pt x="2" y="1"/>
                    <a:pt x="2" y="3"/>
                  </a:cubicBezTo>
                  <a:cubicBezTo>
                    <a:pt x="2" y="3"/>
                    <a:pt x="2" y="3"/>
                    <a:pt x="2" y="3"/>
                  </a:cubicBezTo>
                  <a:cubicBezTo>
                    <a:pt x="0" y="22"/>
                    <a:pt x="0" y="22"/>
                    <a:pt x="0" y="22"/>
                  </a:cubicBezTo>
                  <a:cubicBezTo>
                    <a:pt x="0" y="22"/>
                    <a:pt x="0" y="22"/>
                    <a:pt x="0" y="22"/>
                  </a:cubicBezTo>
                  <a:cubicBezTo>
                    <a:pt x="0" y="24"/>
                    <a:pt x="1" y="25"/>
                    <a:pt x="3" y="26"/>
                  </a:cubicBezTo>
                  <a:cubicBezTo>
                    <a:pt x="4" y="26"/>
                    <a:pt x="4" y="26"/>
                    <a:pt x="4" y="26"/>
                  </a:cubicBezTo>
                  <a:cubicBezTo>
                    <a:pt x="12" y="27"/>
                    <a:pt x="12" y="27"/>
                    <a:pt x="12" y="27"/>
                  </a:cubicBezTo>
                  <a:cubicBezTo>
                    <a:pt x="12" y="27"/>
                    <a:pt x="12" y="27"/>
                    <a:pt x="12" y="27"/>
                  </a:cubicBezTo>
                  <a:cubicBezTo>
                    <a:pt x="13" y="27"/>
                    <a:pt x="13" y="27"/>
                    <a:pt x="13" y="26"/>
                  </a:cubicBezTo>
                  <a:cubicBezTo>
                    <a:pt x="14" y="26"/>
                    <a:pt x="15" y="26"/>
                    <a:pt x="15" y="25"/>
                  </a:cubicBezTo>
                  <a:cubicBezTo>
                    <a:pt x="16" y="24"/>
                    <a:pt x="16" y="24"/>
                    <a:pt x="16" y="23"/>
                  </a:cubicBezTo>
                  <a:cubicBezTo>
                    <a:pt x="16" y="23"/>
                    <a:pt x="16" y="23"/>
                    <a:pt x="16" y="23"/>
                  </a:cubicBezTo>
                  <a:cubicBezTo>
                    <a:pt x="18" y="5"/>
                    <a:pt x="18" y="5"/>
                    <a:pt x="18" y="5"/>
                  </a:cubicBezTo>
                  <a:cubicBezTo>
                    <a:pt x="18" y="5"/>
                    <a:pt x="18" y="5"/>
                    <a:pt x="18" y="5"/>
                  </a:cubicBezTo>
                  <a:cubicBezTo>
                    <a:pt x="18" y="3"/>
                    <a:pt x="16" y="1"/>
                    <a:pt x="14" y="1"/>
                  </a:cubicBezTo>
                  <a:cubicBezTo>
                    <a:pt x="6" y="0"/>
                    <a:pt x="6" y="0"/>
                    <a:pt x="6" y="0"/>
                  </a:cubicBezTo>
                  <a:cubicBezTo>
                    <a:pt x="6" y="0"/>
                    <a:pt x="5" y="0"/>
                    <a:pt x="5"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2" name="Freeform 1216"/>
            <p:cNvSpPr>
              <a:spLocks/>
            </p:cNvSpPr>
            <p:nvPr/>
          </p:nvSpPr>
          <p:spPr bwMode="auto">
            <a:xfrm>
              <a:off x="5658036" y="1712260"/>
              <a:ext cx="121271" cy="188644"/>
            </a:xfrm>
            <a:custGeom>
              <a:avLst/>
              <a:gdLst>
                <a:gd name="T0" fmla="*/ 5 w 36"/>
                <a:gd name="T1" fmla="*/ 0 h 56"/>
                <a:gd name="T2" fmla="*/ 0 w 36"/>
                <a:gd name="T3" fmla="*/ 51 h 56"/>
                <a:gd name="T4" fmla="*/ 0 w 36"/>
                <a:gd name="T5" fmla="*/ 54 h 56"/>
                <a:gd name="T6" fmla="*/ 0 w 36"/>
                <a:gd name="T7" fmla="*/ 56 h 56"/>
                <a:gd name="T8" fmla="*/ 0 w 36"/>
                <a:gd name="T9" fmla="*/ 54 h 56"/>
                <a:gd name="T10" fmla="*/ 1 w 36"/>
                <a:gd name="T11" fmla="*/ 51 h 56"/>
                <a:gd name="T12" fmla="*/ 35 w 36"/>
                <a:gd name="T13" fmla="*/ 41 h 56"/>
                <a:gd name="T14" fmla="*/ 35 w 36"/>
                <a:gd name="T15" fmla="*/ 41 h 56"/>
                <a:gd name="T16" fmla="*/ 36 w 36"/>
                <a:gd name="T17" fmla="*/ 26 h 56"/>
                <a:gd name="T18" fmla="*/ 5 w 36"/>
                <a:gd name="T19" fmla="*/ 3 h 56"/>
                <a:gd name="T20" fmla="*/ 5 w 36"/>
                <a:gd name="T21" fmla="*/ 1 h 56"/>
                <a:gd name="T22" fmla="*/ 36 w 36"/>
                <a:gd name="T23" fmla="*/ 23 h 56"/>
                <a:gd name="T24" fmla="*/ 36 w 36"/>
                <a:gd name="T25" fmla="*/ 23 h 56"/>
                <a:gd name="T26" fmla="*/ 34 w 36"/>
                <a:gd name="T27" fmla="*/ 22 h 56"/>
                <a:gd name="T28" fmla="*/ 5 w 36"/>
                <a:gd name="T29"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56">
                  <a:moveTo>
                    <a:pt x="5" y="0"/>
                  </a:moveTo>
                  <a:cubicBezTo>
                    <a:pt x="0" y="51"/>
                    <a:pt x="0" y="51"/>
                    <a:pt x="0" y="51"/>
                  </a:cubicBezTo>
                  <a:cubicBezTo>
                    <a:pt x="0" y="54"/>
                    <a:pt x="0" y="54"/>
                    <a:pt x="0" y="54"/>
                  </a:cubicBezTo>
                  <a:cubicBezTo>
                    <a:pt x="0" y="56"/>
                    <a:pt x="0" y="56"/>
                    <a:pt x="0" y="56"/>
                  </a:cubicBezTo>
                  <a:cubicBezTo>
                    <a:pt x="0" y="55"/>
                    <a:pt x="0" y="54"/>
                    <a:pt x="0" y="54"/>
                  </a:cubicBezTo>
                  <a:cubicBezTo>
                    <a:pt x="0" y="53"/>
                    <a:pt x="1" y="52"/>
                    <a:pt x="1" y="51"/>
                  </a:cubicBezTo>
                  <a:cubicBezTo>
                    <a:pt x="9" y="42"/>
                    <a:pt x="35" y="41"/>
                    <a:pt x="35" y="41"/>
                  </a:cubicBezTo>
                  <a:cubicBezTo>
                    <a:pt x="35" y="41"/>
                    <a:pt x="35" y="41"/>
                    <a:pt x="35" y="41"/>
                  </a:cubicBezTo>
                  <a:cubicBezTo>
                    <a:pt x="36" y="26"/>
                    <a:pt x="36" y="26"/>
                    <a:pt x="36" y="26"/>
                  </a:cubicBezTo>
                  <a:cubicBezTo>
                    <a:pt x="9" y="23"/>
                    <a:pt x="5" y="3"/>
                    <a:pt x="5" y="3"/>
                  </a:cubicBezTo>
                  <a:cubicBezTo>
                    <a:pt x="5" y="1"/>
                    <a:pt x="5" y="1"/>
                    <a:pt x="5" y="1"/>
                  </a:cubicBezTo>
                  <a:cubicBezTo>
                    <a:pt x="5" y="1"/>
                    <a:pt x="9" y="20"/>
                    <a:pt x="36" y="23"/>
                  </a:cubicBezTo>
                  <a:cubicBezTo>
                    <a:pt x="36" y="23"/>
                    <a:pt x="36" y="23"/>
                    <a:pt x="36" y="23"/>
                  </a:cubicBezTo>
                  <a:cubicBezTo>
                    <a:pt x="36" y="22"/>
                    <a:pt x="35" y="22"/>
                    <a:pt x="34" y="22"/>
                  </a:cubicBezTo>
                  <a:cubicBezTo>
                    <a:pt x="9" y="19"/>
                    <a:pt x="5" y="0"/>
                    <a:pt x="5"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3" name="Freeform 1217"/>
            <p:cNvSpPr>
              <a:spLocks/>
            </p:cNvSpPr>
            <p:nvPr/>
          </p:nvSpPr>
          <p:spPr bwMode="auto">
            <a:xfrm>
              <a:off x="5674880" y="1715629"/>
              <a:ext cx="104428" cy="84216"/>
            </a:xfrm>
            <a:custGeom>
              <a:avLst/>
              <a:gdLst>
                <a:gd name="T0" fmla="*/ 0 w 31"/>
                <a:gd name="T1" fmla="*/ 0 h 25"/>
                <a:gd name="T2" fmla="*/ 0 w 31"/>
                <a:gd name="T3" fmla="*/ 2 h 25"/>
                <a:gd name="T4" fmla="*/ 31 w 31"/>
                <a:gd name="T5" fmla="*/ 25 h 25"/>
                <a:gd name="T6" fmla="*/ 31 w 31"/>
                <a:gd name="T7" fmla="*/ 25 h 25"/>
                <a:gd name="T8" fmla="*/ 31 w 31"/>
                <a:gd name="T9" fmla="*/ 22 h 25"/>
                <a:gd name="T10" fmla="*/ 31 w 31"/>
                <a:gd name="T11" fmla="*/ 22 h 25"/>
                <a:gd name="T12" fmla="*/ 0 w 31"/>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31" h="25">
                  <a:moveTo>
                    <a:pt x="0" y="0"/>
                  </a:moveTo>
                  <a:cubicBezTo>
                    <a:pt x="0" y="2"/>
                    <a:pt x="0" y="2"/>
                    <a:pt x="0" y="2"/>
                  </a:cubicBezTo>
                  <a:cubicBezTo>
                    <a:pt x="0" y="2"/>
                    <a:pt x="4" y="22"/>
                    <a:pt x="31" y="25"/>
                  </a:cubicBezTo>
                  <a:cubicBezTo>
                    <a:pt x="31" y="25"/>
                    <a:pt x="31" y="25"/>
                    <a:pt x="31" y="25"/>
                  </a:cubicBezTo>
                  <a:cubicBezTo>
                    <a:pt x="31" y="22"/>
                    <a:pt x="31" y="22"/>
                    <a:pt x="31" y="22"/>
                  </a:cubicBezTo>
                  <a:cubicBezTo>
                    <a:pt x="31" y="22"/>
                    <a:pt x="31" y="22"/>
                    <a:pt x="31" y="22"/>
                  </a:cubicBezTo>
                  <a:cubicBezTo>
                    <a:pt x="4" y="19"/>
                    <a:pt x="0" y="0"/>
                    <a:pt x="0"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4" name="Freeform 1218"/>
            <p:cNvSpPr>
              <a:spLocks/>
            </p:cNvSpPr>
            <p:nvPr/>
          </p:nvSpPr>
          <p:spPr bwMode="auto">
            <a:xfrm>
              <a:off x="5307697" y="2776753"/>
              <a:ext cx="70742" cy="70742"/>
            </a:xfrm>
            <a:custGeom>
              <a:avLst/>
              <a:gdLst>
                <a:gd name="T0" fmla="*/ 1 w 20"/>
                <a:gd name="T1" fmla="*/ 0 h 21"/>
                <a:gd name="T2" fmla="*/ 0 w 20"/>
                <a:gd name="T3" fmla="*/ 2 h 21"/>
                <a:gd name="T4" fmla="*/ 1 w 20"/>
                <a:gd name="T5" fmla="*/ 3 h 21"/>
                <a:gd name="T6" fmla="*/ 17 w 20"/>
                <a:gd name="T7" fmla="*/ 19 h 21"/>
                <a:gd name="T8" fmla="*/ 18 w 20"/>
                <a:gd name="T9" fmla="*/ 21 h 21"/>
                <a:gd name="T10" fmla="*/ 20 w 20"/>
                <a:gd name="T11" fmla="*/ 19 h 21"/>
                <a:gd name="T12" fmla="*/ 5 w 20"/>
                <a:gd name="T13" fmla="*/ 1 h 21"/>
                <a:gd name="T14" fmla="*/ 3 w 20"/>
                <a:gd name="T15" fmla="*/ 0 h 21"/>
                <a:gd name="T16" fmla="*/ 1 w 20"/>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1">
                  <a:moveTo>
                    <a:pt x="1" y="0"/>
                  </a:moveTo>
                  <a:cubicBezTo>
                    <a:pt x="0" y="0"/>
                    <a:pt x="0" y="1"/>
                    <a:pt x="0" y="2"/>
                  </a:cubicBezTo>
                  <a:cubicBezTo>
                    <a:pt x="0" y="3"/>
                    <a:pt x="0" y="3"/>
                    <a:pt x="1" y="3"/>
                  </a:cubicBezTo>
                  <a:cubicBezTo>
                    <a:pt x="10" y="3"/>
                    <a:pt x="17" y="10"/>
                    <a:pt x="17" y="19"/>
                  </a:cubicBezTo>
                  <a:cubicBezTo>
                    <a:pt x="17" y="20"/>
                    <a:pt x="18" y="21"/>
                    <a:pt x="18" y="21"/>
                  </a:cubicBezTo>
                  <a:cubicBezTo>
                    <a:pt x="19" y="21"/>
                    <a:pt x="20" y="20"/>
                    <a:pt x="20" y="19"/>
                  </a:cubicBezTo>
                  <a:cubicBezTo>
                    <a:pt x="20" y="10"/>
                    <a:pt x="14" y="3"/>
                    <a:pt x="5" y="1"/>
                  </a:cubicBezTo>
                  <a:cubicBezTo>
                    <a:pt x="4" y="1"/>
                    <a:pt x="4" y="0"/>
                    <a:pt x="3" y="0"/>
                  </a:cubicBezTo>
                  <a:cubicBezTo>
                    <a:pt x="2" y="0"/>
                    <a:pt x="2"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5" name="Freeform 1219"/>
            <p:cNvSpPr>
              <a:spLocks/>
            </p:cNvSpPr>
            <p:nvPr/>
          </p:nvSpPr>
          <p:spPr bwMode="auto">
            <a:xfrm>
              <a:off x="5327909" y="2877812"/>
              <a:ext cx="20212" cy="74110"/>
            </a:xfrm>
            <a:custGeom>
              <a:avLst/>
              <a:gdLst>
                <a:gd name="T0" fmla="*/ 4 w 6"/>
                <a:gd name="T1" fmla="*/ 0 h 22"/>
                <a:gd name="T2" fmla="*/ 3 w 6"/>
                <a:gd name="T3" fmla="*/ 1 h 22"/>
                <a:gd name="T4" fmla="*/ 4 w 6"/>
                <a:gd name="T5" fmla="*/ 2 h 22"/>
                <a:gd name="T6" fmla="*/ 5 w 6"/>
                <a:gd name="T7" fmla="*/ 3 h 22"/>
                <a:gd name="T8" fmla="*/ 5 w 6"/>
                <a:gd name="T9" fmla="*/ 4 h 22"/>
                <a:gd name="T10" fmla="*/ 3 w 6"/>
                <a:gd name="T11" fmla="*/ 3 h 22"/>
                <a:gd name="T12" fmla="*/ 0 w 6"/>
                <a:gd name="T13" fmla="*/ 22 h 22"/>
                <a:gd name="T14" fmla="*/ 2 w 6"/>
                <a:gd name="T15" fmla="*/ 22 h 22"/>
                <a:gd name="T16" fmla="*/ 6 w 6"/>
                <a:gd name="T17" fmla="*/ 1 h 22"/>
                <a:gd name="T18" fmla="*/ 4 w 6"/>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2">
                  <a:moveTo>
                    <a:pt x="4" y="0"/>
                  </a:moveTo>
                  <a:cubicBezTo>
                    <a:pt x="3" y="1"/>
                    <a:pt x="3" y="1"/>
                    <a:pt x="3" y="1"/>
                  </a:cubicBezTo>
                  <a:cubicBezTo>
                    <a:pt x="4" y="1"/>
                    <a:pt x="4" y="2"/>
                    <a:pt x="4" y="2"/>
                  </a:cubicBezTo>
                  <a:cubicBezTo>
                    <a:pt x="5" y="3"/>
                    <a:pt x="5" y="3"/>
                    <a:pt x="5" y="3"/>
                  </a:cubicBezTo>
                  <a:cubicBezTo>
                    <a:pt x="5" y="4"/>
                    <a:pt x="5" y="4"/>
                    <a:pt x="5" y="4"/>
                  </a:cubicBezTo>
                  <a:cubicBezTo>
                    <a:pt x="4" y="4"/>
                    <a:pt x="3" y="3"/>
                    <a:pt x="3" y="3"/>
                  </a:cubicBezTo>
                  <a:cubicBezTo>
                    <a:pt x="0" y="22"/>
                    <a:pt x="0" y="22"/>
                    <a:pt x="0" y="22"/>
                  </a:cubicBezTo>
                  <a:cubicBezTo>
                    <a:pt x="2" y="22"/>
                    <a:pt x="2" y="22"/>
                    <a:pt x="2" y="22"/>
                  </a:cubicBezTo>
                  <a:cubicBezTo>
                    <a:pt x="6" y="1"/>
                    <a:pt x="6" y="1"/>
                    <a:pt x="6" y="1"/>
                  </a:cubicBezTo>
                  <a:cubicBezTo>
                    <a:pt x="4" y="0"/>
                    <a:pt x="4" y="0"/>
                    <a:pt x="4"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6" name="Freeform 1220"/>
            <p:cNvSpPr>
              <a:spLocks/>
            </p:cNvSpPr>
            <p:nvPr/>
          </p:nvSpPr>
          <p:spPr bwMode="auto">
            <a:xfrm>
              <a:off x="5277379" y="2877812"/>
              <a:ext cx="20212" cy="74110"/>
            </a:xfrm>
            <a:custGeom>
              <a:avLst/>
              <a:gdLst>
                <a:gd name="T0" fmla="*/ 3 w 6"/>
                <a:gd name="T1" fmla="*/ 0 h 22"/>
                <a:gd name="T2" fmla="*/ 0 w 6"/>
                <a:gd name="T3" fmla="*/ 1 h 22"/>
                <a:gd name="T4" fmla="*/ 4 w 6"/>
                <a:gd name="T5" fmla="*/ 22 h 22"/>
                <a:gd name="T6" fmla="*/ 6 w 6"/>
                <a:gd name="T7" fmla="*/ 22 h 22"/>
                <a:gd name="T8" fmla="*/ 3 w 6"/>
                <a:gd name="T9" fmla="*/ 3 h 22"/>
                <a:gd name="T10" fmla="*/ 2 w 6"/>
                <a:gd name="T11" fmla="*/ 4 h 22"/>
                <a:gd name="T12" fmla="*/ 2 w 6"/>
                <a:gd name="T13" fmla="*/ 3 h 22"/>
                <a:gd name="T14" fmla="*/ 2 w 6"/>
                <a:gd name="T15" fmla="*/ 2 h 22"/>
                <a:gd name="T16" fmla="*/ 3 w 6"/>
                <a:gd name="T17" fmla="*/ 2 h 22"/>
                <a:gd name="T18" fmla="*/ 3 w 6"/>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2">
                  <a:moveTo>
                    <a:pt x="3" y="0"/>
                  </a:moveTo>
                  <a:cubicBezTo>
                    <a:pt x="0" y="1"/>
                    <a:pt x="0" y="1"/>
                    <a:pt x="0" y="1"/>
                  </a:cubicBezTo>
                  <a:cubicBezTo>
                    <a:pt x="4" y="22"/>
                    <a:pt x="4" y="22"/>
                    <a:pt x="4" y="22"/>
                  </a:cubicBezTo>
                  <a:cubicBezTo>
                    <a:pt x="6" y="22"/>
                    <a:pt x="6" y="22"/>
                    <a:pt x="6" y="22"/>
                  </a:cubicBezTo>
                  <a:cubicBezTo>
                    <a:pt x="3" y="3"/>
                    <a:pt x="3" y="3"/>
                    <a:pt x="3" y="3"/>
                  </a:cubicBezTo>
                  <a:cubicBezTo>
                    <a:pt x="3" y="4"/>
                    <a:pt x="2" y="4"/>
                    <a:pt x="2" y="4"/>
                  </a:cubicBezTo>
                  <a:cubicBezTo>
                    <a:pt x="2" y="3"/>
                    <a:pt x="2" y="3"/>
                    <a:pt x="2" y="3"/>
                  </a:cubicBezTo>
                  <a:cubicBezTo>
                    <a:pt x="2" y="2"/>
                    <a:pt x="2" y="2"/>
                    <a:pt x="2" y="2"/>
                  </a:cubicBezTo>
                  <a:cubicBezTo>
                    <a:pt x="3" y="2"/>
                    <a:pt x="3" y="2"/>
                    <a:pt x="3" y="2"/>
                  </a:cubicBezTo>
                  <a:cubicBezTo>
                    <a:pt x="3" y="0"/>
                    <a:pt x="3" y="0"/>
                    <a:pt x="3"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7" name="Freeform 1221"/>
            <p:cNvSpPr>
              <a:spLocks/>
            </p:cNvSpPr>
            <p:nvPr/>
          </p:nvSpPr>
          <p:spPr bwMode="auto">
            <a:xfrm>
              <a:off x="5284117" y="2881181"/>
              <a:ext cx="60636" cy="10106"/>
            </a:xfrm>
            <a:custGeom>
              <a:avLst/>
              <a:gdLst>
                <a:gd name="T0" fmla="*/ 2 w 17"/>
                <a:gd name="T1" fmla="*/ 0 h 3"/>
                <a:gd name="T2" fmla="*/ 1 w 17"/>
                <a:gd name="T3" fmla="*/ 1 h 3"/>
                <a:gd name="T4" fmla="*/ 0 w 17"/>
                <a:gd name="T5" fmla="*/ 1 h 3"/>
                <a:gd name="T6" fmla="*/ 0 w 17"/>
                <a:gd name="T7" fmla="*/ 2 h 3"/>
                <a:gd name="T8" fmla="*/ 0 w 17"/>
                <a:gd name="T9" fmla="*/ 3 h 3"/>
                <a:gd name="T10" fmla="*/ 1 w 17"/>
                <a:gd name="T11" fmla="*/ 2 h 3"/>
                <a:gd name="T12" fmla="*/ 2 w 17"/>
                <a:gd name="T13" fmla="*/ 1 h 3"/>
                <a:gd name="T14" fmla="*/ 2 w 17"/>
                <a:gd name="T15" fmla="*/ 1 h 3"/>
                <a:gd name="T16" fmla="*/ 3 w 17"/>
                <a:gd name="T17" fmla="*/ 1 h 3"/>
                <a:gd name="T18" fmla="*/ 4 w 17"/>
                <a:gd name="T19" fmla="*/ 3 h 3"/>
                <a:gd name="T20" fmla="*/ 4 w 17"/>
                <a:gd name="T21" fmla="*/ 3 h 3"/>
                <a:gd name="T22" fmla="*/ 6 w 17"/>
                <a:gd name="T23" fmla="*/ 1 h 3"/>
                <a:gd name="T24" fmla="*/ 6 w 17"/>
                <a:gd name="T25" fmla="*/ 1 h 3"/>
                <a:gd name="T26" fmla="*/ 7 w 17"/>
                <a:gd name="T27" fmla="*/ 1 h 3"/>
                <a:gd name="T28" fmla="*/ 8 w 17"/>
                <a:gd name="T29" fmla="*/ 3 h 3"/>
                <a:gd name="T30" fmla="*/ 10 w 17"/>
                <a:gd name="T31" fmla="*/ 1 h 3"/>
                <a:gd name="T32" fmla="*/ 10 w 17"/>
                <a:gd name="T33" fmla="*/ 1 h 3"/>
                <a:gd name="T34" fmla="*/ 11 w 17"/>
                <a:gd name="T35" fmla="*/ 1 h 3"/>
                <a:gd name="T36" fmla="*/ 12 w 17"/>
                <a:gd name="T37" fmla="*/ 3 h 3"/>
                <a:gd name="T38" fmla="*/ 14 w 17"/>
                <a:gd name="T39" fmla="*/ 1 h 3"/>
                <a:gd name="T40" fmla="*/ 14 w 17"/>
                <a:gd name="T41" fmla="*/ 1 h 3"/>
                <a:gd name="T42" fmla="*/ 15 w 17"/>
                <a:gd name="T43" fmla="*/ 2 h 3"/>
                <a:gd name="T44" fmla="*/ 15 w 17"/>
                <a:gd name="T45" fmla="*/ 2 h 3"/>
                <a:gd name="T46" fmla="*/ 17 w 17"/>
                <a:gd name="T47" fmla="*/ 3 h 3"/>
                <a:gd name="T48" fmla="*/ 17 w 17"/>
                <a:gd name="T49" fmla="*/ 2 h 3"/>
                <a:gd name="T50" fmla="*/ 16 w 17"/>
                <a:gd name="T51" fmla="*/ 1 h 3"/>
                <a:gd name="T52" fmla="*/ 15 w 17"/>
                <a:gd name="T53" fmla="*/ 0 h 3"/>
                <a:gd name="T54" fmla="*/ 14 w 17"/>
                <a:gd name="T55" fmla="*/ 0 h 3"/>
                <a:gd name="T56" fmla="*/ 13 w 17"/>
                <a:gd name="T57" fmla="*/ 1 h 3"/>
                <a:gd name="T58" fmla="*/ 12 w 17"/>
                <a:gd name="T59" fmla="*/ 2 h 3"/>
                <a:gd name="T60" fmla="*/ 12 w 17"/>
                <a:gd name="T61" fmla="*/ 1 h 3"/>
                <a:gd name="T62" fmla="*/ 10 w 17"/>
                <a:gd name="T63" fmla="*/ 0 h 3"/>
                <a:gd name="T64" fmla="*/ 10 w 17"/>
                <a:gd name="T65" fmla="*/ 0 h 3"/>
                <a:gd name="T66" fmla="*/ 9 w 17"/>
                <a:gd name="T67" fmla="*/ 1 h 3"/>
                <a:gd name="T68" fmla="*/ 8 w 17"/>
                <a:gd name="T69" fmla="*/ 2 h 3"/>
                <a:gd name="T70" fmla="*/ 8 w 17"/>
                <a:gd name="T71" fmla="*/ 1 h 3"/>
                <a:gd name="T72" fmla="*/ 6 w 17"/>
                <a:gd name="T73" fmla="*/ 0 h 3"/>
                <a:gd name="T74" fmla="*/ 5 w 17"/>
                <a:gd name="T75" fmla="*/ 1 h 3"/>
                <a:gd name="T76" fmla="*/ 4 w 17"/>
                <a:gd name="T77" fmla="*/ 2 h 3"/>
                <a:gd name="T78" fmla="*/ 4 w 17"/>
                <a:gd name="T79" fmla="*/ 1 h 3"/>
                <a:gd name="T80" fmla="*/ 2 w 17"/>
                <a:gd name="T8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 h="3">
                  <a:moveTo>
                    <a:pt x="2" y="0"/>
                  </a:moveTo>
                  <a:cubicBezTo>
                    <a:pt x="1" y="0"/>
                    <a:pt x="1" y="0"/>
                    <a:pt x="1" y="1"/>
                  </a:cubicBezTo>
                  <a:cubicBezTo>
                    <a:pt x="1" y="1"/>
                    <a:pt x="1" y="1"/>
                    <a:pt x="0" y="1"/>
                  </a:cubicBezTo>
                  <a:cubicBezTo>
                    <a:pt x="0" y="2"/>
                    <a:pt x="0" y="2"/>
                    <a:pt x="0" y="2"/>
                  </a:cubicBezTo>
                  <a:cubicBezTo>
                    <a:pt x="0" y="3"/>
                    <a:pt x="0" y="3"/>
                    <a:pt x="0" y="3"/>
                  </a:cubicBezTo>
                  <a:cubicBezTo>
                    <a:pt x="0" y="3"/>
                    <a:pt x="1" y="3"/>
                    <a:pt x="1" y="2"/>
                  </a:cubicBezTo>
                  <a:cubicBezTo>
                    <a:pt x="1" y="2"/>
                    <a:pt x="1" y="2"/>
                    <a:pt x="2" y="1"/>
                  </a:cubicBezTo>
                  <a:cubicBezTo>
                    <a:pt x="2" y="1"/>
                    <a:pt x="2" y="1"/>
                    <a:pt x="2" y="1"/>
                  </a:cubicBezTo>
                  <a:cubicBezTo>
                    <a:pt x="3" y="1"/>
                    <a:pt x="3" y="1"/>
                    <a:pt x="3" y="1"/>
                  </a:cubicBezTo>
                  <a:cubicBezTo>
                    <a:pt x="3" y="2"/>
                    <a:pt x="3" y="3"/>
                    <a:pt x="4" y="3"/>
                  </a:cubicBezTo>
                  <a:cubicBezTo>
                    <a:pt x="4" y="3"/>
                    <a:pt x="4" y="3"/>
                    <a:pt x="4" y="3"/>
                  </a:cubicBezTo>
                  <a:cubicBezTo>
                    <a:pt x="5" y="3"/>
                    <a:pt x="5" y="2"/>
                    <a:pt x="6" y="1"/>
                  </a:cubicBezTo>
                  <a:cubicBezTo>
                    <a:pt x="6" y="1"/>
                    <a:pt x="6" y="1"/>
                    <a:pt x="6" y="1"/>
                  </a:cubicBezTo>
                  <a:cubicBezTo>
                    <a:pt x="7" y="1"/>
                    <a:pt x="7" y="1"/>
                    <a:pt x="7" y="1"/>
                  </a:cubicBezTo>
                  <a:cubicBezTo>
                    <a:pt x="7" y="2"/>
                    <a:pt x="7" y="3"/>
                    <a:pt x="8" y="3"/>
                  </a:cubicBezTo>
                  <a:cubicBezTo>
                    <a:pt x="9" y="3"/>
                    <a:pt x="10" y="2"/>
                    <a:pt x="10" y="1"/>
                  </a:cubicBezTo>
                  <a:cubicBezTo>
                    <a:pt x="10" y="1"/>
                    <a:pt x="10" y="1"/>
                    <a:pt x="10" y="1"/>
                  </a:cubicBezTo>
                  <a:cubicBezTo>
                    <a:pt x="11" y="1"/>
                    <a:pt x="11" y="1"/>
                    <a:pt x="11" y="1"/>
                  </a:cubicBezTo>
                  <a:cubicBezTo>
                    <a:pt x="11" y="2"/>
                    <a:pt x="11" y="3"/>
                    <a:pt x="12" y="3"/>
                  </a:cubicBezTo>
                  <a:cubicBezTo>
                    <a:pt x="13" y="3"/>
                    <a:pt x="14" y="2"/>
                    <a:pt x="14" y="1"/>
                  </a:cubicBezTo>
                  <a:cubicBezTo>
                    <a:pt x="14" y="1"/>
                    <a:pt x="14" y="1"/>
                    <a:pt x="14" y="1"/>
                  </a:cubicBezTo>
                  <a:cubicBezTo>
                    <a:pt x="15" y="2"/>
                    <a:pt x="15" y="2"/>
                    <a:pt x="15" y="2"/>
                  </a:cubicBezTo>
                  <a:cubicBezTo>
                    <a:pt x="15" y="2"/>
                    <a:pt x="15" y="2"/>
                    <a:pt x="15" y="2"/>
                  </a:cubicBezTo>
                  <a:cubicBezTo>
                    <a:pt x="15" y="2"/>
                    <a:pt x="16" y="3"/>
                    <a:pt x="17" y="3"/>
                  </a:cubicBezTo>
                  <a:cubicBezTo>
                    <a:pt x="17" y="2"/>
                    <a:pt x="17" y="2"/>
                    <a:pt x="17" y="2"/>
                  </a:cubicBezTo>
                  <a:cubicBezTo>
                    <a:pt x="16" y="1"/>
                    <a:pt x="16" y="1"/>
                    <a:pt x="16" y="1"/>
                  </a:cubicBezTo>
                  <a:cubicBezTo>
                    <a:pt x="16" y="1"/>
                    <a:pt x="16" y="0"/>
                    <a:pt x="15" y="0"/>
                  </a:cubicBezTo>
                  <a:cubicBezTo>
                    <a:pt x="15" y="0"/>
                    <a:pt x="15" y="0"/>
                    <a:pt x="14" y="0"/>
                  </a:cubicBezTo>
                  <a:cubicBezTo>
                    <a:pt x="14" y="0"/>
                    <a:pt x="13" y="0"/>
                    <a:pt x="13" y="1"/>
                  </a:cubicBezTo>
                  <a:cubicBezTo>
                    <a:pt x="12" y="2"/>
                    <a:pt x="12" y="2"/>
                    <a:pt x="12" y="2"/>
                  </a:cubicBezTo>
                  <a:cubicBezTo>
                    <a:pt x="12" y="1"/>
                    <a:pt x="12" y="1"/>
                    <a:pt x="12" y="1"/>
                  </a:cubicBezTo>
                  <a:cubicBezTo>
                    <a:pt x="12" y="0"/>
                    <a:pt x="11" y="0"/>
                    <a:pt x="10" y="0"/>
                  </a:cubicBezTo>
                  <a:cubicBezTo>
                    <a:pt x="10" y="0"/>
                    <a:pt x="10" y="0"/>
                    <a:pt x="10" y="0"/>
                  </a:cubicBezTo>
                  <a:cubicBezTo>
                    <a:pt x="9" y="0"/>
                    <a:pt x="9" y="0"/>
                    <a:pt x="9" y="1"/>
                  </a:cubicBezTo>
                  <a:cubicBezTo>
                    <a:pt x="8" y="2"/>
                    <a:pt x="8" y="2"/>
                    <a:pt x="8" y="2"/>
                  </a:cubicBezTo>
                  <a:cubicBezTo>
                    <a:pt x="8" y="1"/>
                    <a:pt x="8" y="1"/>
                    <a:pt x="8" y="1"/>
                  </a:cubicBezTo>
                  <a:cubicBezTo>
                    <a:pt x="7" y="0"/>
                    <a:pt x="7" y="0"/>
                    <a:pt x="6" y="0"/>
                  </a:cubicBezTo>
                  <a:cubicBezTo>
                    <a:pt x="5" y="0"/>
                    <a:pt x="5" y="0"/>
                    <a:pt x="5" y="1"/>
                  </a:cubicBezTo>
                  <a:cubicBezTo>
                    <a:pt x="4" y="2"/>
                    <a:pt x="4" y="2"/>
                    <a:pt x="4" y="2"/>
                  </a:cubicBezTo>
                  <a:cubicBezTo>
                    <a:pt x="4" y="1"/>
                    <a:pt x="4" y="1"/>
                    <a:pt x="4" y="1"/>
                  </a:cubicBezTo>
                  <a:cubicBezTo>
                    <a:pt x="3" y="0"/>
                    <a:pt x="3"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8" name="Freeform 1222"/>
            <p:cNvSpPr>
              <a:spLocks/>
            </p:cNvSpPr>
            <p:nvPr/>
          </p:nvSpPr>
          <p:spPr bwMode="auto">
            <a:xfrm>
              <a:off x="5307697" y="2672325"/>
              <a:ext cx="10106" cy="60636"/>
            </a:xfrm>
            <a:custGeom>
              <a:avLst/>
              <a:gdLst>
                <a:gd name="T0" fmla="*/ 1 w 3"/>
                <a:gd name="T1" fmla="*/ 0 h 18"/>
                <a:gd name="T2" fmla="*/ 0 w 3"/>
                <a:gd name="T3" fmla="*/ 1 h 18"/>
                <a:gd name="T4" fmla="*/ 0 w 3"/>
                <a:gd name="T5" fmla="*/ 16 h 18"/>
                <a:gd name="T6" fmla="*/ 1 w 3"/>
                <a:gd name="T7" fmla="*/ 18 h 18"/>
                <a:gd name="T8" fmla="*/ 3 w 3"/>
                <a:gd name="T9" fmla="*/ 16 h 18"/>
                <a:gd name="T10" fmla="*/ 3 w 3"/>
                <a:gd name="T11" fmla="*/ 1 h 18"/>
                <a:gd name="T12" fmla="*/ 1 w 3"/>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3" h="18">
                  <a:moveTo>
                    <a:pt x="1" y="0"/>
                  </a:moveTo>
                  <a:cubicBezTo>
                    <a:pt x="0" y="0"/>
                    <a:pt x="0" y="0"/>
                    <a:pt x="0" y="1"/>
                  </a:cubicBezTo>
                  <a:cubicBezTo>
                    <a:pt x="0" y="16"/>
                    <a:pt x="0" y="16"/>
                    <a:pt x="0" y="16"/>
                  </a:cubicBezTo>
                  <a:cubicBezTo>
                    <a:pt x="0" y="17"/>
                    <a:pt x="0" y="18"/>
                    <a:pt x="1" y="18"/>
                  </a:cubicBezTo>
                  <a:cubicBezTo>
                    <a:pt x="2" y="18"/>
                    <a:pt x="3" y="17"/>
                    <a:pt x="3" y="16"/>
                  </a:cubicBezTo>
                  <a:cubicBezTo>
                    <a:pt x="3" y="1"/>
                    <a:pt x="3" y="1"/>
                    <a:pt x="3" y="1"/>
                  </a:cubicBezTo>
                  <a:cubicBezTo>
                    <a:pt x="3" y="0"/>
                    <a:pt x="2"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9" name="Freeform 1223"/>
            <p:cNvSpPr>
              <a:spLocks/>
            </p:cNvSpPr>
            <p:nvPr/>
          </p:nvSpPr>
          <p:spPr bwMode="auto">
            <a:xfrm>
              <a:off x="5368333" y="2692536"/>
              <a:ext cx="33686" cy="57267"/>
            </a:xfrm>
            <a:custGeom>
              <a:avLst/>
              <a:gdLst>
                <a:gd name="T0" fmla="*/ 9 w 10"/>
                <a:gd name="T1" fmla="*/ 0 h 16"/>
                <a:gd name="T2" fmla="*/ 8 w 10"/>
                <a:gd name="T3" fmla="*/ 1 h 16"/>
                <a:gd name="T4" fmla="*/ 0 w 10"/>
                <a:gd name="T5" fmla="*/ 14 h 16"/>
                <a:gd name="T6" fmla="*/ 1 w 10"/>
                <a:gd name="T7" fmla="*/ 16 h 16"/>
                <a:gd name="T8" fmla="*/ 1 w 10"/>
                <a:gd name="T9" fmla="*/ 16 h 16"/>
                <a:gd name="T10" fmla="*/ 2 w 10"/>
                <a:gd name="T11" fmla="*/ 15 h 16"/>
                <a:gd name="T12" fmla="*/ 10 w 10"/>
                <a:gd name="T13" fmla="*/ 3 h 16"/>
                <a:gd name="T14" fmla="*/ 9 w 10"/>
                <a:gd name="T15" fmla="*/ 1 h 16"/>
                <a:gd name="T16" fmla="*/ 9 w 10"/>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6">
                  <a:moveTo>
                    <a:pt x="9" y="0"/>
                  </a:moveTo>
                  <a:cubicBezTo>
                    <a:pt x="8" y="0"/>
                    <a:pt x="8" y="1"/>
                    <a:pt x="8" y="1"/>
                  </a:cubicBezTo>
                  <a:cubicBezTo>
                    <a:pt x="0" y="14"/>
                    <a:pt x="0" y="14"/>
                    <a:pt x="0" y="14"/>
                  </a:cubicBezTo>
                  <a:cubicBezTo>
                    <a:pt x="0" y="15"/>
                    <a:pt x="0" y="16"/>
                    <a:pt x="1" y="16"/>
                  </a:cubicBezTo>
                  <a:cubicBezTo>
                    <a:pt x="1" y="16"/>
                    <a:pt x="1" y="16"/>
                    <a:pt x="1" y="16"/>
                  </a:cubicBezTo>
                  <a:cubicBezTo>
                    <a:pt x="2" y="16"/>
                    <a:pt x="2" y="16"/>
                    <a:pt x="2" y="15"/>
                  </a:cubicBezTo>
                  <a:cubicBezTo>
                    <a:pt x="10" y="3"/>
                    <a:pt x="10" y="3"/>
                    <a:pt x="10" y="3"/>
                  </a:cubicBezTo>
                  <a:cubicBezTo>
                    <a:pt x="10" y="2"/>
                    <a:pt x="10" y="1"/>
                    <a:pt x="9" y="1"/>
                  </a:cubicBezTo>
                  <a:cubicBezTo>
                    <a:pt x="9" y="0"/>
                    <a:pt x="9" y="0"/>
                    <a:pt x="9"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0" name="Freeform 1224"/>
            <p:cNvSpPr>
              <a:spLocks/>
            </p:cNvSpPr>
            <p:nvPr/>
          </p:nvSpPr>
          <p:spPr bwMode="auto">
            <a:xfrm>
              <a:off x="5408757" y="2756541"/>
              <a:ext cx="53898" cy="37055"/>
            </a:xfrm>
            <a:custGeom>
              <a:avLst/>
              <a:gdLst>
                <a:gd name="T0" fmla="*/ 15 w 16"/>
                <a:gd name="T1" fmla="*/ 0 h 11"/>
                <a:gd name="T2" fmla="*/ 14 w 16"/>
                <a:gd name="T3" fmla="*/ 1 h 11"/>
                <a:gd name="T4" fmla="*/ 1 w 16"/>
                <a:gd name="T5" fmla="*/ 8 h 11"/>
                <a:gd name="T6" fmla="*/ 0 w 16"/>
                <a:gd name="T7" fmla="*/ 10 h 11"/>
                <a:gd name="T8" fmla="*/ 2 w 16"/>
                <a:gd name="T9" fmla="*/ 11 h 11"/>
                <a:gd name="T10" fmla="*/ 2 w 16"/>
                <a:gd name="T11" fmla="*/ 11 h 11"/>
                <a:gd name="T12" fmla="*/ 15 w 16"/>
                <a:gd name="T13" fmla="*/ 3 h 11"/>
                <a:gd name="T14" fmla="*/ 16 w 16"/>
                <a:gd name="T15" fmla="*/ 1 h 11"/>
                <a:gd name="T16" fmla="*/ 15 w 16"/>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
                  <a:moveTo>
                    <a:pt x="15" y="0"/>
                  </a:moveTo>
                  <a:cubicBezTo>
                    <a:pt x="14" y="0"/>
                    <a:pt x="14" y="0"/>
                    <a:pt x="14" y="1"/>
                  </a:cubicBezTo>
                  <a:cubicBezTo>
                    <a:pt x="1" y="8"/>
                    <a:pt x="1" y="8"/>
                    <a:pt x="1" y="8"/>
                  </a:cubicBezTo>
                  <a:cubicBezTo>
                    <a:pt x="0" y="8"/>
                    <a:pt x="0" y="9"/>
                    <a:pt x="0" y="10"/>
                  </a:cubicBezTo>
                  <a:cubicBezTo>
                    <a:pt x="1" y="10"/>
                    <a:pt x="1" y="11"/>
                    <a:pt x="2" y="11"/>
                  </a:cubicBezTo>
                  <a:cubicBezTo>
                    <a:pt x="2" y="11"/>
                    <a:pt x="2" y="11"/>
                    <a:pt x="2" y="11"/>
                  </a:cubicBezTo>
                  <a:cubicBezTo>
                    <a:pt x="15" y="3"/>
                    <a:pt x="15" y="3"/>
                    <a:pt x="15" y="3"/>
                  </a:cubicBezTo>
                  <a:cubicBezTo>
                    <a:pt x="16" y="3"/>
                    <a:pt x="16" y="2"/>
                    <a:pt x="16" y="1"/>
                  </a:cubicBezTo>
                  <a:cubicBezTo>
                    <a:pt x="16" y="1"/>
                    <a:pt x="15" y="0"/>
                    <a:pt x="15"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1" name="Freeform 1225"/>
            <p:cNvSpPr>
              <a:spLocks/>
            </p:cNvSpPr>
            <p:nvPr/>
          </p:nvSpPr>
          <p:spPr bwMode="auto">
            <a:xfrm>
              <a:off x="5425600" y="2840757"/>
              <a:ext cx="60636" cy="10106"/>
            </a:xfrm>
            <a:custGeom>
              <a:avLst/>
              <a:gdLst>
                <a:gd name="T0" fmla="*/ 1 w 18"/>
                <a:gd name="T1" fmla="*/ 0 h 3"/>
                <a:gd name="T2" fmla="*/ 0 w 18"/>
                <a:gd name="T3" fmla="*/ 1 h 3"/>
                <a:gd name="T4" fmla="*/ 1 w 18"/>
                <a:gd name="T5" fmla="*/ 3 h 3"/>
                <a:gd name="T6" fmla="*/ 17 w 18"/>
                <a:gd name="T7" fmla="*/ 3 h 3"/>
                <a:gd name="T8" fmla="*/ 18 w 18"/>
                <a:gd name="T9" fmla="*/ 1 h 3"/>
                <a:gd name="T10" fmla="*/ 17 w 18"/>
                <a:gd name="T11" fmla="*/ 0 h 3"/>
                <a:gd name="T12" fmla="*/ 1 w 1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8" h="3">
                  <a:moveTo>
                    <a:pt x="1" y="0"/>
                  </a:moveTo>
                  <a:cubicBezTo>
                    <a:pt x="0" y="0"/>
                    <a:pt x="0" y="1"/>
                    <a:pt x="0" y="1"/>
                  </a:cubicBezTo>
                  <a:cubicBezTo>
                    <a:pt x="0" y="2"/>
                    <a:pt x="0" y="3"/>
                    <a:pt x="1" y="3"/>
                  </a:cubicBezTo>
                  <a:cubicBezTo>
                    <a:pt x="17" y="3"/>
                    <a:pt x="17" y="3"/>
                    <a:pt x="17" y="3"/>
                  </a:cubicBezTo>
                  <a:cubicBezTo>
                    <a:pt x="17" y="3"/>
                    <a:pt x="18" y="2"/>
                    <a:pt x="18" y="1"/>
                  </a:cubicBezTo>
                  <a:cubicBezTo>
                    <a:pt x="18" y="1"/>
                    <a:pt x="17" y="0"/>
                    <a:pt x="17" y="0"/>
                  </a:cubicBezTo>
                  <a:cubicBezTo>
                    <a:pt x="1" y="0"/>
                    <a:pt x="1"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2" name="Freeform 1226"/>
            <p:cNvSpPr>
              <a:spLocks/>
            </p:cNvSpPr>
            <p:nvPr/>
          </p:nvSpPr>
          <p:spPr bwMode="auto">
            <a:xfrm>
              <a:off x="5408757" y="2898024"/>
              <a:ext cx="53898" cy="33686"/>
            </a:xfrm>
            <a:custGeom>
              <a:avLst/>
              <a:gdLst>
                <a:gd name="T0" fmla="*/ 2 w 16"/>
                <a:gd name="T1" fmla="*/ 0 h 10"/>
                <a:gd name="T2" fmla="*/ 0 w 16"/>
                <a:gd name="T3" fmla="*/ 1 h 10"/>
                <a:gd name="T4" fmla="*/ 1 w 16"/>
                <a:gd name="T5" fmla="*/ 3 h 10"/>
                <a:gd name="T6" fmla="*/ 14 w 16"/>
                <a:gd name="T7" fmla="*/ 10 h 10"/>
                <a:gd name="T8" fmla="*/ 15 w 16"/>
                <a:gd name="T9" fmla="*/ 10 h 10"/>
                <a:gd name="T10" fmla="*/ 16 w 16"/>
                <a:gd name="T11" fmla="*/ 10 h 10"/>
                <a:gd name="T12" fmla="*/ 15 w 16"/>
                <a:gd name="T13" fmla="*/ 8 h 10"/>
                <a:gd name="T14" fmla="*/ 2 w 16"/>
                <a:gd name="T15" fmla="*/ 0 h 10"/>
                <a:gd name="T16" fmla="*/ 2 w 16"/>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0">
                  <a:moveTo>
                    <a:pt x="2" y="0"/>
                  </a:moveTo>
                  <a:cubicBezTo>
                    <a:pt x="1" y="0"/>
                    <a:pt x="1" y="0"/>
                    <a:pt x="0" y="1"/>
                  </a:cubicBezTo>
                  <a:cubicBezTo>
                    <a:pt x="0" y="1"/>
                    <a:pt x="0" y="2"/>
                    <a:pt x="1" y="3"/>
                  </a:cubicBezTo>
                  <a:cubicBezTo>
                    <a:pt x="14" y="10"/>
                    <a:pt x="14" y="10"/>
                    <a:pt x="14" y="10"/>
                  </a:cubicBezTo>
                  <a:cubicBezTo>
                    <a:pt x="15" y="10"/>
                    <a:pt x="15" y="10"/>
                    <a:pt x="15" y="10"/>
                  </a:cubicBezTo>
                  <a:cubicBezTo>
                    <a:pt x="15" y="10"/>
                    <a:pt x="16" y="10"/>
                    <a:pt x="16" y="10"/>
                  </a:cubicBezTo>
                  <a:cubicBezTo>
                    <a:pt x="16" y="9"/>
                    <a:pt x="16" y="8"/>
                    <a:pt x="15" y="8"/>
                  </a:cubicBezTo>
                  <a:cubicBezTo>
                    <a:pt x="2" y="0"/>
                    <a:pt x="2" y="0"/>
                    <a:pt x="2" y="0"/>
                  </a:cubicBezTo>
                  <a:cubicBezTo>
                    <a:pt x="2" y="0"/>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3" name="Freeform 1227"/>
            <p:cNvSpPr>
              <a:spLocks/>
            </p:cNvSpPr>
            <p:nvPr/>
          </p:nvSpPr>
          <p:spPr bwMode="auto">
            <a:xfrm>
              <a:off x="5223481" y="2692536"/>
              <a:ext cx="37055" cy="57267"/>
            </a:xfrm>
            <a:custGeom>
              <a:avLst/>
              <a:gdLst>
                <a:gd name="T0" fmla="*/ 2 w 11"/>
                <a:gd name="T1" fmla="*/ 0 h 16"/>
                <a:gd name="T2" fmla="*/ 1 w 11"/>
                <a:gd name="T3" fmla="*/ 0 h 16"/>
                <a:gd name="T4" fmla="*/ 0 w 11"/>
                <a:gd name="T5" fmla="*/ 2 h 16"/>
                <a:gd name="T6" fmla="*/ 8 w 11"/>
                <a:gd name="T7" fmla="*/ 15 h 16"/>
                <a:gd name="T8" fmla="*/ 9 w 11"/>
                <a:gd name="T9" fmla="*/ 16 h 16"/>
                <a:gd name="T10" fmla="*/ 9 w 11"/>
                <a:gd name="T11" fmla="*/ 16 h 16"/>
                <a:gd name="T12" fmla="*/ 10 w 11"/>
                <a:gd name="T13" fmla="*/ 16 h 16"/>
                <a:gd name="T14" fmla="*/ 10 w 11"/>
                <a:gd name="T15" fmla="*/ 14 h 16"/>
                <a:gd name="T16" fmla="*/ 10 w 11"/>
                <a:gd name="T17" fmla="*/ 14 h 16"/>
                <a:gd name="T18" fmla="*/ 7 w 11"/>
                <a:gd name="T19" fmla="*/ 8 h 16"/>
                <a:gd name="T20" fmla="*/ 6 w 11"/>
                <a:gd name="T21" fmla="*/ 6 h 16"/>
                <a:gd name="T22" fmla="*/ 3 w 11"/>
                <a:gd name="T23" fmla="*/ 1 h 16"/>
                <a:gd name="T24" fmla="*/ 2 w 11"/>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6">
                  <a:moveTo>
                    <a:pt x="2" y="0"/>
                  </a:moveTo>
                  <a:cubicBezTo>
                    <a:pt x="1" y="0"/>
                    <a:pt x="1" y="0"/>
                    <a:pt x="1" y="0"/>
                  </a:cubicBezTo>
                  <a:cubicBezTo>
                    <a:pt x="0" y="1"/>
                    <a:pt x="0" y="2"/>
                    <a:pt x="0" y="2"/>
                  </a:cubicBezTo>
                  <a:cubicBezTo>
                    <a:pt x="8" y="15"/>
                    <a:pt x="8" y="15"/>
                    <a:pt x="8" y="15"/>
                  </a:cubicBezTo>
                  <a:cubicBezTo>
                    <a:pt x="8" y="16"/>
                    <a:pt x="8" y="16"/>
                    <a:pt x="9" y="16"/>
                  </a:cubicBezTo>
                  <a:cubicBezTo>
                    <a:pt x="9" y="16"/>
                    <a:pt x="9" y="16"/>
                    <a:pt x="9" y="16"/>
                  </a:cubicBezTo>
                  <a:cubicBezTo>
                    <a:pt x="10" y="16"/>
                    <a:pt x="10" y="16"/>
                    <a:pt x="10" y="16"/>
                  </a:cubicBezTo>
                  <a:cubicBezTo>
                    <a:pt x="10" y="16"/>
                    <a:pt x="11" y="15"/>
                    <a:pt x="10" y="14"/>
                  </a:cubicBezTo>
                  <a:cubicBezTo>
                    <a:pt x="10" y="14"/>
                    <a:pt x="10" y="14"/>
                    <a:pt x="10" y="14"/>
                  </a:cubicBezTo>
                  <a:cubicBezTo>
                    <a:pt x="7" y="8"/>
                    <a:pt x="7" y="8"/>
                    <a:pt x="7" y="8"/>
                  </a:cubicBezTo>
                  <a:cubicBezTo>
                    <a:pt x="6" y="6"/>
                    <a:pt x="6" y="6"/>
                    <a:pt x="6" y="6"/>
                  </a:cubicBezTo>
                  <a:cubicBezTo>
                    <a:pt x="3" y="1"/>
                    <a:pt x="3" y="1"/>
                    <a:pt x="3" y="1"/>
                  </a:cubicBezTo>
                  <a:cubicBezTo>
                    <a:pt x="3" y="1"/>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4" name="Freeform 1228"/>
            <p:cNvSpPr>
              <a:spLocks/>
            </p:cNvSpPr>
            <p:nvPr/>
          </p:nvSpPr>
          <p:spPr bwMode="auto">
            <a:xfrm>
              <a:off x="5162845" y="2756541"/>
              <a:ext cx="53898" cy="37055"/>
            </a:xfrm>
            <a:custGeom>
              <a:avLst/>
              <a:gdLst>
                <a:gd name="T0" fmla="*/ 2 w 16"/>
                <a:gd name="T1" fmla="*/ 0 h 11"/>
                <a:gd name="T2" fmla="*/ 0 w 16"/>
                <a:gd name="T3" fmla="*/ 1 h 11"/>
                <a:gd name="T4" fmla="*/ 1 w 16"/>
                <a:gd name="T5" fmla="*/ 3 h 11"/>
                <a:gd name="T6" fmla="*/ 14 w 16"/>
                <a:gd name="T7" fmla="*/ 10 h 11"/>
                <a:gd name="T8" fmla="*/ 14 w 16"/>
                <a:gd name="T9" fmla="*/ 11 h 11"/>
                <a:gd name="T10" fmla="*/ 16 w 16"/>
                <a:gd name="T11" fmla="*/ 10 h 11"/>
                <a:gd name="T12" fmla="*/ 15 w 16"/>
                <a:gd name="T13" fmla="*/ 8 h 11"/>
                <a:gd name="T14" fmla="*/ 2 w 16"/>
                <a:gd name="T15" fmla="*/ 0 h 11"/>
                <a:gd name="T16" fmla="*/ 2 w 16"/>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
                  <a:moveTo>
                    <a:pt x="2" y="0"/>
                  </a:moveTo>
                  <a:cubicBezTo>
                    <a:pt x="1" y="0"/>
                    <a:pt x="1" y="1"/>
                    <a:pt x="0" y="1"/>
                  </a:cubicBezTo>
                  <a:cubicBezTo>
                    <a:pt x="0" y="2"/>
                    <a:pt x="0" y="3"/>
                    <a:pt x="1" y="3"/>
                  </a:cubicBezTo>
                  <a:cubicBezTo>
                    <a:pt x="14" y="10"/>
                    <a:pt x="14" y="10"/>
                    <a:pt x="14" y="10"/>
                  </a:cubicBezTo>
                  <a:cubicBezTo>
                    <a:pt x="14" y="11"/>
                    <a:pt x="14" y="11"/>
                    <a:pt x="14" y="11"/>
                  </a:cubicBezTo>
                  <a:cubicBezTo>
                    <a:pt x="15" y="11"/>
                    <a:pt x="15" y="10"/>
                    <a:pt x="16" y="10"/>
                  </a:cubicBezTo>
                  <a:cubicBezTo>
                    <a:pt x="16" y="9"/>
                    <a:pt x="16" y="8"/>
                    <a:pt x="15" y="8"/>
                  </a:cubicBezTo>
                  <a:cubicBezTo>
                    <a:pt x="2" y="0"/>
                    <a:pt x="2" y="0"/>
                    <a:pt x="2" y="0"/>
                  </a:cubicBezTo>
                  <a:cubicBezTo>
                    <a:pt x="2" y="0"/>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5" name="Freeform 1229"/>
            <p:cNvSpPr>
              <a:spLocks/>
            </p:cNvSpPr>
            <p:nvPr/>
          </p:nvSpPr>
          <p:spPr bwMode="auto">
            <a:xfrm>
              <a:off x="5139265" y="2840757"/>
              <a:ext cx="60636" cy="10106"/>
            </a:xfrm>
            <a:custGeom>
              <a:avLst/>
              <a:gdLst>
                <a:gd name="T0" fmla="*/ 2 w 18"/>
                <a:gd name="T1" fmla="*/ 0 h 3"/>
                <a:gd name="T2" fmla="*/ 1 w 18"/>
                <a:gd name="T3" fmla="*/ 0 h 3"/>
                <a:gd name="T4" fmla="*/ 0 w 18"/>
                <a:gd name="T5" fmla="*/ 1 h 3"/>
                <a:gd name="T6" fmla="*/ 2 w 18"/>
                <a:gd name="T7" fmla="*/ 3 h 3"/>
                <a:gd name="T8" fmla="*/ 17 w 18"/>
                <a:gd name="T9" fmla="*/ 3 h 3"/>
                <a:gd name="T10" fmla="*/ 18 w 18"/>
                <a:gd name="T11" fmla="*/ 1 h 3"/>
                <a:gd name="T12" fmla="*/ 17 w 18"/>
                <a:gd name="T13" fmla="*/ 0 h 3"/>
                <a:gd name="T14" fmla="*/ 13 w 18"/>
                <a:gd name="T15" fmla="*/ 0 h 3"/>
                <a:gd name="T16" fmla="*/ 11 w 18"/>
                <a:gd name="T17" fmla="*/ 0 h 3"/>
                <a:gd name="T18" fmla="*/ 4 w 18"/>
                <a:gd name="T19" fmla="*/ 0 h 3"/>
                <a:gd name="T20" fmla="*/ 2 w 18"/>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3">
                  <a:moveTo>
                    <a:pt x="2" y="0"/>
                  </a:moveTo>
                  <a:cubicBezTo>
                    <a:pt x="1" y="0"/>
                    <a:pt x="1" y="0"/>
                    <a:pt x="1" y="0"/>
                  </a:cubicBezTo>
                  <a:cubicBezTo>
                    <a:pt x="1" y="1"/>
                    <a:pt x="0" y="1"/>
                    <a:pt x="0" y="1"/>
                  </a:cubicBezTo>
                  <a:cubicBezTo>
                    <a:pt x="0" y="2"/>
                    <a:pt x="1" y="3"/>
                    <a:pt x="2" y="3"/>
                  </a:cubicBezTo>
                  <a:cubicBezTo>
                    <a:pt x="17" y="3"/>
                    <a:pt x="17" y="3"/>
                    <a:pt x="17" y="3"/>
                  </a:cubicBezTo>
                  <a:cubicBezTo>
                    <a:pt x="18" y="3"/>
                    <a:pt x="18" y="2"/>
                    <a:pt x="18" y="1"/>
                  </a:cubicBezTo>
                  <a:cubicBezTo>
                    <a:pt x="18" y="1"/>
                    <a:pt x="18" y="0"/>
                    <a:pt x="17" y="0"/>
                  </a:cubicBezTo>
                  <a:cubicBezTo>
                    <a:pt x="13" y="0"/>
                    <a:pt x="13" y="0"/>
                    <a:pt x="13" y="0"/>
                  </a:cubicBezTo>
                  <a:cubicBezTo>
                    <a:pt x="11" y="0"/>
                    <a:pt x="11" y="0"/>
                    <a:pt x="11" y="0"/>
                  </a:cubicBezTo>
                  <a:cubicBezTo>
                    <a:pt x="4" y="0"/>
                    <a:pt x="4" y="0"/>
                    <a:pt x="4" y="0"/>
                  </a:cubicBezTo>
                  <a:cubicBezTo>
                    <a:pt x="2" y="0"/>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6" name="Freeform 1230"/>
            <p:cNvSpPr>
              <a:spLocks/>
            </p:cNvSpPr>
            <p:nvPr/>
          </p:nvSpPr>
          <p:spPr bwMode="auto">
            <a:xfrm>
              <a:off x="5162845" y="2898024"/>
              <a:ext cx="53898" cy="33686"/>
            </a:xfrm>
            <a:custGeom>
              <a:avLst/>
              <a:gdLst>
                <a:gd name="T0" fmla="*/ 14 w 16"/>
                <a:gd name="T1" fmla="*/ 0 h 10"/>
                <a:gd name="T2" fmla="*/ 14 w 16"/>
                <a:gd name="T3" fmla="*/ 0 h 10"/>
                <a:gd name="T4" fmla="*/ 1 w 16"/>
                <a:gd name="T5" fmla="*/ 8 h 10"/>
                <a:gd name="T6" fmla="*/ 0 w 16"/>
                <a:gd name="T7" fmla="*/ 10 h 10"/>
                <a:gd name="T8" fmla="*/ 1 w 16"/>
                <a:gd name="T9" fmla="*/ 10 h 10"/>
                <a:gd name="T10" fmla="*/ 2 w 16"/>
                <a:gd name="T11" fmla="*/ 10 h 10"/>
                <a:gd name="T12" fmla="*/ 15 w 16"/>
                <a:gd name="T13" fmla="*/ 3 h 10"/>
                <a:gd name="T14" fmla="*/ 16 w 16"/>
                <a:gd name="T15" fmla="*/ 1 h 10"/>
                <a:gd name="T16" fmla="*/ 14 w 16"/>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0">
                  <a:moveTo>
                    <a:pt x="14" y="0"/>
                  </a:moveTo>
                  <a:cubicBezTo>
                    <a:pt x="14" y="0"/>
                    <a:pt x="14" y="0"/>
                    <a:pt x="14" y="0"/>
                  </a:cubicBezTo>
                  <a:cubicBezTo>
                    <a:pt x="1" y="8"/>
                    <a:pt x="1" y="8"/>
                    <a:pt x="1" y="8"/>
                  </a:cubicBezTo>
                  <a:cubicBezTo>
                    <a:pt x="0" y="8"/>
                    <a:pt x="0" y="9"/>
                    <a:pt x="0" y="10"/>
                  </a:cubicBezTo>
                  <a:cubicBezTo>
                    <a:pt x="0" y="10"/>
                    <a:pt x="1" y="10"/>
                    <a:pt x="1" y="10"/>
                  </a:cubicBezTo>
                  <a:cubicBezTo>
                    <a:pt x="2" y="10"/>
                    <a:pt x="2" y="10"/>
                    <a:pt x="2" y="10"/>
                  </a:cubicBezTo>
                  <a:cubicBezTo>
                    <a:pt x="15" y="3"/>
                    <a:pt x="15" y="3"/>
                    <a:pt x="15" y="3"/>
                  </a:cubicBezTo>
                  <a:cubicBezTo>
                    <a:pt x="16" y="2"/>
                    <a:pt x="16" y="1"/>
                    <a:pt x="16" y="1"/>
                  </a:cubicBezTo>
                  <a:cubicBezTo>
                    <a:pt x="15" y="0"/>
                    <a:pt x="15" y="0"/>
                    <a:pt x="14"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7" name="Freeform 1231"/>
            <p:cNvSpPr>
              <a:spLocks noEditPoints="1"/>
            </p:cNvSpPr>
            <p:nvPr/>
          </p:nvSpPr>
          <p:spPr bwMode="auto">
            <a:xfrm>
              <a:off x="5220112" y="2749803"/>
              <a:ext cx="185276" cy="218962"/>
            </a:xfrm>
            <a:custGeom>
              <a:avLst/>
              <a:gdLst>
                <a:gd name="T0" fmla="*/ 12 w 54"/>
                <a:gd name="T1" fmla="*/ 62 h 65"/>
                <a:gd name="T2" fmla="*/ 12 w 54"/>
                <a:gd name="T3" fmla="*/ 62 h 65"/>
                <a:gd name="T4" fmla="*/ 12 w 54"/>
                <a:gd name="T5" fmla="*/ 62 h 65"/>
                <a:gd name="T6" fmla="*/ 12 w 54"/>
                <a:gd name="T7" fmla="*/ 62 h 65"/>
                <a:gd name="T8" fmla="*/ 41 w 54"/>
                <a:gd name="T9" fmla="*/ 61 h 65"/>
                <a:gd name="T10" fmla="*/ 40 w 54"/>
                <a:gd name="T11" fmla="*/ 60 h 65"/>
                <a:gd name="T12" fmla="*/ 41 w 54"/>
                <a:gd name="T13" fmla="*/ 61 h 65"/>
                <a:gd name="T14" fmla="*/ 16 w 54"/>
                <a:gd name="T15" fmla="*/ 8 h 65"/>
                <a:gd name="T16" fmla="*/ 27 w 54"/>
                <a:gd name="T17" fmla="*/ 5 h 65"/>
                <a:gd name="T18" fmla="*/ 27 w 54"/>
                <a:gd name="T19" fmla="*/ 5 h 65"/>
                <a:gd name="T20" fmla="*/ 50 w 54"/>
                <a:gd name="T21" fmla="*/ 27 h 65"/>
                <a:gd name="T22" fmla="*/ 40 w 54"/>
                <a:gd name="T23" fmla="*/ 50 h 65"/>
                <a:gd name="T24" fmla="*/ 37 w 54"/>
                <a:gd name="T25" fmla="*/ 58 h 65"/>
                <a:gd name="T26" fmla="*/ 37 w 54"/>
                <a:gd name="T27" fmla="*/ 60 h 65"/>
                <a:gd name="T28" fmla="*/ 33 w 54"/>
                <a:gd name="T29" fmla="*/ 60 h 65"/>
                <a:gd name="T30" fmla="*/ 31 w 54"/>
                <a:gd name="T31" fmla="*/ 60 h 65"/>
                <a:gd name="T32" fmla="*/ 23 w 54"/>
                <a:gd name="T33" fmla="*/ 60 h 65"/>
                <a:gd name="T34" fmla="*/ 21 w 54"/>
                <a:gd name="T35" fmla="*/ 60 h 65"/>
                <a:gd name="T36" fmla="*/ 17 w 54"/>
                <a:gd name="T37" fmla="*/ 60 h 65"/>
                <a:gd name="T38" fmla="*/ 17 w 54"/>
                <a:gd name="T39" fmla="*/ 58 h 65"/>
                <a:gd name="T40" fmla="*/ 14 w 54"/>
                <a:gd name="T41" fmla="*/ 50 h 65"/>
                <a:gd name="T42" fmla="*/ 5 w 54"/>
                <a:gd name="T43" fmla="*/ 27 h 65"/>
                <a:gd name="T44" fmla="*/ 13 w 54"/>
                <a:gd name="T45" fmla="*/ 9 h 65"/>
                <a:gd name="T46" fmla="*/ 16 w 54"/>
                <a:gd name="T47" fmla="*/ 8 h 65"/>
                <a:gd name="T48" fmla="*/ 27 w 54"/>
                <a:gd name="T49" fmla="*/ 0 h 65"/>
                <a:gd name="T50" fmla="*/ 0 w 54"/>
                <a:gd name="T51" fmla="*/ 27 h 65"/>
                <a:gd name="T52" fmla="*/ 10 w 54"/>
                <a:gd name="T53" fmla="*/ 53 h 65"/>
                <a:gd name="T54" fmla="*/ 12 w 54"/>
                <a:gd name="T55" fmla="*/ 62 h 65"/>
                <a:gd name="T56" fmla="*/ 14 w 54"/>
                <a:gd name="T57" fmla="*/ 60 h 65"/>
                <a:gd name="T58" fmla="*/ 12 w 54"/>
                <a:gd name="T59" fmla="*/ 62 h 65"/>
                <a:gd name="T60" fmla="*/ 12 w 54"/>
                <a:gd name="T61" fmla="*/ 62 h 65"/>
                <a:gd name="T62" fmla="*/ 12 w 54"/>
                <a:gd name="T63" fmla="*/ 62 h 65"/>
                <a:gd name="T64" fmla="*/ 14 w 54"/>
                <a:gd name="T65" fmla="*/ 65 h 65"/>
                <a:gd name="T66" fmla="*/ 40 w 54"/>
                <a:gd name="T67" fmla="*/ 65 h 65"/>
                <a:gd name="T68" fmla="*/ 40 w 54"/>
                <a:gd name="T69" fmla="*/ 65 h 65"/>
                <a:gd name="T70" fmla="*/ 40 w 54"/>
                <a:gd name="T71" fmla="*/ 65 h 65"/>
                <a:gd name="T72" fmla="*/ 42 w 54"/>
                <a:gd name="T73" fmla="*/ 63 h 65"/>
                <a:gd name="T74" fmla="*/ 42 w 54"/>
                <a:gd name="T75" fmla="*/ 62 h 65"/>
                <a:gd name="T76" fmla="*/ 44 w 54"/>
                <a:gd name="T77" fmla="*/ 53 h 65"/>
                <a:gd name="T78" fmla="*/ 54 w 54"/>
                <a:gd name="T79" fmla="*/ 27 h 65"/>
                <a:gd name="T80" fmla="*/ 27 w 54"/>
                <a:gd name="T81" fmla="*/ 0 h 65"/>
                <a:gd name="T82" fmla="*/ 27 w 54"/>
                <a:gd name="T8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 h="65">
                  <a:moveTo>
                    <a:pt x="12" y="62"/>
                  </a:moveTo>
                  <a:cubicBezTo>
                    <a:pt x="12" y="62"/>
                    <a:pt x="12" y="62"/>
                    <a:pt x="12" y="62"/>
                  </a:cubicBezTo>
                  <a:cubicBezTo>
                    <a:pt x="12" y="62"/>
                    <a:pt x="12" y="62"/>
                    <a:pt x="12" y="62"/>
                  </a:cubicBezTo>
                  <a:cubicBezTo>
                    <a:pt x="12" y="62"/>
                    <a:pt x="12" y="62"/>
                    <a:pt x="12" y="62"/>
                  </a:cubicBezTo>
                  <a:moveTo>
                    <a:pt x="41" y="61"/>
                  </a:moveTo>
                  <a:cubicBezTo>
                    <a:pt x="40" y="60"/>
                    <a:pt x="40" y="60"/>
                    <a:pt x="40" y="60"/>
                  </a:cubicBezTo>
                  <a:cubicBezTo>
                    <a:pt x="41" y="61"/>
                    <a:pt x="41" y="61"/>
                    <a:pt x="41" y="61"/>
                  </a:cubicBezTo>
                  <a:moveTo>
                    <a:pt x="16" y="8"/>
                  </a:moveTo>
                  <a:cubicBezTo>
                    <a:pt x="19" y="6"/>
                    <a:pt x="23" y="5"/>
                    <a:pt x="27" y="5"/>
                  </a:cubicBezTo>
                  <a:cubicBezTo>
                    <a:pt x="27" y="5"/>
                    <a:pt x="27" y="5"/>
                    <a:pt x="27" y="5"/>
                  </a:cubicBezTo>
                  <a:cubicBezTo>
                    <a:pt x="40" y="5"/>
                    <a:pt x="50" y="15"/>
                    <a:pt x="50" y="27"/>
                  </a:cubicBezTo>
                  <a:cubicBezTo>
                    <a:pt x="50" y="27"/>
                    <a:pt x="49" y="38"/>
                    <a:pt x="40" y="50"/>
                  </a:cubicBezTo>
                  <a:cubicBezTo>
                    <a:pt x="39" y="52"/>
                    <a:pt x="38" y="55"/>
                    <a:pt x="37" y="58"/>
                  </a:cubicBezTo>
                  <a:cubicBezTo>
                    <a:pt x="37" y="58"/>
                    <a:pt x="37" y="59"/>
                    <a:pt x="37" y="60"/>
                  </a:cubicBezTo>
                  <a:cubicBezTo>
                    <a:pt x="33" y="60"/>
                    <a:pt x="33" y="60"/>
                    <a:pt x="33" y="60"/>
                  </a:cubicBezTo>
                  <a:cubicBezTo>
                    <a:pt x="31" y="60"/>
                    <a:pt x="31" y="60"/>
                    <a:pt x="31" y="60"/>
                  </a:cubicBezTo>
                  <a:cubicBezTo>
                    <a:pt x="23" y="60"/>
                    <a:pt x="23" y="60"/>
                    <a:pt x="23" y="60"/>
                  </a:cubicBezTo>
                  <a:cubicBezTo>
                    <a:pt x="21" y="60"/>
                    <a:pt x="21" y="60"/>
                    <a:pt x="21" y="60"/>
                  </a:cubicBezTo>
                  <a:cubicBezTo>
                    <a:pt x="17" y="60"/>
                    <a:pt x="17" y="60"/>
                    <a:pt x="17" y="60"/>
                  </a:cubicBezTo>
                  <a:cubicBezTo>
                    <a:pt x="17" y="59"/>
                    <a:pt x="17" y="58"/>
                    <a:pt x="17" y="58"/>
                  </a:cubicBezTo>
                  <a:cubicBezTo>
                    <a:pt x="16" y="55"/>
                    <a:pt x="15" y="52"/>
                    <a:pt x="14" y="50"/>
                  </a:cubicBezTo>
                  <a:cubicBezTo>
                    <a:pt x="5" y="38"/>
                    <a:pt x="5" y="27"/>
                    <a:pt x="5" y="27"/>
                  </a:cubicBezTo>
                  <a:cubicBezTo>
                    <a:pt x="5" y="20"/>
                    <a:pt x="8" y="13"/>
                    <a:pt x="13" y="9"/>
                  </a:cubicBezTo>
                  <a:cubicBezTo>
                    <a:pt x="14" y="9"/>
                    <a:pt x="15" y="8"/>
                    <a:pt x="16" y="8"/>
                  </a:cubicBezTo>
                  <a:moveTo>
                    <a:pt x="27" y="0"/>
                  </a:moveTo>
                  <a:cubicBezTo>
                    <a:pt x="12" y="0"/>
                    <a:pt x="0" y="12"/>
                    <a:pt x="0" y="27"/>
                  </a:cubicBezTo>
                  <a:cubicBezTo>
                    <a:pt x="0" y="27"/>
                    <a:pt x="0" y="40"/>
                    <a:pt x="10" y="53"/>
                  </a:cubicBezTo>
                  <a:cubicBezTo>
                    <a:pt x="12" y="55"/>
                    <a:pt x="12" y="60"/>
                    <a:pt x="12" y="62"/>
                  </a:cubicBezTo>
                  <a:cubicBezTo>
                    <a:pt x="12" y="61"/>
                    <a:pt x="13" y="60"/>
                    <a:pt x="14" y="60"/>
                  </a:cubicBezTo>
                  <a:cubicBezTo>
                    <a:pt x="13" y="60"/>
                    <a:pt x="12" y="61"/>
                    <a:pt x="12" y="62"/>
                  </a:cubicBezTo>
                  <a:cubicBezTo>
                    <a:pt x="12" y="62"/>
                    <a:pt x="12" y="62"/>
                    <a:pt x="12" y="62"/>
                  </a:cubicBezTo>
                  <a:cubicBezTo>
                    <a:pt x="12" y="62"/>
                    <a:pt x="12" y="62"/>
                    <a:pt x="12" y="62"/>
                  </a:cubicBezTo>
                  <a:cubicBezTo>
                    <a:pt x="12" y="64"/>
                    <a:pt x="13" y="65"/>
                    <a:pt x="14" y="65"/>
                  </a:cubicBezTo>
                  <a:cubicBezTo>
                    <a:pt x="40" y="65"/>
                    <a:pt x="40" y="65"/>
                    <a:pt x="40" y="65"/>
                  </a:cubicBezTo>
                  <a:cubicBezTo>
                    <a:pt x="40" y="65"/>
                    <a:pt x="40" y="65"/>
                    <a:pt x="40" y="65"/>
                  </a:cubicBezTo>
                  <a:cubicBezTo>
                    <a:pt x="40" y="65"/>
                    <a:pt x="40" y="65"/>
                    <a:pt x="40" y="65"/>
                  </a:cubicBezTo>
                  <a:cubicBezTo>
                    <a:pt x="41" y="65"/>
                    <a:pt x="42" y="64"/>
                    <a:pt x="42" y="63"/>
                  </a:cubicBezTo>
                  <a:cubicBezTo>
                    <a:pt x="42" y="62"/>
                    <a:pt x="42" y="62"/>
                    <a:pt x="42" y="62"/>
                  </a:cubicBezTo>
                  <a:cubicBezTo>
                    <a:pt x="42" y="61"/>
                    <a:pt x="42" y="55"/>
                    <a:pt x="44" y="53"/>
                  </a:cubicBezTo>
                  <a:cubicBezTo>
                    <a:pt x="54" y="40"/>
                    <a:pt x="54" y="27"/>
                    <a:pt x="54" y="27"/>
                  </a:cubicBezTo>
                  <a:cubicBezTo>
                    <a:pt x="54" y="12"/>
                    <a:pt x="42" y="0"/>
                    <a:pt x="27" y="0"/>
                  </a:cubicBezTo>
                  <a:cubicBezTo>
                    <a:pt x="27" y="0"/>
                    <a:pt x="27" y="0"/>
                    <a:pt x="27"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8" name="Freeform 1232"/>
            <p:cNvSpPr>
              <a:spLocks/>
            </p:cNvSpPr>
            <p:nvPr/>
          </p:nvSpPr>
          <p:spPr bwMode="auto">
            <a:xfrm>
              <a:off x="5263905" y="2968766"/>
              <a:ext cx="97691" cy="16843"/>
            </a:xfrm>
            <a:custGeom>
              <a:avLst/>
              <a:gdLst>
                <a:gd name="T0" fmla="*/ 2 w 28"/>
                <a:gd name="T1" fmla="*/ 0 h 5"/>
                <a:gd name="T2" fmla="*/ 0 w 28"/>
                <a:gd name="T3" fmla="*/ 3 h 5"/>
                <a:gd name="T4" fmla="*/ 2 w 28"/>
                <a:gd name="T5" fmla="*/ 5 h 5"/>
                <a:gd name="T6" fmla="*/ 26 w 28"/>
                <a:gd name="T7" fmla="*/ 5 h 5"/>
                <a:gd name="T8" fmla="*/ 28 w 28"/>
                <a:gd name="T9" fmla="*/ 3 h 5"/>
                <a:gd name="T10" fmla="*/ 26 w 28"/>
                <a:gd name="T11" fmla="*/ 0 h 5"/>
                <a:gd name="T12" fmla="*/ 2 w 28"/>
                <a:gd name="T13" fmla="*/ 0 h 5"/>
                <a:gd name="T14" fmla="*/ 2 w 28"/>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5">
                  <a:moveTo>
                    <a:pt x="2" y="0"/>
                  </a:moveTo>
                  <a:cubicBezTo>
                    <a:pt x="1" y="0"/>
                    <a:pt x="0" y="1"/>
                    <a:pt x="0" y="3"/>
                  </a:cubicBezTo>
                  <a:cubicBezTo>
                    <a:pt x="0" y="4"/>
                    <a:pt x="1" y="5"/>
                    <a:pt x="2" y="5"/>
                  </a:cubicBezTo>
                  <a:cubicBezTo>
                    <a:pt x="26" y="5"/>
                    <a:pt x="26" y="5"/>
                    <a:pt x="26" y="5"/>
                  </a:cubicBezTo>
                  <a:cubicBezTo>
                    <a:pt x="27" y="5"/>
                    <a:pt x="28" y="4"/>
                    <a:pt x="28" y="3"/>
                  </a:cubicBezTo>
                  <a:cubicBezTo>
                    <a:pt x="28" y="1"/>
                    <a:pt x="27" y="0"/>
                    <a:pt x="26" y="0"/>
                  </a:cubicBezTo>
                  <a:cubicBezTo>
                    <a:pt x="2" y="0"/>
                    <a:pt x="2" y="0"/>
                    <a:pt x="2" y="0"/>
                  </a:cubicBezTo>
                  <a:cubicBezTo>
                    <a:pt x="2" y="0"/>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9" name="Freeform 1233"/>
            <p:cNvSpPr>
              <a:spLocks/>
            </p:cNvSpPr>
            <p:nvPr/>
          </p:nvSpPr>
          <p:spPr bwMode="auto">
            <a:xfrm>
              <a:off x="5270642" y="2985609"/>
              <a:ext cx="84216" cy="16843"/>
            </a:xfrm>
            <a:custGeom>
              <a:avLst/>
              <a:gdLst>
                <a:gd name="T0" fmla="*/ 2 w 24"/>
                <a:gd name="T1" fmla="*/ 0 h 5"/>
                <a:gd name="T2" fmla="*/ 0 w 24"/>
                <a:gd name="T3" fmla="*/ 3 h 5"/>
                <a:gd name="T4" fmla="*/ 2 w 24"/>
                <a:gd name="T5" fmla="*/ 5 h 5"/>
                <a:gd name="T6" fmla="*/ 22 w 24"/>
                <a:gd name="T7" fmla="*/ 5 h 5"/>
                <a:gd name="T8" fmla="*/ 22 w 24"/>
                <a:gd name="T9" fmla="*/ 5 h 5"/>
                <a:gd name="T10" fmla="*/ 24 w 24"/>
                <a:gd name="T11" fmla="*/ 3 h 5"/>
                <a:gd name="T12" fmla="*/ 22 w 24"/>
                <a:gd name="T13" fmla="*/ 0 h 5"/>
                <a:gd name="T14" fmla="*/ 2 w 24"/>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5">
                  <a:moveTo>
                    <a:pt x="2" y="0"/>
                  </a:moveTo>
                  <a:cubicBezTo>
                    <a:pt x="1" y="0"/>
                    <a:pt x="0" y="1"/>
                    <a:pt x="0" y="3"/>
                  </a:cubicBezTo>
                  <a:cubicBezTo>
                    <a:pt x="0" y="4"/>
                    <a:pt x="1" y="5"/>
                    <a:pt x="2" y="5"/>
                  </a:cubicBezTo>
                  <a:cubicBezTo>
                    <a:pt x="22" y="5"/>
                    <a:pt x="22" y="5"/>
                    <a:pt x="22" y="5"/>
                  </a:cubicBezTo>
                  <a:cubicBezTo>
                    <a:pt x="22" y="5"/>
                    <a:pt x="22" y="5"/>
                    <a:pt x="22" y="5"/>
                  </a:cubicBezTo>
                  <a:cubicBezTo>
                    <a:pt x="23" y="5"/>
                    <a:pt x="24" y="4"/>
                    <a:pt x="24" y="3"/>
                  </a:cubicBezTo>
                  <a:cubicBezTo>
                    <a:pt x="24" y="1"/>
                    <a:pt x="23" y="0"/>
                    <a:pt x="22" y="0"/>
                  </a:cubicBezTo>
                  <a:cubicBezTo>
                    <a:pt x="2" y="0"/>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0" name="Freeform 1234"/>
            <p:cNvSpPr>
              <a:spLocks/>
            </p:cNvSpPr>
            <p:nvPr/>
          </p:nvSpPr>
          <p:spPr bwMode="auto">
            <a:xfrm>
              <a:off x="5277379" y="3002452"/>
              <a:ext cx="67373" cy="16843"/>
            </a:xfrm>
            <a:custGeom>
              <a:avLst/>
              <a:gdLst>
                <a:gd name="T0" fmla="*/ 3 w 19"/>
                <a:gd name="T1" fmla="*/ 0 h 5"/>
                <a:gd name="T2" fmla="*/ 0 w 19"/>
                <a:gd name="T3" fmla="*/ 3 h 5"/>
                <a:gd name="T4" fmla="*/ 3 w 19"/>
                <a:gd name="T5" fmla="*/ 5 h 5"/>
                <a:gd name="T6" fmla="*/ 17 w 19"/>
                <a:gd name="T7" fmla="*/ 5 h 5"/>
                <a:gd name="T8" fmla="*/ 17 w 19"/>
                <a:gd name="T9" fmla="*/ 5 h 5"/>
                <a:gd name="T10" fmla="*/ 19 w 19"/>
                <a:gd name="T11" fmla="*/ 3 h 5"/>
                <a:gd name="T12" fmla="*/ 17 w 19"/>
                <a:gd name="T13" fmla="*/ 0 h 5"/>
                <a:gd name="T14" fmla="*/ 3 w 19"/>
                <a:gd name="T15" fmla="*/ 0 h 5"/>
                <a:gd name="T16" fmla="*/ 3 w 19"/>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5">
                  <a:moveTo>
                    <a:pt x="3" y="0"/>
                  </a:moveTo>
                  <a:cubicBezTo>
                    <a:pt x="2" y="0"/>
                    <a:pt x="0" y="1"/>
                    <a:pt x="0" y="3"/>
                  </a:cubicBezTo>
                  <a:cubicBezTo>
                    <a:pt x="0" y="4"/>
                    <a:pt x="2" y="5"/>
                    <a:pt x="3" y="5"/>
                  </a:cubicBezTo>
                  <a:cubicBezTo>
                    <a:pt x="17" y="5"/>
                    <a:pt x="17" y="5"/>
                    <a:pt x="17" y="5"/>
                  </a:cubicBezTo>
                  <a:cubicBezTo>
                    <a:pt x="17" y="5"/>
                    <a:pt x="17" y="5"/>
                    <a:pt x="17" y="5"/>
                  </a:cubicBezTo>
                  <a:cubicBezTo>
                    <a:pt x="18" y="5"/>
                    <a:pt x="19" y="4"/>
                    <a:pt x="19" y="3"/>
                  </a:cubicBezTo>
                  <a:cubicBezTo>
                    <a:pt x="19" y="1"/>
                    <a:pt x="18" y="0"/>
                    <a:pt x="17" y="0"/>
                  </a:cubicBezTo>
                  <a:cubicBezTo>
                    <a:pt x="3" y="0"/>
                    <a:pt x="3" y="0"/>
                    <a:pt x="3" y="0"/>
                  </a:cubicBezTo>
                  <a:cubicBezTo>
                    <a:pt x="3" y="0"/>
                    <a:pt x="3" y="0"/>
                    <a:pt x="3"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1" name="Freeform 1235"/>
            <p:cNvSpPr>
              <a:spLocks/>
            </p:cNvSpPr>
            <p:nvPr/>
          </p:nvSpPr>
          <p:spPr bwMode="auto">
            <a:xfrm>
              <a:off x="6715791" y="1685311"/>
              <a:ext cx="26949" cy="26949"/>
            </a:xfrm>
            <a:custGeom>
              <a:avLst/>
              <a:gdLst>
                <a:gd name="T0" fmla="*/ 4 w 7"/>
                <a:gd name="T1" fmla="*/ 0 h 8"/>
                <a:gd name="T2" fmla="*/ 3 w 7"/>
                <a:gd name="T3" fmla="*/ 0 h 8"/>
                <a:gd name="T4" fmla="*/ 3 w 7"/>
                <a:gd name="T5" fmla="*/ 0 h 8"/>
                <a:gd name="T6" fmla="*/ 3 w 7"/>
                <a:gd name="T7" fmla="*/ 0 h 8"/>
                <a:gd name="T8" fmla="*/ 3 w 7"/>
                <a:gd name="T9" fmla="*/ 0 h 8"/>
                <a:gd name="T10" fmla="*/ 3 w 7"/>
                <a:gd name="T11" fmla="*/ 0 h 8"/>
                <a:gd name="T12" fmla="*/ 2 w 7"/>
                <a:gd name="T13" fmla="*/ 1 h 8"/>
                <a:gd name="T14" fmla="*/ 2 w 7"/>
                <a:gd name="T15" fmla="*/ 1 h 8"/>
                <a:gd name="T16" fmla="*/ 0 w 7"/>
                <a:gd name="T17" fmla="*/ 3 h 8"/>
                <a:gd name="T18" fmla="*/ 0 w 7"/>
                <a:gd name="T19" fmla="*/ 3 h 8"/>
                <a:gd name="T20" fmla="*/ 0 w 7"/>
                <a:gd name="T21" fmla="*/ 4 h 8"/>
                <a:gd name="T22" fmla="*/ 0 w 7"/>
                <a:gd name="T23" fmla="*/ 5 h 8"/>
                <a:gd name="T24" fmla="*/ 3 w 7"/>
                <a:gd name="T25" fmla="*/ 8 h 8"/>
                <a:gd name="T26" fmla="*/ 6 w 7"/>
                <a:gd name="T27" fmla="*/ 5 h 8"/>
                <a:gd name="T28" fmla="*/ 7 w 7"/>
                <a:gd name="T29" fmla="*/ 4 h 8"/>
                <a:gd name="T30" fmla="*/ 6 w 7"/>
                <a:gd name="T31" fmla="*/ 3 h 8"/>
                <a:gd name="T32" fmla="*/ 6 w 7"/>
                <a:gd name="T33" fmla="*/ 3 h 8"/>
                <a:gd name="T34" fmla="*/ 4 w 7"/>
                <a:gd name="T35" fmla="*/ 0 h 8"/>
                <a:gd name="T36" fmla="*/ 4 w 7"/>
                <a:gd name="T3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8">
                  <a:moveTo>
                    <a:pt x="4" y="0"/>
                  </a:moveTo>
                  <a:cubicBezTo>
                    <a:pt x="4" y="0"/>
                    <a:pt x="3" y="0"/>
                    <a:pt x="3" y="0"/>
                  </a:cubicBezTo>
                  <a:cubicBezTo>
                    <a:pt x="3" y="0"/>
                    <a:pt x="3" y="0"/>
                    <a:pt x="3" y="0"/>
                  </a:cubicBezTo>
                  <a:cubicBezTo>
                    <a:pt x="3" y="0"/>
                    <a:pt x="3" y="0"/>
                    <a:pt x="3" y="0"/>
                  </a:cubicBezTo>
                  <a:cubicBezTo>
                    <a:pt x="3" y="0"/>
                    <a:pt x="3" y="0"/>
                    <a:pt x="3" y="0"/>
                  </a:cubicBezTo>
                  <a:cubicBezTo>
                    <a:pt x="3" y="0"/>
                    <a:pt x="3" y="0"/>
                    <a:pt x="3" y="0"/>
                  </a:cubicBezTo>
                  <a:cubicBezTo>
                    <a:pt x="2" y="0"/>
                    <a:pt x="2" y="0"/>
                    <a:pt x="2" y="1"/>
                  </a:cubicBezTo>
                  <a:cubicBezTo>
                    <a:pt x="2" y="1"/>
                    <a:pt x="2" y="1"/>
                    <a:pt x="2" y="1"/>
                  </a:cubicBezTo>
                  <a:cubicBezTo>
                    <a:pt x="1" y="1"/>
                    <a:pt x="1" y="2"/>
                    <a:pt x="0" y="3"/>
                  </a:cubicBezTo>
                  <a:cubicBezTo>
                    <a:pt x="0" y="3"/>
                    <a:pt x="0" y="3"/>
                    <a:pt x="0" y="3"/>
                  </a:cubicBezTo>
                  <a:cubicBezTo>
                    <a:pt x="0" y="3"/>
                    <a:pt x="0" y="3"/>
                    <a:pt x="0" y="4"/>
                  </a:cubicBezTo>
                  <a:cubicBezTo>
                    <a:pt x="0" y="4"/>
                    <a:pt x="0" y="5"/>
                    <a:pt x="0" y="5"/>
                  </a:cubicBezTo>
                  <a:cubicBezTo>
                    <a:pt x="1" y="6"/>
                    <a:pt x="2" y="8"/>
                    <a:pt x="3" y="8"/>
                  </a:cubicBezTo>
                  <a:cubicBezTo>
                    <a:pt x="5" y="8"/>
                    <a:pt x="6" y="6"/>
                    <a:pt x="6" y="5"/>
                  </a:cubicBezTo>
                  <a:cubicBezTo>
                    <a:pt x="7" y="4"/>
                    <a:pt x="7" y="4"/>
                    <a:pt x="7" y="4"/>
                  </a:cubicBezTo>
                  <a:cubicBezTo>
                    <a:pt x="7" y="3"/>
                    <a:pt x="7" y="3"/>
                    <a:pt x="6" y="3"/>
                  </a:cubicBezTo>
                  <a:cubicBezTo>
                    <a:pt x="6" y="3"/>
                    <a:pt x="6" y="3"/>
                    <a:pt x="6" y="3"/>
                  </a:cubicBezTo>
                  <a:cubicBezTo>
                    <a:pt x="6" y="2"/>
                    <a:pt x="5" y="1"/>
                    <a:pt x="4" y="0"/>
                  </a:cubicBezTo>
                  <a:cubicBezTo>
                    <a:pt x="4" y="0"/>
                    <a:pt x="4" y="0"/>
                    <a:pt x="4"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2" name="Freeform 1236"/>
            <p:cNvSpPr>
              <a:spLocks/>
            </p:cNvSpPr>
            <p:nvPr/>
          </p:nvSpPr>
          <p:spPr bwMode="auto">
            <a:xfrm>
              <a:off x="6698948" y="1715629"/>
              <a:ext cx="64004" cy="84216"/>
            </a:xfrm>
            <a:custGeom>
              <a:avLst/>
              <a:gdLst>
                <a:gd name="T0" fmla="*/ 11 w 18"/>
                <a:gd name="T1" fmla="*/ 0 h 25"/>
                <a:gd name="T2" fmla="*/ 10 w 18"/>
                <a:gd name="T3" fmla="*/ 0 h 25"/>
                <a:gd name="T4" fmla="*/ 10 w 18"/>
                <a:gd name="T5" fmla="*/ 1 h 25"/>
                <a:gd name="T6" fmla="*/ 9 w 18"/>
                <a:gd name="T7" fmla="*/ 3 h 25"/>
                <a:gd name="T8" fmla="*/ 9 w 18"/>
                <a:gd name="T9" fmla="*/ 1 h 25"/>
                <a:gd name="T10" fmla="*/ 9 w 18"/>
                <a:gd name="T11" fmla="*/ 1 h 25"/>
                <a:gd name="T12" fmla="*/ 9 w 18"/>
                <a:gd name="T13" fmla="*/ 1 h 25"/>
                <a:gd name="T14" fmla="*/ 9 w 18"/>
                <a:gd name="T15" fmla="*/ 0 h 25"/>
                <a:gd name="T16" fmla="*/ 9 w 18"/>
                <a:gd name="T17" fmla="*/ 0 h 25"/>
                <a:gd name="T18" fmla="*/ 7 w 18"/>
                <a:gd name="T19" fmla="*/ 0 h 25"/>
                <a:gd name="T20" fmla="*/ 7 w 18"/>
                <a:gd name="T21" fmla="*/ 0 h 25"/>
                <a:gd name="T22" fmla="*/ 8 w 18"/>
                <a:gd name="T23" fmla="*/ 1 h 25"/>
                <a:gd name="T24" fmla="*/ 8 w 18"/>
                <a:gd name="T25" fmla="*/ 1 h 25"/>
                <a:gd name="T26" fmla="*/ 8 w 18"/>
                <a:gd name="T27" fmla="*/ 1 h 25"/>
                <a:gd name="T28" fmla="*/ 7 w 18"/>
                <a:gd name="T29" fmla="*/ 3 h 25"/>
                <a:gd name="T30" fmla="*/ 6 w 18"/>
                <a:gd name="T31" fmla="*/ 1 h 25"/>
                <a:gd name="T32" fmla="*/ 6 w 18"/>
                <a:gd name="T33" fmla="*/ 0 h 25"/>
                <a:gd name="T34" fmla="*/ 6 w 18"/>
                <a:gd name="T35" fmla="*/ 0 h 25"/>
                <a:gd name="T36" fmla="*/ 4 w 18"/>
                <a:gd name="T37" fmla="*/ 0 h 25"/>
                <a:gd name="T38" fmla="*/ 4 w 18"/>
                <a:gd name="T39" fmla="*/ 0 h 25"/>
                <a:gd name="T40" fmla="*/ 3 w 18"/>
                <a:gd name="T41" fmla="*/ 1 h 25"/>
                <a:gd name="T42" fmla="*/ 3 w 18"/>
                <a:gd name="T43" fmla="*/ 2 h 25"/>
                <a:gd name="T44" fmla="*/ 0 w 18"/>
                <a:gd name="T45" fmla="*/ 10 h 25"/>
                <a:gd name="T46" fmla="*/ 1 w 18"/>
                <a:gd name="T47" fmla="*/ 11 h 25"/>
                <a:gd name="T48" fmla="*/ 1 w 18"/>
                <a:gd name="T49" fmla="*/ 11 h 25"/>
                <a:gd name="T50" fmla="*/ 3 w 18"/>
                <a:gd name="T51" fmla="*/ 11 h 25"/>
                <a:gd name="T52" fmla="*/ 4 w 18"/>
                <a:gd name="T53" fmla="*/ 6 h 25"/>
                <a:gd name="T54" fmla="*/ 4 w 18"/>
                <a:gd name="T55" fmla="*/ 9 h 25"/>
                <a:gd name="T56" fmla="*/ 4 w 18"/>
                <a:gd name="T57" fmla="*/ 9 h 25"/>
                <a:gd name="T58" fmla="*/ 4 w 18"/>
                <a:gd name="T59" fmla="*/ 9 h 25"/>
                <a:gd name="T60" fmla="*/ 4 w 18"/>
                <a:gd name="T61" fmla="*/ 10 h 25"/>
                <a:gd name="T62" fmla="*/ 4 w 18"/>
                <a:gd name="T63" fmla="*/ 12 h 25"/>
                <a:gd name="T64" fmla="*/ 4 w 18"/>
                <a:gd name="T65" fmla="*/ 23 h 25"/>
                <a:gd name="T66" fmla="*/ 6 w 18"/>
                <a:gd name="T67" fmla="*/ 25 h 25"/>
                <a:gd name="T68" fmla="*/ 8 w 18"/>
                <a:gd name="T69" fmla="*/ 23 h 25"/>
                <a:gd name="T70" fmla="*/ 8 w 18"/>
                <a:gd name="T71" fmla="*/ 12 h 25"/>
                <a:gd name="T72" fmla="*/ 9 w 18"/>
                <a:gd name="T73" fmla="*/ 12 h 25"/>
                <a:gd name="T74" fmla="*/ 9 w 18"/>
                <a:gd name="T75" fmla="*/ 12 h 25"/>
                <a:gd name="T76" fmla="*/ 9 w 18"/>
                <a:gd name="T77" fmla="*/ 13 h 25"/>
                <a:gd name="T78" fmla="*/ 9 w 18"/>
                <a:gd name="T79" fmla="*/ 23 h 25"/>
                <a:gd name="T80" fmla="*/ 10 w 18"/>
                <a:gd name="T81" fmla="*/ 25 h 25"/>
                <a:gd name="T82" fmla="*/ 12 w 18"/>
                <a:gd name="T83" fmla="*/ 24 h 25"/>
                <a:gd name="T84" fmla="*/ 12 w 18"/>
                <a:gd name="T85" fmla="*/ 23 h 25"/>
                <a:gd name="T86" fmla="*/ 12 w 18"/>
                <a:gd name="T87" fmla="*/ 21 h 25"/>
                <a:gd name="T88" fmla="*/ 12 w 18"/>
                <a:gd name="T89" fmla="*/ 9 h 25"/>
                <a:gd name="T90" fmla="*/ 12 w 18"/>
                <a:gd name="T91" fmla="*/ 9 h 25"/>
                <a:gd name="T92" fmla="*/ 12 w 18"/>
                <a:gd name="T93" fmla="*/ 9 h 25"/>
                <a:gd name="T94" fmla="*/ 12 w 18"/>
                <a:gd name="T95" fmla="*/ 6 h 25"/>
                <a:gd name="T96" fmla="*/ 13 w 18"/>
                <a:gd name="T97" fmla="*/ 7 h 25"/>
                <a:gd name="T98" fmla="*/ 13 w 18"/>
                <a:gd name="T99" fmla="*/ 8 h 25"/>
                <a:gd name="T100" fmla="*/ 14 w 18"/>
                <a:gd name="T101" fmla="*/ 8 h 25"/>
                <a:gd name="T102" fmla="*/ 15 w 18"/>
                <a:gd name="T103" fmla="*/ 8 h 25"/>
                <a:gd name="T104" fmla="*/ 16 w 18"/>
                <a:gd name="T105" fmla="*/ 7 h 25"/>
                <a:gd name="T106" fmla="*/ 18 w 18"/>
                <a:gd name="T107" fmla="*/ 4 h 25"/>
                <a:gd name="T108" fmla="*/ 18 w 18"/>
                <a:gd name="T109" fmla="*/ 3 h 25"/>
                <a:gd name="T110" fmla="*/ 17 w 18"/>
                <a:gd name="T111" fmla="*/ 2 h 25"/>
                <a:gd name="T112" fmla="*/ 16 w 18"/>
                <a:gd name="T113" fmla="*/ 3 h 25"/>
                <a:gd name="T114" fmla="*/ 15 w 18"/>
                <a:gd name="T115" fmla="*/ 4 h 25"/>
                <a:gd name="T116" fmla="*/ 14 w 18"/>
                <a:gd name="T117" fmla="*/ 2 h 25"/>
                <a:gd name="T118" fmla="*/ 13 w 18"/>
                <a:gd name="T119" fmla="*/ 1 h 25"/>
                <a:gd name="T120" fmla="*/ 13 w 18"/>
                <a:gd name="T121" fmla="*/ 0 h 25"/>
                <a:gd name="T122" fmla="*/ 13 w 18"/>
                <a:gd name="T123" fmla="*/ 0 h 25"/>
                <a:gd name="T124" fmla="*/ 11 w 18"/>
                <a:gd name="T12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 h="25">
                  <a:moveTo>
                    <a:pt x="11" y="0"/>
                  </a:moveTo>
                  <a:cubicBezTo>
                    <a:pt x="10" y="0"/>
                    <a:pt x="10" y="0"/>
                    <a:pt x="10" y="0"/>
                  </a:cubicBezTo>
                  <a:cubicBezTo>
                    <a:pt x="10" y="1"/>
                    <a:pt x="10" y="1"/>
                    <a:pt x="10" y="1"/>
                  </a:cubicBezTo>
                  <a:cubicBezTo>
                    <a:pt x="10" y="2"/>
                    <a:pt x="10" y="3"/>
                    <a:pt x="9" y="3"/>
                  </a:cubicBezTo>
                  <a:cubicBezTo>
                    <a:pt x="9" y="1"/>
                    <a:pt x="9" y="1"/>
                    <a:pt x="9" y="1"/>
                  </a:cubicBezTo>
                  <a:cubicBezTo>
                    <a:pt x="9" y="1"/>
                    <a:pt x="9" y="1"/>
                    <a:pt x="9" y="1"/>
                  </a:cubicBezTo>
                  <a:cubicBezTo>
                    <a:pt x="9" y="1"/>
                    <a:pt x="9" y="1"/>
                    <a:pt x="9" y="1"/>
                  </a:cubicBezTo>
                  <a:cubicBezTo>
                    <a:pt x="9" y="0"/>
                    <a:pt x="9" y="0"/>
                    <a:pt x="9" y="0"/>
                  </a:cubicBezTo>
                  <a:cubicBezTo>
                    <a:pt x="9" y="0"/>
                    <a:pt x="9" y="0"/>
                    <a:pt x="9" y="0"/>
                  </a:cubicBezTo>
                  <a:cubicBezTo>
                    <a:pt x="7" y="0"/>
                    <a:pt x="7" y="0"/>
                    <a:pt x="7" y="0"/>
                  </a:cubicBezTo>
                  <a:cubicBezTo>
                    <a:pt x="7" y="0"/>
                    <a:pt x="7" y="0"/>
                    <a:pt x="7" y="0"/>
                  </a:cubicBezTo>
                  <a:cubicBezTo>
                    <a:pt x="8" y="1"/>
                    <a:pt x="8" y="1"/>
                    <a:pt x="8" y="1"/>
                  </a:cubicBezTo>
                  <a:cubicBezTo>
                    <a:pt x="8" y="1"/>
                    <a:pt x="8" y="1"/>
                    <a:pt x="8" y="1"/>
                  </a:cubicBezTo>
                  <a:cubicBezTo>
                    <a:pt x="8" y="1"/>
                    <a:pt x="8" y="1"/>
                    <a:pt x="8" y="1"/>
                  </a:cubicBezTo>
                  <a:cubicBezTo>
                    <a:pt x="7" y="3"/>
                    <a:pt x="7" y="3"/>
                    <a:pt x="7" y="3"/>
                  </a:cubicBezTo>
                  <a:cubicBezTo>
                    <a:pt x="7" y="3"/>
                    <a:pt x="6" y="2"/>
                    <a:pt x="6" y="1"/>
                  </a:cubicBezTo>
                  <a:cubicBezTo>
                    <a:pt x="6" y="0"/>
                    <a:pt x="6" y="0"/>
                    <a:pt x="6" y="0"/>
                  </a:cubicBezTo>
                  <a:cubicBezTo>
                    <a:pt x="6" y="0"/>
                    <a:pt x="6" y="0"/>
                    <a:pt x="6" y="0"/>
                  </a:cubicBezTo>
                  <a:cubicBezTo>
                    <a:pt x="5" y="0"/>
                    <a:pt x="4" y="0"/>
                    <a:pt x="4" y="0"/>
                  </a:cubicBezTo>
                  <a:cubicBezTo>
                    <a:pt x="4" y="0"/>
                    <a:pt x="4" y="0"/>
                    <a:pt x="4" y="0"/>
                  </a:cubicBezTo>
                  <a:cubicBezTo>
                    <a:pt x="3" y="1"/>
                    <a:pt x="3" y="1"/>
                    <a:pt x="3" y="1"/>
                  </a:cubicBezTo>
                  <a:cubicBezTo>
                    <a:pt x="3" y="2"/>
                    <a:pt x="3" y="2"/>
                    <a:pt x="3" y="2"/>
                  </a:cubicBezTo>
                  <a:cubicBezTo>
                    <a:pt x="0" y="10"/>
                    <a:pt x="0" y="10"/>
                    <a:pt x="0" y="10"/>
                  </a:cubicBezTo>
                  <a:cubicBezTo>
                    <a:pt x="0" y="10"/>
                    <a:pt x="0" y="11"/>
                    <a:pt x="1" y="11"/>
                  </a:cubicBezTo>
                  <a:cubicBezTo>
                    <a:pt x="1" y="11"/>
                    <a:pt x="1" y="11"/>
                    <a:pt x="1" y="11"/>
                  </a:cubicBezTo>
                  <a:cubicBezTo>
                    <a:pt x="2" y="11"/>
                    <a:pt x="2" y="11"/>
                    <a:pt x="3" y="11"/>
                  </a:cubicBezTo>
                  <a:cubicBezTo>
                    <a:pt x="4" y="6"/>
                    <a:pt x="4" y="6"/>
                    <a:pt x="4" y="6"/>
                  </a:cubicBezTo>
                  <a:cubicBezTo>
                    <a:pt x="4" y="9"/>
                    <a:pt x="4" y="9"/>
                    <a:pt x="4" y="9"/>
                  </a:cubicBezTo>
                  <a:cubicBezTo>
                    <a:pt x="4" y="9"/>
                    <a:pt x="4" y="9"/>
                    <a:pt x="4" y="9"/>
                  </a:cubicBezTo>
                  <a:cubicBezTo>
                    <a:pt x="4" y="9"/>
                    <a:pt x="4" y="9"/>
                    <a:pt x="4" y="9"/>
                  </a:cubicBezTo>
                  <a:cubicBezTo>
                    <a:pt x="4" y="10"/>
                    <a:pt x="4" y="10"/>
                    <a:pt x="4" y="10"/>
                  </a:cubicBezTo>
                  <a:cubicBezTo>
                    <a:pt x="4" y="12"/>
                    <a:pt x="4" y="12"/>
                    <a:pt x="4" y="12"/>
                  </a:cubicBezTo>
                  <a:cubicBezTo>
                    <a:pt x="4" y="23"/>
                    <a:pt x="4" y="23"/>
                    <a:pt x="4" y="23"/>
                  </a:cubicBezTo>
                  <a:cubicBezTo>
                    <a:pt x="4" y="24"/>
                    <a:pt x="5" y="25"/>
                    <a:pt x="6" y="25"/>
                  </a:cubicBezTo>
                  <a:cubicBezTo>
                    <a:pt x="7" y="25"/>
                    <a:pt x="8" y="24"/>
                    <a:pt x="8" y="23"/>
                  </a:cubicBezTo>
                  <a:cubicBezTo>
                    <a:pt x="8" y="12"/>
                    <a:pt x="8" y="12"/>
                    <a:pt x="8" y="12"/>
                  </a:cubicBezTo>
                  <a:cubicBezTo>
                    <a:pt x="9" y="12"/>
                    <a:pt x="9" y="12"/>
                    <a:pt x="9" y="12"/>
                  </a:cubicBezTo>
                  <a:cubicBezTo>
                    <a:pt x="9" y="12"/>
                    <a:pt x="9" y="12"/>
                    <a:pt x="9" y="12"/>
                  </a:cubicBezTo>
                  <a:cubicBezTo>
                    <a:pt x="9" y="13"/>
                    <a:pt x="9" y="13"/>
                    <a:pt x="9" y="13"/>
                  </a:cubicBezTo>
                  <a:cubicBezTo>
                    <a:pt x="9" y="23"/>
                    <a:pt x="9" y="23"/>
                    <a:pt x="9" y="23"/>
                  </a:cubicBezTo>
                  <a:cubicBezTo>
                    <a:pt x="9" y="24"/>
                    <a:pt x="9" y="25"/>
                    <a:pt x="10" y="25"/>
                  </a:cubicBezTo>
                  <a:cubicBezTo>
                    <a:pt x="11" y="25"/>
                    <a:pt x="12" y="25"/>
                    <a:pt x="12" y="24"/>
                  </a:cubicBezTo>
                  <a:cubicBezTo>
                    <a:pt x="12" y="24"/>
                    <a:pt x="12" y="23"/>
                    <a:pt x="12" y="23"/>
                  </a:cubicBezTo>
                  <a:cubicBezTo>
                    <a:pt x="12" y="21"/>
                    <a:pt x="12" y="21"/>
                    <a:pt x="12" y="21"/>
                  </a:cubicBezTo>
                  <a:cubicBezTo>
                    <a:pt x="12" y="9"/>
                    <a:pt x="12" y="9"/>
                    <a:pt x="12" y="9"/>
                  </a:cubicBezTo>
                  <a:cubicBezTo>
                    <a:pt x="12" y="9"/>
                    <a:pt x="12" y="9"/>
                    <a:pt x="12" y="9"/>
                  </a:cubicBezTo>
                  <a:cubicBezTo>
                    <a:pt x="12" y="9"/>
                    <a:pt x="12" y="9"/>
                    <a:pt x="12" y="9"/>
                  </a:cubicBezTo>
                  <a:cubicBezTo>
                    <a:pt x="12" y="6"/>
                    <a:pt x="12" y="6"/>
                    <a:pt x="12" y="6"/>
                  </a:cubicBezTo>
                  <a:cubicBezTo>
                    <a:pt x="13" y="7"/>
                    <a:pt x="13" y="7"/>
                    <a:pt x="13" y="7"/>
                  </a:cubicBezTo>
                  <a:cubicBezTo>
                    <a:pt x="13" y="8"/>
                    <a:pt x="13" y="8"/>
                    <a:pt x="13" y="8"/>
                  </a:cubicBezTo>
                  <a:cubicBezTo>
                    <a:pt x="13" y="8"/>
                    <a:pt x="14" y="8"/>
                    <a:pt x="14" y="8"/>
                  </a:cubicBezTo>
                  <a:cubicBezTo>
                    <a:pt x="14" y="8"/>
                    <a:pt x="15" y="8"/>
                    <a:pt x="15" y="8"/>
                  </a:cubicBezTo>
                  <a:cubicBezTo>
                    <a:pt x="16" y="7"/>
                    <a:pt x="16" y="7"/>
                    <a:pt x="16" y="7"/>
                  </a:cubicBezTo>
                  <a:cubicBezTo>
                    <a:pt x="18" y="4"/>
                    <a:pt x="18" y="4"/>
                    <a:pt x="18" y="4"/>
                  </a:cubicBezTo>
                  <a:cubicBezTo>
                    <a:pt x="18" y="4"/>
                    <a:pt x="18" y="3"/>
                    <a:pt x="18" y="3"/>
                  </a:cubicBezTo>
                  <a:cubicBezTo>
                    <a:pt x="18" y="2"/>
                    <a:pt x="17" y="2"/>
                    <a:pt x="17" y="2"/>
                  </a:cubicBezTo>
                  <a:cubicBezTo>
                    <a:pt x="17" y="2"/>
                    <a:pt x="16" y="2"/>
                    <a:pt x="16" y="3"/>
                  </a:cubicBezTo>
                  <a:cubicBezTo>
                    <a:pt x="15" y="4"/>
                    <a:pt x="15" y="4"/>
                    <a:pt x="15" y="4"/>
                  </a:cubicBezTo>
                  <a:cubicBezTo>
                    <a:pt x="14" y="2"/>
                    <a:pt x="14" y="2"/>
                    <a:pt x="14" y="2"/>
                  </a:cubicBezTo>
                  <a:cubicBezTo>
                    <a:pt x="13" y="1"/>
                    <a:pt x="13" y="1"/>
                    <a:pt x="13" y="1"/>
                  </a:cubicBezTo>
                  <a:cubicBezTo>
                    <a:pt x="13" y="0"/>
                    <a:pt x="13" y="0"/>
                    <a:pt x="13" y="0"/>
                  </a:cubicBezTo>
                  <a:cubicBezTo>
                    <a:pt x="13" y="0"/>
                    <a:pt x="13" y="0"/>
                    <a:pt x="13" y="0"/>
                  </a:cubicBezTo>
                  <a:cubicBezTo>
                    <a:pt x="12" y="0"/>
                    <a:pt x="12" y="0"/>
                    <a:pt x="1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3" name="Freeform 1237"/>
            <p:cNvSpPr>
              <a:spLocks/>
            </p:cNvSpPr>
            <p:nvPr/>
          </p:nvSpPr>
          <p:spPr bwMode="auto">
            <a:xfrm>
              <a:off x="6779796" y="1685311"/>
              <a:ext cx="23581" cy="26949"/>
            </a:xfrm>
            <a:custGeom>
              <a:avLst/>
              <a:gdLst>
                <a:gd name="T0" fmla="*/ 4 w 7"/>
                <a:gd name="T1" fmla="*/ 0 h 8"/>
                <a:gd name="T2" fmla="*/ 4 w 7"/>
                <a:gd name="T3" fmla="*/ 0 h 8"/>
                <a:gd name="T4" fmla="*/ 3 w 7"/>
                <a:gd name="T5" fmla="*/ 0 h 8"/>
                <a:gd name="T6" fmla="*/ 3 w 7"/>
                <a:gd name="T7" fmla="*/ 0 h 8"/>
                <a:gd name="T8" fmla="*/ 3 w 7"/>
                <a:gd name="T9" fmla="*/ 0 h 8"/>
                <a:gd name="T10" fmla="*/ 3 w 7"/>
                <a:gd name="T11" fmla="*/ 0 h 8"/>
                <a:gd name="T12" fmla="*/ 2 w 7"/>
                <a:gd name="T13" fmla="*/ 1 h 8"/>
                <a:gd name="T14" fmla="*/ 3 w 7"/>
                <a:gd name="T15" fmla="*/ 1 h 8"/>
                <a:gd name="T16" fmla="*/ 1 w 7"/>
                <a:gd name="T17" fmla="*/ 3 h 8"/>
                <a:gd name="T18" fmla="*/ 1 w 7"/>
                <a:gd name="T19" fmla="*/ 3 h 8"/>
                <a:gd name="T20" fmla="*/ 0 w 7"/>
                <a:gd name="T21" fmla="*/ 4 h 8"/>
                <a:gd name="T22" fmla="*/ 1 w 7"/>
                <a:gd name="T23" fmla="*/ 5 h 8"/>
                <a:gd name="T24" fmla="*/ 4 w 7"/>
                <a:gd name="T25" fmla="*/ 8 h 8"/>
                <a:gd name="T26" fmla="*/ 7 w 7"/>
                <a:gd name="T27" fmla="*/ 5 h 8"/>
                <a:gd name="T28" fmla="*/ 7 w 7"/>
                <a:gd name="T29" fmla="*/ 4 h 8"/>
                <a:gd name="T30" fmla="*/ 7 w 7"/>
                <a:gd name="T31" fmla="*/ 3 h 8"/>
                <a:gd name="T32" fmla="*/ 7 w 7"/>
                <a:gd name="T33" fmla="*/ 3 h 8"/>
                <a:gd name="T34" fmla="*/ 4 w 7"/>
                <a:gd name="T35" fmla="*/ 0 h 8"/>
                <a:gd name="T36" fmla="*/ 4 w 7"/>
                <a:gd name="T3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8">
                  <a:moveTo>
                    <a:pt x="4" y="0"/>
                  </a:moveTo>
                  <a:cubicBezTo>
                    <a:pt x="4" y="0"/>
                    <a:pt x="4" y="0"/>
                    <a:pt x="4" y="0"/>
                  </a:cubicBezTo>
                  <a:cubicBezTo>
                    <a:pt x="3" y="0"/>
                    <a:pt x="3" y="0"/>
                    <a:pt x="3" y="0"/>
                  </a:cubicBezTo>
                  <a:cubicBezTo>
                    <a:pt x="3" y="0"/>
                    <a:pt x="3" y="0"/>
                    <a:pt x="3" y="0"/>
                  </a:cubicBezTo>
                  <a:cubicBezTo>
                    <a:pt x="3" y="0"/>
                    <a:pt x="3" y="0"/>
                    <a:pt x="3" y="0"/>
                  </a:cubicBezTo>
                  <a:cubicBezTo>
                    <a:pt x="3" y="0"/>
                    <a:pt x="3" y="0"/>
                    <a:pt x="3" y="0"/>
                  </a:cubicBezTo>
                  <a:cubicBezTo>
                    <a:pt x="3" y="0"/>
                    <a:pt x="3" y="0"/>
                    <a:pt x="2" y="1"/>
                  </a:cubicBezTo>
                  <a:cubicBezTo>
                    <a:pt x="3" y="1"/>
                    <a:pt x="3" y="1"/>
                    <a:pt x="3" y="1"/>
                  </a:cubicBezTo>
                  <a:cubicBezTo>
                    <a:pt x="2" y="1"/>
                    <a:pt x="1" y="2"/>
                    <a:pt x="1" y="3"/>
                  </a:cubicBezTo>
                  <a:cubicBezTo>
                    <a:pt x="1" y="3"/>
                    <a:pt x="1" y="3"/>
                    <a:pt x="1" y="3"/>
                  </a:cubicBezTo>
                  <a:cubicBezTo>
                    <a:pt x="0" y="3"/>
                    <a:pt x="0" y="3"/>
                    <a:pt x="0" y="4"/>
                  </a:cubicBezTo>
                  <a:cubicBezTo>
                    <a:pt x="0" y="4"/>
                    <a:pt x="0" y="5"/>
                    <a:pt x="1" y="5"/>
                  </a:cubicBezTo>
                  <a:cubicBezTo>
                    <a:pt x="1" y="6"/>
                    <a:pt x="2" y="8"/>
                    <a:pt x="4" y="8"/>
                  </a:cubicBezTo>
                  <a:cubicBezTo>
                    <a:pt x="5" y="8"/>
                    <a:pt x="6" y="6"/>
                    <a:pt x="7" y="5"/>
                  </a:cubicBezTo>
                  <a:cubicBezTo>
                    <a:pt x="7" y="4"/>
                    <a:pt x="7" y="4"/>
                    <a:pt x="7" y="4"/>
                  </a:cubicBezTo>
                  <a:cubicBezTo>
                    <a:pt x="7" y="3"/>
                    <a:pt x="7" y="3"/>
                    <a:pt x="7" y="3"/>
                  </a:cubicBezTo>
                  <a:cubicBezTo>
                    <a:pt x="7" y="3"/>
                    <a:pt x="7" y="3"/>
                    <a:pt x="7" y="3"/>
                  </a:cubicBezTo>
                  <a:cubicBezTo>
                    <a:pt x="6" y="2"/>
                    <a:pt x="5" y="1"/>
                    <a:pt x="4" y="0"/>
                  </a:cubicBezTo>
                  <a:cubicBezTo>
                    <a:pt x="4" y="0"/>
                    <a:pt x="4" y="0"/>
                    <a:pt x="4"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4" name="Freeform 1238"/>
            <p:cNvSpPr>
              <a:spLocks/>
            </p:cNvSpPr>
            <p:nvPr/>
          </p:nvSpPr>
          <p:spPr bwMode="auto">
            <a:xfrm>
              <a:off x="6762952" y="1715629"/>
              <a:ext cx="64004" cy="84216"/>
            </a:xfrm>
            <a:custGeom>
              <a:avLst/>
              <a:gdLst>
                <a:gd name="T0" fmla="*/ 11 w 19"/>
                <a:gd name="T1" fmla="*/ 0 h 25"/>
                <a:gd name="T2" fmla="*/ 10 w 19"/>
                <a:gd name="T3" fmla="*/ 0 h 25"/>
                <a:gd name="T4" fmla="*/ 11 w 19"/>
                <a:gd name="T5" fmla="*/ 1 h 25"/>
                <a:gd name="T6" fmla="*/ 10 w 19"/>
                <a:gd name="T7" fmla="*/ 3 h 25"/>
                <a:gd name="T8" fmla="*/ 9 w 19"/>
                <a:gd name="T9" fmla="*/ 1 h 25"/>
                <a:gd name="T10" fmla="*/ 9 w 19"/>
                <a:gd name="T11" fmla="*/ 1 h 25"/>
                <a:gd name="T12" fmla="*/ 9 w 19"/>
                <a:gd name="T13" fmla="*/ 1 h 25"/>
                <a:gd name="T14" fmla="*/ 10 w 19"/>
                <a:gd name="T15" fmla="*/ 0 h 25"/>
                <a:gd name="T16" fmla="*/ 10 w 19"/>
                <a:gd name="T17" fmla="*/ 0 h 25"/>
                <a:gd name="T18" fmla="*/ 8 w 19"/>
                <a:gd name="T19" fmla="*/ 0 h 25"/>
                <a:gd name="T20" fmla="*/ 8 w 19"/>
                <a:gd name="T21" fmla="*/ 0 h 25"/>
                <a:gd name="T22" fmla="*/ 8 w 19"/>
                <a:gd name="T23" fmla="*/ 1 h 25"/>
                <a:gd name="T24" fmla="*/ 8 w 19"/>
                <a:gd name="T25" fmla="*/ 1 h 25"/>
                <a:gd name="T26" fmla="*/ 8 w 19"/>
                <a:gd name="T27" fmla="*/ 1 h 25"/>
                <a:gd name="T28" fmla="*/ 8 w 19"/>
                <a:gd name="T29" fmla="*/ 3 h 25"/>
                <a:gd name="T30" fmla="*/ 7 w 19"/>
                <a:gd name="T31" fmla="*/ 1 h 25"/>
                <a:gd name="T32" fmla="*/ 7 w 19"/>
                <a:gd name="T33" fmla="*/ 0 h 25"/>
                <a:gd name="T34" fmla="*/ 6 w 19"/>
                <a:gd name="T35" fmla="*/ 0 h 25"/>
                <a:gd name="T36" fmla="*/ 4 w 19"/>
                <a:gd name="T37" fmla="*/ 0 h 25"/>
                <a:gd name="T38" fmla="*/ 4 w 19"/>
                <a:gd name="T39" fmla="*/ 0 h 25"/>
                <a:gd name="T40" fmla="*/ 4 w 19"/>
                <a:gd name="T41" fmla="*/ 1 h 25"/>
                <a:gd name="T42" fmla="*/ 3 w 19"/>
                <a:gd name="T43" fmla="*/ 2 h 25"/>
                <a:gd name="T44" fmla="*/ 1 w 19"/>
                <a:gd name="T45" fmla="*/ 7 h 25"/>
                <a:gd name="T46" fmla="*/ 0 w 19"/>
                <a:gd name="T47" fmla="*/ 10 h 25"/>
                <a:gd name="T48" fmla="*/ 0 w 19"/>
                <a:gd name="T49" fmla="*/ 10 h 25"/>
                <a:gd name="T50" fmla="*/ 1 w 19"/>
                <a:gd name="T51" fmla="*/ 11 h 25"/>
                <a:gd name="T52" fmla="*/ 2 w 19"/>
                <a:gd name="T53" fmla="*/ 11 h 25"/>
                <a:gd name="T54" fmla="*/ 3 w 19"/>
                <a:gd name="T55" fmla="*/ 11 h 25"/>
                <a:gd name="T56" fmla="*/ 5 w 19"/>
                <a:gd name="T57" fmla="*/ 6 h 25"/>
                <a:gd name="T58" fmla="*/ 5 w 19"/>
                <a:gd name="T59" fmla="*/ 9 h 25"/>
                <a:gd name="T60" fmla="*/ 5 w 19"/>
                <a:gd name="T61" fmla="*/ 9 h 25"/>
                <a:gd name="T62" fmla="*/ 5 w 19"/>
                <a:gd name="T63" fmla="*/ 9 h 25"/>
                <a:gd name="T64" fmla="*/ 5 w 19"/>
                <a:gd name="T65" fmla="*/ 23 h 25"/>
                <a:gd name="T66" fmla="*/ 6 w 19"/>
                <a:gd name="T67" fmla="*/ 25 h 25"/>
                <a:gd name="T68" fmla="*/ 8 w 19"/>
                <a:gd name="T69" fmla="*/ 23 h 25"/>
                <a:gd name="T70" fmla="*/ 8 w 19"/>
                <a:gd name="T71" fmla="*/ 12 h 25"/>
                <a:gd name="T72" fmla="*/ 9 w 19"/>
                <a:gd name="T73" fmla="*/ 12 h 25"/>
                <a:gd name="T74" fmla="*/ 9 w 19"/>
                <a:gd name="T75" fmla="*/ 23 h 25"/>
                <a:gd name="T76" fmla="*/ 11 w 19"/>
                <a:gd name="T77" fmla="*/ 25 h 25"/>
                <a:gd name="T78" fmla="*/ 12 w 19"/>
                <a:gd name="T79" fmla="*/ 23 h 25"/>
                <a:gd name="T80" fmla="*/ 12 w 19"/>
                <a:gd name="T81" fmla="*/ 10 h 25"/>
                <a:gd name="T82" fmla="*/ 12 w 19"/>
                <a:gd name="T83" fmla="*/ 9 h 25"/>
                <a:gd name="T84" fmla="*/ 12 w 19"/>
                <a:gd name="T85" fmla="*/ 9 h 25"/>
                <a:gd name="T86" fmla="*/ 12 w 19"/>
                <a:gd name="T87" fmla="*/ 9 h 25"/>
                <a:gd name="T88" fmla="*/ 12 w 19"/>
                <a:gd name="T89" fmla="*/ 8 h 25"/>
                <a:gd name="T90" fmla="*/ 12 w 19"/>
                <a:gd name="T91" fmla="*/ 6 h 25"/>
                <a:gd name="T92" fmla="*/ 13 w 19"/>
                <a:gd name="T93" fmla="*/ 7 h 25"/>
                <a:gd name="T94" fmla="*/ 13 w 19"/>
                <a:gd name="T95" fmla="*/ 8 h 25"/>
                <a:gd name="T96" fmla="*/ 14 w 19"/>
                <a:gd name="T97" fmla="*/ 8 h 25"/>
                <a:gd name="T98" fmla="*/ 15 w 19"/>
                <a:gd name="T99" fmla="*/ 8 h 25"/>
                <a:gd name="T100" fmla="*/ 16 w 19"/>
                <a:gd name="T101" fmla="*/ 7 h 25"/>
                <a:gd name="T102" fmla="*/ 18 w 19"/>
                <a:gd name="T103" fmla="*/ 4 h 25"/>
                <a:gd name="T104" fmla="*/ 18 w 19"/>
                <a:gd name="T105" fmla="*/ 3 h 25"/>
                <a:gd name="T106" fmla="*/ 17 w 19"/>
                <a:gd name="T107" fmla="*/ 2 h 25"/>
                <a:gd name="T108" fmla="*/ 16 w 19"/>
                <a:gd name="T109" fmla="*/ 3 h 25"/>
                <a:gd name="T110" fmla="*/ 15 w 19"/>
                <a:gd name="T111" fmla="*/ 4 h 25"/>
                <a:gd name="T112" fmla="*/ 14 w 19"/>
                <a:gd name="T113" fmla="*/ 2 h 25"/>
                <a:gd name="T114" fmla="*/ 14 w 19"/>
                <a:gd name="T115" fmla="*/ 1 h 25"/>
                <a:gd name="T116" fmla="*/ 13 w 19"/>
                <a:gd name="T117" fmla="*/ 0 h 25"/>
                <a:gd name="T118" fmla="*/ 13 w 19"/>
                <a:gd name="T119" fmla="*/ 0 h 25"/>
                <a:gd name="T120" fmla="*/ 11 w 19"/>
                <a:gd name="T12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 h="25">
                  <a:moveTo>
                    <a:pt x="11" y="0"/>
                  </a:moveTo>
                  <a:cubicBezTo>
                    <a:pt x="10" y="0"/>
                    <a:pt x="10" y="0"/>
                    <a:pt x="10" y="0"/>
                  </a:cubicBezTo>
                  <a:cubicBezTo>
                    <a:pt x="11" y="1"/>
                    <a:pt x="11" y="1"/>
                    <a:pt x="11" y="1"/>
                  </a:cubicBezTo>
                  <a:cubicBezTo>
                    <a:pt x="11" y="2"/>
                    <a:pt x="10" y="3"/>
                    <a:pt x="10" y="3"/>
                  </a:cubicBezTo>
                  <a:cubicBezTo>
                    <a:pt x="9" y="1"/>
                    <a:pt x="9" y="1"/>
                    <a:pt x="9" y="1"/>
                  </a:cubicBezTo>
                  <a:cubicBezTo>
                    <a:pt x="9" y="1"/>
                    <a:pt x="9" y="1"/>
                    <a:pt x="9" y="1"/>
                  </a:cubicBezTo>
                  <a:cubicBezTo>
                    <a:pt x="9" y="1"/>
                    <a:pt x="9" y="1"/>
                    <a:pt x="9" y="1"/>
                  </a:cubicBezTo>
                  <a:cubicBezTo>
                    <a:pt x="10" y="0"/>
                    <a:pt x="10" y="0"/>
                    <a:pt x="10" y="0"/>
                  </a:cubicBezTo>
                  <a:cubicBezTo>
                    <a:pt x="10" y="0"/>
                    <a:pt x="10" y="0"/>
                    <a:pt x="10" y="0"/>
                  </a:cubicBezTo>
                  <a:cubicBezTo>
                    <a:pt x="8" y="0"/>
                    <a:pt x="8" y="0"/>
                    <a:pt x="8" y="0"/>
                  </a:cubicBezTo>
                  <a:cubicBezTo>
                    <a:pt x="8" y="0"/>
                    <a:pt x="8" y="0"/>
                    <a:pt x="8" y="0"/>
                  </a:cubicBezTo>
                  <a:cubicBezTo>
                    <a:pt x="8" y="1"/>
                    <a:pt x="8" y="1"/>
                    <a:pt x="8" y="1"/>
                  </a:cubicBezTo>
                  <a:cubicBezTo>
                    <a:pt x="8" y="1"/>
                    <a:pt x="8" y="1"/>
                    <a:pt x="8" y="1"/>
                  </a:cubicBezTo>
                  <a:cubicBezTo>
                    <a:pt x="8" y="1"/>
                    <a:pt x="8" y="1"/>
                    <a:pt x="8" y="1"/>
                  </a:cubicBezTo>
                  <a:cubicBezTo>
                    <a:pt x="8" y="3"/>
                    <a:pt x="8" y="3"/>
                    <a:pt x="8" y="3"/>
                  </a:cubicBezTo>
                  <a:cubicBezTo>
                    <a:pt x="7" y="3"/>
                    <a:pt x="7" y="2"/>
                    <a:pt x="7" y="1"/>
                  </a:cubicBezTo>
                  <a:cubicBezTo>
                    <a:pt x="7" y="0"/>
                    <a:pt x="7" y="0"/>
                    <a:pt x="7" y="0"/>
                  </a:cubicBezTo>
                  <a:cubicBezTo>
                    <a:pt x="6" y="0"/>
                    <a:pt x="6" y="0"/>
                    <a:pt x="6" y="0"/>
                  </a:cubicBezTo>
                  <a:cubicBezTo>
                    <a:pt x="5" y="0"/>
                    <a:pt x="5" y="0"/>
                    <a:pt x="4" y="0"/>
                  </a:cubicBezTo>
                  <a:cubicBezTo>
                    <a:pt x="4" y="0"/>
                    <a:pt x="4" y="0"/>
                    <a:pt x="4" y="0"/>
                  </a:cubicBezTo>
                  <a:cubicBezTo>
                    <a:pt x="4" y="1"/>
                    <a:pt x="4" y="1"/>
                    <a:pt x="4" y="1"/>
                  </a:cubicBezTo>
                  <a:cubicBezTo>
                    <a:pt x="3" y="2"/>
                    <a:pt x="3" y="2"/>
                    <a:pt x="3" y="2"/>
                  </a:cubicBezTo>
                  <a:cubicBezTo>
                    <a:pt x="1" y="7"/>
                    <a:pt x="1" y="7"/>
                    <a:pt x="1" y="7"/>
                  </a:cubicBezTo>
                  <a:cubicBezTo>
                    <a:pt x="0" y="10"/>
                    <a:pt x="0" y="10"/>
                    <a:pt x="0" y="10"/>
                  </a:cubicBezTo>
                  <a:cubicBezTo>
                    <a:pt x="0" y="10"/>
                    <a:pt x="0" y="10"/>
                    <a:pt x="0" y="10"/>
                  </a:cubicBezTo>
                  <a:cubicBezTo>
                    <a:pt x="0" y="10"/>
                    <a:pt x="0" y="11"/>
                    <a:pt x="1" y="11"/>
                  </a:cubicBezTo>
                  <a:cubicBezTo>
                    <a:pt x="1" y="11"/>
                    <a:pt x="1" y="11"/>
                    <a:pt x="2" y="11"/>
                  </a:cubicBezTo>
                  <a:cubicBezTo>
                    <a:pt x="2" y="11"/>
                    <a:pt x="3" y="11"/>
                    <a:pt x="3" y="11"/>
                  </a:cubicBezTo>
                  <a:cubicBezTo>
                    <a:pt x="5" y="6"/>
                    <a:pt x="5" y="6"/>
                    <a:pt x="5" y="6"/>
                  </a:cubicBezTo>
                  <a:cubicBezTo>
                    <a:pt x="5" y="9"/>
                    <a:pt x="5" y="9"/>
                    <a:pt x="5" y="9"/>
                  </a:cubicBezTo>
                  <a:cubicBezTo>
                    <a:pt x="5" y="9"/>
                    <a:pt x="5" y="9"/>
                    <a:pt x="5" y="9"/>
                  </a:cubicBezTo>
                  <a:cubicBezTo>
                    <a:pt x="5" y="9"/>
                    <a:pt x="5" y="9"/>
                    <a:pt x="5" y="9"/>
                  </a:cubicBezTo>
                  <a:cubicBezTo>
                    <a:pt x="5" y="23"/>
                    <a:pt x="5" y="23"/>
                    <a:pt x="5" y="23"/>
                  </a:cubicBezTo>
                  <a:cubicBezTo>
                    <a:pt x="5" y="24"/>
                    <a:pt x="6" y="25"/>
                    <a:pt x="6" y="25"/>
                  </a:cubicBezTo>
                  <a:cubicBezTo>
                    <a:pt x="7" y="25"/>
                    <a:pt x="8" y="24"/>
                    <a:pt x="8" y="23"/>
                  </a:cubicBezTo>
                  <a:cubicBezTo>
                    <a:pt x="8" y="12"/>
                    <a:pt x="8" y="12"/>
                    <a:pt x="8" y="12"/>
                  </a:cubicBezTo>
                  <a:cubicBezTo>
                    <a:pt x="9" y="12"/>
                    <a:pt x="9" y="12"/>
                    <a:pt x="9" y="12"/>
                  </a:cubicBezTo>
                  <a:cubicBezTo>
                    <a:pt x="9" y="23"/>
                    <a:pt x="9" y="23"/>
                    <a:pt x="9" y="23"/>
                  </a:cubicBezTo>
                  <a:cubicBezTo>
                    <a:pt x="9" y="24"/>
                    <a:pt x="10" y="25"/>
                    <a:pt x="11" y="25"/>
                  </a:cubicBezTo>
                  <a:cubicBezTo>
                    <a:pt x="12" y="25"/>
                    <a:pt x="12" y="24"/>
                    <a:pt x="12" y="23"/>
                  </a:cubicBezTo>
                  <a:cubicBezTo>
                    <a:pt x="12" y="10"/>
                    <a:pt x="12" y="10"/>
                    <a:pt x="12" y="10"/>
                  </a:cubicBezTo>
                  <a:cubicBezTo>
                    <a:pt x="12" y="9"/>
                    <a:pt x="12" y="9"/>
                    <a:pt x="12" y="9"/>
                  </a:cubicBezTo>
                  <a:cubicBezTo>
                    <a:pt x="12" y="9"/>
                    <a:pt x="12" y="9"/>
                    <a:pt x="12" y="9"/>
                  </a:cubicBezTo>
                  <a:cubicBezTo>
                    <a:pt x="12" y="9"/>
                    <a:pt x="12" y="9"/>
                    <a:pt x="12" y="9"/>
                  </a:cubicBezTo>
                  <a:cubicBezTo>
                    <a:pt x="12" y="8"/>
                    <a:pt x="12" y="8"/>
                    <a:pt x="12" y="8"/>
                  </a:cubicBezTo>
                  <a:cubicBezTo>
                    <a:pt x="12" y="6"/>
                    <a:pt x="12" y="6"/>
                    <a:pt x="12" y="6"/>
                  </a:cubicBezTo>
                  <a:cubicBezTo>
                    <a:pt x="13" y="7"/>
                    <a:pt x="13" y="7"/>
                    <a:pt x="13" y="7"/>
                  </a:cubicBezTo>
                  <a:cubicBezTo>
                    <a:pt x="13" y="8"/>
                    <a:pt x="13" y="8"/>
                    <a:pt x="13" y="8"/>
                  </a:cubicBezTo>
                  <a:cubicBezTo>
                    <a:pt x="14" y="8"/>
                    <a:pt x="14" y="8"/>
                    <a:pt x="14" y="8"/>
                  </a:cubicBezTo>
                  <a:cubicBezTo>
                    <a:pt x="14" y="8"/>
                    <a:pt x="15" y="8"/>
                    <a:pt x="15" y="8"/>
                  </a:cubicBezTo>
                  <a:cubicBezTo>
                    <a:pt x="16" y="7"/>
                    <a:pt x="16" y="7"/>
                    <a:pt x="16" y="7"/>
                  </a:cubicBezTo>
                  <a:cubicBezTo>
                    <a:pt x="18" y="4"/>
                    <a:pt x="18" y="4"/>
                    <a:pt x="18" y="4"/>
                  </a:cubicBezTo>
                  <a:cubicBezTo>
                    <a:pt x="19" y="4"/>
                    <a:pt x="19" y="3"/>
                    <a:pt x="18" y="3"/>
                  </a:cubicBezTo>
                  <a:cubicBezTo>
                    <a:pt x="18" y="2"/>
                    <a:pt x="18" y="2"/>
                    <a:pt x="17" y="2"/>
                  </a:cubicBezTo>
                  <a:cubicBezTo>
                    <a:pt x="17" y="2"/>
                    <a:pt x="17" y="2"/>
                    <a:pt x="16" y="3"/>
                  </a:cubicBezTo>
                  <a:cubicBezTo>
                    <a:pt x="15" y="4"/>
                    <a:pt x="15" y="4"/>
                    <a:pt x="15" y="4"/>
                  </a:cubicBezTo>
                  <a:cubicBezTo>
                    <a:pt x="14" y="2"/>
                    <a:pt x="14" y="2"/>
                    <a:pt x="14" y="2"/>
                  </a:cubicBezTo>
                  <a:cubicBezTo>
                    <a:pt x="14" y="1"/>
                    <a:pt x="14" y="1"/>
                    <a:pt x="14" y="1"/>
                  </a:cubicBezTo>
                  <a:cubicBezTo>
                    <a:pt x="13" y="0"/>
                    <a:pt x="13" y="0"/>
                    <a:pt x="13" y="0"/>
                  </a:cubicBezTo>
                  <a:cubicBezTo>
                    <a:pt x="13" y="0"/>
                    <a:pt x="13" y="0"/>
                    <a:pt x="13" y="0"/>
                  </a:cubicBezTo>
                  <a:cubicBezTo>
                    <a:pt x="13" y="0"/>
                    <a:pt x="12" y="0"/>
                    <a:pt x="1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5" name="Freeform 1239"/>
            <p:cNvSpPr>
              <a:spLocks/>
            </p:cNvSpPr>
            <p:nvPr/>
          </p:nvSpPr>
          <p:spPr bwMode="auto">
            <a:xfrm>
              <a:off x="6655156" y="1685311"/>
              <a:ext cx="20212" cy="26949"/>
            </a:xfrm>
            <a:custGeom>
              <a:avLst/>
              <a:gdLst>
                <a:gd name="T0" fmla="*/ 4 w 6"/>
                <a:gd name="T1" fmla="*/ 0 h 8"/>
                <a:gd name="T2" fmla="*/ 3 w 6"/>
                <a:gd name="T3" fmla="*/ 0 h 8"/>
                <a:gd name="T4" fmla="*/ 2 w 6"/>
                <a:gd name="T5" fmla="*/ 0 h 8"/>
                <a:gd name="T6" fmla="*/ 3 w 6"/>
                <a:gd name="T7" fmla="*/ 0 h 8"/>
                <a:gd name="T8" fmla="*/ 3 w 6"/>
                <a:gd name="T9" fmla="*/ 0 h 8"/>
                <a:gd name="T10" fmla="*/ 2 w 6"/>
                <a:gd name="T11" fmla="*/ 0 h 8"/>
                <a:gd name="T12" fmla="*/ 2 w 6"/>
                <a:gd name="T13" fmla="*/ 1 h 8"/>
                <a:gd name="T14" fmla="*/ 2 w 6"/>
                <a:gd name="T15" fmla="*/ 1 h 8"/>
                <a:gd name="T16" fmla="*/ 0 w 6"/>
                <a:gd name="T17" fmla="*/ 3 h 8"/>
                <a:gd name="T18" fmla="*/ 0 w 6"/>
                <a:gd name="T19" fmla="*/ 3 h 8"/>
                <a:gd name="T20" fmla="*/ 0 w 6"/>
                <a:gd name="T21" fmla="*/ 4 h 8"/>
                <a:gd name="T22" fmla="*/ 0 w 6"/>
                <a:gd name="T23" fmla="*/ 5 h 8"/>
                <a:gd name="T24" fmla="*/ 3 w 6"/>
                <a:gd name="T25" fmla="*/ 8 h 8"/>
                <a:gd name="T26" fmla="*/ 6 w 6"/>
                <a:gd name="T27" fmla="*/ 5 h 8"/>
                <a:gd name="T28" fmla="*/ 6 w 6"/>
                <a:gd name="T29" fmla="*/ 4 h 8"/>
                <a:gd name="T30" fmla="*/ 6 w 6"/>
                <a:gd name="T31" fmla="*/ 3 h 8"/>
                <a:gd name="T32" fmla="*/ 6 w 6"/>
                <a:gd name="T33" fmla="*/ 3 h 8"/>
                <a:gd name="T34" fmla="*/ 3 w 6"/>
                <a:gd name="T35" fmla="*/ 0 h 8"/>
                <a:gd name="T36" fmla="*/ 4 w 6"/>
                <a:gd name="T3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8">
                  <a:moveTo>
                    <a:pt x="4" y="0"/>
                  </a:moveTo>
                  <a:cubicBezTo>
                    <a:pt x="3" y="0"/>
                    <a:pt x="3" y="0"/>
                    <a:pt x="3" y="0"/>
                  </a:cubicBezTo>
                  <a:cubicBezTo>
                    <a:pt x="2" y="0"/>
                    <a:pt x="2" y="0"/>
                    <a:pt x="2" y="0"/>
                  </a:cubicBezTo>
                  <a:cubicBezTo>
                    <a:pt x="3" y="0"/>
                    <a:pt x="3" y="0"/>
                    <a:pt x="3" y="0"/>
                  </a:cubicBezTo>
                  <a:cubicBezTo>
                    <a:pt x="3" y="0"/>
                    <a:pt x="3" y="0"/>
                    <a:pt x="3" y="0"/>
                  </a:cubicBezTo>
                  <a:cubicBezTo>
                    <a:pt x="3" y="0"/>
                    <a:pt x="2" y="0"/>
                    <a:pt x="2" y="0"/>
                  </a:cubicBezTo>
                  <a:cubicBezTo>
                    <a:pt x="2" y="0"/>
                    <a:pt x="2" y="0"/>
                    <a:pt x="2" y="1"/>
                  </a:cubicBezTo>
                  <a:cubicBezTo>
                    <a:pt x="2" y="1"/>
                    <a:pt x="2" y="1"/>
                    <a:pt x="2" y="1"/>
                  </a:cubicBezTo>
                  <a:cubicBezTo>
                    <a:pt x="1" y="1"/>
                    <a:pt x="0" y="2"/>
                    <a:pt x="0" y="3"/>
                  </a:cubicBezTo>
                  <a:cubicBezTo>
                    <a:pt x="0" y="3"/>
                    <a:pt x="0" y="3"/>
                    <a:pt x="0" y="3"/>
                  </a:cubicBezTo>
                  <a:cubicBezTo>
                    <a:pt x="0" y="3"/>
                    <a:pt x="0" y="3"/>
                    <a:pt x="0" y="4"/>
                  </a:cubicBezTo>
                  <a:cubicBezTo>
                    <a:pt x="0" y="4"/>
                    <a:pt x="0" y="5"/>
                    <a:pt x="0" y="5"/>
                  </a:cubicBezTo>
                  <a:cubicBezTo>
                    <a:pt x="0" y="6"/>
                    <a:pt x="2" y="8"/>
                    <a:pt x="3" y="8"/>
                  </a:cubicBezTo>
                  <a:cubicBezTo>
                    <a:pt x="4" y="8"/>
                    <a:pt x="6" y="6"/>
                    <a:pt x="6" y="5"/>
                  </a:cubicBezTo>
                  <a:cubicBezTo>
                    <a:pt x="6" y="4"/>
                    <a:pt x="6" y="4"/>
                    <a:pt x="6" y="4"/>
                  </a:cubicBezTo>
                  <a:cubicBezTo>
                    <a:pt x="6" y="3"/>
                    <a:pt x="6" y="3"/>
                    <a:pt x="6" y="3"/>
                  </a:cubicBezTo>
                  <a:cubicBezTo>
                    <a:pt x="6" y="3"/>
                    <a:pt x="6" y="3"/>
                    <a:pt x="6" y="3"/>
                  </a:cubicBezTo>
                  <a:cubicBezTo>
                    <a:pt x="6" y="2"/>
                    <a:pt x="5" y="1"/>
                    <a:pt x="3" y="0"/>
                  </a:cubicBezTo>
                  <a:cubicBezTo>
                    <a:pt x="4" y="0"/>
                    <a:pt x="4" y="0"/>
                    <a:pt x="4"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6" name="Freeform 1240"/>
            <p:cNvSpPr>
              <a:spLocks/>
            </p:cNvSpPr>
            <p:nvPr/>
          </p:nvSpPr>
          <p:spPr bwMode="auto">
            <a:xfrm>
              <a:off x="6634944" y="1715629"/>
              <a:ext cx="64004" cy="84216"/>
            </a:xfrm>
            <a:custGeom>
              <a:avLst/>
              <a:gdLst>
                <a:gd name="T0" fmla="*/ 12 w 19"/>
                <a:gd name="T1" fmla="*/ 0 h 25"/>
                <a:gd name="T2" fmla="*/ 11 w 19"/>
                <a:gd name="T3" fmla="*/ 0 h 25"/>
                <a:gd name="T4" fmla="*/ 11 w 19"/>
                <a:gd name="T5" fmla="*/ 1 h 25"/>
                <a:gd name="T6" fmla="*/ 10 w 19"/>
                <a:gd name="T7" fmla="*/ 3 h 25"/>
                <a:gd name="T8" fmla="*/ 10 w 19"/>
                <a:gd name="T9" fmla="*/ 1 h 25"/>
                <a:gd name="T10" fmla="*/ 10 w 19"/>
                <a:gd name="T11" fmla="*/ 1 h 25"/>
                <a:gd name="T12" fmla="*/ 10 w 19"/>
                <a:gd name="T13" fmla="*/ 1 h 25"/>
                <a:gd name="T14" fmla="*/ 10 w 19"/>
                <a:gd name="T15" fmla="*/ 0 h 25"/>
                <a:gd name="T16" fmla="*/ 10 w 19"/>
                <a:gd name="T17" fmla="*/ 0 h 25"/>
                <a:gd name="T18" fmla="*/ 8 w 19"/>
                <a:gd name="T19" fmla="*/ 0 h 25"/>
                <a:gd name="T20" fmla="*/ 8 w 19"/>
                <a:gd name="T21" fmla="*/ 0 h 25"/>
                <a:gd name="T22" fmla="*/ 8 w 19"/>
                <a:gd name="T23" fmla="*/ 1 h 25"/>
                <a:gd name="T24" fmla="*/ 8 w 19"/>
                <a:gd name="T25" fmla="*/ 1 h 25"/>
                <a:gd name="T26" fmla="*/ 8 w 19"/>
                <a:gd name="T27" fmla="*/ 1 h 25"/>
                <a:gd name="T28" fmla="*/ 8 w 19"/>
                <a:gd name="T29" fmla="*/ 3 h 25"/>
                <a:gd name="T30" fmla="*/ 7 w 19"/>
                <a:gd name="T31" fmla="*/ 1 h 25"/>
                <a:gd name="T32" fmla="*/ 7 w 19"/>
                <a:gd name="T33" fmla="*/ 0 h 25"/>
                <a:gd name="T34" fmla="*/ 6 w 19"/>
                <a:gd name="T35" fmla="*/ 0 h 25"/>
                <a:gd name="T36" fmla="*/ 5 w 19"/>
                <a:gd name="T37" fmla="*/ 0 h 25"/>
                <a:gd name="T38" fmla="*/ 5 w 19"/>
                <a:gd name="T39" fmla="*/ 0 h 25"/>
                <a:gd name="T40" fmla="*/ 4 w 19"/>
                <a:gd name="T41" fmla="*/ 1 h 25"/>
                <a:gd name="T42" fmla="*/ 4 w 19"/>
                <a:gd name="T43" fmla="*/ 2 h 25"/>
                <a:gd name="T44" fmla="*/ 1 w 19"/>
                <a:gd name="T45" fmla="*/ 10 h 25"/>
                <a:gd name="T46" fmla="*/ 2 w 19"/>
                <a:gd name="T47" fmla="*/ 11 h 25"/>
                <a:gd name="T48" fmla="*/ 2 w 19"/>
                <a:gd name="T49" fmla="*/ 11 h 25"/>
                <a:gd name="T50" fmla="*/ 3 w 19"/>
                <a:gd name="T51" fmla="*/ 11 h 25"/>
                <a:gd name="T52" fmla="*/ 5 w 19"/>
                <a:gd name="T53" fmla="*/ 6 h 25"/>
                <a:gd name="T54" fmla="*/ 5 w 19"/>
                <a:gd name="T55" fmla="*/ 9 h 25"/>
                <a:gd name="T56" fmla="*/ 5 w 19"/>
                <a:gd name="T57" fmla="*/ 9 h 25"/>
                <a:gd name="T58" fmla="*/ 5 w 19"/>
                <a:gd name="T59" fmla="*/ 9 h 25"/>
                <a:gd name="T60" fmla="*/ 5 w 19"/>
                <a:gd name="T61" fmla="*/ 23 h 25"/>
                <a:gd name="T62" fmla="*/ 7 w 19"/>
                <a:gd name="T63" fmla="*/ 25 h 25"/>
                <a:gd name="T64" fmla="*/ 9 w 19"/>
                <a:gd name="T65" fmla="*/ 23 h 25"/>
                <a:gd name="T66" fmla="*/ 9 w 19"/>
                <a:gd name="T67" fmla="*/ 12 h 25"/>
                <a:gd name="T68" fmla="*/ 9 w 19"/>
                <a:gd name="T69" fmla="*/ 12 h 25"/>
                <a:gd name="T70" fmla="*/ 9 w 19"/>
                <a:gd name="T71" fmla="*/ 23 h 25"/>
                <a:gd name="T72" fmla="*/ 9 w 19"/>
                <a:gd name="T73" fmla="*/ 23 h 25"/>
                <a:gd name="T74" fmla="*/ 11 w 19"/>
                <a:gd name="T75" fmla="*/ 25 h 25"/>
                <a:gd name="T76" fmla="*/ 12 w 19"/>
                <a:gd name="T77" fmla="*/ 25 h 25"/>
                <a:gd name="T78" fmla="*/ 13 w 19"/>
                <a:gd name="T79" fmla="*/ 23 h 25"/>
                <a:gd name="T80" fmla="*/ 13 w 19"/>
                <a:gd name="T81" fmla="*/ 16 h 25"/>
                <a:gd name="T82" fmla="*/ 13 w 19"/>
                <a:gd name="T83" fmla="*/ 13 h 25"/>
                <a:gd name="T84" fmla="*/ 13 w 19"/>
                <a:gd name="T85" fmla="*/ 9 h 25"/>
                <a:gd name="T86" fmla="*/ 13 w 19"/>
                <a:gd name="T87" fmla="*/ 9 h 25"/>
                <a:gd name="T88" fmla="*/ 13 w 19"/>
                <a:gd name="T89" fmla="*/ 9 h 25"/>
                <a:gd name="T90" fmla="*/ 13 w 19"/>
                <a:gd name="T91" fmla="*/ 6 h 25"/>
                <a:gd name="T92" fmla="*/ 13 w 19"/>
                <a:gd name="T93" fmla="*/ 7 h 25"/>
                <a:gd name="T94" fmla="*/ 14 w 19"/>
                <a:gd name="T95" fmla="*/ 8 h 25"/>
                <a:gd name="T96" fmla="*/ 14 w 19"/>
                <a:gd name="T97" fmla="*/ 8 h 25"/>
                <a:gd name="T98" fmla="*/ 15 w 19"/>
                <a:gd name="T99" fmla="*/ 8 h 25"/>
                <a:gd name="T100" fmla="*/ 16 w 19"/>
                <a:gd name="T101" fmla="*/ 7 h 25"/>
                <a:gd name="T102" fmla="*/ 19 w 19"/>
                <a:gd name="T103" fmla="*/ 4 h 25"/>
                <a:gd name="T104" fmla="*/ 18 w 19"/>
                <a:gd name="T105" fmla="*/ 3 h 25"/>
                <a:gd name="T106" fmla="*/ 18 w 19"/>
                <a:gd name="T107" fmla="*/ 2 h 25"/>
                <a:gd name="T108" fmla="*/ 17 w 19"/>
                <a:gd name="T109" fmla="*/ 3 h 25"/>
                <a:gd name="T110" fmla="*/ 15 w 19"/>
                <a:gd name="T111" fmla="*/ 4 h 25"/>
                <a:gd name="T112" fmla="*/ 14 w 19"/>
                <a:gd name="T113" fmla="*/ 2 h 25"/>
                <a:gd name="T114" fmla="*/ 14 w 19"/>
                <a:gd name="T115" fmla="*/ 1 h 25"/>
                <a:gd name="T116" fmla="*/ 13 w 19"/>
                <a:gd name="T117" fmla="*/ 0 h 25"/>
                <a:gd name="T118" fmla="*/ 13 w 19"/>
                <a:gd name="T119" fmla="*/ 0 h 25"/>
                <a:gd name="T120" fmla="*/ 12 w 19"/>
                <a:gd name="T12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 h="25">
                  <a:moveTo>
                    <a:pt x="12" y="0"/>
                  </a:moveTo>
                  <a:cubicBezTo>
                    <a:pt x="11" y="0"/>
                    <a:pt x="11" y="0"/>
                    <a:pt x="11" y="0"/>
                  </a:cubicBezTo>
                  <a:cubicBezTo>
                    <a:pt x="11" y="1"/>
                    <a:pt x="11" y="1"/>
                    <a:pt x="11" y="1"/>
                  </a:cubicBezTo>
                  <a:cubicBezTo>
                    <a:pt x="11" y="2"/>
                    <a:pt x="11" y="3"/>
                    <a:pt x="10" y="3"/>
                  </a:cubicBezTo>
                  <a:cubicBezTo>
                    <a:pt x="10" y="1"/>
                    <a:pt x="10" y="1"/>
                    <a:pt x="10" y="1"/>
                  </a:cubicBezTo>
                  <a:cubicBezTo>
                    <a:pt x="10" y="1"/>
                    <a:pt x="10" y="1"/>
                    <a:pt x="10" y="1"/>
                  </a:cubicBezTo>
                  <a:cubicBezTo>
                    <a:pt x="10" y="1"/>
                    <a:pt x="10" y="1"/>
                    <a:pt x="10" y="1"/>
                  </a:cubicBezTo>
                  <a:cubicBezTo>
                    <a:pt x="10" y="0"/>
                    <a:pt x="10" y="0"/>
                    <a:pt x="10" y="0"/>
                  </a:cubicBezTo>
                  <a:cubicBezTo>
                    <a:pt x="10" y="0"/>
                    <a:pt x="10" y="0"/>
                    <a:pt x="10" y="0"/>
                  </a:cubicBezTo>
                  <a:cubicBezTo>
                    <a:pt x="8" y="0"/>
                    <a:pt x="8" y="0"/>
                    <a:pt x="8" y="0"/>
                  </a:cubicBezTo>
                  <a:cubicBezTo>
                    <a:pt x="8" y="0"/>
                    <a:pt x="8" y="0"/>
                    <a:pt x="8" y="0"/>
                  </a:cubicBezTo>
                  <a:cubicBezTo>
                    <a:pt x="8" y="1"/>
                    <a:pt x="8" y="1"/>
                    <a:pt x="8" y="1"/>
                  </a:cubicBezTo>
                  <a:cubicBezTo>
                    <a:pt x="8" y="1"/>
                    <a:pt x="8" y="1"/>
                    <a:pt x="8" y="1"/>
                  </a:cubicBezTo>
                  <a:cubicBezTo>
                    <a:pt x="8" y="1"/>
                    <a:pt x="8" y="1"/>
                    <a:pt x="8" y="1"/>
                  </a:cubicBezTo>
                  <a:cubicBezTo>
                    <a:pt x="8" y="3"/>
                    <a:pt x="8" y="3"/>
                    <a:pt x="8" y="3"/>
                  </a:cubicBezTo>
                  <a:cubicBezTo>
                    <a:pt x="7" y="3"/>
                    <a:pt x="7" y="2"/>
                    <a:pt x="7" y="1"/>
                  </a:cubicBezTo>
                  <a:cubicBezTo>
                    <a:pt x="7" y="0"/>
                    <a:pt x="7" y="0"/>
                    <a:pt x="7" y="0"/>
                  </a:cubicBezTo>
                  <a:cubicBezTo>
                    <a:pt x="6" y="0"/>
                    <a:pt x="6" y="0"/>
                    <a:pt x="6" y="0"/>
                  </a:cubicBezTo>
                  <a:cubicBezTo>
                    <a:pt x="6" y="0"/>
                    <a:pt x="5" y="0"/>
                    <a:pt x="5" y="0"/>
                  </a:cubicBezTo>
                  <a:cubicBezTo>
                    <a:pt x="5" y="0"/>
                    <a:pt x="5" y="0"/>
                    <a:pt x="5" y="0"/>
                  </a:cubicBezTo>
                  <a:cubicBezTo>
                    <a:pt x="4" y="1"/>
                    <a:pt x="4" y="1"/>
                    <a:pt x="4" y="1"/>
                  </a:cubicBezTo>
                  <a:cubicBezTo>
                    <a:pt x="4" y="2"/>
                    <a:pt x="4" y="2"/>
                    <a:pt x="4" y="2"/>
                  </a:cubicBezTo>
                  <a:cubicBezTo>
                    <a:pt x="1" y="10"/>
                    <a:pt x="1" y="10"/>
                    <a:pt x="1" y="10"/>
                  </a:cubicBezTo>
                  <a:cubicBezTo>
                    <a:pt x="0" y="10"/>
                    <a:pt x="1" y="11"/>
                    <a:pt x="2" y="11"/>
                  </a:cubicBezTo>
                  <a:cubicBezTo>
                    <a:pt x="2" y="11"/>
                    <a:pt x="2" y="11"/>
                    <a:pt x="2" y="11"/>
                  </a:cubicBezTo>
                  <a:cubicBezTo>
                    <a:pt x="3" y="11"/>
                    <a:pt x="3" y="11"/>
                    <a:pt x="3" y="11"/>
                  </a:cubicBezTo>
                  <a:cubicBezTo>
                    <a:pt x="5" y="6"/>
                    <a:pt x="5" y="6"/>
                    <a:pt x="5" y="6"/>
                  </a:cubicBezTo>
                  <a:cubicBezTo>
                    <a:pt x="5" y="9"/>
                    <a:pt x="5" y="9"/>
                    <a:pt x="5" y="9"/>
                  </a:cubicBezTo>
                  <a:cubicBezTo>
                    <a:pt x="5" y="9"/>
                    <a:pt x="5" y="9"/>
                    <a:pt x="5" y="9"/>
                  </a:cubicBezTo>
                  <a:cubicBezTo>
                    <a:pt x="5" y="9"/>
                    <a:pt x="5" y="9"/>
                    <a:pt x="5" y="9"/>
                  </a:cubicBezTo>
                  <a:cubicBezTo>
                    <a:pt x="5" y="23"/>
                    <a:pt x="5" y="23"/>
                    <a:pt x="5" y="23"/>
                  </a:cubicBezTo>
                  <a:cubicBezTo>
                    <a:pt x="5" y="24"/>
                    <a:pt x="6" y="25"/>
                    <a:pt x="7" y="25"/>
                  </a:cubicBezTo>
                  <a:cubicBezTo>
                    <a:pt x="8" y="25"/>
                    <a:pt x="9" y="24"/>
                    <a:pt x="9" y="23"/>
                  </a:cubicBezTo>
                  <a:cubicBezTo>
                    <a:pt x="9" y="12"/>
                    <a:pt x="9" y="12"/>
                    <a:pt x="9" y="12"/>
                  </a:cubicBezTo>
                  <a:cubicBezTo>
                    <a:pt x="9" y="12"/>
                    <a:pt x="9" y="12"/>
                    <a:pt x="9" y="12"/>
                  </a:cubicBezTo>
                  <a:cubicBezTo>
                    <a:pt x="9" y="23"/>
                    <a:pt x="9" y="23"/>
                    <a:pt x="9" y="23"/>
                  </a:cubicBezTo>
                  <a:cubicBezTo>
                    <a:pt x="9" y="23"/>
                    <a:pt x="9" y="23"/>
                    <a:pt x="9" y="23"/>
                  </a:cubicBezTo>
                  <a:cubicBezTo>
                    <a:pt x="10" y="24"/>
                    <a:pt x="10" y="25"/>
                    <a:pt x="11" y="25"/>
                  </a:cubicBezTo>
                  <a:cubicBezTo>
                    <a:pt x="11" y="25"/>
                    <a:pt x="12" y="25"/>
                    <a:pt x="12" y="25"/>
                  </a:cubicBezTo>
                  <a:cubicBezTo>
                    <a:pt x="12" y="24"/>
                    <a:pt x="13" y="24"/>
                    <a:pt x="13" y="23"/>
                  </a:cubicBezTo>
                  <a:cubicBezTo>
                    <a:pt x="13" y="16"/>
                    <a:pt x="13" y="16"/>
                    <a:pt x="13" y="16"/>
                  </a:cubicBezTo>
                  <a:cubicBezTo>
                    <a:pt x="13" y="13"/>
                    <a:pt x="13" y="13"/>
                    <a:pt x="13" y="13"/>
                  </a:cubicBezTo>
                  <a:cubicBezTo>
                    <a:pt x="13" y="9"/>
                    <a:pt x="13" y="9"/>
                    <a:pt x="13" y="9"/>
                  </a:cubicBezTo>
                  <a:cubicBezTo>
                    <a:pt x="13" y="9"/>
                    <a:pt x="13" y="9"/>
                    <a:pt x="13" y="9"/>
                  </a:cubicBezTo>
                  <a:cubicBezTo>
                    <a:pt x="13" y="9"/>
                    <a:pt x="13" y="9"/>
                    <a:pt x="13" y="9"/>
                  </a:cubicBezTo>
                  <a:cubicBezTo>
                    <a:pt x="13" y="6"/>
                    <a:pt x="13" y="6"/>
                    <a:pt x="13" y="6"/>
                  </a:cubicBezTo>
                  <a:cubicBezTo>
                    <a:pt x="13" y="7"/>
                    <a:pt x="13" y="7"/>
                    <a:pt x="13" y="7"/>
                  </a:cubicBezTo>
                  <a:cubicBezTo>
                    <a:pt x="14" y="8"/>
                    <a:pt x="14" y="8"/>
                    <a:pt x="14" y="8"/>
                  </a:cubicBezTo>
                  <a:cubicBezTo>
                    <a:pt x="14" y="8"/>
                    <a:pt x="14" y="8"/>
                    <a:pt x="14" y="8"/>
                  </a:cubicBezTo>
                  <a:cubicBezTo>
                    <a:pt x="15" y="8"/>
                    <a:pt x="15" y="8"/>
                    <a:pt x="15" y="8"/>
                  </a:cubicBezTo>
                  <a:cubicBezTo>
                    <a:pt x="16" y="7"/>
                    <a:pt x="16" y="7"/>
                    <a:pt x="16" y="7"/>
                  </a:cubicBezTo>
                  <a:cubicBezTo>
                    <a:pt x="19" y="4"/>
                    <a:pt x="19" y="4"/>
                    <a:pt x="19" y="4"/>
                  </a:cubicBezTo>
                  <a:cubicBezTo>
                    <a:pt x="19" y="4"/>
                    <a:pt x="19" y="3"/>
                    <a:pt x="18" y="3"/>
                  </a:cubicBezTo>
                  <a:cubicBezTo>
                    <a:pt x="18" y="2"/>
                    <a:pt x="18" y="2"/>
                    <a:pt x="18" y="2"/>
                  </a:cubicBezTo>
                  <a:cubicBezTo>
                    <a:pt x="17" y="2"/>
                    <a:pt x="17" y="2"/>
                    <a:pt x="17" y="3"/>
                  </a:cubicBezTo>
                  <a:cubicBezTo>
                    <a:pt x="15" y="4"/>
                    <a:pt x="15" y="4"/>
                    <a:pt x="15" y="4"/>
                  </a:cubicBezTo>
                  <a:cubicBezTo>
                    <a:pt x="14" y="2"/>
                    <a:pt x="14" y="2"/>
                    <a:pt x="14" y="2"/>
                  </a:cubicBezTo>
                  <a:cubicBezTo>
                    <a:pt x="14" y="1"/>
                    <a:pt x="14" y="1"/>
                    <a:pt x="14" y="1"/>
                  </a:cubicBezTo>
                  <a:cubicBezTo>
                    <a:pt x="13" y="0"/>
                    <a:pt x="13" y="0"/>
                    <a:pt x="13" y="0"/>
                  </a:cubicBezTo>
                  <a:cubicBezTo>
                    <a:pt x="13" y="0"/>
                    <a:pt x="13" y="0"/>
                    <a:pt x="13" y="0"/>
                  </a:cubicBezTo>
                  <a:cubicBezTo>
                    <a:pt x="13" y="0"/>
                    <a:pt x="12" y="0"/>
                    <a:pt x="1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7" name="Oval 1241"/>
            <p:cNvSpPr>
              <a:spLocks noChangeArrowheads="1"/>
            </p:cNvSpPr>
            <p:nvPr/>
          </p:nvSpPr>
          <p:spPr bwMode="auto">
            <a:xfrm>
              <a:off x="4943883" y="2032282"/>
              <a:ext cx="47161" cy="43792"/>
            </a:xfrm>
            <a:prstGeom prst="ellipse">
              <a:avLst/>
            </a:pr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8" name="Oval 1242"/>
            <p:cNvSpPr>
              <a:spLocks noChangeArrowheads="1"/>
            </p:cNvSpPr>
            <p:nvPr/>
          </p:nvSpPr>
          <p:spPr bwMode="auto">
            <a:xfrm>
              <a:off x="5017994" y="2032282"/>
              <a:ext cx="47161" cy="43792"/>
            </a:xfrm>
            <a:prstGeom prst="ellipse">
              <a:avLst/>
            </a:pr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9" name="Oval 1243"/>
            <p:cNvSpPr>
              <a:spLocks noChangeArrowheads="1"/>
            </p:cNvSpPr>
            <p:nvPr/>
          </p:nvSpPr>
          <p:spPr bwMode="auto">
            <a:xfrm>
              <a:off x="5085366" y="2032282"/>
              <a:ext cx="43792" cy="43792"/>
            </a:xfrm>
            <a:prstGeom prst="ellipse">
              <a:avLst/>
            </a:pr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0" name="Freeform 1244"/>
            <p:cNvSpPr>
              <a:spLocks/>
            </p:cNvSpPr>
            <p:nvPr/>
          </p:nvSpPr>
          <p:spPr bwMode="auto">
            <a:xfrm>
              <a:off x="6213863" y="2965397"/>
              <a:ext cx="515403" cy="202119"/>
            </a:xfrm>
            <a:custGeom>
              <a:avLst/>
              <a:gdLst>
                <a:gd name="T0" fmla="*/ 113 w 151"/>
                <a:gd name="T1" fmla="*/ 14 h 59"/>
                <a:gd name="T2" fmla="*/ 50 w 151"/>
                <a:gd name="T3" fmla="*/ 23 h 59"/>
                <a:gd name="T4" fmla="*/ 12 w 151"/>
                <a:gd name="T5" fmla="*/ 0 h 59"/>
                <a:gd name="T6" fmla="*/ 0 w 151"/>
                <a:gd name="T7" fmla="*/ 18 h 59"/>
                <a:gd name="T8" fmla="*/ 46 w 151"/>
                <a:gd name="T9" fmla="*/ 49 h 59"/>
                <a:gd name="T10" fmla="*/ 107 w 151"/>
                <a:gd name="T11" fmla="*/ 59 h 59"/>
                <a:gd name="T12" fmla="*/ 113 w 151"/>
                <a:gd name="T13" fmla="*/ 14 h 59"/>
              </a:gdLst>
              <a:ahLst/>
              <a:cxnLst>
                <a:cxn ang="0">
                  <a:pos x="T0" y="T1"/>
                </a:cxn>
                <a:cxn ang="0">
                  <a:pos x="T2" y="T3"/>
                </a:cxn>
                <a:cxn ang="0">
                  <a:pos x="T4" y="T5"/>
                </a:cxn>
                <a:cxn ang="0">
                  <a:pos x="T6" y="T7"/>
                </a:cxn>
                <a:cxn ang="0">
                  <a:pos x="T8" y="T9"/>
                </a:cxn>
                <a:cxn ang="0">
                  <a:pos x="T10" y="T11"/>
                </a:cxn>
                <a:cxn ang="0">
                  <a:pos x="T12" y="T13"/>
                </a:cxn>
              </a:cxnLst>
              <a:rect l="0" t="0" r="r" b="b"/>
              <a:pathLst>
                <a:path w="151" h="59">
                  <a:moveTo>
                    <a:pt x="113" y="14"/>
                  </a:moveTo>
                  <a:cubicBezTo>
                    <a:pt x="50" y="23"/>
                    <a:pt x="50" y="23"/>
                    <a:pt x="50" y="23"/>
                  </a:cubicBezTo>
                  <a:cubicBezTo>
                    <a:pt x="12" y="0"/>
                    <a:pt x="12" y="0"/>
                    <a:pt x="12" y="0"/>
                  </a:cubicBezTo>
                  <a:cubicBezTo>
                    <a:pt x="0" y="18"/>
                    <a:pt x="0" y="18"/>
                    <a:pt x="0" y="18"/>
                  </a:cubicBezTo>
                  <a:cubicBezTo>
                    <a:pt x="46" y="49"/>
                    <a:pt x="46" y="49"/>
                    <a:pt x="46" y="49"/>
                  </a:cubicBezTo>
                  <a:cubicBezTo>
                    <a:pt x="107" y="59"/>
                    <a:pt x="107" y="59"/>
                    <a:pt x="107" y="59"/>
                  </a:cubicBezTo>
                  <a:cubicBezTo>
                    <a:pt x="107" y="59"/>
                    <a:pt x="151" y="30"/>
                    <a:pt x="113" y="14"/>
                  </a:cubicBezTo>
                </a:path>
              </a:pathLst>
            </a:custGeom>
            <a:solidFill>
              <a:srgbClr val="D5DF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1" name="Freeform 1245"/>
            <p:cNvSpPr>
              <a:spLocks/>
            </p:cNvSpPr>
            <p:nvPr/>
          </p:nvSpPr>
          <p:spPr bwMode="auto">
            <a:xfrm>
              <a:off x="6106066" y="4039995"/>
              <a:ext cx="235805" cy="215593"/>
            </a:xfrm>
            <a:custGeom>
              <a:avLst/>
              <a:gdLst>
                <a:gd name="T0" fmla="*/ 39 w 69"/>
                <a:gd name="T1" fmla="*/ 2 h 63"/>
                <a:gd name="T2" fmla="*/ 28 w 69"/>
                <a:gd name="T3" fmla="*/ 37 h 63"/>
                <a:gd name="T4" fmla="*/ 3 w 69"/>
                <a:gd name="T5" fmla="*/ 52 h 63"/>
                <a:gd name="T6" fmla="*/ 36 w 69"/>
                <a:gd name="T7" fmla="*/ 59 h 63"/>
                <a:gd name="T8" fmla="*/ 65 w 69"/>
                <a:gd name="T9" fmla="*/ 52 h 63"/>
                <a:gd name="T10" fmla="*/ 60 w 69"/>
                <a:gd name="T11" fmla="*/ 8 h 63"/>
                <a:gd name="T12" fmla="*/ 39 w 69"/>
                <a:gd name="T13" fmla="*/ 2 h 63"/>
              </a:gdLst>
              <a:ahLst/>
              <a:cxnLst>
                <a:cxn ang="0">
                  <a:pos x="T0" y="T1"/>
                </a:cxn>
                <a:cxn ang="0">
                  <a:pos x="T2" y="T3"/>
                </a:cxn>
                <a:cxn ang="0">
                  <a:pos x="T4" y="T5"/>
                </a:cxn>
                <a:cxn ang="0">
                  <a:pos x="T6" y="T7"/>
                </a:cxn>
                <a:cxn ang="0">
                  <a:pos x="T8" y="T9"/>
                </a:cxn>
                <a:cxn ang="0">
                  <a:pos x="T10" y="T11"/>
                </a:cxn>
                <a:cxn ang="0">
                  <a:pos x="T12" y="T13"/>
                </a:cxn>
              </a:cxnLst>
              <a:rect l="0" t="0" r="r" b="b"/>
              <a:pathLst>
                <a:path w="69" h="63">
                  <a:moveTo>
                    <a:pt x="39" y="2"/>
                  </a:moveTo>
                  <a:cubicBezTo>
                    <a:pt x="39" y="2"/>
                    <a:pt x="44" y="30"/>
                    <a:pt x="28" y="37"/>
                  </a:cubicBezTo>
                  <a:cubicBezTo>
                    <a:pt x="12" y="45"/>
                    <a:pt x="0" y="43"/>
                    <a:pt x="3" y="52"/>
                  </a:cubicBezTo>
                  <a:cubicBezTo>
                    <a:pt x="3" y="52"/>
                    <a:pt x="2" y="63"/>
                    <a:pt x="36" y="59"/>
                  </a:cubicBezTo>
                  <a:cubicBezTo>
                    <a:pt x="36" y="59"/>
                    <a:pt x="59" y="57"/>
                    <a:pt x="65" y="52"/>
                  </a:cubicBezTo>
                  <a:cubicBezTo>
                    <a:pt x="69" y="48"/>
                    <a:pt x="63" y="17"/>
                    <a:pt x="60" y="8"/>
                  </a:cubicBezTo>
                  <a:cubicBezTo>
                    <a:pt x="60" y="8"/>
                    <a:pt x="45" y="0"/>
                    <a:pt x="39" y="2"/>
                  </a:cubicBezTo>
                </a:path>
              </a:pathLst>
            </a:custGeom>
            <a:solidFill>
              <a:srgbClr val="3C24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2" name="Freeform 1246"/>
            <p:cNvSpPr>
              <a:spLocks/>
            </p:cNvSpPr>
            <p:nvPr/>
          </p:nvSpPr>
          <p:spPr bwMode="auto">
            <a:xfrm>
              <a:off x="6513673" y="3056350"/>
              <a:ext cx="77479" cy="256017"/>
            </a:xfrm>
            <a:custGeom>
              <a:avLst/>
              <a:gdLst>
                <a:gd name="T0" fmla="*/ 19 w 23"/>
                <a:gd name="T1" fmla="*/ 0 h 75"/>
                <a:gd name="T2" fmla="*/ 2 w 23"/>
                <a:gd name="T3" fmla="*/ 70 h 75"/>
                <a:gd name="T4" fmla="*/ 8 w 23"/>
                <a:gd name="T5" fmla="*/ 75 h 75"/>
                <a:gd name="T6" fmla="*/ 15 w 23"/>
                <a:gd name="T7" fmla="*/ 68 h 75"/>
                <a:gd name="T8" fmla="*/ 23 w 23"/>
                <a:gd name="T9" fmla="*/ 1 h 75"/>
                <a:gd name="T10" fmla="*/ 19 w 23"/>
                <a:gd name="T11" fmla="*/ 0 h 75"/>
              </a:gdLst>
              <a:ahLst/>
              <a:cxnLst>
                <a:cxn ang="0">
                  <a:pos x="T0" y="T1"/>
                </a:cxn>
                <a:cxn ang="0">
                  <a:pos x="T2" y="T3"/>
                </a:cxn>
                <a:cxn ang="0">
                  <a:pos x="T4" y="T5"/>
                </a:cxn>
                <a:cxn ang="0">
                  <a:pos x="T6" y="T7"/>
                </a:cxn>
                <a:cxn ang="0">
                  <a:pos x="T8" y="T9"/>
                </a:cxn>
                <a:cxn ang="0">
                  <a:pos x="T10" y="T11"/>
                </a:cxn>
              </a:cxnLst>
              <a:rect l="0" t="0" r="r" b="b"/>
              <a:pathLst>
                <a:path w="23" h="75">
                  <a:moveTo>
                    <a:pt x="19" y="0"/>
                  </a:moveTo>
                  <a:cubicBezTo>
                    <a:pt x="19" y="0"/>
                    <a:pt x="0" y="41"/>
                    <a:pt x="2" y="70"/>
                  </a:cubicBezTo>
                  <a:cubicBezTo>
                    <a:pt x="8" y="75"/>
                    <a:pt x="8" y="75"/>
                    <a:pt x="8" y="75"/>
                  </a:cubicBezTo>
                  <a:cubicBezTo>
                    <a:pt x="15" y="68"/>
                    <a:pt x="15" y="68"/>
                    <a:pt x="15" y="68"/>
                  </a:cubicBezTo>
                  <a:cubicBezTo>
                    <a:pt x="15" y="68"/>
                    <a:pt x="10" y="42"/>
                    <a:pt x="23" y="1"/>
                  </a:cubicBezTo>
                  <a:lnTo>
                    <a:pt x="19" y="0"/>
                  </a:lnTo>
                  <a:close/>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3" name="Freeform 1247"/>
            <p:cNvSpPr>
              <a:spLocks/>
            </p:cNvSpPr>
            <p:nvPr/>
          </p:nvSpPr>
          <p:spPr bwMode="auto">
            <a:xfrm>
              <a:off x="6574308" y="2999083"/>
              <a:ext cx="37055" cy="64004"/>
            </a:xfrm>
            <a:custGeom>
              <a:avLst/>
              <a:gdLst>
                <a:gd name="T0" fmla="*/ 6 w 11"/>
                <a:gd name="T1" fmla="*/ 3 h 18"/>
                <a:gd name="T2" fmla="*/ 1 w 11"/>
                <a:gd name="T3" fmla="*/ 17 h 18"/>
                <a:gd name="T4" fmla="*/ 7 w 11"/>
                <a:gd name="T5" fmla="*/ 18 h 18"/>
                <a:gd name="T6" fmla="*/ 11 w 11"/>
                <a:gd name="T7" fmla="*/ 6 h 18"/>
                <a:gd name="T8" fmla="*/ 6 w 11"/>
                <a:gd name="T9" fmla="*/ 3 h 18"/>
              </a:gdLst>
              <a:ahLst/>
              <a:cxnLst>
                <a:cxn ang="0">
                  <a:pos x="T0" y="T1"/>
                </a:cxn>
                <a:cxn ang="0">
                  <a:pos x="T2" y="T3"/>
                </a:cxn>
                <a:cxn ang="0">
                  <a:pos x="T4" y="T5"/>
                </a:cxn>
                <a:cxn ang="0">
                  <a:pos x="T6" y="T7"/>
                </a:cxn>
                <a:cxn ang="0">
                  <a:pos x="T8" y="T9"/>
                </a:cxn>
              </a:cxnLst>
              <a:rect l="0" t="0" r="r" b="b"/>
              <a:pathLst>
                <a:path w="11" h="18">
                  <a:moveTo>
                    <a:pt x="6" y="3"/>
                  </a:moveTo>
                  <a:cubicBezTo>
                    <a:pt x="6" y="3"/>
                    <a:pt x="0" y="16"/>
                    <a:pt x="1" y="17"/>
                  </a:cubicBezTo>
                  <a:cubicBezTo>
                    <a:pt x="2" y="18"/>
                    <a:pt x="7" y="18"/>
                    <a:pt x="7" y="18"/>
                  </a:cubicBezTo>
                  <a:cubicBezTo>
                    <a:pt x="11" y="6"/>
                    <a:pt x="11" y="6"/>
                    <a:pt x="11" y="6"/>
                  </a:cubicBezTo>
                  <a:cubicBezTo>
                    <a:pt x="11" y="6"/>
                    <a:pt x="8" y="0"/>
                    <a:pt x="6" y="3"/>
                  </a:cubicBezTo>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4" name="Freeform 1248"/>
            <p:cNvSpPr>
              <a:spLocks/>
            </p:cNvSpPr>
            <p:nvPr/>
          </p:nvSpPr>
          <p:spPr bwMode="auto">
            <a:xfrm>
              <a:off x="6584414" y="2810439"/>
              <a:ext cx="144852" cy="256017"/>
            </a:xfrm>
            <a:custGeom>
              <a:avLst/>
              <a:gdLst>
                <a:gd name="T0" fmla="*/ 10 w 42"/>
                <a:gd name="T1" fmla="*/ 67 h 75"/>
                <a:gd name="T2" fmla="*/ 27 w 42"/>
                <a:gd name="T3" fmla="*/ 72 h 75"/>
                <a:gd name="T4" fmla="*/ 42 w 42"/>
                <a:gd name="T5" fmla="*/ 62 h 75"/>
                <a:gd name="T6" fmla="*/ 33 w 42"/>
                <a:gd name="T7" fmla="*/ 0 h 75"/>
                <a:gd name="T8" fmla="*/ 0 w 42"/>
                <a:gd name="T9" fmla="*/ 5 h 75"/>
                <a:gd name="T10" fmla="*/ 10 w 42"/>
                <a:gd name="T11" fmla="*/ 67 h 75"/>
              </a:gdLst>
              <a:ahLst/>
              <a:cxnLst>
                <a:cxn ang="0">
                  <a:pos x="T0" y="T1"/>
                </a:cxn>
                <a:cxn ang="0">
                  <a:pos x="T2" y="T3"/>
                </a:cxn>
                <a:cxn ang="0">
                  <a:pos x="T4" y="T5"/>
                </a:cxn>
                <a:cxn ang="0">
                  <a:pos x="T6" y="T7"/>
                </a:cxn>
                <a:cxn ang="0">
                  <a:pos x="T8" y="T9"/>
                </a:cxn>
                <a:cxn ang="0">
                  <a:pos x="T10" y="T11"/>
                </a:cxn>
              </a:cxnLst>
              <a:rect l="0" t="0" r="r" b="b"/>
              <a:pathLst>
                <a:path w="42" h="75">
                  <a:moveTo>
                    <a:pt x="10" y="67"/>
                  </a:moveTo>
                  <a:cubicBezTo>
                    <a:pt x="10" y="67"/>
                    <a:pt x="14" y="75"/>
                    <a:pt x="27" y="72"/>
                  </a:cubicBezTo>
                  <a:cubicBezTo>
                    <a:pt x="38" y="70"/>
                    <a:pt x="42" y="62"/>
                    <a:pt x="42" y="62"/>
                  </a:cubicBezTo>
                  <a:cubicBezTo>
                    <a:pt x="33" y="0"/>
                    <a:pt x="33" y="0"/>
                    <a:pt x="33" y="0"/>
                  </a:cubicBezTo>
                  <a:cubicBezTo>
                    <a:pt x="0" y="5"/>
                    <a:pt x="0" y="5"/>
                    <a:pt x="0" y="5"/>
                  </a:cubicBezTo>
                  <a:lnTo>
                    <a:pt x="10" y="67"/>
                  </a:lnTo>
                  <a:close/>
                </a:path>
              </a:pathLst>
            </a:custGeom>
            <a:solidFill>
              <a:srgbClr val="CF9E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5" name="Freeform 1249"/>
            <p:cNvSpPr>
              <a:spLocks/>
            </p:cNvSpPr>
            <p:nvPr/>
          </p:nvSpPr>
          <p:spPr bwMode="auto">
            <a:xfrm>
              <a:off x="6412613" y="2544316"/>
              <a:ext cx="404238" cy="390763"/>
            </a:xfrm>
            <a:custGeom>
              <a:avLst/>
              <a:gdLst>
                <a:gd name="T0" fmla="*/ 115 w 118"/>
                <a:gd name="T1" fmla="*/ 30 h 115"/>
                <a:gd name="T2" fmla="*/ 116 w 118"/>
                <a:gd name="T3" fmla="*/ 47 h 115"/>
                <a:gd name="T4" fmla="*/ 72 w 118"/>
                <a:gd name="T5" fmla="*/ 112 h 115"/>
                <a:gd name="T6" fmla="*/ 52 w 118"/>
                <a:gd name="T7" fmla="*/ 114 h 115"/>
                <a:gd name="T8" fmla="*/ 2 w 118"/>
                <a:gd name="T9" fmla="*/ 54 h 115"/>
                <a:gd name="T10" fmla="*/ 0 w 118"/>
                <a:gd name="T11" fmla="*/ 6 h 115"/>
                <a:gd name="T12" fmla="*/ 115 w 118"/>
                <a:gd name="T13" fmla="*/ 30 h 115"/>
              </a:gdLst>
              <a:ahLst/>
              <a:cxnLst>
                <a:cxn ang="0">
                  <a:pos x="T0" y="T1"/>
                </a:cxn>
                <a:cxn ang="0">
                  <a:pos x="T2" y="T3"/>
                </a:cxn>
                <a:cxn ang="0">
                  <a:pos x="T4" y="T5"/>
                </a:cxn>
                <a:cxn ang="0">
                  <a:pos x="T6" y="T7"/>
                </a:cxn>
                <a:cxn ang="0">
                  <a:pos x="T8" y="T9"/>
                </a:cxn>
                <a:cxn ang="0">
                  <a:pos x="T10" y="T11"/>
                </a:cxn>
                <a:cxn ang="0">
                  <a:pos x="T12" y="T13"/>
                </a:cxn>
              </a:cxnLst>
              <a:rect l="0" t="0" r="r" b="b"/>
              <a:pathLst>
                <a:path w="118" h="115">
                  <a:moveTo>
                    <a:pt x="115" y="30"/>
                  </a:moveTo>
                  <a:cubicBezTo>
                    <a:pt x="116" y="47"/>
                    <a:pt x="116" y="47"/>
                    <a:pt x="116" y="47"/>
                  </a:cubicBezTo>
                  <a:cubicBezTo>
                    <a:pt x="118" y="82"/>
                    <a:pt x="98" y="111"/>
                    <a:pt x="72" y="112"/>
                  </a:cubicBezTo>
                  <a:cubicBezTo>
                    <a:pt x="52" y="114"/>
                    <a:pt x="52" y="114"/>
                    <a:pt x="52" y="114"/>
                  </a:cubicBezTo>
                  <a:cubicBezTo>
                    <a:pt x="26" y="115"/>
                    <a:pt x="3" y="89"/>
                    <a:pt x="2" y="54"/>
                  </a:cubicBezTo>
                  <a:cubicBezTo>
                    <a:pt x="0" y="6"/>
                    <a:pt x="0" y="6"/>
                    <a:pt x="0" y="6"/>
                  </a:cubicBezTo>
                  <a:cubicBezTo>
                    <a:pt x="37" y="0"/>
                    <a:pt x="78" y="19"/>
                    <a:pt x="115" y="30"/>
                  </a:cubicBezTo>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6" name="Freeform 1250"/>
            <p:cNvSpPr>
              <a:spLocks/>
            </p:cNvSpPr>
            <p:nvPr/>
          </p:nvSpPr>
          <p:spPr bwMode="auto">
            <a:xfrm>
              <a:off x="6442931" y="2941816"/>
              <a:ext cx="387394" cy="646780"/>
            </a:xfrm>
            <a:custGeom>
              <a:avLst/>
              <a:gdLst>
                <a:gd name="T0" fmla="*/ 77 w 113"/>
                <a:gd name="T1" fmla="*/ 12 h 189"/>
                <a:gd name="T2" fmla="*/ 107 w 113"/>
                <a:gd name="T3" fmla="*/ 80 h 189"/>
                <a:gd name="T4" fmla="*/ 110 w 113"/>
                <a:gd name="T5" fmla="*/ 189 h 189"/>
                <a:gd name="T6" fmla="*/ 38 w 113"/>
                <a:gd name="T7" fmla="*/ 189 h 189"/>
                <a:gd name="T8" fmla="*/ 77 w 113"/>
                <a:gd name="T9" fmla="*/ 12 h 189"/>
              </a:gdLst>
              <a:ahLst/>
              <a:cxnLst>
                <a:cxn ang="0">
                  <a:pos x="T0" y="T1"/>
                </a:cxn>
                <a:cxn ang="0">
                  <a:pos x="T2" y="T3"/>
                </a:cxn>
                <a:cxn ang="0">
                  <a:pos x="T4" y="T5"/>
                </a:cxn>
                <a:cxn ang="0">
                  <a:pos x="T6" y="T7"/>
                </a:cxn>
                <a:cxn ang="0">
                  <a:pos x="T8" y="T9"/>
                </a:cxn>
              </a:cxnLst>
              <a:rect l="0" t="0" r="r" b="b"/>
              <a:pathLst>
                <a:path w="113" h="189">
                  <a:moveTo>
                    <a:pt x="77" y="12"/>
                  </a:moveTo>
                  <a:cubicBezTo>
                    <a:pt x="77" y="12"/>
                    <a:pt x="113" y="0"/>
                    <a:pt x="107" y="80"/>
                  </a:cubicBezTo>
                  <a:cubicBezTo>
                    <a:pt x="104" y="121"/>
                    <a:pt x="110" y="189"/>
                    <a:pt x="110" y="189"/>
                  </a:cubicBezTo>
                  <a:cubicBezTo>
                    <a:pt x="38" y="189"/>
                    <a:pt x="38" y="189"/>
                    <a:pt x="38" y="189"/>
                  </a:cubicBezTo>
                  <a:cubicBezTo>
                    <a:pt x="38" y="189"/>
                    <a:pt x="0" y="11"/>
                    <a:pt x="77" y="12"/>
                  </a:cubicBezTo>
                </a:path>
              </a:pathLst>
            </a:custGeom>
            <a:solidFill>
              <a:srgbClr val="B9CA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7" name="Freeform 1251"/>
            <p:cNvSpPr>
              <a:spLocks/>
            </p:cNvSpPr>
            <p:nvPr/>
          </p:nvSpPr>
          <p:spPr bwMode="auto">
            <a:xfrm>
              <a:off x="6567571" y="3561647"/>
              <a:ext cx="279598" cy="208856"/>
            </a:xfrm>
            <a:custGeom>
              <a:avLst/>
              <a:gdLst>
                <a:gd name="T0" fmla="*/ 6 w 82"/>
                <a:gd name="T1" fmla="*/ 56 h 61"/>
                <a:gd name="T2" fmla="*/ 0 w 82"/>
                <a:gd name="T3" fmla="*/ 3 h 61"/>
                <a:gd name="T4" fmla="*/ 75 w 82"/>
                <a:gd name="T5" fmla="*/ 0 h 61"/>
                <a:gd name="T6" fmla="*/ 58 w 82"/>
                <a:gd name="T7" fmla="*/ 52 h 61"/>
                <a:gd name="T8" fmla="*/ 6 w 82"/>
                <a:gd name="T9" fmla="*/ 56 h 61"/>
              </a:gdLst>
              <a:ahLst/>
              <a:cxnLst>
                <a:cxn ang="0">
                  <a:pos x="T0" y="T1"/>
                </a:cxn>
                <a:cxn ang="0">
                  <a:pos x="T2" y="T3"/>
                </a:cxn>
                <a:cxn ang="0">
                  <a:pos x="T4" y="T5"/>
                </a:cxn>
                <a:cxn ang="0">
                  <a:pos x="T6" y="T7"/>
                </a:cxn>
                <a:cxn ang="0">
                  <a:pos x="T8" y="T9"/>
                </a:cxn>
              </a:cxnLst>
              <a:rect l="0" t="0" r="r" b="b"/>
              <a:pathLst>
                <a:path w="82" h="61">
                  <a:moveTo>
                    <a:pt x="6" y="56"/>
                  </a:moveTo>
                  <a:cubicBezTo>
                    <a:pt x="0" y="3"/>
                    <a:pt x="0" y="3"/>
                    <a:pt x="0" y="3"/>
                  </a:cubicBezTo>
                  <a:cubicBezTo>
                    <a:pt x="75" y="0"/>
                    <a:pt x="75" y="0"/>
                    <a:pt x="75" y="0"/>
                  </a:cubicBezTo>
                  <a:cubicBezTo>
                    <a:pt x="75" y="0"/>
                    <a:pt x="82" y="42"/>
                    <a:pt x="58" y="52"/>
                  </a:cubicBezTo>
                  <a:cubicBezTo>
                    <a:pt x="35" y="61"/>
                    <a:pt x="6" y="56"/>
                    <a:pt x="6" y="56"/>
                  </a:cubicBezTo>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8" name="Freeform 1252"/>
            <p:cNvSpPr>
              <a:spLocks/>
            </p:cNvSpPr>
            <p:nvPr/>
          </p:nvSpPr>
          <p:spPr bwMode="auto">
            <a:xfrm>
              <a:off x="6564202" y="3531330"/>
              <a:ext cx="266123" cy="60636"/>
            </a:xfrm>
            <a:custGeom>
              <a:avLst/>
              <a:gdLst>
                <a:gd name="T0" fmla="*/ 76 w 79"/>
                <a:gd name="T1" fmla="*/ 0 h 18"/>
                <a:gd name="T2" fmla="*/ 79 w 79"/>
                <a:gd name="T3" fmla="*/ 13 h 18"/>
                <a:gd name="T4" fmla="*/ 0 w 79"/>
                <a:gd name="T5" fmla="*/ 18 h 18"/>
                <a:gd name="T6" fmla="*/ 0 w 79"/>
                <a:gd name="T7" fmla="*/ 6 h 18"/>
                <a:gd name="T8" fmla="*/ 76 w 79"/>
                <a:gd name="T9" fmla="*/ 0 h 18"/>
              </a:gdLst>
              <a:ahLst/>
              <a:cxnLst>
                <a:cxn ang="0">
                  <a:pos x="T0" y="T1"/>
                </a:cxn>
                <a:cxn ang="0">
                  <a:pos x="T2" y="T3"/>
                </a:cxn>
                <a:cxn ang="0">
                  <a:pos x="T4" y="T5"/>
                </a:cxn>
                <a:cxn ang="0">
                  <a:pos x="T6" y="T7"/>
                </a:cxn>
                <a:cxn ang="0">
                  <a:pos x="T8" y="T9"/>
                </a:cxn>
              </a:cxnLst>
              <a:rect l="0" t="0" r="r" b="b"/>
              <a:pathLst>
                <a:path w="79" h="18">
                  <a:moveTo>
                    <a:pt x="76" y="0"/>
                  </a:moveTo>
                  <a:lnTo>
                    <a:pt x="79" y="13"/>
                  </a:lnTo>
                  <a:lnTo>
                    <a:pt x="0" y="18"/>
                  </a:lnTo>
                  <a:lnTo>
                    <a:pt x="0" y="6"/>
                  </a:lnTo>
                  <a:lnTo>
                    <a:pt x="76" y="0"/>
                  </a:lnTo>
                  <a:close/>
                </a:path>
              </a:pathLst>
            </a:custGeom>
            <a:solidFill>
              <a:srgbClr val="3C24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9" name="Freeform 1253"/>
            <p:cNvSpPr>
              <a:spLocks/>
            </p:cNvSpPr>
            <p:nvPr/>
          </p:nvSpPr>
          <p:spPr bwMode="auto">
            <a:xfrm>
              <a:off x="6789902" y="3531330"/>
              <a:ext cx="16843" cy="50530"/>
            </a:xfrm>
            <a:custGeom>
              <a:avLst/>
              <a:gdLst>
                <a:gd name="T0" fmla="*/ 1 w 5"/>
                <a:gd name="T1" fmla="*/ 15 h 15"/>
                <a:gd name="T2" fmla="*/ 5 w 5"/>
                <a:gd name="T3" fmla="*/ 15 h 15"/>
                <a:gd name="T4" fmla="*/ 4 w 5"/>
                <a:gd name="T5" fmla="*/ 0 h 15"/>
                <a:gd name="T6" fmla="*/ 0 w 5"/>
                <a:gd name="T7" fmla="*/ 0 h 15"/>
                <a:gd name="T8" fmla="*/ 1 w 5"/>
                <a:gd name="T9" fmla="*/ 15 h 15"/>
              </a:gdLst>
              <a:ahLst/>
              <a:cxnLst>
                <a:cxn ang="0">
                  <a:pos x="T0" y="T1"/>
                </a:cxn>
                <a:cxn ang="0">
                  <a:pos x="T2" y="T3"/>
                </a:cxn>
                <a:cxn ang="0">
                  <a:pos x="T4" y="T5"/>
                </a:cxn>
                <a:cxn ang="0">
                  <a:pos x="T6" y="T7"/>
                </a:cxn>
                <a:cxn ang="0">
                  <a:pos x="T8" y="T9"/>
                </a:cxn>
              </a:cxnLst>
              <a:rect l="0" t="0" r="r" b="b"/>
              <a:pathLst>
                <a:path w="5" h="15">
                  <a:moveTo>
                    <a:pt x="1" y="15"/>
                  </a:moveTo>
                  <a:lnTo>
                    <a:pt x="5" y="15"/>
                  </a:lnTo>
                  <a:lnTo>
                    <a:pt x="4" y="0"/>
                  </a:lnTo>
                  <a:lnTo>
                    <a:pt x="0" y="0"/>
                  </a:lnTo>
                  <a:lnTo>
                    <a:pt x="1" y="15"/>
                  </a:lnTo>
                  <a:close/>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0" name="Freeform 1254"/>
            <p:cNvSpPr>
              <a:spLocks/>
            </p:cNvSpPr>
            <p:nvPr/>
          </p:nvSpPr>
          <p:spPr bwMode="auto">
            <a:xfrm>
              <a:off x="6736003" y="3531330"/>
              <a:ext cx="20212" cy="57267"/>
            </a:xfrm>
            <a:custGeom>
              <a:avLst/>
              <a:gdLst>
                <a:gd name="T0" fmla="*/ 2 w 6"/>
                <a:gd name="T1" fmla="*/ 17 h 17"/>
                <a:gd name="T2" fmla="*/ 6 w 6"/>
                <a:gd name="T3" fmla="*/ 17 h 17"/>
                <a:gd name="T4" fmla="*/ 5 w 6"/>
                <a:gd name="T5" fmla="*/ 0 h 17"/>
                <a:gd name="T6" fmla="*/ 0 w 6"/>
                <a:gd name="T7" fmla="*/ 1 h 17"/>
                <a:gd name="T8" fmla="*/ 2 w 6"/>
                <a:gd name="T9" fmla="*/ 17 h 17"/>
              </a:gdLst>
              <a:ahLst/>
              <a:cxnLst>
                <a:cxn ang="0">
                  <a:pos x="T0" y="T1"/>
                </a:cxn>
                <a:cxn ang="0">
                  <a:pos x="T2" y="T3"/>
                </a:cxn>
                <a:cxn ang="0">
                  <a:pos x="T4" y="T5"/>
                </a:cxn>
                <a:cxn ang="0">
                  <a:pos x="T6" y="T7"/>
                </a:cxn>
                <a:cxn ang="0">
                  <a:pos x="T8" y="T9"/>
                </a:cxn>
              </a:cxnLst>
              <a:rect l="0" t="0" r="r" b="b"/>
              <a:pathLst>
                <a:path w="6" h="17">
                  <a:moveTo>
                    <a:pt x="2" y="17"/>
                  </a:moveTo>
                  <a:lnTo>
                    <a:pt x="6" y="17"/>
                  </a:lnTo>
                  <a:lnTo>
                    <a:pt x="5" y="0"/>
                  </a:lnTo>
                  <a:lnTo>
                    <a:pt x="0" y="1"/>
                  </a:lnTo>
                  <a:lnTo>
                    <a:pt x="2" y="17"/>
                  </a:lnTo>
                  <a:close/>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1" name="Freeform 1255"/>
            <p:cNvSpPr>
              <a:spLocks/>
            </p:cNvSpPr>
            <p:nvPr/>
          </p:nvSpPr>
          <p:spPr bwMode="auto">
            <a:xfrm>
              <a:off x="6594520" y="3544804"/>
              <a:ext cx="16843" cy="53898"/>
            </a:xfrm>
            <a:custGeom>
              <a:avLst/>
              <a:gdLst>
                <a:gd name="T0" fmla="*/ 1 w 5"/>
                <a:gd name="T1" fmla="*/ 16 h 16"/>
                <a:gd name="T2" fmla="*/ 5 w 5"/>
                <a:gd name="T3" fmla="*/ 16 h 16"/>
                <a:gd name="T4" fmla="*/ 4 w 5"/>
                <a:gd name="T5" fmla="*/ 0 h 16"/>
                <a:gd name="T6" fmla="*/ 0 w 5"/>
                <a:gd name="T7" fmla="*/ 0 h 16"/>
                <a:gd name="T8" fmla="*/ 1 w 5"/>
                <a:gd name="T9" fmla="*/ 16 h 16"/>
              </a:gdLst>
              <a:ahLst/>
              <a:cxnLst>
                <a:cxn ang="0">
                  <a:pos x="T0" y="T1"/>
                </a:cxn>
                <a:cxn ang="0">
                  <a:pos x="T2" y="T3"/>
                </a:cxn>
                <a:cxn ang="0">
                  <a:pos x="T4" y="T5"/>
                </a:cxn>
                <a:cxn ang="0">
                  <a:pos x="T6" y="T7"/>
                </a:cxn>
                <a:cxn ang="0">
                  <a:pos x="T8" y="T9"/>
                </a:cxn>
              </a:cxnLst>
              <a:rect l="0" t="0" r="r" b="b"/>
              <a:pathLst>
                <a:path w="5" h="16">
                  <a:moveTo>
                    <a:pt x="1" y="16"/>
                  </a:moveTo>
                  <a:lnTo>
                    <a:pt x="5" y="16"/>
                  </a:lnTo>
                  <a:lnTo>
                    <a:pt x="4" y="0"/>
                  </a:lnTo>
                  <a:lnTo>
                    <a:pt x="0" y="0"/>
                  </a:lnTo>
                  <a:lnTo>
                    <a:pt x="1" y="16"/>
                  </a:lnTo>
                  <a:close/>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2" name="Freeform 1256"/>
            <p:cNvSpPr>
              <a:spLocks/>
            </p:cNvSpPr>
            <p:nvPr/>
          </p:nvSpPr>
          <p:spPr bwMode="auto">
            <a:xfrm>
              <a:off x="6594520" y="2948554"/>
              <a:ext cx="168432" cy="94322"/>
            </a:xfrm>
            <a:custGeom>
              <a:avLst/>
              <a:gdLst>
                <a:gd name="T0" fmla="*/ 49 w 49"/>
                <a:gd name="T1" fmla="*/ 10 h 27"/>
                <a:gd name="T2" fmla="*/ 42 w 49"/>
                <a:gd name="T3" fmla="*/ 1 h 27"/>
                <a:gd name="T4" fmla="*/ 0 w 49"/>
                <a:gd name="T5" fmla="*/ 13 h 27"/>
                <a:gd name="T6" fmla="*/ 1 w 49"/>
                <a:gd name="T7" fmla="*/ 27 h 27"/>
                <a:gd name="T8" fmla="*/ 49 w 49"/>
                <a:gd name="T9" fmla="*/ 10 h 27"/>
              </a:gdLst>
              <a:ahLst/>
              <a:cxnLst>
                <a:cxn ang="0">
                  <a:pos x="T0" y="T1"/>
                </a:cxn>
                <a:cxn ang="0">
                  <a:pos x="T2" y="T3"/>
                </a:cxn>
                <a:cxn ang="0">
                  <a:pos x="T4" y="T5"/>
                </a:cxn>
                <a:cxn ang="0">
                  <a:pos x="T6" y="T7"/>
                </a:cxn>
                <a:cxn ang="0">
                  <a:pos x="T8" y="T9"/>
                </a:cxn>
              </a:cxnLst>
              <a:rect l="0" t="0" r="r" b="b"/>
              <a:pathLst>
                <a:path w="49" h="27">
                  <a:moveTo>
                    <a:pt x="49" y="10"/>
                  </a:moveTo>
                  <a:cubicBezTo>
                    <a:pt x="42" y="1"/>
                    <a:pt x="42" y="1"/>
                    <a:pt x="42" y="1"/>
                  </a:cubicBezTo>
                  <a:cubicBezTo>
                    <a:pt x="26" y="0"/>
                    <a:pt x="0" y="13"/>
                    <a:pt x="0" y="13"/>
                  </a:cubicBezTo>
                  <a:cubicBezTo>
                    <a:pt x="1" y="27"/>
                    <a:pt x="1" y="27"/>
                    <a:pt x="1" y="27"/>
                  </a:cubicBezTo>
                  <a:cubicBezTo>
                    <a:pt x="1" y="27"/>
                    <a:pt x="11" y="9"/>
                    <a:pt x="49" y="10"/>
                  </a:cubicBezTo>
                </a:path>
              </a:pathLst>
            </a:custGeom>
            <a:solidFill>
              <a:srgbClr val="D5DF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3" name="Freeform 1257"/>
            <p:cNvSpPr>
              <a:spLocks/>
            </p:cNvSpPr>
            <p:nvPr/>
          </p:nvSpPr>
          <p:spPr bwMode="auto">
            <a:xfrm>
              <a:off x="6382295" y="2517367"/>
              <a:ext cx="434555" cy="404238"/>
            </a:xfrm>
            <a:custGeom>
              <a:avLst/>
              <a:gdLst>
                <a:gd name="T0" fmla="*/ 14 w 127"/>
                <a:gd name="T1" fmla="*/ 6 h 119"/>
                <a:gd name="T2" fmla="*/ 52 w 127"/>
                <a:gd name="T3" fmla="*/ 1 h 119"/>
                <a:gd name="T4" fmla="*/ 71 w 127"/>
                <a:gd name="T5" fmla="*/ 0 h 119"/>
                <a:gd name="T6" fmla="*/ 95 w 127"/>
                <a:gd name="T7" fmla="*/ 1 h 119"/>
                <a:gd name="T8" fmla="*/ 127 w 127"/>
                <a:gd name="T9" fmla="*/ 45 h 119"/>
                <a:gd name="T10" fmla="*/ 94 w 127"/>
                <a:gd name="T11" fmla="*/ 117 h 119"/>
                <a:gd name="T12" fmla="*/ 86 w 127"/>
                <a:gd name="T13" fmla="*/ 88 h 119"/>
                <a:gd name="T14" fmla="*/ 90 w 127"/>
                <a:gd name="T15" fmla="*/ 62 h 119"/>
                <a:gd name="T16" fmla="*/ 79 w 127"/>
                <a:gd name="T17" fmla="*/ 67 h 119"/>
                <a:gd name="T18" fmla="*/ 76 w 127"/>
                <a:gd name="T19" fmla="*/ 77 h 119"/>
                <a:gd name="T20" fmla="*/ 49 w 127"/>
                <a:gd name="T21" fmla="*/ 48 h 119"/>
                <a:gd name="T22" fmla="*/ 10 w 127"/>
                <a:gd name="T23" fmla="*/ 43 h 119"/>
                <a:gd name="T24" fmla="*/ 14 w 127"/>
                <a:gd name="T25" fmla="*/ 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19">
                  <a:moveTo>
                    <a:pt x="14" y="6"/>
                  </a:moveTo>
                  <a:cubicBezTo>
                    <a:pt x="35" y="8"/>
                    <a:pt x="40" y="1"/>
                    <a:pt x="52" y="1"/>
                  </a:cubicBezTo>
                  <a:cubicBezTo>
                    <a:pt x="55" y="2"/>
                    <a:pt x="69" y="0"/>
                    <a:pt x="71" y="0"/>
                  </a:cubicBezTo>
                  <a:cubicBezTo>
                    <a:pt x="71" y="0"/>
                    <a:pt x="95" y="1"/>
                    <a:pt x="95" y="1"/>
                  </a:cubicBezTo>
                  <a:cubicBezTo>
                    <a:pt x="95" y="1"/>
                    <a:pt x="127" y="9"/>
                    <a:pt x="127" y="45"/>
                  </a:cubicBezTo>
                  <a:cubicBezTo>
                    <a:pt x="126" y="105"/>
                    <a:pt x="103" y="119"/>
                    <a:pt x="94" y="117"/>
                  </a:cubicBezTo>
                  <a:cubicBezTo>
                    <a:pt x="85" y="116"/>
                    <a:pt x="86" y="88"/>
                    <a:pt x="86" y="88"/>
                  </a:cubicBezTo>
                  <a:cubicBezTo>
                    <a:pt x="101" y="88"/>
                    <a:pt x="96" y="63"/>
                    <a:pt x="90" y="62"/>
                  </a:cubicBezTo>
                  <a:cubicBezTo>
                    <a:pt x="82" y="59"/>
                    <a:pt x="79" y="67"/>
                    <a:pt x="79" y="67"/>
                  </a:cubicBezTo>
                  <a:cubicBezTo>
                    <a:pt x="79" y="67"/>
                    <a:pt x="79" y="76"/>
                    <a:pt x="76" y="77"/>
                  </a:cubicBezTo>
                  <a:cubicBezTo>
                    <a:pt x="71" y="79"/>
                    <a:pt x="64" y="53"/>
                    <a:pt x="49" y="48"/>
                  </a:cubicBezTo>
                  <a:cubicBezTo>
                    <a:pt x="34" y="43"/>
                    <a:pt x="10" y="43"/>
                    <a:pt x="10" y="43"/>
                  </a:cubicBezTo>
                  <a:cubicBezTo>
                    <a:pt x="0" y="24"/>
                    <a:pt x="7" y="5"/>
                    <a:pt x="14" y="6"/>
                  </a:cubicBezTo>
                </a:path>
              </a:pathLst>
            </a:custGeom>
            <a:solidFill>
              <a:srgbClr val="754C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4" name="Freeform 1258"/>
            <p:cNvSpPr>
              <a:spLocks/>
            </p:cNvSpPr>
            <p:nvPr/>
          </p:nvSpPr>
          <p:spPr bwMode="auto">
            <a:xfrm>
              <a:off x="6217232" y="3602071"/>
              <a:ext cx="512034" cy="559195"/>
            </a:xfrm>
            <a:custGeom>
              <a:avLst/>
              <a:gdLst>
                <a:gd name="T0" fmla="*/ 104 w 150"/>
                <a:gd name="T1" fmla="*/ 0 h 164"/>
                <a:gd name="T2" fmla="*/ 17 w 150"/>
                <a:gd name="T3" fmla="*/ 32 h 164"/>
                <a:gd name="T4" fmla="*/ 0 w 150"/>
                <a:gd name="T5" fmla="*/ 159 h 164"/>
                <a:gd name="T6" fmla="*/ 36 w 150"/>
                <a:gd name="T7" fmla="*/ 164 h 164"/>
                <a:gd name="T8" fmla="*/ 53 w 150"/>
                <a:gd name="T9" fmla="*/ 59 h 164"/>
                <a:gd name="T10" fmla="*/ 124 w 150"/>
                <a:gd name="T11" fmla="*/ 46 h 164"/>
                <a:gd name="T12" fmla="*/ 104 w 150"/>
                <a:gd name="T13" fmla="*/ 0 h 164"/>
              </a:gdLst>
              <a:ahLst/>
              <a:cxnLst>
                <a:cxn ang="0">
                  <a:pos x="T0" y="T1"/>
                </a:cxn>
                <a:cxn ang="0">
                  <a:pos x="T2" y="T3"/>
                </a:cxn>
                <a:cxn ang="0">
                  <a:pos x="T4" y="T5"/>
                </a:cxn>
                <a:cxn ang="0">
                  <a:pos x="T6" y="T7"/>
                </a:cxn>
                <a:cxn ang="0">
                  <a:pos x="T8" y="T9"/>
                </a:cxn>
                <a:cxn ang="0">
                  <a:pos x="T10" y="T11"/>
                </a:cxn>
                <a:cxn ang="0">
                  <a:pos x="T12" y="T13"/>
                </a:cxn>
              </a:cxnLst>
              <a:rect l="0" t="0" r="r" b="b"/>
              <a:pathLst>
                <a:path w="150" h="164">
                  <a:moveTo>
                    <a:pt x="104" y="0"/>
                  </a:moveTo>
                  <a:cubicBezTo>
                    <a:pt x="104" y="0"/>
                    <a:pt x="19" y="24"/>
                    <a:pt x="17" y="32"/>
                  </a:cubicBezTo>
                  <a:cubicBezTo>
                    <a:pt x="14" y="41"/>
                    <a:pt x="0" y="159"/>
                    <a:pt x="0" y="159"/>
                  </a:cubicBezTo>
                  <a:cubicBezTo>
                    <a:pt x="36" y="164"/>
                    <a:pt x="36" y="164"/>
                    <a:pt x="36" y="164"/>
                  </a:cubicBezTo>
                  <a:cubicBezTo>
                    <a:pt x="36" y="164"/>
                    <a:pt x="54" y="70"/>
                    <a:pt x="53" y="59"/>
                  </a:cubicBezTo>
                  <a:cubicBezTo>
                    <a:pt x="64" y="53"/>
                    <a:pt x="121" y="45"/>
                    <a:pt x="124" y="46"/>
                  </a:cubicBezTo>
                  <a:cubicBezTo>
                    <a:pt x="126" y="46"/>
                    <a:pt x="150" y="5"/>
                    <a:pt x="104" y="0"/>
                  </a:cubicBezTo>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5" name="Freeform 1259"/>
            <p:cNvSpPr>
              <a:spLocks/>
            </p:cNvSpPr>
            <p:nvPr/>
          </p:nvSpPr>
          <p:spPr bwMode="auto">
            <a:xfrm>
              <a:off x="6517041" y="3760398"/>
              <a:ext cx="37055" cy="421081"/>
            </a:xfrm>
            <a:custGeom>
              <a:avLst/>
              <a:gdLst>
                <a:gd name="T0" fmla="*/ 9 w 11"/>
                <a:gd name="T1" fmla="*/ 0 h 125"/>
                <a:gd name="T2" fmla="*/ 0 w 11"/>
                <a:gd name="T3" fmla="*/ 125 h 125"/>
                <a:gd name="T4" fmla="*/ 2 w 11"/>
                <a:gd name="T5" fmla="*/ 125 h 125"/>
                <a:gd name="T6" fmla="*/ 11 w 11"/>
                <a:gd name="T7" fmla="*/ 0 h 125"/>
                <a:gd name="T8" fmla="*/ 9 w 11"/>
                <a:gd name="T9" fmla="*/ 0 h 125"/>
              </a:gdLst>
              <a:ahLst/>
              <a:cxnLst>
                <a:cxn ang="0">
                  <a:pos x="T0" y="T1"/>
                </a:cxn>
                <a:cxn ang="0">
                  <a:pos x="T2" y="T3"/>
                </a:cxn>
                <a:cxn ang="0">
                  <a:pos x="T4" y="T5"/>
                </a:cxn>
                <a:cxn ang="0">
                  <a:pos x="T6" y="T7"/>
                </a:cxn>
                <a:cxn ang="0">
                  <a:pos x="T8" y="T9"/>
                </a:cxn>
              </a:cxnLst>
              <a:rect l="0" t="0" r="r" b="b"/>
              <a:pathLst>
                <a:path w="11" h="125">
                  <a:moveTo>
                    <a:pt x="9" y="0"/>
                  </a:moveTo>
                  <a:lnTo>
                    <a:pt x="0" y="125"/>
                  </a:lnTo>
                  <a:lnTo>
                    <a:pt x="2" y="125"/>
                  </a:lnTo>
                  <a:lnTo>
                    <a:pt x="11" y="0"/>
                  </a:lnTo>
                  <a:lnTo>
                    <a:pt x="9"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6" name="Freeform 1260"/>
            <p:cNvSpPr>
              <a:spLocks/>
            </p:cNvSpPr>
            <p:nvPr/>
          </p:nvSpPr>
          <p:spPr bwMode="auto">
            <a:xfrm>
              <a:off x="6517041" y="3760398"/>
              <a:ext cx="37055" cy="421081"/>
            </a:xfrm>
            <a:custGeom>
              <a:avLst/>
              <a:gdLst>
                <a:gd name="T0" fmla="*/ 9 w 11"/>
                <a:gd name="T1" fmla="*/ 0 h 125"/>
                <a:gd name="T2" fmla="*/ 0 w 11"/>
                <a:gd name="T3" fmla="*/ 125 h 125"/>
                <a:gd name="T4" fmla="*/ 2 w 11"/>
                <a:gd name="T5" fmla="*/ 125 h 125"/>
                <a:gd name="T6" fmla="*/ 11 w 11"/>
                <a:gd name="T7" fmla="*/ 0 h 125"/>
                <a:gd name="T8" fmla="*/ 9 w 11"/>
                <a:gd name="T9" fmla="*/ 0 h 125"/>
              </a:gdLst>
              <a:ahLst/>
              <a:cxnLst>
                <a:cxn ang="0">
                  <a:pos x="T0" y="T1"/>
                </a:cxn>
                <a:cxn ang="0">
                  <a:pos x="T2" y="T3"/>
                </a:cxn>
                <a:cxn ang="0">
                  <a:pos x="T4" y="T5"/>
                </a:cxn>
                <a:cxn ang="0">
                  <a:pos x="T6" y="T7"/>
                </a:cxn>
                <a:cxn ang="0">
                  <a:pos x="T8" y="T9"/>
                </a:cxn>
              </a:cxnLst>
              <a:rect l="0" t="0" r="r" b="b"/>
              <a:pathLst>
                <a:path w="11" h="125">
                  <a:moveTo>
                    <a:pt x="9" y="0"/>
                  </a:moveTo>
                  <a:lnTo>
                    <a:pt x="0" y="125"/>
                  </a:lnTo>
                  <a:lnTo>
                    <a:pt x="2" y="125"/>
                  </a:lnTo>
                  <a:lnTo>
                    <a:pt x="11" y="0"/>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7" name="Freeform 1261"/>
            <p:cNvSpPr>
              <a:spLocks/>
            </p:cNvSpPr>
            <p:nvPr/>
          </p:nvSpPr>
          <p:spPr bwMode="auto">
            <a:xfrm>
              <a:off x="6826957" y="3760398"/>
              <a:ext cx="37055" cy="421081"/>
            </a:xfrm>
            <a:custGeom>
              <a:avLst/>
              <a:gdLst>
                <a:gd name="T0" fmla="*/ 0 w 11"/>
                <a:gd name="T1" fmla="*/ 0 h 125"/>
                <a:gd name="T2" fmla="*/ 9 w 11"/>
                <a:gd name="T3" fmla="*/ 125 h 125"/>
                <a:gd name="T4" fmla="*/ 11 w 11"/>
                <a:gd name="T5" fmla="*/ 125 h 125"/>
                <a:gd name="T6" fmla="*/ 2 w 11"/>
                <a:gd name="T7" fmla="*/ 0 h 125"/>
                <a:gd name="T8" fmla="*/ 0 w 11"/>
                <a:gd name="T9" fmla="*/ 0 h 125"/>
              </a:gdLst>
              <a:ahLst/>
              <a:cxnLst>
                <a:cxn ang="0">
                  <a:pos x="T0" y="T1"/>
                </a:cxn>
                <a:cxn ang="0">
                  <a:pos x="T2" y="T3"/>
                </a:cxn>
                <a:cxn ang="0">
                  <a:pos x="T4" y="T5"/>
                </a:cxn>
                <a:cxn ang="0">
                  <a:pos x="T6" y="T7"/>
                </a:cxn>
                <a:cxn ang="0">
                  <a:pos x="T8" y="T9"/>
                </a:cxn>
              </a:cxnLst>
              <a:rect l="0" t="0" r="r" b="b"/>
              <a:pathLst>
                <a:path w="11" h="125">
                  <a:moveTo>
                    <a:pt x="0" y="0"/>
                  </a:moveTo>
                  <a:lnTo>
                    <a:pt x="9" y="125"/>
                  </a:lnTo>
                  <a:lnTo>
                    <a:pt x="11" y="125"/>
                  </a:lnTo>
                  <a:lnTo>
                    <a:pt x="2" y="0"/>
                  </a:lnTo>
                  <a:lnTo>
                    <a:pt x="0"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8" name="Freeform 1262"/>
            <p:cNvSpPr>
              <a:spLocks/>
            </p:cNvSpPr>
            <p:nvPr/>
          </p:nvSpPr>
          <p:spPr bwMode="auto">
            <a:xfrm>
              <a:off x="6826957" y="3760398"/>
              <a:ext cx="37055" cy="421081"/>
            </a:xfrm>
            <a:custGeom>
              <a:avLst/>
              <a:gdLst>
                <a:gd name="T0" fmla="*/ 0 w 11"/>
                <a:gd name="T1" fmla="*/ 0 h 125"/>
                <a:gd name="T2" fmla="*/ 9 w 11"/>
                <a:gd name="T3" fmla="*/ 125 h 125"/>
                <a:gd name="T4" fmla="*/ 11 w 11"/>
                <a:gd name="T5" fmla="*/ 125 h 125"/>
                <a:gd name="T6" fmla="*/ 2 w 11"/>
                <a:gd name="T7" fmla="*/ 0 h 125"/>
                <a:gd name="T8" fmla="*/ 0 w 11"/>
                <a:gd name="T9" fmla="*/ 0 h 125"/>
              </a:gdLst>
              <a:ahLst/>
              <a:cxnLst>
                <a:cxn ang="0">
                  <a:pos x="T0" y="T1"/>
                </a:cxn>
                <a:cxn ang="0">
                  <a:pos x="T2" y="T3"/>
                </a:cxn>
                <a:cxn ang="0">
                  <a:pos x="T4" y="T5"/>
                </a:cxn>
                <a:cxn ang="0">
                  <a:pos x="T6" y="T7"/>
                </a:cxn>
                <a:cxn ang="0">
                  <a:pos x="T8" y="T9"/>
                </a:cxn>
              </a:cxnLst>
              <a:rect l="0" t="0" r="r" b="b"/>
              <a:pathLst>
                <a:path w="11" h="125">
                  <a:moveTo>
                    <a:pt x="0" y="0"/>
                  </a:moveTo>
                  <a:lnTo>
                    <a:pt x="9" y="125"/>
                  </a:lnTo>
                  <a:lnTo>
                    <a:pt x="11" y="125"/>
                  </a:lnTo>
                  <a:lnTo>
                    <a:pt x="2"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9" name="Freeform 1263"/>
            <p:cNvSpPr>
              <a:spLocks/>
            </p:cNvSpPr>
            <p:nvPr/>
          </p:nvSpPr>
          <p:spPr bwMode="auto">
            <a:xfrm>
              <a:off x="6442931" y="3736817"/>
              <a:ext cx="454767" cy="111165"/>
            </a:xfrm>
            <a:custGeom>
              <a:avLst/>
              <a:gdLst>
                <a:gd name="T0" fmla="*/ 11 w 133"/>
                <a:gd name="T1" fmla="*/ 33 h 33"/>
                <a:gd name="T2" fmla="*/ 133 w 133"/>
                <a:gd name="T3" fmla="*/ 33 h 33"/>
                <a:gd name="T4" fmla="*/ 133 w 133"/>
                <a:gd name="T5" fmla="*/ 0 h 33"/>
                <a:gd name="T6" fmla="*/ 30 w 133"/>
                <a:gd name="T7" fmla="*/ 0 h 33"/>
                <a:gd name="T8" fmla="*/ 11 w 133"/>
                <a:gd name="T9" fmla="*/ 33 h 33"/>
              </a:gdLst>
              <a:ahLst/>
              <a:cxnLst>
                <a:cxn ang="0">
                  <a:pos x="T0" y="T1"/>
                </a:cxn>
                <a:cxn ang="0">
                  <a:pos x="T2" y="T3"/>
                </a:cxn>
                <a:cxn ang="0">
                  <a:pos x="T4" y="T5"/>
                </a:cxn>
                <a:cxn ang="0">
                  <a:pos x="T6" y="T7"/>
                </a:cxn>
                <a:cxn ang="0">
                  <a:pos x="T8" y="T9"/>
                </a:cxn>
              </a:cxnLst>
              <a:rect l="0" t="0" r="r" b="b"/>
              <a:pathLst>
                <a:path w="133" h="33">
                  <a:moveTo>
                    <a:pt x="11" y="33"/>
                  </a:moveTo>
                  <a:cubicBezTo>
                    <a:pt x="133" y="33"/>
                    <a:pt x="133" y="33"/>
                    <a:pt x="133" y="33"/>
                  </a:cubicBezTo>
                  <a:cubicBezTo>
                    <a:pt x="133" y="0"/>
                    <a:pt x="133" y="0"/>
                    <a:pt x="133" y="0"/>
                  </a:cubicBezTo>
                  <a:cubicBezTo>
                    <a:pt x="133" y="0"/>
                    <a:pt x="55" y="0"/>
                    <a:pt x="30" y="0"/>
                  </a:cubicBezTo>
                  <a:cubicBezTo>
                    <a:pt x="0" y="0"/>
                    <a:pt x="11" y="33"/>
                    <a:pt x="11" y="33"/>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0" name="Freeform 1264"/>
            <p:cNvSpPr>
              <a:spLocks/>
            </p:cNvSpPr>
            <p:nvPr/>
          </p:nvSpPr>
          <p:spPr bwMode="auto">
            <a:xfrm>
              <a:off x="6806745" y="3076562"/>
              <a:ext cx="90953" cy="670361"/>
            </a:xfrm>
            <a:custGeom>
              <a:avLst/>
              <a:gdLst>
                <a:gd name="T0" fmla="*/ 27 w 27"/>
                <a:gd name="T1" fmla="*/ 195 h 197"/>
                <a:gd name="T2" fmla="*/ 27 w 27"/>
                <a:gd name="T3" fmla="*/ 5 h 197"/>
                <a:gd name="T4" fmla="*/ 1 w 27"/>
                <a:gd name="T5" fmla="*/ 46 h 197"/>
                <a:gd name="T6" fmla="*/ 1 w 27"/>
                <a:gd name="T7" fmla="*/ 162 h 197"/>
                <a:gd name="T8" fmla="*/ 27 w 27"/>
                <a:gd name="T9" fmla="*/ 195 h 197"/>
              </a:gdLst>
              <a:ahLst/>
              <a:cxnLst>
                <a:cxn ang="0">
                  <a:pos x="T0" y="T1"/>
                </a:cxn>
                <a:cxn ang="0">
                  <a:pos x="T2" y="T3"/>
                </a:cxn>
                <a:cxn ang="0">
                  <a:pos x="T4" y="T5"/>
                </a:cxn>
                <a:cxn ang="0">
                  <a:pos x="T6" y="T7"/>
                </a:cxn>
                <a:cxn ang="0">
                  <a:pos x="T8" y="T9"/>
                </a:cxn>
              </a:cxnLst>
              <a:rect l="0" t="0" r="r" b="b"/>
              <a:pathLst>
                <a:path w="27" h="197">
                  <a:moveTo>
                    <a:pt x="27" y="195"/>
                  </a:moveTo>
                  <a:cubicBezTo>
                    <a:pt x="27" y="5"/>
                    <a:pt x="27" y="5"/>
                    <a:pt x="27" y="5"/>
                  </a:cubicBezTo>
                  <a:cubicBezTo>
                    <a:pt x="27" y="5"/>
                    <a:pt x="2" y="0"/>
                    <a:pt x="1" y="46"/>
                  </a:cubicBezTo>
                  <a:cubicBezTo>
                    <a:pt x="0" y="77"/>
                    <a:pt x="0" y="127"/>
                    <a:pt x="1" y="162"/>
                  </a:cubicBezTo>
                  <a:cubicBezTo>
                    <a:pt x="2" y="197"/>
                    <a:pt x="27" y="195"/>
                    <a:pt x="27" y="195"/>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1" name="Freeform 1265"/>
            <p:cNvSpPr>
              <a:spLocks/>
            </p:cNvSpPr>
            <p:nvPr/>
          </p:nvSpPr>
          <p:spPr bwMode="auto">
            <a:xfrm>
              <a:off x="6874118" y="3841245"/>
              <a:ext cx="37055" cy="424450"/>
            </a:xfrm>
            <a:custGeom>
              <a:avLst/>
              <a:gdLst>
                <a:gd name="T0" fmla="*/ 0 w 11"/>
                <a:gd name="T1" fmla="*/ 1 h 126"/>
                <a:gd name="T2" fmla="*/ 9 w 11"/>
                <a:gd name="T3" fmla="*/ 126 h 126"/>
                <a:gd name="T4" fmla="*/ 11 w 11"/>
                <a:gd name="T5" fmla="*/ 126 h 126"/>
                <a:gd name="T6" fmla="*/ 2 w 11"/>
                <a:gd name="T7" fmla="*/ 0 h 126"/>
                <a:gd name="T8" fmla="*/ 0 w 11"/>
                <a:gd name="T9" fmla="*/ 1 h 126"/>
              </a:gdLst>
              <a:ahLst/>
              <a:cxnLst>
                <a:cxn ang="0">
                  <a:pos x="T0" y="T1"/>
                </a:cxn>
                <a:cxn ang="0">
                  <a:pos x="T2" y="T3"/>
                </a:cxn>
                <a:cxn ang="0">
                  <a:pos x="T4" y="T5"/>
                </a:cxn>
                <a:cxn ang="0">
                  <a:pos x="T6" y="T7"/>
                </a:cxn>
                <a:cxn ang="0">
                  <a:pos x="T8" y="T9"/>
                </a:cxn>
              </a:cxnLst>
              <a:rect l="0" t="0" r="r" b="b"/>
              <a:pathLst>
                <a:path w="11" h="126">
                  <a:moveTo>
                    <a:pt x="0" y="1"/>
                  </a:moveTo>
                  <a:lnTo>
                    <a:pt x="9" y="126"/>
                  </a:lnTo>
                  <a:lnTo>
                    <a:pt x="11" y="126"/>
                  </a:lnTo>
                  <a:lnTo>
                    <a:pt x="2" y="0"/>
                  </a:lnTo>
                  <a:lnTo>
                    <a:pt x="0" y="1"/>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2" name="Freeform 1266"/>
            <p:cNvSpPr>
              <a:spLocks/>
            </p:cNvSpPr>
            <p:nvPr/>
          </p:nvSpPr>
          <p:spPr bwMode="auto">
            <a:xfrm>
              <a:off x="6874118" y="3841245"/>
              <a:ext cx="37055" cy="424450"/>
            </a:xfrm>
            <a:custGeom>
              <a:avLst/>
              <a:gdLst>
                <a:gd name="T0" fmla="*/ 0 w 11"/>
                <a:gd name="T1" fmla="*/ 1 h 126"/>
                <a:gd name="T2" fmla="*/ 9 w 11"/>
                <a:gd name="T3" fmla="*/ 126 h 126"/>
                <a:gd name="T4" fmla="*/ 11 w 11"/>
                <a:gd name="T5" fmla="*/ 126 h 126"/>
                <a:gd name="T6" fmla="*/ 2 w 11"/>
                <a:gd name="T7" fmla="*/ 0 h 126"/>
                <a:gd name="T8" fmla="*/ 0 w 11"/>
                <a:gd name="T9" fmla="*/ 1 h 126"/>
              </a:gdLst>
              <a:ahLst/>
              <a:cxnLst>
                <a:cxn ang="0">
                  <a:pos x="T0" y="T1"/>
                </a:cxn>
                <a:cxn ang="0">
                  <a:pos x="T2" y="T3"/>
                </a:cxn>
                <a:cxn ang="0">
                  <a:pos x="T4" y="T5"/>
                </a:cxn>
                <a:cxn ang="0">
                  <a:pos x="T6" y="T7"/>
                </a:cxn>
                <a:cxn ang="0">
                  <a:pos x="T8" y="T9"/>
                </a:cxn>
              </a:cxnLst>
              <a:rect l="0" t="0" r="r" b="b"/>
              <a:pathLst>
                <a:path w="11" h="126">
                  <a:moveTo>
                    <a:pt x="0" y="1"/>
                  </a:moveTo>
                  <a:lnTo>
                    <a:pt x="9" y="126"/>
                  </a:lnTo>
                  <a:lnTo>
                    <a:pt x="11" y="126"/>
                  </a:lnTo>
                  <a:lnTo>
                    <a:pt x="2"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3" name="Freeform 1267"/>
            <p:cNvSpPr>
              <a:spLocks/>
            </p:cNvSpPr>
            <p:nvPr/>
          </p:nvSpPr>
          <p:spPr bwMode="auto">
            <a:xfrm>
              <a:off x="6466512" y="3841245"/>
              <a:ext cx="37055" cy="424450"/>
            </a:xfrm>
            <a:custGeom>
              <a:avLst/>
              <a:gdLst>
                <a:gd name="T0" fmla="*/ 9 w 11"/>
                <a:gd name="T1" fmla="*/ 0 h 126"/>
                <a:gd name="T2" fmla="*/ 0 w 11"/>
                <a:gd name="T3" fmla="*/ 126 h 126"/>
                <a:gd name="T4" fmla="*/ 2 w 11"/>
                <a:gd name="T5" fmla="*/ 126 h 126"/>
                <a:gd name="T6" fmla="*/ 11 w 11"/>
                <a:gd name="T7" fmla="*/ 1 h 126"/>
                <a:gd name="T8" fmla="*/ 9 w 11"/>
                <a:gd name="T9" fmla="*/ 0 h 126"/>
              </a:gdLst>
              <a:ahLst/>
              <a:cxnLst>
                <a:cxn ang="0">
                  <a:pos x="T0" y="T1"/>
                </a:cxn>
                <a:cxn ang="0">
                  <a:pos x="T2" y="T3"/>
                </a:cxn>
                <a:cxn ang="0">
                  <a:pos x="T4" y="T5"/>
                </a:cxn>
                <a:cxn ang="0">
                  <a:pos x="T6" y="T7"/>
                </a:cxn>
                <a:cxn ang="0">
                  <a:pos x="T8" y="T9"/>
                </a:cxn>
              </a:cxnLst>
              <a:rect l="0" t="0" r="r" b="b"/>
              <a:pathLst>
                <a:path w="11" h="126">
                  <a:moveTo>
                    <a:pt x="9" y="0"/>
                  </a:moveTo>
                  <a:lnTo>
                    <a:pt x="0" y="126"/>
                  </a:lnTo>
                  <a:lnTo>
                    <a:pt x="2" y="126"/>
                  </a:lnTo>
                  <a:lnTo>
                    <a:pt x="11" y="1"/>
                  </a:lnTo>
                  <a:lnTo>
                    <a:pt x="9"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4" name="Freeform 1268"/>
            <p:cNvSpPr>
              <a:spLocks/>
            </p:cNvSpPr>
            <p:nvPr/>
          </p:nvSpPr>
          <p:spPr bwMode="auto">
            <a:xfrm>
              <a:off x="6466512" y="3841245"/>
              <a:ext cx="37055" cy="424450"/>
            </a:xfrm>
            <a:custGeom>
              <a:avLst/>
              <a:gdLst>
                <a:gd name="T0" fmla="*/ 9 w 11"/>
                <a:gd name="T1" fmla="*/ 0 h 126"/>
                <a:gd name="T2" fmla="*/ 0 w 11"/>
                <a:gd name="T3" fmla="*/ 126 h 126"/>
                <a:gd name="T4" fmla="*/ 2 w 11"/>
                <a:gd name="T5" fmla="*/ 126 h 126"/>
                <a:gd name="T6" fmla="*/ 11 w 11"/>
                <a:gd name="T7" fmla="*/ 1 h 126"/>
                <a:gd name="T8" fmla="*/ 9 w 11"/>
                <a:gd name="T9" fmla="*/ 0 h 126"/>
              </a:gdLst>
              <a:ahLst/>
              <a:cxnLst>
                <a:cxn ang="0">
                  <a:pos x="T0" y="T1"/>
                </a:cxn>
                <a:cxn ang="0">
                  <a:pos x="T2" y="T3"/>
                </a:cxn>
                <a:cxn ang="0">
                  <a:pos x="T4" y="T5"/>
                </a:cxn>
                <a:cxn ang="0">
                  <a:pos x="T6" y="T7"/>
                </a:cxn>
                <a:cxn ang="0">
                  <a:pos x="T8" y="T9"/>
                </a:cxn>
              </a:cxnLst>
              <a:rect l="0" t="0" r="r" b="b"/>
              <a:pathLst>
                <a:path w="11" h="126">
                  <a:moveTo>
                    <a:pt x="9" y="0"/>
                  </a:moveTo>
                  <a:lnTo>
                    <a:pt x="0" y="126"/>
                  </a:lnTo>
                  <a:lnTo>
                    <a:pt x="2" y="126"/>
                  </a:lnTo>
                  <a:lnTo>
                    <a:pt x="11" y="1"/>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5" name="Freeform 1269"/>
            <p:cNvSpPr>
              <a:spLocks/>
            </p:cNvSpPr>
            <p:nvPr/>
          </p:nvSpPr>
          <p:spPr bwMode="auto">
            <a:xfrm>
              <a:off x="6129647" y="3376372"/>
              <a:ext cx="320021" cy="37055"/>
            </a:xfrm>
            <a:custGeom>
              <a:avLst/>
              <a:gdLst>
                <a:gd name="T0" fmla="*/ 0 w 93"/>
                <a:gd name="T1" fmla="*/ 6 h 11"/>
                <a:gd name="T2" fmla="*/ 6 w 93"/>
                <a:gd name="T3" fmla="*/ 11 h 11"/>
                <a:gd name="T4" fmla="*/ 88 w 93"/>
                <a:gd name="T5" fmla="*/ 11 h 11"/>
                <a:gd name="T6" fmla="*/ 93 w 93"/>
                <a:gd name="T7" fmla="*/ 6 h 11"/>
                <a:gd name="T8" fmla="*/ 88 w 93"/>
                <a:gd name="T9" fmla="*/ 0 h 11"/>
                <a:gd name="T10" fmla="*/ 6 w 93"/>
                <a:gd name="T11" fmla="*/ 0 h 11"/>
                <a:gd name="T12" fmla="*/ 0 w 93"/>
                <a:gd name="T13" fmla="*/ 6 h 11"/>
              </a:gdLst>
              <a:ahLst/>
              <a:cxnLst>
                <a:cxn ang="0">
                  <a:pos x="T0" y="T1"/>
                </a:cxn>
                <a:cxn ang="0">
                  <a:pos x="T2" y="T3"/>
                </a:cxn>
                <a:cxn ang="0">
                  <a:pos x="T4" y="T5"/>
                </a:cxn>
                <a:cxn ang="0">
                  <a:pos x="T6" y="T7"/>
                </a:cxn>
                <a:cxn ang="0">
                  <a:pos x="T8" y="T9"/>
                </a:cxn>
                <a:cxn ang="0">
                  <a:pos x="T10" y="T11"/>
                </a:cxn>
                <a:cxn ang="0">
                  <a:pos x="T12" y="T13"/>
                </a:cxn>
              </a:cxnLst>
              <a:rect l="0" t="0" r="r" b="b"/>
              <a:pathLst>
                <a:path w="93" h="11">
                  <a:moveTo>
                    <a:pt x="0" y="6"/>
                  </a:moveTo>
                  <a:cubicBezTo>
                    <a:pt x="0" y="9"/>
                    <a:pt x="3" y="11"/>
                    <a:pt x="6" y="11"/>
                  </a:cubicBezTo>
                  <a:cubicBezTo>
                    <a:pt x="88" y="11"/>
                    <a:pt x="88" y="11"/>
                    <a:pt x="88" y="11"/>
                  </a:cubicBezTo>
                  <a:cubicBezTo>
                    <a:pt x="91" y="11"/>
                    <a:pt x="93" y="9"/>
                    <a:pt x="93" y="6"/>
                  </a:cubicBezTo>
                  <a:cubicBezTo>
                    <a:pt x="93" y="3"/>
                    <a:pt x="91" y="0"/>
                    <a:pt x="88" y="0"/>
                  </a:cubicBezTo>
                  <a:cubicBezTo>
                    <a:pt x="6" y="0"/>
                    <a:pt x="6" y="0"/>
                    <a:pt x="6" y="0"/>
                  </a:cubicBezTo>
                  <a:cubicBezTo>
                    <a:pt x="3" y="0"/>
                    <a:pt x="0" y="3"/>
                    <a:pt x="0" y="6"/>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6" name="Freeform 1270"/>
            <p:cNvSpPr>
              <a:spLocks/>
            </p:cNvSpPr>
            <p:nvPr/>
          </p:nvSpPr>
          <p:spPr bwMode="auto">
            <a:xfrm>
              <a:off x="6045431" y="3106880"/>
              <a:ext cx="128009" cy="309916"/>
            </a:xfrm>
            <a:custGeom>
              <a:avLst/>
              <a:gdLst>
                <a:gd name="T0" fmla="*/ 33 w 37"/>
                <a:gd name="T1" fmla="*/ 90 h 91"/>
                <a:gd name="T2" fmla="*/ 36 w 37"/>
                <a:gd name="T3" fmla="*/ 83 h 91"/>
                <a:gd name="T4" fmla="*/ 11 w 37"/>
                <a:gd name="T5" fmla="*/ 5 h 91"/>
                <a:gd name="T6" fmla="*/ 4 w 37"/>
                <a:gd name="T7" fmla="*/ 1 h 91"/>
                <a:gd name="T8" fmla="*/ 1 w 37"/>
                <a:gd name="T9" fmla="*/ 8 h 91"/>
                <a:gd name="T10" fmla="*/ 26 w 37"/>
                <a:gd name="T11" fmla="*/ 86 h 91"/>
                <a:gd name="T12" fmla="*/ 33 w 37"/>
                <a:gd name="T13" fmla="*/ 90 h 91"/>
              </a:gdLst>
              <a:ahLst/>
              <a:cxnLst>
                <a:cxn ang="0">
                  <a:pos x="T0" y="T1"/>
                </a:cxn>
                <a:cxn ang="0">
                  <a:pos x="T2" y="T3"/>
                </a:cxn>
                <a:cxn ang="0">
                  <a:pos x="T4" y="T5"/>
                </a:cxn>
                <a:cxn ang="0">
                  <a:pos x="T6" y="T7"/>
                </a:cxn>
                <a:cxn ang="0">
                  <a:pos x="T8" y="T9"/>
                </a:cxn>
                <a:cxn ang="0">
                  <a:pos x="T10" y="T11"/>
                </a:cxn>
                <a:cxn ang="0">
                  <a:pos x="T12" y="T13"/>
                </a:cxn>
              </a:cxnLst>
              <a:rect l="0" t="0" r="r" b="b"/>
              <a:pathLst>
                <a:path w="37" h="91">
                  <a:moveTo>
                    <a:pt x="33" y="90"/>
                  </a:moveTo>
                  <a:cubicBezTo>
                    <a:pt x="36" y="89"/>
                    <a:pt x="37" y="86"/>
                    <a:pt x="36" y="83"/>
                  </a:cubicBezTo>
                  <a:cubicBezTo>
                    <a:pt x="11" y="5"/>
                    <a:pt x="11" y="5"/>
                    <a:pt x="11" y="5"/>
                  </a:cubicBezTo>
                  <a:cubicBezTo>
                    <a:pt x="10" y="2"/>
                    <a:pt x="7" y="0"/>
                    <a:pt x="4" y="1"/>
                  </a:cubicBezTo>
                  <a:cubicBezTo>
                    <a:pt x="1" y="2"/>
                    <a:pt x="0" y="5"/>
                    <a:pt x="1" y="8"/>
                  </a:cubicBezTo>
                  <a:cubicBezTo>
                    <a:pt x="26" y="86"/>
                    <a:pt x="26" y="86"/>
                    <a:pt x="26" y="86"/>
                  </a:cubicBezTo>
                  <a:cubicBezTo>
                    <a:pt x="27" y="89"/>
                    <a:pt x="30" y="91"/>
                    <a:pt x="33" y="9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7" name="Freeform 1271"/>
            <p:cNvSpPr>
              <a:spLocks/>
            </p:cNvSpPr>
            <p:nvPr/>
          </p:nvSpPr>
          <p:spPr bwMode="auto">
            <a:xfrm>
              <a:off x="6419350" y="2962028"/>
              <a:ext cx="373920" cy="458136"/>
            </a:xfrm>
            <a:custGeom>
              <a:avLst/>
              <a:gdLst>
                <a:gd name="T0" fmla="*/ 73 w 109"/>
                <a:gd name="T1" fmla="*/ 12 h 134"/>
                <a:gd name="T2" fmla="*/ 100 w 109"/>
                <a:gd name="T3" fmla="*/ 17 h 134"/>
                <a:gd name="T4" fmla="*/ 74 w 109"/>
                <a:gd name="T5" fmla="*/ 109 h 134"/>
                <a:gd name="T6" fmla="*/ 13 w 109"/>
                <a:gd name="T7" fmla="*/ 134 h 134"/>
                <a:gd name="T8" fmla="*/ 1 w 109"/>
                <a:gd name="T9" fmla="*/ 112 h 134"/>
                <a:gd name="T10" fmla="*/ 49 w 109"/>
                <a:gd name="T11" fmla="*/ 82 h 134"/>
                <a:gd name="T12" fmla="*/ 73 w 109"/>
                <a:gd name="T13" fmla="*/ 12 h 134"/>
              </a:gdLst>
              <a:ahLst/>
              <a:cxnLst>
                <a:cxn ang="0">
                  <a:pos x="T0" y="T1"/>
                </a:cxn>
                <a:cxn ang="0">
                  <a:pos x="T2" y="T3"/>
                </a:cxn>
                <a:cxn ang="0">
                  <a:pos x="T4" y="T5"/>
                </a:cxn>
                <a:cxn ang="0">
                  <a:pos x="T6" y="T7"/>
                </a:cxn>
                <a:cxn ang="0">
                  <a:pos x="T8" y="T9"/>
                </a:cxn>
                <a:cxn ang="0">
                  <a:pos x="T10" y="T11"/>
                </a:cxn>
                <a:cxn ang="0">
                  <a:pos x="T12" y="T13"/>
                </a:cxn>
              </a:cxnLst>
              <a:rect l="0" t="0" r="r" b="b"/>
              <a:pathLst>
                <a:path w="109" h="134">
                  <a:moveTo>
                    <a:pt x="73" y="12"/>
                  </a:moveTo>
                  <a:cubicBezTo>
                    <a:pt x="73" y="12"/>
                    <a:pt x="90" y="0"/>
                    <a:pt x="100" y="17"/>
                  </a:cubicBezTo>
                  <a:cubicBezTo>
                    <a:pt x="109" y="33"/>
                    <a:pt x="86" y="100"/>
                    <a:pt x="74" y="109"/>
                  </a:cubicBezTo>
                  <a:cubicBezTo>
                    <a:pt x="61" y="118"/>
                    <a:pt x="25" y="132"/>
                    <a:pt x="13" y="134"/>
                  </a:cubicBezTo>
                  <a:cubicBezTo>
                    <a:pt x="13" y="134"/>
                    <a:pt x="0" y="113"/>
                    <a:pt x="1" y="112"/>
                  </a:cubicBezTo>
                  <a:cubicBezTo>
                    <a:pt x="4" y="109"/>
                    <a:pt x="49" y="82"/>
                    <a:pt x="49" y="82"/>
                  </a:cubicBezTo>
                  <a:cubicBezTo>
                    <a:pt x="49" y="82"/>
                    <a:pt x="64" y="21"/>
                    <a:pt x="73" y="12"/>
                  </a:cubicBezTo>
                </a:path>
              </a:pathLst>
            </a:custGeom>
            <a:solidFill>
              <a:srgbClr val="D5DF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8" name="Freeform 1272"/>
            <p:cNvSpPr>
              <a:spLocks/>
            </p:cNvSpPr>
            <p:nvPr/>
          </p:nvSpPr>
          <p:spPr bwMode="auto">
            <a:xfrm>
              <a:off x="6415982" y="3329211"/>
              <a:ext cx="80848" cy="90953"/>
            </a:xfrm>
            <a:custGeom>
              <a:avLst/>
              <a:gdLst>
                <a:gd name="T0" fmla="*/ 0 w 24"/>
                <a:gd name="T1" fmla="*/ 5 h 27"/>
                <a:gd name="T2" fmla="*/ 8 w 24"/>
                <a:gd name="T3" fmla="*/ 0 h 27"/>
                <a:gd name="T4" fmla="*/ 24 w 24"/>
                <a:gd name="T5" fmla="*/ 25 h 27"/>
                <a:gd name="T6" fmla="*/ 14 w 24"/>
                <a:gd name="T7" fmla="*/ 27 h 27"/>
                <a:gd name="T8" fmla="*/ 0 w 24"/>
                <a:gd name="T9" fmla="*/ 5 h 27"/>
              </a:gdLst>
              <a:ahLst/>
              <a:cxnLst>
                <a:cxn ang="0">
                  <a:pos x="T0" y="T1"/>
                </a:cxn>
                <a:cxn ang="0">
                  <a:pos x="T2" y="T3"/>
                </a:cxn>
                <a:cxn ang="0">
                  <a:pos x="T4" y="T5"/>
                </a:cxn>
                <a:cxn ang="0">
                  <a:pos x="T6" y="T7"/>
                </a:cxn>
                <a:cxn ang="0">
                  <a:pos x="T8" y="T9"/>
                </a:cxn>
              </a:cxnLst>
              <a:rect l="0" t="0" r="r" b="b"/>
              <a:pathLst>
                <a:path w="24" h="27">
                  <a:moveTo>
                    <a:pt x="0" y="5"/>
                  </a:moveTo>
                  <a:lnTo>
                    <a:pt x="8" y="0"/>
                  </a:lnTo>
                  <a:lnTo>
                    <a:pt x="24" y="25"/>
                  </a:lnTo>
                  <a:lnTo>
                    <a:pt x="14" y="27"/>
                  </a:lnTo>
                  <a:lnTo>
                    <a:pt x="0" y="5"/>
                  </a:lnTo>
                  <a:close/>
                </a:path>
              </a:pathLst>
            </a:custGeom>
            <a:solidFill>
              <a:srgbClr val="B9CA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9" name="Freeform 1273"/>
            <p:cNvSpPr>
              <a:spLocks/>
            </p:cNvSpPr>
            <p:nvPr/>
          </p:nvSpPr>
          <p:spPr bwMode="auto">
            <a:xfrm>
              <a:off x="6463143" y="3396584"/>
              <a:ext cx="13475" cy="16843"/>
            </a:xfrm>
            <a:custGeom>
              <a:avLst/>
              <a:gdLst>
                <a:gd name="T0" fmla="*/ 0 w 4"/>
                <a:gd name="T1" fmla="*/ 3 h 5"/>
                <a:gd name="T2" fmla="*/ 3 w 4"/>
                <a:gd name="T3" fmla="*/ 5 h 5"/>
                <a:gd name="T4" fmla="*/ 4 w 4"/>
                <a:gd name="T5" fmla="*/ 2 h 5"/>
                <a:gd name="T6" fmla="*/ 2 w 4"/>
                <a:gd name="T7" fmla="*/ 1 h 5"/>
                <a:gd name="T8" fmla="*/ 0 w 4"/>
                <a:gd name="T9" fmla="*/ 3 h 5"/>
              </a:gdLst>
              <a:ahLst/>
              <a:cxnLst>
                <a:cxn ang="0">
                  <a:pos x="T0" y="T1"/>
                </a:cxn>
                <a:cxn ang="0">
                  <a:pos x="T2" y="T3"/>
                </a:cxn>
                <a:cxn ang="0">
                  <a:pos x="T4" y="T5"/>
                </a:cxn>
                <a:cxn ang="0">
                  <a:pos x="T6" y="T7"/>
                </a:cxn>
                <a:cxn ang="0">
                  <a:pos x="T8" y="T9"/>
                </a:cxn>
              </a:cxnLst>
              <a:rect l="0" t="0" r="r" b="b"/>
              <a:pathLst>
                <a:path w="4" h="5">
                  <a:moveTo>
                    <a:pt x="0" y="3"/>
                  </a:moveTo>
                  <a:cubicBezTo>
                    <a:pt x="1" y="4"/>
                    <a:pt x="2" y="5"/>
                    <a:pt x="3" y="5"/>
                  </a:cubicBezTo>
                  <a:cubicBezTo>
                    <a:pt x="4" y="4"/>
                    <a:pt x="4" y="3"/>
                    <a:pt x="4" y="2"/>
                  </a:cubicBezTo>
                  <a:cubicBezTo>
                    <a:pt x="4" y="1"/>
                    <a:pt x="3" y="0"/>
                    <a:pt x="2" y="1"/>
                  </a:cubicBezTo>
                  <a:cubicBezTo>
                    <a:pt x="1" y="1"/>
                    <a:pt x="0" y="2"/>
                    <a:pt x="0" y="3"/>
                  </a:cubicBezTo>
                </a:path>
              </a:pathLst>
            </a:custGeom>
            <a:solidFill>
              <a:srgbClr val="D5DF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0" name="Freeform 1274"/>
            <p:cNvSpPr>
              <a:spLocks/>
            </p:cNvSpPr>
            <p:nvPr/>
          </p:nvSpPr>
          <p:spPr bwMode="auto">
            <a:xfrm>
              <a:off x="6301448" y="3359529"/>
              <a:ext cx="148220" cy="57267"/>
            </a:xfrm>
            <a:custGeom>
              <a:avLst/>
              <a:gdLst>
                <a:gd name="T0" fmla="*/ 37 w 43"/>
                <a:gd name="T1" fmla="*/ 0 h 17"/>
                <a:gd name="T2" fmla="*/ 1 w 43"/>
                <a:gd name="T3" fmla="*/ 16 h 17"/>
                <a:gd name="T4" fmla="*/ 21 w 43"/>
                <a:gd name="T5" fmla="*/ 16 h 17"/>
                <a:gd name="T6" fmla="*/ 43 w 43"/>
                <a:gd name="T7" fmla="*/ 12 h 17"/>
                <a:gd name="T8" fmla="*/ 37 w 43"/>
                <a:gd name="T9" fmla="*/ 0 h 17"/>
              </a:gdLst>
              <a:ahLst/>
              <a:cxnLst>
                <a:cxn ang="0">
                  <a:pos x="T0" y="T1"/>
                </a:cxn>
                <a:cxn ang="0">
                  <a:pos x="T2" y="T3"/>
                </a:cxn>
                <a:cxn ang="0">
                  <a:pos x="T4" y="T5"/>
                </a:cxn>
                <a:cxn ang="0">
                  <a:pos x="T6" y="T7"/>
                </a:cxn>
                <a:cxn ang="0">
                  <a:pos x="T8" y="T9"/>
                </a:cxn>
              </a:cxnLst>
              <a:rect l="0" t="0" r="r" b="b"/>
              <a:pathLst>
                <a:path w="43" h="17">
                  <a:moveTo>
                    <a:pt x="37" y="0"/>
                  </a:moveTo>
                  <a:cubicBezTo>
                    <a:pt x="37" y="0"/>
                    <a:pt x="3" y="13"/>
                    <a:pt x="1" y="16"/>
                  </a:cubicBezTo>
                  <a:cubicBezTo>
                    <a:pt x="0" y="17"/>
                    <a:pt x="10" y="16"/>
                    <a:pt x="21" y="16"/>
                  </a:cubicBezTo>
                  <a:cubicBezTo>
                    <a:pt x="32" y="17"/>
                    <a:pt x="39" y="16"/>
                    <a:pt x="43" y="12"/>
                  </a:cubicBezTo>
                  <a:lnTo>
                    <a:pt x="37" y="0"/>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1" name="Freeform 1275"/>
            <p:cNvSpPr>
              <a:spLocks/>
            </p:cNvSpPr>
            <p:nvPr/>
          </p:nvSpPr>
          <p:spPr bwMode="auto">
            <a:xfrm>
              <a:off x="6207126" y="2955291"/>
              <a:ext cx="57267" cy="84216"/>
            </a:xfrm>
            <a:custGeom>
              <a:avLst/>
              <a:gdLst>
                <a:gd name="T0" fmla="*/ 17 w 17"/>
                <a:gd name="T1" fmla="*/ 3 h 25"/>
                <a:gd name="T2" fmla="*/ 11 w 17"/>
                <a:gd name="T3" fmla="*/ 0 h 25"/>
                <a:gd name="T4" fmla="*/ 0 w 17"/>
                <a:gd name="T5" fmla="*/ 22 h 25"/>
                <a:gd name="T6" fmla="*/ 5 w 17"/>
                <a:gd name="T7" fmla="*/ 25 h 25"/>
                <a:gd name="T8" fmla="*/ 17 w 17"/>
                <a:gd name="T9" fmla="*/ 3 h 25"/>
              </a:gdLst>
              <a:ahLst/>
              <a:cxnLst>
                <a:cxn ang="0">
                  <a:pos x="T0" y="T1"/>
                </a:cxn>
                <a:cxn ang="0">
                  <a:pos x="T2" y="T3"/>
                </a:cxn>
                <a:cxn ang="0">
                  <a:pos x="T4" y="T5"/>
                </a:cxn>
                <a:cxn ang="0">
                  <a:pos x="T6" y="T7"/>
                </a:cxn>
                <a:cxn ang="0">
                  <a:pos x="T8" y="T9"/>
                </a:cxn>
              </a:cxnLst>
              <a:rect l="0" t="0" r="r" b="b"/>
              <a:pathLst>
                <a:path w="17" h="25">
                  <a:moveTo>
                    <a:pt x="17" y="3"/>
                  </a:moveTo>
                  <a:lnTo>
                    <a:pt x="11" y="0"/>
                  </a:lnTo>
                  <a:lnTo>
                    <a:pt x="0" y="22"/>
                  </a:lnTo>
                  <a:lnTo>
                    <a:pt x="5" y="25"/>
                  </a:lnTo>
                  <a:lnTo>
                    <a:pt x="17" y="3"/>
                  </a:lnTo>
                  <a:close/>
                </a:path>
              </a:pathLst>
            </a:custGeom>
            <a:solidFill>
              <a:srgbClr val="B9CA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2" name="Freeform 1276"/>
            <p:cNvSpPr>
              <a:spLocks/>
            </p:cNvSpPr>
            <p:nvPr/>
          </p:nvSpPr>
          <p:spPr bwMode="auto">
            <a:xfrm>
              <a:off x="6119541" y="2840757"/>
              <a:ext cx="117903" cy="168432"/>
            </a:xfrm>
            <a:custGeom>
              <a:avLst/>
              <a:gdLst>
                <a:gd name="T0" fmla="*/ 34 w 34"/>
                <a:gd name="T1" fmla="*/ 38 h 50"/>
                <a:gd name="T2" fmla="*/ 17 w 34"/>
                <a:gd name="T3" fmla="*/ 19 h 50"/>
                <a:gd name="T4" fmla="*/ 10 w 34"/>
                <a:gd name="T5" fmla="*/ 2 h 50"/>
                <a:gd name="T6" fmla="*/ 11 w 34"/>
                <a:gd name="T7" fmla="*/ 24 h 50"/>
                <a:gd name="T8" fmla="*/ 5 w 34"/>
                <a:gd name="T9" fmla="*/ 26 h 50"/>
                <a:gd name="T10" fmla="*/ 8 w 34"/>
                <a:gd name="T11" fmla="*/ 41 h 50"/>
                <a:gd name="T12" fmla="*/ 11 w 34"/>
                <a:gd name="T13" fmla="*/ 41 h 50"/>
                <a:gd name="T14" fmla="*/ 17 w 34"/>
                <a:gd name="T15" fmla="*/ 49 h 50"/>
                <a:gd name="T16" fmla="*/ 27 w 34"/>
                <a:gd name="T17" fmla="*/ 50 h 50"/>
                <a:gd name="T18" fmla="*/ 34 w 34"/>
                <a:gd name="T19" fmla="*/ 3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50">
                  <a:moveTo>
                    <a:pt x="34" y="38"/>
                  </a:moveTo>
                  <a:cubicBezTo>
                    <a:pt x="34" y="38"/>
                    <a:pt x="23" y="30"/>
                    <a:pt x="17" y="19"/>
                  </a:cubicBezTo>
                  <a:cubicBezTo>
                    <a:pt x="12" y="10"/>
                    <a:pt x="10" y="2"/>
                    <a:pt x="10" y="2"/>
                  </a:cubicBezTo>
                  <a:cubicBezTo>
                    <a:pt x="10" y="2"/>
                    <a:pt x="0" y="0"/>
                    <a:pt x="11" y="24"/>
                  </a:cubicBezTo>
                  <a:cubicBezTo>
                    <a:pt x="11" y="24"/>
                    <a:pt x="6" y="25"/>
                    <a:pt x="5" y="26"/>
                  </a:cubicBezTo>
                  <a:cubicBezTo>
                    <a:pt x="3" y="29"/>
                    <a:pt x="5" y="36"/>
                    <a:pt x="8" y="41"/>
                  </a:cubicBezTo>
                  <a:cubicBezTo>
                    <a:pt x="11" y="43"/>
                    <a:pt x="10" y="41"/>
                    <a:pt x="11" y="41"/>
                  </a:cubicBezTo>
                  <a:cubicBezTo>
                    <a:pt x="13" y="44"/>
                    <a:pt x="14" y="48"/>
                    <a:pt x="17" y="49"/>
                  </a:cubicBezTo>
                  <a:cubicBezTo>
                    <a:pt x="21" y="49"/>
                    <a:pt x="27" y="50"/>
                    <a:pt x="27" y="50"/>
                  </a:cubicBezTo>
                  <a:lnTo>
                    <a:pt x="34" y="38"/>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3" name="Freeform 1277"/>
            <p:cNvSpPr>
              <a:spLocks/>
            </p:cNvSpPr>
            <p:nvPr/>
          </p:nvSpPr>
          <p:spPr bwMode="auto">
            <a:xfrm>
              <a:off x="6574308" y="2668956"/>
              <a:ext cx="74110" cy="114534"/>
            </a:xfrm>
            <a:custGeom>
              <a:avLst/>
              <a:gdLst>
                <a:gd name="T0" fmla="*/ 0 w 22"/>
                <a:gd name="T1" fmla="*/ 6 h 33"/>
                <a:gd name="T2" fmla="*/ 9 w 22"/>
                <a:gd name="T3" fmla="*/ 33 h 33"/>
                <a:gd name="T4" fmla="*/ 22 w 22"/>
                <a:gd name="T5" fmla="*/ 32 h 33"/>
                <a:gd name="T6" fmla="*/ 22 w 22"/>
                <a:gd name="T7" fmla="*/ 14 h 33"/>
                <a:gd name="T8" fmla="*/ 0 w 22"/>
                <a:gd name="T9" fmla="*/ 6 h 33"/>
              </a:gdLst>
              <a:ahLst/>
              <a:cxnLst>
                <a:cxn ang="0">
                  <a:pos x="T0" y="T1"/>
                </a:cxn>
                <a:cxn ang="0">
                  <a:pos x="T2" y="T3"/>
                </a:cxn>
                <a:cxn ang="0">
                  <a:pos x="T4" y="T5"/>
                </a:cxn>
                <a:cxn ang="0">
                  <a:pos x="T6" y="T7"/>
                </a:cxn>
                <a:cxn ang="0">
                  <a:pos x="T8" y="T9"/>
                </a:cxn>
              </a:cxnLst>
              <a:rect l="0" t="0" r="r" b="b"/>
              <a:pathLst>
                <a:path w="22" h="33">
                  <a:moveTo>
                    <a:pt x="0" y="6"/>
                  </a:moveTo>
                  <a:cubicBezTo>
                    <a:pt x="0" y="6"/>
                    <a:pt x="9" y="16"/>
                    <a:pt x="9" y="33"/>
                  </a:cubicBezTo>
                  <a:cubicBezTo>
                    <a:pt x="22" y="32"/>
                    <a:pt x="22" y="32"/>
                    <a:pt x="22" y="32"/>
                  </a:cubicBezTo>
                  <a:cubicBezTo>
                    <a:pt x="22" y="32"/>
                    <a:pt x="22" y="17"/>
                    <a:pt x="22" y="14"/>
                  </a:cubicBezTo>
                  <a:cubicBezTo>
                    <a:pt x="22" y="11"/>
                    <a:pt x="5" y="0"/>
                    <a:pt x="0" y="6"/>
                  </a:cubicBezTo>
                </a:path>
              </a:pathLst>
            </a:custGeom>
            <a:solidFill>
              <a:srgbClr val="754C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4" name="Freeform 1281"/>
            <p:cNvSpPr>
              <a:spLocks/>
            </p:cNvSpPr>
            <p:nvPr/>
          </p:nvSpPr>
          <p:spPr bwMode="auto">
            <a:xfrm>
              <a:off x="6234075" y="4016415"/>
              <a:ext cx="131377" cy="6737"/>
            </a:xfrm>
            <a:custGeom>
              <a:avLst/>
              <a:gdLst>
                <a:gd name="T0" fmla="*/ 0 w 39"/>
                <a:gd name="T1" fmla="*/ 0 h 2"/>
                <a:gd name="T2" fmla="*/ 0 w 39"/>
                <a:gd name="T3" fmla="*/ 2 h 2"/>
                <a:gd name="T4" fmla="*/ 39 w 39"/>
                <a:gd name="T5" fmla="*/ 2 h 2"/>
                <a:gd name="T6" fmla="*/ 39 w 39"/>
                <a:gd name="T7" fmla="*/ 0 h 2"/>
                <a:gd name="T8" fmla="*/ 0 w 39"/>
                <a:gd name="T9" fmla="*/ 0 h 2"/>
              </a:gdLst>
              <a:ahLst/>
              <a:cxnLst>
                <a:cxn ang="0">
                  <a:pos x="T0" y="T1"/>
                </a:cxn>
                <a:cxn ang="0">
                  <a:pos x="T2" y="T3"/>
                </a:cxn>
                <a:cxn ang="0">
                  <a:pos x="T4" y="T5"/>
                </a:cxn>
                <a:cxn ang="0">
                  <a:pos x="T6" y="T7"/>
                </a:cxn>
                <a:cxn ang="0">
                  <a:pos x="T8" y="T9"/>
                </a:cxn>
              </a:cxnLst>
              <a:rect l="0" t="0" r="r" b="b"/>
              <a:pathLst>
                <a:path w="39" h="2">
                  <a:moveTo>
                    <a:pt x="0" y="0"/>
                  </a:moveTo>
                  <a:cubicBezTo>
                    <a:pt x="0" y="1"/>
                    <a:pt x="0" y="1"/>
                    <a:pt x="0" y="2"/>
                  </a:cubicBezTo>
                  <a:cubicBezTo>
                    <a:pt x="13" y="2"/>
                    <a:pt x="26" y="2"/>
                    <a:pt x="39" y="2"/>
                  </a:cubicBezTo>
                  <a:cubicBezTo>
                    <a:pt x="39" y="2"/>
                    <a:pt x="39" y="1"/>
                    <a:pt x="39" y="0"/>
                  </a:cubicBezTo>
                  <a:cubicBezTo>
                    <a:pt x="26" y="0"/>
                    <a:pt x="13" y="0"/>
                    <a:pt x="0" y="0"/>
                  </a:cubicBezTo>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5" name="Freeform 1282"/>
            <p:cNvSpPr>
              <a:spLocks/>
            </p:cNvSpPr>
            <p:nvPr/>
          </p:nvSpPr>
          <p:spPr bwMode="auto">
            <a:xfrm>
              <a:off x="6527147" y="4019783"/>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2" y="2"/>
                    <a:pt x="2" y="2"/>
                  </a:cubicBezTo>
                  <a:cubicBezTo>
                    <a:pt x="2" y="0"/>
                    <a:pt x="2" y="0"/>
                    <a:pt x="2" y="0"/>
                  </a:cubicBezTo>
                  <a:cubicBezTo>
                    <a:pt x="2" y="0"/>
                    <a:pt x="1" y="0"/>
                    <a:pt x="0"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6" name="Freeform 1283"/>
            <p:cNvSpPr>
              <a:spLocks/>
            </p:cNvSpPr>
            <p:nvPr/>
          </p:nvSpPr>
          <p:spPr bwMode="auto">
            <a:xfrm>
              <a:off x="6847169" y="402652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0" y="0"/>
                    <a:pt x="0"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7" name="Freeform 1284"/>
            <p:cNvSpPr>
              <a:spLocks/>
            </p:cNvSpPr>
            <p:nvPr/>
          </p:nvSpPr>
          <p:spPr bwMode="auto">
            <a:xfrm>
              <a:off x="6887592" y="402652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2" y="2"/>
                    <a:pt x="2" y="2"/>
                  </a:cubicBezTo>
                  <a:cubicBezTo>
                    <a:pt x="2" y="0"/>
                    <a:pt x="2" y="0"/>
                    <a:pt x="2" y="0"/>
                  </a:cubicBezTo>
                  <a:cubicBezTo>
                    <a:pt x="2" y="0"/>
                    <a:pt x="1" y="0"/>
                    <a:pt x="0"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8" name="Freeform 1285"/>
            <p:cNvSpPr>
              <a:spLocks/>
            </p:cNvSpPr>
            <p:nvPr/>
          </p:nvSpPr>
          <p:spPr bwMode="auto">
            <a:xfrm>
              <a:off x="6483355" y="4019783"/>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9" name="Freeform 1289"/>
            <p:cNvSpPr>
              <a:spLocks/>
            </p:cNvSpPr>
            <p:nvPr/>
          </p:nvSpPr>
          <p:spPr bwMode="auto">
            <a:xfrm>
              <a:off x="6230706" y="4023152"/>
              <a:ext cx="134746" cy="6737"/>
            </a:xfrm>
            <a:custGeom>
              <a:avLst/>
              <a:gdLst>
                <a:gd name="T0" fmla="*/ 1 w 40"/>
                <a:gd name="T1" fmla="*/ 0 h 2"/>
                <a:gd name="T2" fmla="*/ 0 w 40"/>
                <a:gd name="T3" fmla="*/ 2 h 2"/>
                <a:gd name="T4" fmla="*/ 39 w 40"/>
                <a:gd name="T5" fmla="*/ 2 h 2"/>
                <a:gd name="T6" fmla="*/ 40 w 40"/>
                <a:gd name="T7" fmla="*/ 0 h 2"/>
                <a:gd name="T8" fmla="*/ 1 w 40"/>
                <a:gd name="T9" fmla="*/ 0 h 2"/>
              </a:gdLst>
              <a:ahLst/>
              <a:cxnLst>
                <a:cxn ang="0">
                  <a:pos x="T0" y="T1"/>
                </a:cxn>
                <a:cxn ang="0">
                  <a:pos x="T2" y="T3"/>
                </a:cxn>
                <a:cxn ang="0">
                  <a:pos x="T4" y="T5"/>
                </a:cxn>
                <a:cxn ang="0">
                  <a:pos x="T6" y="T7"/>
                </a:cxn>
                <a:cxn ang="0">
                  <a:pos x="T8" y="T9"/>
                </a:cxn>
              </a:cxnLst>
              <a:rect l="0" t="0" r="r" b="b"/>
              <a:pathLst>
                <a:path w="40" h="2">
                  <a:moveTo>
                    <a:pt x="1" y="0"/>
                  </a:moveTo>
                  <a:cubicBezTo>
                    <a:pt x="0" y="1"/>
                    <a:pt x="0" y="1"/>
                    <a:pt x="0" y="2"/>
                  </a:cubicBezTo>
                  <a:cubicBezTo>
                    <a:pt x="13" y="2"/>
                    <a:pt x="26" y="2"/>
                    <a:pt x="39" y="2"/>
                  </a:cubicBezTo>
                  <a:cubicBezTo>
                    <a:pt x="39" y="2"/>
                    <a:pt x="40" y="1"/>
                    <a:pt x="40" y="0"/>
                  </a:cubicBezTo>
                  <a:cubicBezTo>
                    <a:pt x="27" y="0"/>
                    <a:pt x="14" y="0"/>
                    <a:pt x="1" y="0"/>
                  </a:cubicBezTo>
                </a:path>
              </a:pathLst>
            </a:custGeom>
            <a:solidFill>
              <a:srgbClr val="CBB0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0" name="Freeform 1290"/>
            <p:cNvSpPr>
              <a:spLocks/>
            </p:cNvSpPr>
            <p:nvPr/>
          </p:nvSpPr>
          <p:spPr bwMode="auto">
            <a:xfrm>
              <a:off x="6527147" y="402652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521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1" name="Freeform 1291"/>
            <p:cNvSpPr>
              <a:spLocks/>
            </p:cNvSpPr>
            <p:nvPr/>
          </p:nvSpPr>
          <p:spPr bwMode="auto">
            <a:xfrm>
              <a:off x="6847169" y="403325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521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2" name="Freeform 1292"/>
            <p:cNvSpPr>
              <a:spLocks/>
            </p:cNvSpPr>
            <p:nvPr/>
          </p:nvSpPr>
          <p:spPr bwMode="auto">
            <a:xfrm>
              <a:off x="6887592" y="4033258"/>
              <a:ext cx="10106" cy="6737"/>
            </a:xfrm>
            <a:custGeom>
              <a:avLst/>
              <a:gdLst>
                <a:gd name="T0" fmla="*/ 0 w 3"/>
                <a:gd name="T1" fmla="*/ 0 h 2"/>
                <a:gd name="T2" fmla="*/ 1 w 3"/>
                <a:gd name="T3" fmla="*/ 2 h 2"/>
                <a:gd name="T4" fmla="*/ 3 w 3"/>
                <a:gd name="T5" fmla="*/ 2 h 2"/>
                <a:gd name="T6" fmla="*/ 2 w 3"/>
                <a:gd name="T7" fmla="*/ 0 h 2"/>
                <a:gd name="T8" fmla="*/ 0 w 3"/>
                <a:gd name="T9" fmla="*/ 0 h 2"/>
              </a:gdLst>
              <a:ahLst/>
              <a:cxnLst>
                <a:cxn ang="0">
                  <a:pos x="T0" y="T1"/>
                </a:cxn>
                <a:cxn ang="0">
                  <a:pos x="T2" y="T3"/>
                </a:cxn>
                <a:cxn ang="0">
                  <a:pos x="T4" y="T5"/>
                </a:cxn>
                <a:cxn ang="0">
                  <a:pos x="T6" y="T7"/>
                </a:cxn>
                <a:cxn ang="0">
                  <a:pos x="T8" y="T9"/>
                </a:cxn>
              </a:cxnLst>
              <a:rect l="0" t="0" r="r" b="b"/>
              <a:pathLst>
                <a:path w="3" h="2">
                  <a:moveTo>
                    <a:pt x="0" y="0"/>
                  </a:moveTo>
                  <a:cubicBezTo>
                    <a:pt x="1" y="2"/>
                    <a:pt x="1" y="2"/>
                    <a:pt x="1" y="2"/>
                  </a:cubicBezTo>
                  <a:cubicBezTo>
                    <a:pt x="1" y="2"/>
                    <a:pt x="2" y="2"/>
                    <a:pt x="3" y="2"/>
                  </a:cubicBezTo>
                  <a:cubicBezTo>
                    <a:pt x="2" y="0"/>
                    <a:pt x="2" y="0"/>
                    <a:pt x="2" y="0"/>
                  </a:cubicBezTo>
                  <a:cubicBezTo>
                    <a:pt x="2" y="0"/>
                    <a:pt x="1" y="0"/>
                    <a:pt x="0" y="0"/>
                  </a:cubicBezTo>
                </a:path>
              </a:pathLst>
            </a:custGeom>
            <a:solidFill>
              <a:srgbClr val="2521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3" name="Freeform 1293"/>
            <p:cNvSpPr>
              <a:spLocks/>
            </p:cNvSpPr>
            <p:nvPr/>
          </p:nvSpPr>
          <p:spPr bwMode="auto">
            <a:xfrm>
              <a:off x="6483355" y="402652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521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4" name="Freeform 1297"/>
            <p:cNvSpPr>
              <a:spLocks/>
            </p:cNvSpPr>
            <p:nvPr/>
          </p:nvSpPr>
          <p:spPr bwMode="auto">
            <a:xfrm>
              <a:off x="6230706" y="4029889"/>
              <a:ext cx="131377" cy="6737"/>
            </a:xfrm>
            <a:custGeom>
              <a:avLst/>
              <a:gdLst>
                <a:gd name="T0" fmla="*/ 0 w 39"/>
                <a:gd name="T1" fmla="*/ 0 h 2"/>
                <a:gd name="T2" fmla="*/ 0 w 39"/>
                <a:gd name="T3" fmla="*/ 2 h 2"/>
                <a:gd name="T4" fmla="*/ 39 w 39"/>
                <a:gd name="T5" fmla="*/ 2 h 2"/>
                <a:gd name="T6" fmla="*/ 39 w 39"/>
                <a:gd name="T7" fmla="*/ 0 h 2"/>
                <a:gd name="T8" fmla="*/ 0 w 39"/>
                <a:gd name="T9" fmla="*/ 0 h 2"/>
              </a:gdLst>
              <a:ahLst/>
              <a:cxnLst>
                <a:cxn ang="0">
                  <a:pos x="T0" y="T1"/>
                </a:cxn>
                <a:cxn ang="0">
                  <a:pos x="T2" y="T3"/>
                </a:cxn>
                <a:cxn ang="0">
                  <a:pos x="T4" y="T5"/>
                </a:cxn>
                <a:cxn ang="0">
                  <a:pos x="T6" y="T7"/>
                </a:cxn>
                <a:cxn ang="0">
                  <a:pos x="T8" y="T9"/>
                </a:cxn>
              </a:cxnLst>
              <a:rect l="0" t="0" r="r" b="b"/>
              <a:pathLst>
                <a:path w="39" h="2">
                  <a:moveTo>
                    <a:pt x="0" y="0"/>
                  </a:moveTo>
                  <a:cubicBezTo>
                    <a:pt x="0" y="1"/>
                    <a:pt x="0" y="1"/>
                    <a:pt x="0" y="2"/>
                  </a:cubicBezTo>
                  <a:cubicBezTo>
                    <a:pt x="13" y="2"/>
                    <a:pt x="26" y="2"/>
                    <a:pt x="39" y="2"/>
                  </a:cubicBezTo>
                  <a:cubicBezTo>
                    <a:pt x="39" y="2"/>
                    <a:pt x="39" y="1"/>
                    <a:pt x="39" y="0"/>
                  </a:cubicBezTo>
                  <a:cubicBezTo>
                    <a:pt x="26" y="0"/>
                    <a:pt x="13" y="0"/>
                    <a:pt x="0" y="0"/>
                  </a:cubicBezTo>
                </a:path>
              </a:pathLst>
            </a:custGeom>
            <a:solidFill>
              <a:srgbClr val="CCB1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5" name="Freeform 1298"/>
            <p:cNvSpPr>
              <a:spLocks/>
            </p:cNvSpPr>
            <p:nvPr/>
          </p:nvSpPr>
          <p:spPr bwMode="auto">
            <a:xfrm>
              <a:off x="6527147" y="403325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723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6" name="Freeform 1299"/>
            <p:cNvSpPr>
              <a:spLocks/>
            </p:cNvSpPr>
            <p:nvPr/>
          </p:nvSpPr>
          <p:spPr bwMode="auto">
            <a:xfrm>
              <a:off x="6847169" y="4039995"/>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2" y="2"/>
                    <a:pt x="2" y="2"/>
                  </a:cubicBezTo>
                  <a:cubicBezTo>
                    <a:pt x="2" y="0"/>
                    <a:pt x="2" y="0"/>
                    <a:pt x="2" y="0"/>
                  </a:cubicBezTo>
                  <a:cubicBezTo>
                    <a:pt x="1" y="0"/>
                    <a:pt x="1" y="0"/>
                    <a:pt x="0" y="0"/>
                  </a:cubicBezTo>
                </a:path>
              </a:pathLst>
            </a:custGeom>
            <a:solidFill>
              <a:srgbClr val="2723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7" name="Freeform 1300"/>
            <p:cNvSpPr>
              <a:spLocks/>
            </p:cNvSpPr>
            <p:nvPr/>
          </p:nvSpPr>
          <p:spPr bwMode="auto">
            <a:xfrm>
              <a:off x="6890961" y="4039995"/>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0" y="3"/>
                    <a:pt x="1" y="3"/>
                    <a:pt x="2" y="3"/>
                  </a:cubicBezTo>
                  <a:cubicBezTo>
                    <a:pt x="2" y="0"/>
                    <a:pt x="2" y="0"/>
                    <a:pt x="2" y="0"/>
                  </a:cubicBezTo>
                  <a:cubicBezTo>
                    <a:pt x="1" y="0"/>
                    <a:pt x="0" y="0"/>
                    <a:pt x="0" y="0"/>
                  </a:cubicBezTo>
                </a:path>
              </a:pathLst>
            </a:custGeom>
            <a:solidFill>
              <a:srgbClr val="2723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8" name="Freeform 1301"/>
            <p:cNvSpPr>
              <a:spLocks/>
            </p:cNvSpPr>
            <p:nvPr/>
          </p:nvSpPr>
          <p:spPr bwMode="auto">
            <a:xfrm>
              <a:off x="6483355" y="403325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1" y="0"/>
                    <a:pt x="0" y="0"/>
                  </a:cubicBezTo>
                </a:path>
              </a:pathLst>
            </a:custGeom>
            <a:solidFill>
              <a:srgbClr val="2723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9" name="Freeform 1305"/>
            <p:cNvSpPr>
              <a:spLocks/>
            </p:cNvSpPr>
            <p:nvPr/>
          </p:nvSpPr>
          <p:spPr bwMode="auto">
            <a:xfrm>
              <a:off x="6230706" y="4036627"/>
              <a:ext cx="131377" cy="10106"/>
            </a:xfrm>
            <a:custGeom>
              <a:avLst/>
              <a:gdLst>
                <a:gd name="T0" fmla="*/ 0 w 39"/>
                <a:gd name="T1" fmla="*/ 0 h 3"/>
                <a:gd name="T2" fmla="*/ 0 w 39"/>
                <a:gd name="T3" fmla="*/ 2 h 3"/>
                <a:gd name="T4" fmla="*/ 39 w 39"/>
                <a:gd name="T5" fmla="*/ 3 h 3"/>
                <a:gd name="T6" fmla="*/ 39 w 39"/>
                <a:gd name="T7" fmla="*/ 0 h 3"/>
                <a:gd name="T8" fmla="*/ 0 w 39"/>
                <a:gd name="T9" fmla="*/ 0 h 3"/>
              </a:gdLst>
              <a:ahLst/>
              <a:cxnLst>
                <a:cxn ang="0">
                  <a:pos x="T0" y="T1"/>
                </a:cxn>
                <a:cxn ang="0">
                  <a:pos x="T2" y="T3"/>
                </a:cxn>
                <a:cxn ang="0">
                  <a:pos x="T4" y="T5"/>
                </a:cxn>
                <a:cxn ang="0">
                  <a:pos x="T6" y="T7"/>
                </a:cxn>
                <a:cxn ang="0">
                  <a:pos x="T8" y="T9"/>
                </a:cxn>
              </a:cxnLst>
              <a:rect l="0" t="0" r="r" b="b"/>
              <a:pathLst>
                <a:path w="39" h="3">
                  <a:moveTo>
                    <a:pt x="0" y="0"/>
                  </a:moveTo>
                  <a:cubicBezTo>
                    <a:pt x="0" y="1"/>
                    <a:pt x="0" y="1"/>
                    <a:pt x="0" y="2"/>
                  </a:cubicBezTo>
                  <a:cubicBezTo>
                    <a:pt x="13" y="2"/>
                    <a:pt x="26" y="2"/>
                    <a:pt x="39" y="3"/>
                  </a:cubicBezTo>
                  <a:cubicBezTo>
                    <a:pt x="39" y="2"/>
                    <a:pt x="39" y="1"/>
                    <a:pt x="39" y="0"/>
                  </a:cubicBezTo>
                  <a:cubicBezTo>
                    <a:pt x="26" y="0"/>
                    <a:pt x="13" y="0"/>
                    <a:pt x="0" y="0"/>
                  </a:cubicBezTo>
                </a:path>
              </a:pathLst>
            </a:custGeom>
            <a:solidFill>
              <a:srgbClr val="CBB1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0" name="Freeform 1306"/>
            <p:cNvSpPr>
              <a:spLocks/>
            </p:cNvSpPr>
            <p:nvPr/>
          </p:nvSpPr>
          <p:spPr bwMode="auto">
            <a:xfrm>
              <a:off x="6527147" y="4039995"/>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824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1" name="Freeform 1307"/>
            <p:cNvSpPr>
              <a:spLocks/>
            </p:cNvSpPr>
            <p:nvPr/>
          </p:nvSpPr>
          <p:spPr bwMode="auto">
            <a:xfrm>
              <a:off x="6847169" y="4046733"/>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2" y="3"/>
                    <a:pt x="2" y="3"/>
                  </a:cubicBezTo>
                  <a:cubicBezTo>
                    <a:pt x="2" y="0"/>
                    <a:pt x="2" y="0"/>
                    <a:pt x="2" y="0"/>
                  </a:cubicBezTo>
                  <a:cubicBezTo>
                    <a:pt x="2" y="0"/>
                    <a:pt x="1" y="0"/>
                    <a:pt x="0" y="0"/>
                  </a:cubicBezTo>
                </a:path>
              </a:pathLst>
            </a:custGeom>
            <a:solidFill>
              <a:srgbClr val="2824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2" name="Freeform 1308"/>
            <p:cNvSpPr>
              <a:spLocks/>
            </p:cNvSpPr>
            <p:nvPr/>
          </p:nvSpPr>
          <p:spPr bwMode="auto">
            <a:xfrm>
              <a:off x="6890961" y="405010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0" y="0"/>
                    <a:pt x="0" y="0"/>
                  </a:cubicBezTo>
                </a:path>
              </a:pathLst>
            </a:custGeom>
            <a:solidFill>
              <a:srgbClr val="2824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3" name="Freeform 1309"/>
            <p:cNvSpPr>
              <a:spLocks/>
            </p:cNvSpPr>
            <p:nvPr/>
          </p:nvSpPr>
          <p:spPr bwMode="auto">
            <a:xfrm>
              <a:off x="6483355" y="4039995"/>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0" y="0"/>
                    <a:pt x="0" y="0"/>
                  </a:cubicBezTo>
                </a:path>
              </a:pathLst>
            </a:custGeom>
            <a:solidFill>
              <a:srgbClr val="2824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4" name="Freeform 1313"/>
            <p:cNvSpPr>
              <a:spLocks/>
            </p:cNvSpPr>
            <p:nvPr/>
          </p:nvSpPr>
          <p:spPr bwMode="auto">
            <a:xfrm>
              <a:off x="6230706" y="4043364"/>
              <a:ext cx="131377" cy="10106"/>
            </a:xfrm>
            <a:custGeom>
              <a:avLst/>
              <a:gdLst>
                <a:gd name="T0" fmla="*/ 0 w 39"/>
                <a:gd name="T1" fmla="*/ 0 h 3"/>
                <a:gd name="T2" fmla="*/ 0 w 39"/>
                <a:gd name="T3" fmla="*/ 2 h 3"/>
                <a:gd name="T4" fmla="*/ 38 w 39"/>
                <a:gd name="T5" fmla="*/ 3 h 3"/>
                <a:gd name="T6" fmla="*/ 39 w 39"/>
                <a:gd name="T7" fmla="*/ 1 h 3"/>
                <a:gd name="T8" fmla="*/ 0 w 39"/>
                <a:gd name="T9" fmla="*/ 0 h 3"/>
              </a:gdLst>
              <a:ahLst/>
              <a:cxnLst>
                <a:cxn ang="0">
                  <a:pos x="T0" y="T1"/>
                </a:cxn>
                <a:cxn ang="0">
                  <a:pos x="T2" y="T3"/>
                </a:cxn>
                <a:cxn ang="0">
                  <a:pos x="T4" y="T5"/>
                </a:cxn>
                <a:cxn ang="0">
                  <a:pos x="T6" y="T7"/>
                </a:cxn>
                <a:cxn ang="0">
                  <a:pos x="T8" y="T9"/>
                </a:cxn>
              </a:cxnLst>
              <a:rect l="0" t="0" r="r" b="b"/>
              <a:pathLst>
                <a:path w="39" h="3">
                  <a:moveTo>
                    <a:pt x="0" y="0"/>
                  </a:moveTo>
                  <a:cubicBezTo>
                    <a:pt x="0" y="1"/>
                    <a:pt x="0" y="1"/>
                    <a:pt x="0" y="2"/>
                  </a:cubicBezTo>
                  <a:cubicBezTo>
                    <a:pt x="13" y="2"/>
                    <a:pt x="25" y="2"/>
                    <a:pt x="38" y="3"/>
                  </a:cubicBezTo>
                  <a:cubicBezTo>
                    <a:pt x="38" y="2"/>
                    <a:pt x="38" y="1"/>
                    <a:pt x="39" y="1"/>
                  </a:cubicBezTo>
                  <a:cubicBezTo>
                    <a:pt x="26" y="0"/>
                    <a:pt x="13" y="0"/>
                    <a:pt x="0" y="0"/>
                  </a:cubicBezTo>
                </a:path>
              </a:pathLst>
            </a:custGeom>
            <a:solidFill>
              <a:srgbClr val="CBB1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5" name="Freeform 1314"/>
            <p:cNvSpPr>
              <a:spLocks/>
            </p:cNvSpPr>
            <p:nvPr/>
          </p:nvSpPr>
          <p:spPr bwMode="auto">
            <a:xfrm>
              <a:off x="6527147" y="4046733"/>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6" name="Freeform 1315"/>
            <p:cNvSpPr>
              <a:spLocks/>
            </p:cNvSpPr>
            <p:nvPr/>
          </p:nvSpPr>
          <p:spPr bwMode="auto">
            <a:xfrm>
              <a:off x="6847169" y="4056839"/>
              <a:ext cx="10106" cy="6737"/>
            </a:xfrm>
            <a:custGeom>
              <a:avLst/>
              <a:gdLst>
                <a:gd name="T0" fmla="*/ 0 w 3"/>
                <a:gd name="T1" fmla="*/ 0 h 2"/>
                <a:gd name="T2" fmla="*/ 1 w 3"/>
                <a:gd name="T3" fmla="*/ 2 h 2"/>
                <a:gd name="T4" fmla="*/ 3 w 3"/>
                <a:gd name="T5" fmla="*/ 2 h 2"/>
                <a:gd name="T6" fmla="*/ 2 w 3"/>
                <a:gd name="T7" fmla="*/ 0 h 2"/>
                <a:gd name="T8" fmla="*/ 0 w 3"/>
                <a:gd name="T9" fmla="*/ 0 h 2"/>
              </a:gdLst>
              <a:ahLst/>
              <a:cxnLst>
                <a:cxn ang="0">
                  <a:pos x="T0" y="T1"/>
                </a:cxn>
                <a:cxn ang="0">
                  <a:pos x="T2" y="T3"/>
                </a:cxn>
                <a:cxn ang="0">
                  <a:pos x="T4" y="T5"/>
                </a:cxn>
                <a:cxn ang="0">
                  <a:pos x="T6" y="T7"/>
                </a:cxn>
                <a:cxn ang="0">
                  <a:pos x="T8" y="T9"/>
                </a:cxn>
              </a:cxnLst>
              <a:rect l="0" t="0" r="r" b="b"/>
              <a:pathLst>
                <a:path w="3" h="2">
                  <a:moveTo>
                    <a:pt x="0" y="0"/>
                  </a:moveTo>
                  <a:cubicBezTo>
                    <a:pt x="1" y="2"/>
                    <a:pt x="1" y="2"/>
                    <a:pt x="1" y="2"/>
                  </a:cubicBezTo>
                  <a:cubicBezTo>
                    <a:pt x="1" y="2"/>
                    <a:pt x="2" y="2"/>
                    <a:pt x="3" y="2"/>
                  </a:cubicBezTo>
                  <a:cubicBezTo>
                    <a:pt x="2" y="0"/>
                    <a:pt x="2" y="0"/>
                    <a:pt x="2" y="0"/>
                  </a:cubicBezTo>
                  <a:cubicBezTo>
                    <a:pt x="2"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7" name="Freeform 1316"/>
            <p:cNvSpPr>
              <a:spLocks/>
            </p:cNvSpPr>
            <p:nvPr/>
          </p:nvSpPr>
          <p:spPr bwMode="auto">
            <a:xfrm>
              <a:off x="6890961" y="4056839"/>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8" name="Freeform 1317"/>
            <p:cNvSpPr>
              <a:spLocks/>
            </p:cNvSpPr>
            <p:nvPr/>
          </p:nvSpPr>
          <p:spPr bwMode="auto">
            <a:xfrm>
              <a:off x="6483355" y="4046733"/>
              <a:ext cx="6737" cy="6737"/>
            </a:xfrm>
            <a:custGeom>
              <a:avLst/>
              <a:gdLst>
                <a:gd name="T0" fmla="*/ 0 w 2"/>
                <a:gd name="T1" fmla="*/ 0 h 2"/>
                <a:gd name="T2" fmla="*/ 0 w 2"/>
                <a:gd name="T3" fmla="*/ 2 h 2"/>
                <a:gd name="T4" fmla="*/ 1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1" y="2"/>
                  </a:cubicBezTo>
                  <a:cubicBezTo>
                    <a:pt x="2" y="0"/>
                    <a:pt x="2" y="0"/>
                    <a:pt x="2" y="0"/>
                  </a:cubicBezTo>
                  <a:cubicBezTo>
                    <a:pt x="1" y="0"/>
                    <a:pt x="0"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9" name="Freeform 1323"/>
            <p:cNvSpPr>
              <a:spLocks/>
            </p:cNvSpPr>
            <p:nvPr/>
          </p:nvSpPr>
          <p:spPr bwMode="auto">
            <a:xfrm>
              <a:off x="6486723" y="4060207"/>
              <a:ext cx="40424" cy="3369"/>
            </a:xfrm>
            <a:custGeom>
              <a:avLst/>
              <a:gdLst>
                <a:gd name="T0" fmla="*/ 0 w 12"/>
                <a:gd name="T1" fmla="*/ 0 h 1"/>
                <a:gd name="T2" fmla="*/ 0 w 12"/>
                <a:gd name="T3" fmla="*/ 0 h 1"/>
                <a:gd name="T4" fmla="*/ 12 w 12"/>
                <a:gd name="T5" fmla="*/ 1 h 1"/>
                <a:gd name="T6" fmla="*/ 12 w 12"/>
                <a:gd name="T7" fmla="*/ 0 h 1"/>
                <a:gd name="T8" fmla="*/ 0 w 12"/>
                <a:gd name="T9" fmla="*/ 0 h 1"/>
              </a:gdLst>
              <a:ahLst/>
              <a:cxnLst>
                <a:cxn ang="0">
                  <a:pos x="T0" y="T1"/>
                </a:cxn>
                <a:cxn ang="0">
                  <a:pos x="T2" y="T3"/>
                </a:cxn>
                <a:cxn ang="0">
                  <a:pos x="T4" y="T5"/>
                </a:cxn>
                <a:cxn ang="0">
                  <a:pos x="T6" y="T7"/>
                </a:cxn>
                <a:cxn ang="0">
                  <a:pos x="T8" y="T9"/>
                </a:cxn>
              </a:cxnLst>
              <a:rect l="0" t="0" r="r" b="b"/>
              <a:pathLst>
                <a:path w="12" h="1">
                  <a:moveTo>
                    <a:pt x="0" y="0"/>
                  </a:moveTo>
                  <a:cubicBezTo>
                    <a:pt x="0" y="0"/>
                    <a:pt x="0" y="0"/>
                    <a:pt x="0" y="0"/>
                  </a:cubicBezTo>
                  <a:cubicBezTo>
                    <a:pt x="4" y="0"/>
                    <a:pt x="8" y="0"/>
                    <a:pt x="12" y="1"/>
                  </a:cubicBezTo>
                  <a:cubicBezTo>
                    <a:pt x="12" y="0"/>
                    <a:pt x="12" y="0"/>
                    <a:pt x="12" y="0"/>
                  </a:cubicBezTo>
                  <a:cubicBezTo>
                    <a:pt x="8" y="0"/>
                    <a:pt x="4" y="0"/>
                    <a:pt x="0" y="0"/>
                  </a:cubicBezTo>
                </a:path>
              </a:pathLst>
            </a:custGeom>
            <a:solidFill>
              <a:srgbClr val="BDCC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0" name="Freeform 1327"/>
            <p:cNvSpPr>
              <a:spLocks/>
            </p:cNvSpPr>
            <p:nvPr/>
          </p:nvSpPr>
          <p:spPr bwMode="auto">
            <a:xfrm>
              <a:off x="6857275" y="4070313"/>
              <a:ext cx="33686" cy="3369"/>
            </a:xfrm>
            <a:custGeom>
              <a:avLst/>
              <a:gdLst>
                <a:gd name="T0" fmla="*/ 0 w 10"/>
                <a:gd name="T1" fmla="*/ 0 h 1"/>
                <a:gd name="T2" fmla="*/ 0 w 10"/>
                <a:gd name="T3" fmla="*/ 0 h 1"/>
                <a:gd name="T4" fmla="*/ 10 w 10"/>
                <a:gd name="T5" fmla="*/ 1 h 1"/>
                <a:gd name="T6" fmla="*/ 10 w 10"/>
                <a:gd name="T7" fmla="*/ 0 h 1"/>
                <a:gd name="T8" fmla="*/ 0 w 10"/>
                <a:gd name="T9" fmla="*/ 0 h 1"/>
              </a:gdLst>
              <a:ahLst/>
              <a:cxnLst>
                <a:cxn ang="0">
                  <a:pos x="T0" y="T1"/>
                </a:cxn>
                <a:cxn ang="0">
                  <a:pos x="T2" y="T3"/>
                </a:cxn>
                <a:cxn ang="0">
                  <a:pos x="T4" y="T5"/>
                </a:cxn>
                <a:cxn ang="0">
                  <a:pos x="T6" y="T7"/>
                </a:cxn>
                <a:cxn ang="0">
                  <a:pos x="T8" y="T9"/>
                </a:cxn>
              </a:cxnLst>
              <a:rect l="0" t="0" r="r" b="b"/>
              <a:pathLst>
                <a:path w="10" h="1">
                  <a:moveTo>
                    <a:pt x="0" y="0"/>
                  </a:moveTo>
                  <a:cubicBezTo>
                    <a:pt x="0" y="0"/>
                    <a:pt x="0" y="0"/>
                    <a:pt x="0" y="0"/>
                  </a:cubicBezTo>
                  <a:cubicBezTo>
                    <a:pt x="3" y="0"/>
                    <a:pt x="7" y="0"/>
                    <a:pt x="10" y="1"/>
                  </a:cubicBezTo>
                  <a:cubicBezTo>
                    <a:pt x="10" y="0"/>
                    <a:pt x="10" y="0"/>
                    <a:pt x="10" y="0"/>
                  </a:cubicBezTo>
                  <a:cubicBezTo>
                    <a:pt x="7" y="0"/>
                    <a:pt x="3" y="0"/>
                    <a:pt x="0" y="0"/>
                  </a:cubicBezTo>
                </a:path>
              </a:pathLst>
            </a:custGeom>
            <a:solidFill>
              <a:srgbClr val="BDCC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1" name="Freeform 1328"/>
            <p:cNvSpPr>
              <a:spLocks/>
            </p:cNvSpPr>
            <p:nvPr/>
          </p:nvSpPr>
          <p:spPr bwMode="auto">
            <a:xfrm>
              <a:off x="6227338" y="4050101"/>
              <a:ext cx="131377" cy="10106"/>
            </a:xfrm>
            <a:custGeom>
              <a:avLst/>
              <a:gdLst>
                <a:gd name="T0" fmla="*/ 1 w 39"/>
                <a:gd name="T1" fmla="*/ 0 h 3"/>
                <a:gd name="T2" fmla="*/ 0 w 39"/>
                <a:gd name="T3" fmla="*/ 2 h 3"/>
                <a:gd name="T4" fmla="*/ 0 w 39"/>
                <a:gd name="T5" fmla="*/ 2 h 3"/>
                <a:gd name="T6" fmla="*/ 39 w 39"/>
                <a:gd name="T7" fmla="*/ 3 h 3"/>
                <a:gd name="T8" fmla="*/ 39 w 39"/>
                <a:gd name="T9" fmla="*/ 2 h 3"/>
                <a:gd name="T10" fmla="*/ 39 w 39"/>
                <a:gd name="T11" fmla="*/ 1 h 3"/>
                <a:gd name="T12" fmla="*/ 1 w 39"/>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39" h="3">
                  <a:moveTo>
                    <a:pt x="1" y="0"/>
                  </a:moveTo>
                  <a:cubicBezTo>
                    <a:pt x="1" y="1"/>
                    <a:pt x="0" y="1"/>
                    <a:pt x="0" y="2"/>
                  </a:cubicBezTo>
                  <a:cubicBezTo>
                    <a:pt x="0" y="2"/>
                    <a:pt x="0" y="2"/>
                    <a:pt x="0" y="2"/>
                  </a:cubicBezTo>
                  <a:cubicBezTo>
                    <a:pt x="13" y="2"/>
                    <a:pt x="26" y="2"/>
                    <a:pt x="39" y="3"/>
                  </a:cubicBezTo>
                  <a:cubicBezTo>
                    <a:pt x="39" y="3"/>
                    <a:pt x="39" y="2"/>
                    <a:pt x="39" y="2"/>
                  </a:cubicBezTo>
                  <a:cubicBezTo>
                    <a:pt x="39" y="2"/>
                    <a:pt x="39" y="1"/>
                    <a:pt x="39" y="1"/>
                  </a:cubicBezTo>
                  <a:cubicBezTo>
                    <a:pt x="26" y="0"/>
                    <a:pt x="14" y="0"/>
                    <a:pt x="1" y="0"/>
                  </a:cubicBezTo>
                </a:path>
              </a:pathLst>
            </a:custGeom>
            <a:solidFill>
              <a:srgbClr val="CBB1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2" name="Freeform 1329"/>
            <p:cNvSpPr>
              <a:spLocks/>
            </p:cNvSpPr>
            <p:nvPr/>
          </p:nvSpPr>
          <p:spPr bwMode="auto">
            <a:xfrm>
              <a:off x="6527147" y="4053470"/>
              <a:ext cx="6737" cy="10106"/>
            </a:xfrm>
            <a:custGeom>
              <a:avLst/>
              <a:gdLst>
                <a:gd name="T0" fmla="*/ 0 w 2"/>
                <a:gd name="T1" fmla="*/ 0 h 3"/>
                <a:gd name="T2" fmla="*/ 0 w 2"/>
                <a:gd name="T3" fmla="*/ 2 h 3"/>
                <a:gd name="T4" fmla="*/ 0 w 2"/>
                <a:gd name="T5" fmla="*/ 3 h 3"/>
                <a:gd name="T6" fmla="*/ 1 w 2"/>
                <a:gd name="T7" fmla="*/ 3 h 3"/>
                <a:gd name="T8" fmla="*/ 2 w 2"/>
                <a:gd name="T9" fmla="*/ 2 h 3"/>
                <a:gd name="T10" fmla="*/ 2 w 2"/>
                <a:gd name="T11" fmla="*/ 0 h 3"/>
                <a:gd name="T12" fmla="*/ 0 w 2"/>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0"/>
                  </a:moveTo>
                  <a:cubicBezTo>
                    <a:pt x="0" y="2"/>
                    <a:pt x="0" y="2"/>
                    <a:pt x="0" y="2"/>
                  </a:cubicBezTo>
                  <a:cubicBezTo>
                    <a:pt x="0" y="3"/>
                    <a:pt x="0" y="3"/>
                    <a:pt x="0" y="3"/>
                  </a:cubicBezTo>
                  <a:cubicBezTo>
                    <a:pt x="0" y="3"/>
                    <a:pt x="1" y="3"/>
                    <a:pt x="1" y="3"/>
                  </a:cubicBezTo>
                  <a:cubicBezTo>
                    <a:pt x="2" y="2"/>
                    <a:pt x="2" y="2"/>
                    <a:pt x="2" y="2"/>
                  </a:cubicBezTo>
                  <a:cubicBezTo>
                    <a:pt x="2" y="0"/>
                    <a:pt x="2" y="0"/>
                    <a:pt x="2" y="0"/>
                  </a:cubicBezTo>
                  <a:cubicBezTo>
                    <a:pt x="1" y="0"/>
                    <a:pt x="0" y="0"/>
                    <a:pt x="0" y="0"/>
                  </a:cubicBezTo>
                </a:path>
              </a:pathLst>
            </a:custGeom>
            <a:solidFill>
              <a:srgbClr val="2A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3" name="Freeform 1330"/>
            <p:cNvSpPr>
              <a:spLocks/>
            </p:cNvSpPr>
            <p:nvPr/>
          </p:nvSpPr>
          <p:spPr bwMode="auto">
            <a:xfrm>
              <a:off x="6850537" y="4063576"/>
              <a:ext cx="6737" cy="6737"/>
            </a:xfrm>
            <a:custGeom>
              <a:avLst/>
              <a:gdLst>
                <a:gd name="T0" fmla="*/ 0 w 2"/>
                <a:gd name="T1" fmla="*/ 0 h 2"/>
                <a:gd name="T2" fmla="*/ 0 w 2"/>
                <a:gd name="T3" fmla="*/ 2 h 2"/>
                <a:gd name="T4" fmla="*/ 0 w 2"/>
                <a:gd name="T5" fmla="*/ 2 h 2"/>
                <a:gd name="T6" fmla="*/ 2 w 2"/>
                <a:gd name="T7" fmla="*/ 2 h 2"/>
                <a:gd name="T8" fmla="*/ 2 w 2"/>
                <a:gd name="T9" fmla="*/ 2 h 2"/>
                <a:gd name="T10" fmla="*/ 2 w 2"/>
                <a:gd name="T11" fmla="*/ 0 h 2"/>
                <a:gd name="T12" fmla="*/ 0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0"/>
                  </a:moveTo>
                  <a:cubicBezTo>
                    <a:pt x="0" y="2"/>
                    <a:pt x="0" y="2"/>
                    <a:pt x="0" y="2"/>
                  </a:cubicBezTo>
                  <a:cubicBezTo>
                    <a:pt x="0" y="2"/>
                    <a:pt x="0" y="2"/>
                    <a:pt x="0" y="2"/>
                  </a:cubicBezTo>
                  <a:cubicBezTo>
                    <a:pt x="0" y="2"/>
                    <a:pt x="1" y="2"/>
                    <a:pt x="2" y="2"/>
                  </a:cubicBezTo>
                  <a:cubicBezTo>
                    <a:pt x="2" y="2"/>
                    <a:pt x="2" y="2"/>
                    <a:pt x="2" y="2"/>
                  </a:cubicBezTo>
                  <a:cubicBezTo>
                    <a:pt x="2" y="0"/>
                    <a:pt x="2" y="0"/>
                    <a:pt x="2" y="0"/>
                  </a:cubicBezTo>
                  <a:cubicBezTo>
                    <a:pt x="1" y="0"/>
                    <a:pt x="0" y="0"/>
                    <a:pt x="0" y="0"/>
                  </a:cubicBezTo>
                </a:path>
              </a:pathLst>
            </a:custGeom>
            <a:solidFill>
              <a:srgbClr val="2A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4" name="Freeform 1331"/>
            <p:cNvSpPr>
              <a:spLocks/>
            </p:cNvSpPr>
            <p:nvPr/>
          </p:nvSpPr>
          <p:spPr bwMode="auto">
            <a:xfrm>
              <a:off x="6890961" y="4063576"/>
              <a:ext cx="6737" cy="10106"/>
            </a:xfrm>
            <a:custGeom>
              <a:avLst/>
              <a:gdLst>
                <a:gd name="T0" fmla="*/ 0 w 2"/>
                <a:gd name="T1" fmla="*/ 0 h 3"/>
                <a:gd name="T2" fmla="*/ 0 w 2"/>
                <a:gd name="T3" fmla="*/ 2 h 3"/>
                <a:gd name="T4" fmla="*/ 0 w 2"/>
                <a:gd name="T5" fmla="*/ 3 h 3"/>
                <a:gd name="T6" fmla="*/ 2 w 2"/>
                <a:gd name="T7" fmla="*/ 3 h 3"/>
                <a:gd name="T8" fmla="*/ 2 w 2"/>
                <a:gd name="T9" fmla="*/ 2 h 3"/>
                <a:gd name="T10" fmla="*/ 2 w 2"/>
                <a:gd name="T11" fmla="*/ 0 h 3"/>
                <a:gd name="T12" fmla="*/ 0 w 2"/>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0"/>
                  </a:moveTo>
                  <a:cubicBezTo>
                    <a:pt x="0" y="2"/>
                    <a:pt x="0" y="2"/>
                    <a:pt x="0" y="2"/>
                  </a:cubicBezTo>
                  <a:cubicBezTo>
                    <a:pt x="0" y="3"/>
                    <a:pt x="0" y="3"/>
                    <a:pt x="0" y="3"/>
                  </a:cubicBezTo>
                  <a:cubicBezTo>
                    <a:pt x="1" y="3"/>
                    <a:pt x="2" y="3"/>
                    <a:pt x="2" y="3"/>
                  </a:cubicBezTo>
                  <a:cubicBezTo>
                    <a:pt x="2" y="2"/>
                    <a:pt x="2" y="2"/>
                    <a:pt x="2" y="2"/>
                  </a:cubicBezTo>
                  <a:cubicBezTo>
                    <a:pt x="2" y="0"/>
                    <a:pt x="2" y="0"/>
                    <a:pt x="2" y="0"/>
                  </a:cubicBezTo>
                  <a:cubicBezTo>
                    <a:pt x="1" y="0"/>
                    <a:pt x="1" y="0"/>
                    <a:pt x="0" y="0"/>
                  </a:cubicBezTo>
                </a:path>
              </a:pathLst>
            </a:custGeom>
            <a:solidFill>
              <a:srgbClr val="2A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5" name="Freeform 1332"/>
            <p:cNvSpPr>
              <a:spLocks/>
            </p:cNvSpPr>
            <p:nvPr/>
          </p:nvSpPr>
          <p:spPr bwMode="auto">
            <a:xfrm>
              <a:off x="6479986" y="4053470"/>
              <a:ext cx="6737" cy="6737"/>
            </a:xfrm>
            <a:custGeom>
              <a:avLst/>
              <a:gdLst>
                <a:gd name="T0" fmla="*/ 1 w 2"/>
                <a:gd name="T1" fmla="*/ 0 h 2"/>
                <a:gd name="T2" fmla="*/ 0 w 2"/>
                <a:gd name="T3" fmla="*/ 2 h 2"/>
                <a:gd name="T4" fmla="*/ 0 w 2"/>
                <a:gd name="T5" fmla="*/ 2 h 2"/>
                <a:gd name="T6" fmla="*/ 2 w 2"/>
                <a:gd name="T7" fmla="*/ 2 h 2"/>
                <a:gd name="T8" fmla="*/ 2 w 2"/>
                <a:gd name="T9" fmla="*/ 2 h 2"/>
                <a:gd name="T10" fmla="*/ 2 w 2"/>
                <a:gd name="T11" fmla="*/ 0 h 2"/>
                <a:gd name="T12" fmla="*/ 1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0"/>
                  </a:moveTo>
                  <a:cubicBezTo>
                    <a:pt x="0" y="2"/>
                    <a:pt x="0" y="2"/>
                    <a:pt x="0" y="2"/>
                  </a:cubicBezTo>
                  <a:cubicBezTo>
                    <a:pt x="0" y="2"/>
                    <a:pt x="0" y="2"/>
                    <a:pt x="0" y="2"/>
                  </a:cubicBezTo>
                  <a:cubicBezTo>
                    <a:pt x="1" y="2"/>
                    <a:pt x="2" y="2"/>
                    <a:pt x="2" y="2"/>
                  </a:cubicBezTo>
                  <a:cubicBezTo>
                    <a:pt x="2" y="2"/>
                    <a:pt x="2" y="2"/>
                    <a:pt x="2" y="2"/>
                  </a:cubicBezTo>
                  <a:cubicBezTo>
                    <a:pt x="2" y="0"/>
                    <a:pt x="2" y="0"/>
                    <a:pt x="2" y="0"/>
                  </a:cubicBezTo>
                  <a:cubicBezTo>
                    <a:pt x="2" y="0"/>
                    <a:pt x="1" y="0"/>
                    <a:pt x="1" y="0"/>
                  </a:cubicBezTo>
                </a:path>
              </a:pathLst>
            </a:custGeom>
            <a:solidFill>
              <a:srgbClr val="2A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6" name="Freeform 1334"/>
            <p:cNvSpPr>
              <a:spLocks/>
            </p:cNvSpPr>
            <p:nvPr/>
          </p:nvSpPr>
          <p:spPr bwMode="auto">
            <a:xfrm>
              <a:off x="6227338" y="4056839"/>
              <a:ext cx="131377" cy="10106"/>
            </a:xfrm>
            <a:custGeom>
              <a:avLst/>
              <a:gdLst>
                <a:gd name="T0" fmla="*/ 0 w 39"/>
                <a:gd name="T1" fmla="*/ 0 h 3"/>
                <a:gd name="T2" fmla="*/ 0 w 39"/>
                <a:gd name="T3" fmla="*/ 2 h 3"/>
                <a:gd name="T4" fmla="*/ 38 w 39"/>
                <a:gd name="T5" fmla="*/ 3 h 3"/>
                <a:gd name="T6" fmla="*/ 39 w 39"/>
                <a:gd name="T7" fmla="*/ 1 h 3"/>
                <a:gd name="T8" fmla="*/ 0 w 39"/>
                <a:gd name="T9" fmla="*/ 0 h 3"/>
              </a:gdLst>
              <a:ahLst/>
              <a:cxnLst>
                <a:cxn ang="0">
                  <a:pos x="T0" y="T1"/>
                </a:cxn>
                <a:cxn ang="0">
                  <a:pos x="T2" y="T3"/>
                </a:cxn>
                <a:cxn ang="0">
                  <a:pos x="T4" y="T5"/>
                </a:cxn>
                <a:cxn ang="0">
                  <a:pos x="T6" y="T7"/>
                </a:cxn>
                <a:cxn ang="0">
                  <a:pos x="T8" y="T9"/>
                </a:cxn>
              </a:cxnLst>
              <a:rect l="0" t="0" r="r" b="b"/>
              <a:pathLst>
                <a:path w="39" h="3">
                  <a:moveTo>
                    <a:pt x="0" y="0"/>
                  </a:moveTo>
                  <a:cubicBezTo>
                    <a:pt x="0" y="1"/>
                    <a:pt x="0" y="1"/>
                    <a:pt x="0" y="2"/>
                  </a:cubicBezTo>
                  <a:cubicBezTo>
                    <a:pt x="13" y="2"/>
                    <a:pt x="26" y="3"/>
                    <a:pt x="38" y="3"/>
                  </a:cubicBezTo>
                  <a:cubicBezTo>
                    <a:pt x="39" y="2"/>
                    <a:pt x="39" y="1"/>
                    <a:pt x="39" y="1"/>
                  </a:cubicBezTo>
                  <a:cubicBezTo>
                    <a:pt x="26" y="0"/>
                    <a:pt x="13" y="0"/>
                    <a:pt x="0" y="0"/>
                  </a:cubicBezTo>
                </a:path>
              </a:pathLst>
            </a:custGeom>
            <a:solidFill>
              <a:srgbClr val="CAB0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7" name="Freeform 1335"/>
            <p:cNvSpPr>
              <a:spLocks/>
            </p:cNvSpPr>
            <p:nvPr/>
          </p:nvSpPr>
          <p:spPr bwMode="auto">
            <a:xfrm>
              <a:off x="6523779" y="4063576"/>
              <a:ext cx="6737" cy="6737"/>
            </a:xfrm>
            <a:custGeom>
              <a:avLst/>
              <a:gdLst>
                <a:gd name="T0" fmla="*/ 1 w 2"/>
                <a:gd name="T1" fmla="*/ 0 h 2"/>
                <a:gd name="T2" fmla="*/ 0 w 2"/>
                <a:gd name="T3" fmla="*/ 2 h 2"/>
                <a:gd name="T4" fmla="*/ 2 w 2"/>
                <a:gd name="T5" fmla="*/ 2 h 2"/>
                <a:gd name="T6" fmla="*/ 2 w 2"/>
                <a:gd name="T7" fmla="*/ 0 h 2"/>
                <a:gd name="T8" fmla="*/ 1 w 2"/>
                <a:gd name="T9" fmla="*/ 0 h 2"/>
              </a:gdLst>
              <a:ahLst/>
              <a:cxnLst>
                <a:cxn ang="0">
                  <a:pos x="T0" y="T1"/>
                </a:cxn>
                <a:cxn ang="0">
                  <a:pos x="T2" y="T3"/>
                </a:cxn>
                <a:cxn ang="0">
                  <a:pos x="T4" y="T5"/>
                </a:cxn>
                <a:cxn ang="0">
                  <a:pos x="T6" y="T7"/>
                </a:cxn>
                <a:cxn ang="0">
                  <a:pos x="T8" y="T9"/>
                </a:cxn>
              </a:cxnLst>
              <a:rect l="0" t="0" r="r" b="b"/>
              <a:pathLst>
                <a:path w="2" h="2">
                  <a:moveTo>
                    <a:pt x="1" y="0"/>
                  </a:moveTo>
                  <a:cubicBezTo>
                    <a:pt x="0" y="2"/>
                    <a:pt x="0" y="2"/>
                    <a:pt x="0" y="2"/>
                  </a:cubicBezTo>
                  <a:cubicBezTo>
                    <a:pt x="1" y="2"/>
                    <a:pt x="2" y="2"/>
                    <a:pt x="2" y="2"/>
                  </a:cubicBezTo>
                  <a:cubicBezTo>
                    <a:pt x="2" y="0"/>
                    <a:pt x="2" y="0"/>
                    <a:pt x="2" y="0"/>
                  </a:cubicBezTo>
                  <a:cubicBezTo>
                    <a:pt x="2" y="0"/>
                    <a:pt x="1" y="0"/>
                    <a:pt x="1"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8" name="Freeform 1336"/>
            <p:cNvSpPr>
              <a:spLocks/>
            </p:cNvSpPr>
            <p:nvPr/>
          </p:nvSpPr>
          <p:spPr bwMode="auto">
            <a:xfrm>
              <a:off x="6850537" y="4070313"/>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0"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9" name="Freeform 1337"/>
            <p:cNvSpPr>
              <a:spLocks/>
            </p:cNvSpPr>
            <p:nvPr/>
          </p:nvSpPr>
          <p:spPr bwMode="auto">
            <a:xfrm>
              <a:off x="6890961" y="4073682"/>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2" y="2"/>
                    <a:pt x="2" y="2"/>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0" name="Freeform 1338"/>
            <p:cNvSpPr>
              <a:spLocks/>
            </p:cNvSpPr>
            <p:nvPr/>
          </p:nvSpPr>
          <p:spPr bwMode="auto">
            <a:xfrm>
              <a:off x="6479986" y="4060207"/>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1" name="Freeform 1340"/>
            <p:cNvSpPr>
              <a:spLocks/>
            </p:cNvSpPr>
            <p:nvPr/>
          </p:nvSpPr>
          <p:spPr bwMode="auto">
            <a:xfrm>
              <a:off x="6227338" y="4063576"/>
              <a:ext cx="128009" cy="10106"/>
            </a:xfrm>
            <a:custGeom>
              <a:avLst/>
              <a:gdLst>
                <a:gd name="T0" fmla="*/ 0 w 38"/>
                <a:gd name="T1" fmla="*/ 0 h 3"/>
                <a:gd name="T2" fmla="*/ 0 w 38"/>
                <a:gd name="T3" fmla="*/ 2 h 3"/>
                <a:gd name="T4" fmla="*/ 38 w 38"/>
                <a:gd name="T5" fmla="*/ 3 h 3"/>
                <a:gd name="T6" fmla="*/ 38 w 38"/>
                <a:gd name="T7" fmla="*/ 1 h 3"/>
                <a:gd name="T8" fmla="*/ 0 w 38"/>
                <a:gd name="T9" fmla="*/ 0 h 3"/>
              </a:gdLst>
              <a:ahLst/>
              <a:cxnLst>
                <a:cxn ang="0">
                  <a:pos x="T0" y="T1"/>
                </a:cxn>
                <a:cxn ang="0">
                  <a:pos x="T2" y="T3"/>
                </a:cxn>
                <a:cxn ang="0">
                  <a:pos x="T4" y="T5"/>
                </a:cxn>
                <a:cxn ang="0">
                  <a:pos x="T6" y="T7"/>
                </a:cxn>
                <a:cxn ang="0">
                  <a:pos x="T8" y="T9"/>
                </a:cxn>
              </a:cxnLst>
              <a:rect l="0" t="0" r="r" b="b"/>
              <a:pathLst>
                <a:path w="38" h="3">
                  <a:moveTo>
                    <a:pt x="0" y="0"/>
                  </a:moveTo>
                  <a:cubicBezTo>
                    <a:pt x="0" y="1"/>
                    <a:pt x="0" y="2"/>
                    <a:pt x="0" y="2"/>
                  </a:cubicBezTo>
                  <a:cubicBezTo>
                    <a:pt x="13" y="2"/>
                    <a:pt x="26" y="3"/>
                    <a:pt x="38" y="3"/>
                  </a:cubicBezTo>
                  <a:cubicBezTo>
                    <a:pt x="38" y="2"/>
                    <a:pt x="38" y="1"/>
                    <a:pt x="38" y="1"/>
                  </a:cubicBezTo>
                  <a:cubicBezTo>
                    <a:pt x="26" y="1"/>
                    <a:pt x="13" y="0"/>
                    <a:pt x="0" y="0"/>
                  </a:cubicBezTo>
                </a:path>
              </a:pathLst>
            </a:custGeom>
            <a:solidFill>
              <a:srgbClr val="C9B0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2" name="Freeform 1341"/>
            <p:cNvSpPr>
              <a:spLocks/>
            </p:cNvSpPr>
            <p:nvPr/>
          </p:nvSpPr>
          <p:spPr bwMode="auto">
            <a:xfrm>
              <a:off x="6523779" y="4070313"/>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2" y="2"/>
                    <a:pt x="2" y="2"/>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3" name="Freeform 1342"/>
            <p:cNvSpPr>
              <a:spLocks/>
            </p:cNvSpPr>
            <p:nvPr/>
          </p:nvSpPr>
          <p:spPr bwMode="auto">
            <a:xfrm>
              <a:off x="6850537" y="4080419"/>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4" name="Freeform 1343"/>
            <p:cNvSpPr>
              <a:spLocks/>
            </p:cNvSpPr>
            <p:nvPr/>
          </p:nvSpPr>
          <p:spPr bwMode="auto">
            <a:xfrm>
              <a:off x="6890961" y="4080419"/>
              <a:ext cx="10106" cy="10106"/>
            </a:xfrm>
            <a:custGeom>
              <a:avLst/>
              <a:gdLst>
                <a:gd name="T0" fmla="*/ 0 w 3"/>
                <a:gd name="T1" fmla="*/ 0 h 3"/>
                <a:gd name="T2" fmla="*/ 1 w 3"/>
                <a:gd name="T3" fmla="*/ 3 h 3"/>
                <a:gd name="T4" fmla="*/ 3 w 3"/>
                <a:gd name="T5" fmla="*/ 3 h 3"/>
                <a:gd name="T6" fmla="*/ 2 w 3"/>
                <a:gd name="T7" fmla="*/ 0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cubicBezTo>
                    <a:pt x="1" y="3"/>
                    <a:pt x="1" y="3"/>
                    <a:pt x="1" y="3"/>
                  </a:cubicBezTo>
                  <a:cubicBezTo>
                    <a:pt x="1" y="3"/>
                    <a:pt x="2" y="3"/>
                    <a:pt x="3" y="3"/>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5" name="Freeform 1344"/>
            <p:cNvSpPr>
              <a:spLocks/>
            </p:cNvSpPr>
            <p:nvPr/>
          </p:nvSpPr>
          <p:spPr bwMode="auto">
            <a:xfrm>
              <a:off x="6479986" y="4066945"/>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6" name="Freeform 1346"/>
            <p:cNvSpPr>
              <a:spLocks/>
            </p:cNvSpPr>
            <p:nvPr/>
          </p:nvSpPr>
          <p:spPr bwMode="auto">
            <a:xfrm>
              <a:off x="6227338" y="4070313"/>
              <a:ext cx="128009" cy="10106"/>
            </a:xfrm>
            <a:custGeom>
              <a:avLst/>
              <a:gdLst>
                <a:gd name="T0" fmla="*/ 0 w 38"/>
                <a:gd name="T1" fmla="*/ 0 h 3"/>
                <a:gd name="T2" fmla="*/ 0 w 38"/>
                <a:gd name="T3" fmla="*/ 2 h 3"/>
                <a:gd name="T4" fmla="*/ 38 w 38"/>
                <a:gd name="T5" fmla="*/ 3 h 3"/>
                <a:gd name="T6" fmla="*/ 38 w 38"/>
                <a:gd name="T7" fmla="*/ 1 h 3"/>
                <a:gd name="T8" fmla="*/ 0 w 38"/>
                <a:gd name="T9" fmla="*/ 0 h 3"/>
              </a:gdLst>
              <a:ahLst/>
              <a:cxnLst>
                <a:cxn ang="0">
                  <a:pos x="T0" y="T1"/>
                </a:cxn>
                <a:cxn ang="0">
                  <a:pos x="T2" y="T3"/>
                </a:cxn>
                <a:cxn ang="0">
                  <a:pos x="T4" y="T5"/>
                </a:cxn>
                <a:cxn ang="0">
                  <a:pos x="T6" y="T7"/>
                </a:cxn>
                <a:cxn ang="0">
                  <a:pos x="T8" y="T9"/>
                </a:cxn>
              </a:cxnLst>
              <a:rect l="0" t="0" r="r" b="b"/>
              <a:pathLst>
                <a:path w="38" h="3">
                  <a:moveTo>
                    <a:pt x="0" y="0"/>
                  </a:moveTo>
                  <a:cubicBezTo>
                    <a:pt x="0" y="1"/>
                    <a:pt x="0" y="2"/>
                    <a:pt x="0" y="2"/>
                  </a:cubicBezTo>
                  <a:cubicBezTo>
                    <a:pt x="13" y="2"/>
                    <a:pt x="25" y="3"/>
                    <a:pt x="38" y="3"/>
                  </a:cubicBezTo>
                  <a:cubicBezTo>
                    <a:pt x="38" y="2"/>
                    <a:pt x="38" y="2"/>
                    <a:pt x="38" y="1"/>
                  </a:cubicBezTo>
                  <a:cubicBezTo>
                    <a:pt x="26" y="1"/>
                    <a:pt x="13" y="0"/>
                    <a:pt x="0" y="0"/>
                  </a:cubicBezTo>
                </a:path>
              </a:pathLst>
            </a:custGeom>
            <a:solidFill>
              <a:srgbClr val="C8AF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7" name="Freeform 1347"/>
            <p:cNvSpPr>
              <a:spLocks/>
            </p:cNvSpPr>
            <p:nvPr/>
          </p:nvSpPr>
          <p:spPr bwMode="auto">
            <a:xfrm>
              <a:off x="6523779" y="4077050"/>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8" name="Freeform 1348"/>
            <p:cNvSpPr>
              <a:spLocks/>
            </p:cNvSpPr>
            <p:nvPr/>
          </p:nvSpPr>
          <p:spPr bwMode="auto">
            <a:xfrm>
              <a:off x="6850537" y="4087156"/>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2" y="3"/>
                    <a:pt x="2" y="3"/>
                  </a:cubicBezTo>
                  <a:cubicBezTo>
                    <a:pt x="2" y="0"/>
                    <a:pt x="2" y="0"/>
                    <a:pt x="2" y="0"/>
                  </a:cubicBezTo>
                  <a:cubicBezTo>
                    <a:pt x="1"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9" name="Freeform 1349"/>
            <p:cNvSpPr>
              <a:spLocks/>
            </p:cNvSpPr>
            <p:nvPr/>
          </p:nvSpPr>
          <p:spPr bwMode="auto">
            <a:xfrm>
              <a:off x="6894330" y="4090525"/>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0"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0" name="Freeform 1350"/>
            <p:cNvSpPr>
              <a:spLocks/>
            </p:cNvSpPr>
            <p:nvPr/>
          </p:nvSpPr>
          <p:spPr bwMode="auto">
            <a:xfrm>
              <a:off x="6479986" y="4077050"/>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1" name="Freeform 1352"/>
            <p:cNvSpPr>
              <a:spLocks/>
            </p:cNvSpPr>
            <p:nvPr/>
          </p:nvSpPr>
          <p:spPr bwMode="auto">
            <a:xfrm>
              <a:off x="6223969" y="4077050"/>
              <a:ext cx="131377" cy="10106"/>
            </a:xfrm>
            <a:custGeom>
              <a:avLst/>
              <a:gdLst>
                <a:gd name="T0" fmla="*/ 1 w 39"/>
                <a:gd name="T1" fmla="*/ 0 h 3"/>
                <a:gd name="T2" fmla="*/ 0 w 39"/>
                <a:gd name="T3" fmla="*/ 2 h 3"/>
                <a:gd name="T4" fmla="*/ 38 w 39"/>
                <a:gd name="T5" fmla="*/ 3 h 3"/>
                <a:gd name="T6" fmla="*/ 39 w 39"/>
                <a:gd name="T7" fmla="*/ 1 h 3"/>
                <a:gd name="T8" fmla="*/ 1 w 39"/>
                <a:gd name="T9" fmla="*/ 0 h 3"/>
              </a:gdLst>
              <a:ahLst/>
              <a:cxnLst>
                <a:cxn ang="0">
                  <a:pos x="T0" y="T1"/>
                </a:cxn>
                <a:cxn ang="0">
                  <a:pos x="T2" y="T3"/>
                </a:cxn>
                <a:cxn ang="0">
                  <a:pos x="T4" y="T5"/>
                </a:cxn>
                <a:cxn ang="0">
                  <a:pos x="T6" y="T7"/>
                </a:cxn>
                <a:cxn ang="0">
                  <a:pos x="T8" y="T9"/>
                </a:cxn>
              </a:cxnLst>
              <a:rect l="0" t="0" r="r" b="b"/>
              <a:pathLst>
                <a:path w="39" h="3">
                  <a:moveTo>
                    <a:pt x="1" y="0"/>
                  </a:moveTo>
                  <a:cubicBezTo>
                    <a:pt x="1" y="1"/>
                    <a:pt x="0" y="2"/>
                    <a:pt x="0" y="2"/>
                  </a:cubicBezTo>
                  <a:cubicBezTo>
                    <a:pt x="13" y="3"/>
                    <a:pt x="26" y="3"/>
                    <a:pt x="38" y="3"/>
                  </a:cubicBezTo>
                  <a:cubicBezTo>
                    <a:pt x="38" y="2"/>
                    <a:pt x="39" y="2"/>
                    <a:pt x="39" y="1"/>
                  </a:cubicBezTo>
                  <a:cubicBezTo>
                    <a:pt x="26" y="1"/>
                    <a:pt x="14" y="0"/>
                    <a:pt x="1" y="0"/>
                  </a:cubicBezTo>
                </a:path>
              </a:pathLst>
            </a:custGeom>
            <a:solidFill>
              <a:srgbClr val="C6AD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2" name="Freeform 1353"/>
            <p:cNvSpPr>
              <a:spLocks/>
            </p:cNvSpPr>
            <p:nvPr/>
          </p:nvSpPr>
          <p:spPr bwMode="auto">
            <a:xfrm>
              <a:off x="6523779" y="408378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3" name="Freeform 1354"/>
            <p:cNvSpPr>
              <a:spLocks/>
            </p:cNvSpPr>
            <p:nvPr/>
          </p:nvSpPr>
          <p:spPr bwMode="auto">
            <a:xfrm>
              <a:off x="6850537" y="4097262"/>
              <a:ext cx="6737" cy="6737"/>
            </a:xfrm>
            <a:custGeom>
              <a:avLst/>
              <a:gdLst>
                <a:gd name="T0" fmla="*/ 0 w 2"/>
                <a:gd name="T1" fmla="*/ 0 h 2"/>
                <a:gd name="T2" fmla="*/ 1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1" y="2"/>
                    <a:pt x="1" y="2"/>
                    <a:pt x="1" y="2"/>
                  </a:cubicBezTo>
                  <a:cubicBezTo>
                    <a:pt x="1" y="2"/>
                    <a:pt x="2" y="2"/>
                    <a:pt x="2" y="2"/>
                  </a:cubicBezTo>
                  <a:cubicBezTo>
                    <a:pt x="2" y="0"/>
                    <a:pt x="2" y="0"/>
                    <a:pt x="2" y="0"/>
                  </a:cubicBezTo>
                  <a:cubicBezTo>
                    <a:pt x="2" y="0"/>
                    <a:pt x="1"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4" name="Freeform 1355"/>
            <p:cNvSpPr>
              <a:spLocks/>
            </p:cNvSpPr>
            <p:nvPr/>
          </p:nvSpPr>
          <p:spPr bwMode="auto">
            <a:xfrm>
              <a:off x="6894330" y="4097262"/>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0"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5" name="Freeform 1356"/>
            <p:cNvSpPr>
              <a:spLocks/>
            </p:cNvSpPr>
            <p:nvPr/>
          </p:nvSpPr>
          <p:spPr bwMode="auto">
            <a:xfrm>
              <a:off x="6479986" y="408378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1"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6" name="Freeform 1358"/>
            <p:cNvSpPr>
              <a:spLocks/>
            </p:cNvSpPr>
            <p:nvPr/>
          </p:nvSpPr>
          <p:spPr bwMode="auto">
            <a:xfrm>
              <a:off x="6223969" y="4083788"/>
              <a:ext cx="128009" cy="10106"/>
            </a:xfrm>
            <a:custGeom>
              <a:avLst/>
              <a:gdLst>
                <a:gd name="T0" fmla="*/ 0 w 38"/>
                <a:gd name="T1" fmla="*/ 0 h 3"/>
                <a:gd name="T2" fmla="*/ 0 w 38"/>
                <a:gd name="T3" fmla="*/ 2 h 3"/>
                <a:gd name="T4" fmla="*/ 38 w 38"/>
                <a:gd name="T5" fmla="*/ 3 h 3"/>
                <a:gd name="T6" fmla="*/ 38 w 38"/>
                <a:gd name="T7" fmla="*/ 1 h 3"/>
                <a:gd name="T8" fmla="*/ 0 w 38"/>
                <a:gd name="T9" fmla="*/ 0 h 3"/>
              </a:gdLst>
              <a:ahLst/>
              <a:cxnLst>
                <a:cxn ang="0">
                  <a:pos x="T0" y="T1"/>
                </a:cxn>
                <a:cxn ang="0">
                  <a:pos x="T2" y="T3"/>
                </a:cxn>
                <a:cxn ang="0">
                  <a:pos x="T4" y="T5"/>
                </a:cxn>
                <a:cxn ang="0">
                  <a:pos x="T6" y="T7"/>
                </a:cxn>
                <a:cxn ang="0">
                  <a:pos x="T8" y="T9"/>
                </a:cxn>
              </a:cxnLst>
              <a:rect l="0" t="0" r="r" b="b"/>
              <a:pathLst>
                <a:path w="38" h="3">
                  <a:moveTo>
                    <a:pt x="0" y="0"/>
                  </a:moveTo>
                  <a:cubicBezTo>
                    <a:pt x="0" y="1"/>
                    <a:pt x="0" y="2"/>
                    <a:pt x="0" y="2"/>
                  </a:cubicBezTo>
                  <a:cubicBezTo>
                    <a:pt x="13" y="3"/>
                    <a:pt x="26" y="3"/>
                    <a:pt x="38" y="3"/>
                  </a:cubicBezTo>
                  <a:cubicBezTo>
                    <a:pt x="38" y="3"/>
                    <a:pt x="38" y="2"/>
                    <a:pt x="38" y="1"/>
                  </a:cubicBezTo>
                  <a:cubicBezTo>
                    <a:pt x="26" y="1"/>
                    <a:pt x="13" y="1"/>
                    <a:pt x="0" y="0"/>
                  </a:cubicBezTo>
                </a:path>
              </a:pathLst>
            </a:custGeom>
            <a:solidFill>
              <a:srgbClr val="C4AC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7" name="Freeform 1359"/>
            <p:cNvSpPr>
              <a:spLocks/>
            </p:cNvSpPr>
            <p:nvPr/>
          </p:nvSpPr>
          <p:spPr bwMode="auto">
            <a:xfrm>
              <a:off x="6523779" y="4090525"/>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0" y="3"/>
                    <a:pt x="1" y="3"/>
                    <a:pt x="2" y="3"/>
                  </a:cubicBezTo>
                  <a:cubicBezTo>
                    <a:pt x="2" y="0"/>
                    <a:pt x="2" y="0"/>
                    <a:pt x="2" y="0"/>
                  </a:cubicBezTo>
                  <a:cubicBezTo>
                    <a:pt x="1" y="0"/>
                    <a:pt x="1"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8" name="Freeform 1360"/>
            <p:cNvSpPr>
              <a:spLocks/>
            </p:cNvSpPr>
            <p:nvPr/>
          </p:nvSpPr>
          <p:spPr bwMode="auto">
            <a:xfrm>
              <a:off x="6853906" y="4104000"/>
              <a:ext cx="6737" cy="10106"/>
            </a:xfrm>
            <a:custGeom>
              <a:avLst/>
              <a:gdLst>
                <a:gd name="T0" fmla="*/ 0 w 2"/>
                <a:gd name="T1" fmla="*/ 0 h 3"/>
                <a:gd name="T2" fmla="*/ 0 w 2"/>
                <a:gd name="T3" fmla="*/ 3 h 3"/>
                <a:gd name="T4" fmla="*/ 2 w 2"/>
                <a:gd name="T5" fmla="*/ 3 h 3"/>
                <a:gd name="T6" fmla="*/ 1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0" y="3"/>
                    <a:pt x="1" y="3"/>
                    <a:pt x="2" y="3"/>
                  </a:cubicBezTo>
                  <a:cubicBezTo>
                    <a:pt x="1" y="0"/>
                    <a:pt x="1" y="0"/>
                    <a:pt x="1" y="0"/>
                  </a:cubicBezTo>
                  <a:cubicBezTo>
                    <a:pt x="1" y="0"/>
                    <a:pt x="0"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9" name="Freeform 1361"/>
            <p:cNvSpPr>
              <a:spLocks/>
            </p:cNvSpPr>
            <p:nvPr/>
          </p:nvSpPr>
          <p:spPr bwMode="auto">
            <a:xfrm>
              <a:off x="6894330" y="4107368"/>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2" y="3"/>
                    <a:pt x="2" y="3"/>
                  </a:cubicBezTo>
                  <a:cubicBezTo>
                    <a:pt x="2" y="0"/>
                    <a:pt x="2" y="0"/>
                    <a:pt x="2" y="0"/>
                  </a:cubicBezTo>
                  <a:cubicBezTo>
                    <a:pt x="1" y="0"/>
                    <a:pt x="1"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0" name="Freeform 1362"/>
            <p:cNvSpPr>
              <a:spLocks/>
            </p:cNvSpPr>
            <p:nvPr/>
          </p:nvSpPr>
          <p:spPr bwMode="auto">
            <a:xfrm>
              <a:off x="6479986" y="4090525"/>
              <a:ext cx="6737" cy="6737"/>
            </a:xfrm>
            <a:custGeom>
              <a:avLst/>
              <a:gdLst>
                <a:gd name="T0" fmla="*/ 0 w 2"/>
                <a:gd name="T1" fmla="*/ 0 h 2"/>
                <a:gd name="T2" fmla="*/ 0 w 2"/>
                <a:gd name="T3" fmla="*/ 2 h 2"/>
                <a:gd name="T4" fmla="*/ 1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1" y="2"/>
                  </a:cubicBezTo>
                  <a:cubicBezTo>
                    <a:pt x="2" y="0"/>
                    <a:pt x="2" y="0"/>
                    <a:pt x="2" y="0"/>
                  </a:cubicBezTo>
                  <a:cubicBezTo>
                    <a:pt x="1" y="0"/>
                    <a:pt x="0"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1" name="Freeform 1364"/>
            <p:cNvSpPr>
              <a:spLocks/>
            </p:cNvSpPr>
            <p:nvPr/>
          </p:nvSpPr>
          <p:spPr bwMode="auto">
            <a:xfrm>
              <a:off x="6223969" y="4090525"/>
              <a:ext cx="128009" cy="10106"/>
            </a:xfrm>
            <a:custGeom>
              <a:avLst/>
              <a:gdLst>
                <a:gd name="T0" fmla="*/ 0 w 38"/>
                <a:gd name="T1" fmla="*/ 0 h 3"/>
                <a:gd name="T2" fmla="*/ 0 w 38"/>
                <a:gd name="T3" fmla="*/ 3 h 3"/>
                <a:gd name="T4" fmla="*/ 38 w 38"/>
                <a:gd name="T5" fmla="*/ 3 h 3"/>
                <a:gd name="T6" fmla="*/ 38 w 38"/>
                <a:gd name="T7" fmla="*/ 1 h 3"/>
                <a:gd name="T8" fmla="*/ 0 w 38"/>
                <a:gd name="T9" fmla="*/ 0 h 3"/>
              </a:gdLst>
              <a:ahLst/>
              <a:cxnLst>
                <a:cxn ang="0">
                  <a:pos x="T0" y="T1"/>
                </a:cxn>
                <a:cxn ang="0">
                  <a:pos x="T2" y="T3"/>
                </a:cxn>
                <a:cxn ang="0">
                  <a:pos x="T4" y="T5"/>
                </a:cxn>
                <a:cxn ang="0">
                  <a:pos x="T6" y="T7"/>
                </a:cxn>
                <a:cxn ang="0">
                  <a:pos x="T8" y="T9"/>
                </a:cxn>
              </a:cxnLst>
              <a:rect l="0" t="0" r="r" b="b"/>
              <a:pathLst>
                <a:path w="38" h="3">
                  <a:moveTo>
                    <a:pt x="0" y="0"/>
                  </a:moveTo>
                  <a:cubicBezTo>
                    <a:pt x="0" y="1"/>
                    <a:pt x="0" y="2"/>
                    <a:pt x="0" y="3"/>
                  </a:cubicBezTo>
                  <a:cubicBezTo>
                    <a:pt x="13" y="3"/>
                    <a:pt x="25" y="3"/>
                    <a:pt x="38" y="3"/>
                  </a:cubicBezTo>
                  <a:cubicBezTo>
                    <a:pt x="38" y="3"/>
                    <a:pt x="38" y="2"/>
                    <a:pt x="38" y="1"/>
                  </a:cubicBezTo>
                  <a:cubicBezTo>
                    <a:pt x="26" y="1"/>
                    <a:pt x="13" y="1"/>
                    <a:pt x="0" y="0"/>
                  </a:cubicBezTo>
                </a:path>
              </a:pathLst>
            </a:custGeom>
            <a:solidFill>
              <a:srgbClr val="C2AA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2" name="Freeform 1365"/>
            <p:cNvSpPr>
              <a:spLocks/>
            </p:cNvSpPr>
            <p:nvPr/>
          </p:nvSpPr>
          <p:spPr bwMode="auto">
            <a:xfrm>
              <a:off x="6523779" y="410063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0"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3" name="Freeform 1366"/>
            <p:cNvSpPr>
              <a:spLocks/>
            </p:cNvSpPr>
            <p:nvPr/>
          </p:nvSpPr>
          <p:spPr bwMode="auto">
            <a:xfrm>
              <a:off x="6853906" y="4114106"/>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0"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4" name="Freeform 1367"/>
            <p:cNvSpPr>
              <a:spLocks/>
            </p:cNvSpPr>
            <p:nvPr/>
          </p:nvSpPr>
          <p:spPr bwMode="auto">
            <a:xfrm>
              <a:off x="6894330" y="4117474"/>
              <a:ext cx="6737" cy="10106"/>
            </a:xfrm>
            <a:custGeom>
              <a:avLst/>
              <a:gdLst>
                <a:gd name="T0" fmla="*/ 0 w 2"/>
                <a:gd name="T1" fmla="*/ 0 h 3"/>
                <a:gd name="T2" fmla="*/ 1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1" y="3"/>
                    <a:pt x="1" y="3"/>
                    <a:pt x="1" y="3"/>
                  </a:cubicBezTo>
                  <a:cubicBezTo>
                    <a:pt x="1" y="3"/>
                    <a:pt x="2" y="3"/>
                    <a:pt x="2" y="3"/>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5" name="Freeform 1368"/>
            <p:cNvSpPr>
              <a:spLocks/>
            </p:cNvSpPr>
            <p:nvPr/>
          </p:nvSpPr>
          <p:spPr bwMode="auto">
            <a:xfrm>
              <a:off x="6476617" y="4097262"/>
              <a:ext cx="6737" cy="10106"/>
            </a:xfrm>
            <a:custGeom>
              <a:avLst/>
              <a:gdLst>
                <a:gd name="T0" fmla="*/ 1 w 2"/>
                <a:gd name="T1" fmla="*/ 0 h 3"/>
                <a:gd name="T2" fmla="*/ 0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3"/>
                    <a:pt x="0" y="3"/>
                    <a:pt x="0" y="3"/>
                  </a:cubicBezTo>
                  <a:cubicBezTo>
                    <a:pt x="1" y="3"/>
                    <a:pt x="2" y="3"/>
                    <a:pt x="2" y="3"/>
                  </a:cubicBezTo>
                  <a:cubicBezTo>
                    <a:pt x="2" y="0"/>
                    <a:pt x="2" y="0"/>
                    <a:pt x="2" y="0"/>
                  </a:cubicBezTo>
                  <a:cubicBezTo>
                    <a:pt x="2" y="0"/>
                    <a:pt x="1" y="0"/>
                    <a:pt x="1"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6" name="Freeform 1370"/>
            <p:cNvSpPr>
              <a:spLocks/>
            </p:cNvSpPr>
            <p:nvPr/>
          </p:nvSpPr>
          <p:spPr bwMode="auto">
            <a:xfrm>
              <a:off x="6223969" y="4100631"/>
              <a:ext cx="128009" cy="10106"/>
            </a:xfrm>
            <a:custGeom>
              <a:avLst/>
              <a:gdLst>
                <a:gd name="T0" fmla="*/ 0 w 38"/>
                <a:gd name="T1" fmla="*/ 0 h 3"/>
                <a:gd name="T2" fmla="*/ 0 w 38"/>
                <a:gd name="T3" fmla="*/ 2 h 3"/>
                <a:gd name="T4" fmla="*/ 37 w 38"/>
                <a:gd name="T5" fmla="*/ 3 h 3"/>
                <a:gd name="T6" fmla="*/ 38 w 38"/>
                <a:gd name="T7" fmla="*/ 0 h 3"/>
                <a:gd name="T8" fmla="*/ 0 w 38"/>
                <a:gd name="T9" fmla="*/ 0 h 3"/>
              </a:gdLst>
              <a:ahLst/>
              <a:cxnLst>
                <a:cxn ang="0">
                  <a:pos x="T0" y="T1"/>
                </a:cxn>
                <a:cxn ang="0">
                  <a:pos x="T2" y="T3"/>
                </a:cxn>
                <a:cxn ang="0">
                  <a:pos x="T4" y="T5"/>
                </a:cxn>
                <a:cxn ang="0">
                  <a:pos x="T6" y="T7"/>
                </a:cxn>
                <a:cxn ang="0">
                  <a:pos x="T8" y="T9"/>
                </a:cxn>
              </a:cxnLst>
              <a:rect l="0" t="0" r="r" b="b"/>
              <a:pathLst>
                <a:path w="38" h="3">
                  <a:moveTo>
                    <a:pt x="0" y="0"/>
                  </a:moveTo>
                  <a:cubicBezTo>
                    <a:pt x="0" y="0"/>
                    <a:pt x="0" y="1"/>
                    <a:pt x="0" y="2"/>
                  </a:cubicBezTo>
                  <a:cubicBezTo>
                    <a:pt x="12" y="2"/>
                    <a:pt x="25" y="2"/>
                    <a:pt x="37" y="3"/>
                  </a:cubicBezTo>
                  <a:cubicBezTo>
                    <a:pt x="37" y="2"/>
                    <a:pt x="37" y="1"/>
                    <a:pt x="38" y="0"/>
                  </a:cubicBezTo>
                  <a:cubicBezTo>
                    <a:pt x="25" y="0"/>
                    <a:pt x="13" y="0"/>
                    <a:pt x="0" y="0"/>
                  </a:cubicBezTo>
                </a:path>
              </a:pathLst>
            </a:custGeom>
            <a:solidFill>
              <a:srgbClr val="C0A8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7" name="Freeform 1371"/>
            <p:cNvSpPr>
              <a:spLocks/>
            </p:cNvSpPr>
            <p:nvPr/>
          </p:nvSpPr>
          <p:spPr bwMode="auto">
            <a:xfrm>
              <a:off x="6520410" y="4107368"/>
              <a:ext cx="10106" cy="10106"/>
            </a:xfrm>
            <a:custGeom>
              <a:avLst/>
              <a:gdLst>
                <a:gd name="T0" fmla="*/ 1 w 3"/>
                <a:gd name="T1" fmla="*/ 0 h 3"/>
                <a:gd name="T2" fmla="*/ 0 w 3"/>
                <a:gd name="T3" fmla="*/ 3 h 3"/>
                <a:gd name="T4" fmla="*/ 2 w 3"/>
                <a:gd name="T5" fmla="*/ 3 h 3"/>
                <a:gd name="T6" fmla="*/ 3 w 3"/>
                <a:gd name="T7" fmla="*/ 0 h 3"/>
                <a:gd name="T8" fmla="*/ 1 w 3"/>
                <a:gd name="T9" fmla="*/ 0 h 3"/>
              </a:gdLst>
              <a:ahLst/>
              <a:cxnLst>
                <a:cxn ang="0">
                  <a:pos x="T0" y="T1"/>
                </a:cxn>
                <a:cxn ang="0">
                  <a:pos x="T2" y="T3"/>
                </a:cxn>
                <a:cxn ang="0">
                  <a:pos x="T4" y="T5"/>
                </a:cxn>
                <a:cxn ang="0">
                  <a:pos x="T6" y="T7"/>
                </a:cxn>
                <a:cxn ang="0">
                  <a:pos x="T8" y="T9"/>
                </a:cxn>
              </a:cxnLst>
              <a:rect l="0" t="0" r="r" b="b"/>
              <a:pathLst>
                <a:path w="3" h="3">
                  <a:moveTo>
                    <a:pt x="1" y="0"/>
                  </a:moveTo>
                  <a:cubicBezTo>
                    <a:pt x="0" y="3"/>
                    <a:pt x="0" y="3"/>
                    <a:pt x="0" y="3"/>
                  </a:cubicBezTo>
                  <a:cubicBezTo>
                    <a:pt x="1" y="3"/>
                    <a:pt x="2" y="3"/>
                    <a:pt x="2" y="3"/>
                  </a:cubicBezTo>
                  <a:cubicBezTo>
                    <a:pt x="3" y="0"/>
                    <a:pt x="3" y="0"/>
                    <a:pt x="3" y="0"/>
                  </a:cubicBezTo>
                  <a:cubicBezTo>
                    <a:pt x="2" y="0"/>
                    <a:pt x="1" y="0"/>
                    <a:pt x="1" y="0"/>
                  </a:cubicBezTo>
                </a:path>
              </a:pathLst>
            </a:custGeom>
            <a:solidFill>
              <a:srgbClr val="2B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8" name="Freeform 1372"/>
            <p:cNvSpPr>
              <a:spLocks/>
            </p:cNvSpPr>
            <p:nvPr/>
          </p:nvSpPr>
          <p:spPr bwMode="auto">
            <a:xfrm>
              <a:off x="6853906" y="4124212"/>
              <a:ext cx="6737" cy="13475"/>
            </a:xfrm>
            <a:custGeom>
              <a:avLst/>
              <a:gdLst>
                <a:gd name="T0" fmla="*/ 0 w 2"/>
                <a:gd name="T1" fmla="*/ 0 h 4"/>
                <a:gd name="T2" fmla="*/ 0 w 2"/>
                <a:gd name="T3" fmla="*/ 4 h 4"/>
                <a:gd name="T4" fmla="*/ 2 w 2"/>
                <a:gd name="T5" fmla="*/ 4 h 4"/>
                <a:gd name="T6" fmla="*/ 2 w 2"/>
                <a:gd name="T7" fmla="*/ 0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cubicBezTo>
                    <a:pt x="0" y="4"/>
                    <a:pt x="0" y="4"/>
                    <a:pt x="0" y="4"/>
                  </a:cubicBezTo>
                  <a:cubicBezTo>
                    <a:pt x="1" y="4"/>
                    <a:pt x="2" y="4"/>
                    <a:pt x="2" y="4"/>
                  </a:cubicBezTo>
                  <a:cubicBezTo>
                    <a:pt x="2" y="0"/>
                    <a:pt x="2" y="0"/>
                    <a:pt x="2" y="0"/>
                  </a:cubicBezTo>
                  <a:cubicBezTo>
                    <a:pt x="1" y="0"/>
                    <a:pt x="1" y="0"/>
                    <a:pt x="0" y="0"/>
                  </a:cubicBezTo>
                </a:path>
              </a:pathLst>
            </a:custGeom>
            <a:solidFill>
              <a:srgbClr val="2B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9" name="Freeform 1373"/>
            <p:cNvSpPr>
              <a:spLocks noEditPoints="1"/>
            </p:cNvSpPr>
            <p:nvPr/>
          </p:nvSpPr>
          <p:spPr bwMode="auto">
            <a:xfrm>
              <a:off x="6897698" y="4127580"/>
              <a:ext cx="13475" cy="138115"/>
            </a:xfrm>
            <a:custGeom>
              <a:avLst/>
              <a:gdLst>
                <a:gd name="T0" fmla="*/ 4 w 4"/>
                <a:gd name="T1" fmla="*/ 38 h 40"/>
                <a:gd name="T2" fmla="*/ 2 w 4"/>
                <a:gd name="T3" fmla="*/ 38 h 40"/>
                <a:gd name="T4" fmla="*/ 2 w 4"/>
                <a:gd name="T5" fmla="*/ 40 h 40"/>
                <a:gd name="T6" fmla="*/ 4 w 4"/>
                <a:gd name="T7" fmla="*/ 40 h 40"/>
                <a:gd name="T8" fmla="*/ 4 w 4"/>
                <a:gd name="T9" fmla="*/ 38 h 40"/>
                <a:gd name="T10" fmla="*/ 0 w 4"/>
                <a:gd name="T11" fmla="*/ 0 h 40"/>
                <a:gd name="T12" fmla="*/ 0 w 4"/>
                <a:gd name="T13" fmla="*/ 4 h 40"/>
                <a:gd name="T14" fmla="*/ 2 w 4"/>
                <a:gd name="T15" fmla="*/ 4 h 40"/>
                <a:gd name="T16" fmla="*/ 1 w 4"/>
                <a:gd name="T17" fmla="*/ 0 h 40"/>
                <a:gd name="T18" fmla="*/ 0 w 4"/>
                <a:gd name="T1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0">
                  <a:moveTo>
                    <a:pt x="4" y="38"/>
                  </a:moveTo>
                  <a:cubicBezTo>
                    <a:pt x="4" y="38"/>
                    <a:pt x="3" y="38"/>
                    <a:pt x="2" y="38"/>
                  </a:cubicBezTo>
                  <a:cubicBezTo>
                    <a:pt x="2" y="40"/>
                    <a:pt x="2" y="40"/>
                    <a:pt x="2" y="40"/>
                  </a:cubicBezTo>
                  <a:cubicBezTo>
                    <a:pt x="4" y="40"/>
                    <a:pt x="4" y="40"/>
                    <a:pt x="4" y="40"/>
                  </a:cubicBezTo>
                  <a:cubicBezTo>
                    <a:pt x="4" y="38"/>
                    <a:pt x="4" y="38"/>
                    <a:pt x="4" y="38"/>
                  </a:cubicBezTo>
                  <a:moveTo>
                    <a:pt x="0" y="0"/>
                  </a:moveTo>
                  <a:cubicBezTo>
                    <a:pt x="0" y="4"/>
                    <a:pt x="0" y="4"/>
                    <a:pt x="0" y="4"/>
                  </a:cubicBezTo>
                  <a:cubicBezTo>
                    <a:pt x="0" y="4"/>
                    <a:pt x="1" y="4"/>
                    <a:pt x="2" y="4"/>
                  </a:cubicBezTo>
                  <a:cubicBezTo>
                    <a:pt x="1" y="0"/>
                    <a:pt x="1" y="0"/>
                    <a:pt x="1" y="0"/>
                  </a:cubicBezTo>
                  <a:cubicBezTo>
                    <a:pt x="1" y="0"/>
                    <a:pt x="0" y="0"/>
                    <a:pt x="0" y="0"/>
                  </a:cubicBezTo>
                </a:path>
              </a:pathLst>
            </a:custGeom>
            <a:solidFill>
              <a:srgbClr val="2B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0" name="Freeform 1374"/>
            <p:cNvSpPr>
              <a:spLocks/>
            </p:cNvSpPr>
            <p:nvPr/>
          </p:nvSpPr>
          <p:spPr bwMode="auto">
            <a:xfrm>
              <a:off x="6476617" y="410736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B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1" name="Freeform 1376"/>
            <p:cNvSpPr>
              <a:spLocks/>
            </p:cNvSpPr>
            <p:nvPr/>
          </p:nvSpPr>
          <p:spPr bwMode="auto">
            <a:xfrm>
              <a:off x="6220600" y="4107368"/>
              <a:ext cx="128009" cy="10106"/>
            </a:xfrm>
            <a:custGeom>
              <a:avLst/>
              <a:gdLst>
                <a:gd name="T0" fmla="*/ 1 w 38"/>
                <a:gd name="T1" fmla="*/ 0 h 3"/>
                <a:gd name="T2" fmla="*/ 0 w 38"/>
                <a:gd name="T3" fmla="*/ 2 h 3"/>
                <a:gd name="T4" fmla="*/ 38 w 38"/>
                <a:gd name="T5" fmla="*/ 3 h 3"/>
                <a:gd name="T6" fmla="*/ 38 w 38"/>
                <a:gd name="T7" fmla="*/ 1 h 3"/>
                <a:gd name="T8" fmla="*/ 1 w 38"/>
                <a:gd name="T9" fmla="*/ 0 h 3"/>
              </a:gdLst>
              <a:ahLst/>
              <a:cxnLst>
                <a:cxn ang="0">
                  <a:pos x="T0" y="T1"/>
                </a:cxn>
                <a:cxn ang="0">
                  <a:pos x="T2" y="T3"/>
                </a:cxn>
                <a:cxn ang="0">
                  <a:pos x="T4" y="T5"/>
                </a:cxn>
                <a:cxn ang="0">
                  <a:pos x="T6" y="T7"/>
                </a:cxn>
                <a:cxn ang="0">
                  <a:pos x="T8" y="T9"/>
                </a:cxn>
              </a:cxnLst>
              <a:rect l="0" t="0" r="r" b="b"/>
              <a:pathLst>
                <a:path w="38" h="3">
                  <a:moveTo>
                    <a:pt x="1" y="0"/>
                  </a:moveTo>
                  <a:cubicBezTo>
                    <a:pt x="1" y="0"/>
                    <a:pt x="0" y="1"/>
                    <a:pt x="0" y="2"/>
                  </a:cubicBezTo>
                  <a:cubicBezTo>
                    <a:pt x="13" y="2"/>
                    <a:pt x="26" y="3"/>
                    <a:pt x="38" y="3"/>
                  </a:cubicBezTo>
                  <a:cubicBezTo>
                    <a:pt x="38" y="2"/>
                    <a:pt x="38" y="2"/>
                    <a:pt x="38" y="1"/>
                  </a:cubicBezTo>
                  <a:cubicBezTo>
                    <a:pt x="26" y="0"/>
                    <a:pt x="13" y="0"/>
                    <a:pt x="1" y="0"/>
                  </a:cubicBezTo>
                </a:path>
              </a:pathLst>
            </a:custGeom>
            <a:solidFill>
              <a:srgbClr val="BEA6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2" name="Freeform 1377"/>
            <p:cNvSpPr>
              <a:spLocks/>
            </p:cNvSpPr>
            <p:nvPr/>
          </p:nvSpPr>
          <p:spPr bwMode="auto">
            <a:xfrm>
              <a:off x="6520410" y="4117474"/>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B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3" name="Freeform 1378"/>
            <p:cNvSpPr>
              <a:spLocks/>
            </p:cNvSpPr>
            <p:nvPr/>
          </p:nvSpPr>
          <p:spPr bwMode="auto">
            <a:xfrm>
              <a:off x="6853906" y="4137686"/>
              <a:ext cx="6737" cy="20212"/>
            </a:xfrm>
            <a:custGeom>
              <a:avLst/>
              <a:gdLst>
                <a:gd name="T0" fmla="*/ 0 w 2"/>
                <a:gd name="T1" fmla="*/ 0 h 5"/>
                <a:gd name="T2" fmla="*/ 1 w 2"/>
                <a:gd name="T3" fmla="*/ 4 h 5"/>
                <a:gd name="T4" fmla="*/ 2 w 2"/>
                <a:gd name="T5" fmla="*/ 5 h 5"/>
                <a:gd name="T6" fmla="*/ 2 w 2"/>
                <a:gd name="T7" fmla="*/ 0 h 5"/>
                <a:gd name="T8" fmla="*/ 0 w 2"/>
                <a:gd name="T9" fmla="*/ 0 h 5"/>
              </a:gdLst>
              <a:ahLst/>
              <a:cxnLst>
                <a:cxn ang="0">
                  <a:pos x="T0" y="T1"/>
                </a:cxn>
                <a:cxn ang="0">
                  <a:pos x="T2" y="T3"/>
                </a:cxn>
                <a:cxn ang="0">
                  <a:pos x="T4" y="T5"/>
                </a:cxn>
                <a:cxn ang="0">
                  <a:pos x="T6" y="T7"/>
                </a:cxn>
                <a:cxn ang="0">
                  <a:pos x="T8" y="T9"/>
                </a:cxn>
              </a:cxnLst>
              <a:rect l="0" t="0" r="r" b="b"/>
              <a:pathLst>
                <a:path w="2" h="5">
                  <a:moveTo>
                    <a:pt x="0" y="0"/>
                  </a:moveTo>
                  <a:cubicBezTo>
                    <a:pt x="1" y="4"/>
                    <a:pt x="1" y="4"/>
                    <a:pt x="1" y="4"/>
                  </a:cubicBezTo>
                  <a:cubicBezTo>
                    <a:pt x="1" y="4"/>
                    <a:pt x="2" y="4"/>
                    <a:pt x="2" y="5"/>
                  </a:cubicBezTo>
                  <a:cubicBezTo>
                    <a:pt x="2" y="0"/>
                    <a:pt x="2" y="0"/>
                    <a:pt x="2" y="0"/>
                  </a:cubicBezTo>
                  <a:cubicBezTo>
                    <a:pt x="2" y="0"/>
                    <a:pt x="1" y="0"/>
                    <a:pt x="0" y="0"/>
                  </a:cubicBezTo>
                </a:path>
              </a:pathLst>
            </a:custGeom>
            <a:solidFill>
              <a:srgbClr val="2B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4" name="Freeform 1379"/>
            <p:cNvSpPr>
              <a:spLocks noEditPoints="1"/>
            </p:cNvSpPr>
            <p:nvPr/>
          </p:nvSpPr>
          <p:spPr bwMode="auto">
            <a:xfrm>
              <a:off x="6897698" y="4141055"/>
              <a:ext cx="13475" cy="117903"/>
            </a:xfrm>
            <a:custGeom>
              <a:avLst/>
              <a:gdLst>
                <a:gd name="T0" fmla="*/ 4 w 4"/>
                <a:gd name="T1" fmla="*/ 29 h 34"/>
                <a:gd name="T2" fmla="*/ 2 w 4"/>
                <a:gd name="T3" fmla="*/ 29 h 34"/>
                <a:gd name="T4" fmla="*/ 2 w 4"/>
                <a:gd name="T5" fmla="*/ 34 h 34"/>
                <a:gd name="T6" fmla="*/ 4 w 4"/>
                <a:gd name="T7" fmla="*/ 34 h 34"/>
                <a:gd name="T8" fmla="*/ 4 w 4"/>
                <a:gd name="T9" fmla="*/ 29 h 34"/>
                <a:gd name="T10" fmla="*/ 0 w 4"/>
                <a:gd name="T11" fmla="*/ 0 h 34"/>
                <a:gd name="T12" fmla="*/ 0 w 4"/>
                <a:gd name="T13" fmla="*/ 5 h 34"/>
                <a:gd name="T14" fmla="*/ 2 w 4"/>
                <a:gd name="T15" fmla="*/ 5 h 34"/>
                <a:gd name="T16" fmla="*/ 2 w 4"/>
                <a:gd name="T17" fmla="*/ 0 h 34"/>
                <a:gd name="T18" fmla="*/ 0 w 4"/>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34">
                  <a:moveTo>
                    <a:pt x="4" y="29"/>
                  </a:moveTo>
                  <a:cubicBezTo>
                    <a:pt x="3" y="29"/>
                    <a:pt x="3" y="29"/>
                    <a:pt x="2" y="29"/>
                  </a:cubicBezTo>
                  <a:cubicBezTo>
                    <a:pt x="2" y="34"/>
                    <a:pt x="2" y="34"/>
                    <a:pt x="2" y="34"/>
                  </a:cubicBezTo>
                  <a:cubicBezTo>
                    <a:pt x="3" y="34"/>
                    <a:pt x="4" y="34"/>
                    <a:pt x="4" y="34"/>
                  </a:cubicBezTo>
                  <a:cubicBezTo>
                    <a:pt x="4" y="29"/>
                    <a:pt x="4" y="29"/>
                    <a:pt x="4" y="29"/>
                  </a:cubicBezTo>
                  <a:moveTo>
                    <a:pt x="0" y="0"/>
                  </a:moveTo>
                  <a:cubicBezTo>
                    <a:pt x="0" y="5"/>
                    <a:pt x="0" y="5"/>
                    <a:pt x="0" y="5"/>
                  </a:cubicBezTo>
                  <a:cubicBezTo>
                    <a:pt x="1" y="5"/>
                    <a:pt x="1" y="5"/>
                    <a:pt x="2" y="5"/>
                  </a:cubicBezTo>
                  <a:cubicBezTo>
                    <a:pt x="2" y="0"/>
                    <a:pt x="2" y="0"/>
                    <a:pt x="2" y="0"/>
                  </a:cubicBezTo>
                  <a:cubicBezTo>
                    <a:pt x="1" y="0"/>
                    <a:pt x="0" y="0"/>
                    <a:pt x="0" y="0"/>
                  </a:cubicBezTo>
                </a:path>
              </a:pathLst>
            </a:custGeom>
            <a:solidFill>
              <a:srgbClr val="2B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5" name="Freeform 1380"/>
            <p:cNvSpPr>
              <a:spLocks/>
            </p:cNvSpPr>
            <p:nvPr/>
          </p:nvSpPr>
          <p:spPr bwMode="auto">
            <a:xfrm>
              <a:off x="6476617" y="4114106"/>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1" y="0"/>
                    <a:pt x="0" y="0"/>
                  </a:cubicBezTo>
                </a:path>
              </a:pathLst>
            </a:custGeom>
            <a:solidFill>
              <a:srgbClr val="2B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6" name="Freeform 1382"/>
            <p:cNvSpPr>
              <a:spLocks/>
            </p:cNvSpPr>
            <p:nvPr/>
          </p:nvSpPr>
          <p:spPr bwMode="auto">
            <a:xfrm>
              <a:off x="6220600" y="4114106"/>
              <a:ext cx="128009" cy="13475"/>
            </a:xfrm>
            <a:custGeom>
              <a:avLst/>
              <a:gdLst>
                <a:gd name="T0" fmla="*/ 0 w 38"/>
                <a:gd name="T1" fmla="*/ 0 h 4"/>
                <a:gd name="T2" fmla="*/ 0 w 38"/>
                <a:gd name="T3" fmla="*/ 2 h 4"/>
                <a:gd name="T4" fmla="*/ 37 w 38"/>
                <a:gd name="T5" fmla="*/ 4 h 4"/>
                <a:gd name="T6" fmla="*/ 38 w 38"/>
                <a:gd name="T7" fmla="*/ 1 h 4"/>
                <a:gd name="T8" fmla="*/ 0 w 38"/>
                <a:gd name="T9" fmla="*/ 0 h 4"/>
              </a:gdLst>
              <a:ahLst/>
              <a:cxnLst>
                <a:cxn ang="0">
                  <a:pos x="T0" y="T1"/>
                </a:cxn>
                <a:cxn ang="0">
                  <a:pos x="T2" y="T3"/>
                </a:cxn>
                <a:cxn ang="0">
                  <a:pos x="T4" y="T5"/>
                </a:cxn>
                <a:cxn ang="0">
                  <a:pos x="T6" y="T7"/>
                </a:cxn>
                <a:cxn ang="0">
                  <a:pos x="T8" y="T9"/>
                </a:cxn>
              </a:cxnLst>
              <a:rect l="0" t="0" r="r" b="b"/>
              <a:pathLst>
                <a:path w="38" h="4">
                  <a:moveTo>
                    <a:pt x="0" y="0"/>
                  </a:moveTo>
                  <a:cubicBezTo>
                    <a:pt x="0" y="1"/>
                    <a:pt x="0" y="1"/>
                    <a:pt x="0" y="2"/>
                  </a:cubicBezTo>
                  <a:cubicBezTo>
                    <a:pt x="13" y="3"/>
                    <a:pt x="25" y="3"/>
                    <a:pt x="37" y="4"/>
                  </a:cubicBezTo>
                  <a:cubicBezTo>
                    <a:pt x="37" y="3"/>
                    <a:pt x="38" y="2"/>
                    <a:pt x="38" y="1"/>
                  </a:cubicBezTo>
                  <a:cubicBezTo>
                    <a:pt x="26" y="1"/>
                    <a:pt x="13" y="0"/>
                    <a:pt x="0" y="0"/>
                  </a:cubicBezTo>
                </a:path>
              </a:pathLst>
            </a:custGeom>
            <a:solidFill>
              <a:srgbClr val="BBA4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7" name="Freeform 1383"/>
            <p:cNvSpPr>
              <a:spLocks/>
            </p:cNvSpPr>
            <p:nvPr/>
          </p:nvSpPr>
          <p:spPr bwMode="auto">
            <a:xfrm>
              <a:off x="6520410" y="4124212"/>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8" name="Freeform 1384"/>
            <p:cNvSpPr>
              <a:spLocks/>
            </p:cNvSpPr>
            <p:nvPr/>
          </p:nvSpPr>
          <p:spPr bwMode="auto">
            <a:xfrm>
              <a:off x="6857275" y="4154529"/>
              <a:ext cx="6737" cy="26949"/>
            </a:xfrm>
            <a:custGeom>
              <a:avLst/>
              <a:gdLst>
                <a:gd name="T0" fmla="*/ 0 w 2"/>
                <a:gd name="T1" fmla="*/ 0 h 8"/>
                <a:gd name="T2" fmla="*/ 0 w 2"/>
                <a:gd name="T3" fmla="*/ 7 h 8"/>
                <a:gd name="T4" fmla="*/ 2 w 2"/>
                <a:gd name="T5" fmla="*/ 8 h 8"/>
                <a:gd name="T6" fmla="*/ 2 w 2"/>
                <a:gd name="T7" fmla="*/ 8 h 8"/>
                <a:gd name="T8" fmla="*/ 1 w 2"/>
                <a:gd name="T9" fmla="*/ 1 h 8"/>
                <a:gd name="T10" fmla="*/ 0 w 2"/>
                <a:gd name="T11" fmla="*/ 0 h 8"/>
              </a:gdLst>
              <a:ahLst/>
              <a:cxnLst>
                <a:cxn ang="0">
                  <a:pos x="T0" y="T1"/>
                </a:cxn>
                <a:cxn ang="0">
                  <a:pos x="T2" y="T3"/>
                </a:cxn>
                <a:cxn ang="0">
                  <a:pos x="T4" y="T5"/>
                </a:cxn>
                <a:cxn ang="0">
                  <a:pos x="T6" y="T7"/>
                </a:cxn>
                <a:cxn ang="0">
                  <a:pos x="T8" y="T9"/>
                </a:cxn>
                <a:cxn ang="0">
                  <a:pos x="T10" y="T11"/>
                </a:cxn>
              </a:cxnLst>
              <a:rect l="0" t="0" r="r" b="b"/>
              <a:pathLst>
                <a:path w="2" h="8">
                  <a:moveTo>
                    <a:pt x="0" y="0"/>
                  </a:moveTo>
                  <a:cubicBezTo>
                    <a:pt x="0" y="7"/>
                    <a:pt x="0" y="7"/>
                    <a:pt x="0" y="7"/>
                  </a:cubicBezTo>
                  <a:cubicBezTo>
                    <a:pt x="1" y="7"/>
                    <a:pt x="1" y="8"/>
                    <a:pt x="2" y="8"/>
                  </a:cubicBezTo>
                  <a:cubicBezTo>
                    <a:pt x="2" y="8"/>
                    <a:pt x="2" y="8"/>
                    <a:pt x="2" y="8"/>
                  </a:cubicBezTo>
                  <a:cubicBezTo>
                    <a:pt x="1" y="1"/>
                    <a:pt x="1" y="1"/>
                    <a:pt x="1" y="1"/>
                  </a:cubicBezTo>
                  <a:cubicBezTo>
                    <a:pt x="1" y="0"/>
                    <a:pt x="0"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9" name="Freeform 1385"/>
            <p:cNvSpPr>
              <a:spLocks/>
            </p:cNvSpPr>
            <p:nvPr/>
          </p:nvSpPr>
          <p:spPr bwMode="auto">
            <a:xfrm>
              <a:off x="6897698" y="4161267"/>
              <a:ext cx="13475" cy="80848"/>
            </a:xfrm>
            <a:custGeom>
              <a:avLst/>
              <a:gdLst>
                <a:gd name="T0" fmla="*/ 0 w 4"/>
                <a:gd name="T1" fmla="*/ 0 h 24"/>
                <a:gd name="T2" fmla="*/ 2 w 4"/>
                <a:gd name="T3" fmla="*/ 24 h 24"/>
                <a:gd name="T4" fmla="*/ 4 w 4"/>
                <a:gd name="T5" fmla="*/ 24 h 24"/>
                <a:gd name="T6" fmla="*/ 2 w 4"/>
                <a:gd name="T7" fmla="*/ 0 h 24"/>
                <a:gd name="T8" fmla="*/ 0 w 4"/>
                <a:gd name="T9" fmla="*/ 0 h 24"/>
              </a:gdLst>
              <a:ahLst/>
              <a:cxnLst>
                <a:cxn ang="0">
                  <a:pos x="T0" y="T1"/>
                </a:cxn>
                <a:cxn ang="0">
                  <a:pos x="T2" y="T3"/>
                </a:cxn>
                <a:cxn ang="0">
                  <a:pos x="T4" y="T5"/>
                </a:cxn>
                <a:cxn ang="0">
                  <a:pos x="T6" y="T7"/>
                </a:cxn>
                <a:cxn ang="0">
                  <a:pos x="T8" y="T9"/>
                </a:cxn>
              </a:cxnLst>
              <a:rect l="0" t="0" r="r" b="b"/>
              <a:pathLst>
                <a:path w="4" h="24">
                  <a:moveTo>
                    <a:pt x="0" y="0"/>
                  </a:moveTo>
                  <a:cubicBezTo>
                    <a:pt x="2" y="24"/>
                    <a:pt x="2" y="24"/>
                    <a:pt x="2" y="24"/>
                  </a:cubicBezTo>
                  <a:cubicBezTo>
                    <a:pt x="3" y="24"/>
                    <a:pt x="3" y="24"/>
                    <a:pt x="4" y="24"/>
                  </a:cubicBezTo>
                  <a:cubicBezTo>
                    <a:pt x="2" y="0"/>
                    <a:pt x="2" y="0"/>
                    <a:pt x="2" y="0"/>
                  </a:cubicBezTo>
                  <a:cubicBezTo>
                    <a:pt x="1"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0" name="Freeform 1386"/>
            <p:cNvSpPr>
              <a:spLocks/>
            </p:cNvSpPr>
            <p:nvPr/>
          </p:nvSpPr>
          <p:spPr bwMode="auto">
            <a:xfrm>
              <a:off x="6476617" y="4124212"/>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0" y="3"/>
                    <a:pt x="1" y="3"/>
                    <a:pt x="2" y="3"/>
                  </a:cubicBezTo>
                  <a:cubicBezTo>
                    <a:pt x="2" y="0"/>
                    <a:pt x="2" y="0"/>
                    <a:pt x="2" y="0"/>
                  </a:cubicBezTo>
                  <a:cubicBezTo>
                    <a:pt x="1"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1" name="Freeform 1388"/>
            <p:cNvSpPr>
              <a:spLocks/>
            </p:cNvSpPr>
            <p:nvPr/>
          </p:nvSpPr>
          <p:spPr bwMode="auto">
            <a:xfrm>
              <a:off x="6220600" y="4120843"/>
              <a:ext cx="124640" cy="13475"/>
            </a:xfrm>
            <a:custGeom>
              <a:avLst/>
              <a:gdLst>
                <a:gd name="T0" fmla="*/ 0 w 37"/>
                <a:gd name="T1" fmla="*/ 0 h 4"/>
                <a:gd name="T2" fmla="*/ 0 w 37"/>
                <a:gd name="T3" fmla="*/ 3 h 4"/>
                <a:gd name="T4" fmla="*/ 37 w 37"/>
                <a:gd name="T5" fmla="*/ 4 h 4"/>
                <a:gd name="T6" fmla="*/ 37 w 37"/>
                <a:gd name="T7" fmla="*/ 2 h 4"/>
                <a:gd name="T8" fmla="*/ 0 w 37"/>
                <a:gd name="T9" fmla="*/ 0 h 4"/>
              </a:gdLst>
              <a:ahLst/>
              <a:cxnLst>
                <a:cxn ang="0">
                  <a:pos x="T0" y="T1"/>
                </a:cxn>
                <a:cxn ang="0">
                  <a:pos x="T2" y="T3"/>
                </a:cxn>
                <a:cxn ang="0">
                  <a:pos x="T4" y="T5"/>
                </a:cxn>
                <a:cxn ang="0">
                  <a:pos x="T6" y="T7"/>
                </a:cxn>
                <a:cxn ang="0">
                  <a:pos x="T8" y="T9"/>
                </a:cxn>
              </a:cxnLst>
              <a:rect l="0" t="0" r="r" b="b"/>
              <a:pathLst>
                <a:path w="37" h="4">
                  <a:moveTo>
                    <a:pt x="0" y="0"/>
                  </a:moveTo>
                  <a:cubicBezTo>
                    <a:pt x="0" y="1"/>
                    <a:pt x="0" y="2"/>
                    <a:pt x="0" y="3"/>
                  </a:cubicBezTo>
                  <a:cubicBezTo>
                    <a:pt x="13" y="3"/>
                    <a:pt x="25" y="4"/>
                    <a:pt x="37" y="4"/>
                  </a:cubicBezTo>
                  <a:cubicBezTo>
                    <a:pt x="37" y="3"/>
                    <a:pt x="37" y="3"/>
                    <a:pt x="37" y="2"/>
                  </a:cubicBezTo>
                  <a:cubicBezTo>
                    <a:pt x="25" y="1"/>
                    <a:pt x="13" y="1"/>
                    <a:pt x="0" y="0"/>
                  </a:cubicBezTo>
                </a:path>
              </a:pathLst>
            </a:custGeom>
            <a:solidFill>
              <a:srgbClr val="B9A1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2" name="Freeform 1389"/>
            <p:cNvSpPr>
              <a:spLocks/>
            </p:cNvSpPr>
            <p:nvPr/>
          </p:nvSpPr>
          <p:spPr bwMode="auto">
            <a:xfrm>
              <a:off x="6520410" y="4134317"/>
              <a:ext cx="6737" cy="16843"/>
            </a:xfrm>
            <a:custGeom>
              <a:avLst/>
              <a:gdLst>
                <a:gd name="T0" fmla="*/ 0 w 2"/>
                <a:gd name="T1" fmla="*/ 0 h 4"/>
                <a:gd name="T2" fmla="*/ 0 w 2"/>
                <a:gd name="T3" fmla="*/ 4 h 4"/>
                <a:gd name="T4" fmla="*/ 2 w 2"/>
                <a:gd name="T5" fmla="*/ 4 h 4"/>
                <a:gd name="T6" fmla="*/ 2 w 2"/>
                <a:gd name="T7" fmla="*/ 0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cubicBezTo>
                    <a:pt x="0" y="4"/>
                    <a:pt x="0" y="4"/>
                    <a:pt x="0" y="4"/>
                  </a:cubicBezTo>
                  <a:cubicBezTo>
                    <a:pt x="0" y="4"/>
                    <a:pt x="1" y="4"/>
                    <a:pt x="2" y="4"/>
                  </a:cubicBezTo>
                  <a:cubicBezTo>
                    <a:pt x="2" y="0"/>
                    <a:pt x="2" y="0"/>
                    <a:pt x="2" y="0"/>
                  </a:cubicBezTo>
                  <a:cubicBezTo>
                    <a:pt x="1" y="0"/>
                    <a:pt x="1" y="0"/>
                    <a:pt x="0" y="0"/>
                  </a:cubicBezTo>
                </a:path>
              </a:pathLst>
            </a:custGeom>
            <a:solidFill>
              <a:srgbClr val="2825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3" name="Freeform 1390"/>
            <p:cNvSpPr>
              <a:spLocks/>
            </p:cNvSpPr>
            <p:nvPr/>
          </p:nvSpPr>
          <p:spPr bwMode="auto">
            <a:xfrm>
              <a:off x="6857275" y="4178110"/>
              <a:ext cx="6737" cy="3369"/>
            </a:xfrm>
            <a:custGeom>
              <a:avLst/>
              <a:gdLst>
                <a:gd name="T0" fmla="*/ 0 w 2"/>
                <a:gd name="T1" fmla="*/ 0 h 1"/>
                <a:gd name="T2" fmla="*/ 0 w 2"/>
                <a:gd name="T3" fmla="*/ 1 h 1"/>
                <a:gd name="T4" fmla="*/ 2 w 2"/>
                <a:gd name="T5" fmla="*/ 1 h 1"/>
                <a:gd name="T6" fmla="*/ 0 w 2"/>
                <a:gd name="T7" fmla="*/ 0 h 1"/>
              </a:gdLst>
              <a:ahLst/>
              <a:cxnLst>
                <a:cxn ang="0">
                  <a:pos x="T0" y="T1"/>
                </a:cxn>
                <a:cxn ang="0">
                  <a:pos x="T2" y="T3"/>
                </a:cxn>
                <a:cxn ang="0">
                  <a:pos x="T4" y="T5"/>
                </a:cxn>
                <a:cxn ang="0">
                  <a:pos x="T6" y="T7"/>
                </a:cxn>
              </a:cxnLst>
              <a:rect l="0" t="0" r="r" b="b"/>
              <a:pathLst>
                <a:path w="2" h="1">
                  <a:moveTo>
                    <a:pt x="0" y="0"/>
                  </a:moveTo>
                  <a:cubicBezTo>
                    <a:pt x="0" y="1"/>
                    <a:pt x="0" y="1"/>
                    <a:pt x="0" y="1"/>
                  </a:cubicBezTo>
                  <a:cubicBezTo>
                    <a:pt x="2" y="1"/>
                    <a:pt x="2" y="1"/>
                    <a:pt x="2" y="1"/>
                  </a:cubicBezTo>
                  <a:cubicBezTo>
                    <a:pt x="1" y="1"/>
                    <a:pt x="1" y="0"/>
                    <a:pt x="0" y="0"/>
                  </a:cubicBezTo>
                </a:path>
              </a:pathLst>
            </a:custGeom>
            <a:solidFill>
              <a:srgbClr val="2825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4" name="Freeform 1391"/>
            <p:cNvSpPr>
              <a:spLocks noEditPoints="1"/>
            </p:cNvSpPr>
            <p:nvPr/>
          </p:nvSpPr>
          <p:spPr bwMode="auto">
            <a:xfrm>
              <a:off x="6466512" y="4134317"/>
              <a:ext cx="16843" cy="131377"/>
            </a:xfrm>
            <a:custGeom>
              <a:avLst/>
              <a:gdLst>
                <a:gd name="T0" fmla="*/ 2 w 5"/>
                <a:gd name="T1" fmla="*/ 35 h 38"/>
                <a:gd name="T2" fmla="*/ 0 w 5"/>
                <a:gd name="T3" fmla="*/ 36 h 38"/>
                <a:gd name="T4" fmla="*/ 0 w 5"/>
                <a:gd name="T5" fmla="*/ 38 h 38"/>
                <a:gd name="T6" fmla="*/ 2 w 5"/>
                <a:gd name="T7" fmla="*/ 38 h 38"/>
                <a:gd name="T8" fmla="*/ 2 w 5"/>
                <a:gd name="T9" fmla="*/ 35 h 38"/>
                <a:gd name="T10" fmla="*/ 3 w 5"/>
                <a:gd name="T11" fmla="*/ 0 h 38"/>
                <a:gd name="T12" fmla="*/ 3 w 5"/>
                <a:gd name="T13" fmla="*/ 3 h 38"/>
                <a:gd name="T14" fmla="*/ 4 w 5"/>
                <a:gd name="T15" fmla="*/ 3 h 38"/>
                <a:gd name="T16" fmla="*/ 5 w 5"/>
                <a:gd name="T17" fmla="*/ 0 h 38"/>
                <a:gd name="T18" fmla="*/ 3 w 5"/>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8">
                  <a:moveTo>
                    <a:pt x="2" y="35"/>
                  </a:moveTo>
                  <a:cubicBezTo>
                    <a:pt x="1" y="35"/>
                    <a:pt x="1" y="35"/>
                    <a:pt x="0" y="36"/>
                  </a:cubicBezTo>
                  <a:cubicBezTo>
                    <a:pt x="0" y="38"/>
                    <a:pt x="0" y="38"/>
                    <a:pt x="0" y="38"/>
                  </a:cubicBezTo>
                  <a:cubicBezTo>
                    <a:pt x="2" y="38"/>
                    <a:pt x="2" y="38"/>
                    <a:pt x="2" y="38"/>
                  </a:cubicBezTo>
                  <a:cubicBezTo>
                    <a:pt x="2" y="35"/>
                    <a:pt x="2" y="35"/>
                    <a:pt x="2" y="35"/>
                  </a:cubicBezTo>
                  <a:moveTo>
                    <a:pt x="3" y="0"/>
                  </a:moveTo>
                  <a:cubicBezTo>
                    <a:pt x="3" y="3"/>
                    <a:pt x="3" y="3"/>
                    <a:pt x="3" y="3"/>
                  </a:cubicBezTo>
                  <a:cubicBezTo>
                    <a:pt x="3" y="3"/>
                    <a:pt x="4" y="3"/>
                    <a:pt x="4" y="3"/>
                  </a:cubicBezTo>
                  <a:cubicBezTo>
                    <a:pt x="5" y="0"/>
                    <a:pt x="5" y="0"/>
                    <a:pt x="5" y="0"/>
                  </a:cubicBezTo>
                  <a:cubicBezTo>
                    <a:pt x="4" y="0"/>
                    <a:pt x="3" y="0"/>
                    <a:pt x="3" y="0"/>
                  </a:cubicBezTo>
                </a:path>
              </a:pathLst>
            </a:custGeom>
            <a:solidFill>
              <a:srgbClr val="2825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5" name="Freeform 1393"/>
            <p:cNvSpPr>
              <a:spLocks/>
            </p:cNvSpPr>
            <p:nvPr/>
          </p:nvSpPr>
          <p:spPr bwMode="auto">
            <a:xfrm>
              <a:off x="6220600" y="4130949"/>
              <a:ext cx="124640" cy="16843"/>
            </a:xfrm>
            <a:custGeom>
              <a:avLst/>
              <a:gdLst>
                <a:gd name="T0" fmla="*/ 0 w 37"/>
                <a:gd name="T1" fmla="*/ 0 h 4"/>
                <a:gd name="T2" fmla="*/ 0 w 37"/>
                <a:gd name="T3" fmla="*/ 2 h 4"/>
                <a:gd name="T4" fmla="*/ 36 w 37"/>
                <a:gd name="T5" fmla="*/ 4 h 4"/>
                <a:gd name="T6" fmla="*/ 37 w 37"/>
                <a:gd name="T7" fmla="*/ 1 h 4"/>
                <a:gd name="T8" fmla="*/ 0 w 37"/>
                <a:gd name="T9" fmla="*/ 0 h 4"/>
              </a:gdLst>
              <a:ahLst/>
              <a:cxnLst>
                <a:cxn ang="0">
                  <a:pos x="T0" y="T1"/>
                </a:cxn>
                <a:cxn ang="0">
                  <a:pos x="T2" y="T3"/>
                </a:cxn>
                <a:cxn ang="0">
                  <a:pos x="T4" y="T5"/>
                </a:cxn>
                <a:cxn ang="0">
                  <a:pos x="T6" y="T7"/>
                </a:cxn>
                <a:cxn ang="0">
                  <a:pos x="T8" y="T9"/>
                </a:cxn>
              </a:cxnLst>
              <a:rect l="0" t="0" r="r" b="b"/>
              <a:pathLst>
                <a:path w="37" h="4">
                  <a:moveTo>
                    <a:pt x="0" y="0"/>
                  </a:moveTo>
                  <a:cubicBezTo>
                    <a:pt x="0" y="1"/>
                    <a:pt x="0" y="1"/>
                    <a:pt x="0" y="2"/>
                  </a:cubicBezTo>
                  <a:cubicBezTo>
                    <a:pt x="13" y="3"/>
                    <a:pt x="25" y="3"/>
                    <a:pt x="36" y="4"/>
                  </a:cubicBezTo>
                  <a:cubicBezTo>
                    <a:pt x="36" y="3"/>
                    <a:pt x="37" y="2"/>
                    <a:pt x="37" y="1"/>
                  </a:cubicBezTo>
                  <a:cubicBezTo>
                    <a:pt x="25" y="1"/>
                    <a:pt x="13" y="0"/>
                    <a:pt x="0" y="0"/>
                  </a:cubicBezTo>
                </a:path>
              </a:pathLst>
            </a:custGeom>
            <a:solidFill>
              <a:srgbClr val="B59E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6" name="Freeform 1394"/>
            <p:cNvSpPr>
              <a:spLocks/>
            </p:cNvSpPr>
            <p:nvPr/>
          </p:nvSpPr>
          <p:spPr bwMode="auto">
            <a:xfrm>
              <a:off x="6517041" y="4151161"/>
              <a:ext cx="10106" cy="16843"/>
            </a:xfrm>
            <a:custGeom>
              <a:avLst/>
              <a:gdLst>
                <a:gd name="T0" fmla="*/ 1 w 3"/>
                <a:gd name="T1" fmla="*/ 0 h 5"/>
                <a:gd name="T2" fmla="*/ 0 w 3"/>
                <a:gd name="T3" fmla="*/ 4 h 5"/>
                <a:gd name="T4" fmla="*/ 2 w 3"/>
                <a:gd name="T5" fmla="*/ 5 h 5"/>
                <a:gd name="T6" fmla="*/ 3 w 3"/>
                <a:gd name="T7" fmla="*/ 0 h 5"/>
                <a:gd name="T8" fmla="*/ 1 w 3"/>
                <a:gd name="T9" fmla="*/ 0 h 5"/>
              </a:gdLst>
              <a:ahLst/>
              <a:cxnLst>
                <a:cxn ang="0">
                  <a:pos x="T0" y="T1"/>
                </a:cxn>
                <a:cxn ang="0">
                  <a:pos x="T2" y="T3"/>
                </a:cxn>
                <a:cxn ang="0">
                  <a:pos x="T4" y="T5"/>
                </a:cxn>
                <a:cxn ang="0">
                  <a:pos x="T6" y="T7"/>
                </a:cxn>
                <a:cxn ang="0">
                  <a:pos x="T8" y="T9"/>
                </a:cxn>
              </a:cxnLst>
              <a:rect l="0" t="0" r="r" b="b"/>
              <a:pathLst>
                <a:path w="3" h="5">
                  <a:moveTo>
                    <a:pt x="1" y="0"/>
                  </a:moveTo>
                  <a:cubicBezTo>
                    <a:pt x="0" y="4"/>
                    <a:pt x="0" y="4"/>
                    <a:pt x="0" y="4"/>
                  </a:cubicBezTo>
                  <a:cubicBezTo>
                    <a:pt x="1" y="5"/>
                    <a:pt x="2" y="5"/>
                    <a:pt x="2" y="5"/>
                  </a:cubicBezTo>
                  <a:cubicBezTo>
                    <a:pt x="3" y="0"/>
                    <a:pt x="3" y="0"/>
                    <a:pt x="3" y="0"/>
                  </a:cubicBezTo>
                  <a:cubicBezTo>
                    <a:pt x="2" y="0"/>
                    <a:pt x="1" y="0"/>
                    <a:pt x="1" y="0"/>
                  </a:cubicBezTo>
                </a:path>
              </a:pathLst>
            </a:custGeom>
            <a:solidFill>
              <a:srgbClr val="272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7" name="Freeform 1395"/>
            <p:cNvSpPr>
              <a:spLocks noEditPoints="1"/>
            </p:cNvSpPr>
            <p:nvPr/>
          </p:nvSpPr>
          <p:spPr bwMode="auto">
            <a:xfrm>
              <a:off x="6466512" y="4147792"/>
              <a:ext cx="13475" cy="111165"/>
            </a:xfrm>
            <a:custGeom>
              <a:avLst/>
              <a:gdLst>
                <a:gd name="T0" fmla="*/ 2 w 4"/>
                <a:gd name="T1" fmla="*/ 28 h 33"/>
                <a:gd name="T2" fmla="*/ 0 w 4"/>
                <a:gd name="T3" fmla="*/ 29 h 33"/>
                <a:gd name="T4" fmla="*/ 0 w 4"/>
                <a:gd name="T5" fmla="*/ 33 h 33"/>
                <a:gd name="T6" fmla="*/ 2 w 4"/>
                <a:gd name="T7" fmla="*/ 32 h 33"/>
                <a:gd name="T8" fmla="*/ 2 w 4"/>
                <a:gd name="T9" fmla="*/ 28 h 33"/>
                <a:gd name="T10" fmla="*/ 3 w 4"/>
                <a:gd name="T11" fmla="*/ 0 h 33"/>
                <a:gd name="T12" fmla="*/ 2 w 4"/>
                <a:gd name="T13" fmla="*/ 4 h 33"/>
                <a:gd name="T14" fmla="*/ 4 w 4"/>
                <a:gd name="T15" fmla="*/ 4 h 33"/>
                <a:gd name="T16" fmla="*/ 4 w 4"/>
                <a:gd name="T17" fmla="*/ 0 h 33"/>
                <a:gd name="T18" fmla="*/ 3 w 4"/>
                <a:gd name="T1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33">
                  <a:moveTo>
                    <a:pt x="2" y="28"/>
                  </a:moveTo>
                  <a:cubicBezTo>
                    <a:pt x="2" y="28"/>
                    <a:pt x="1" y="28"/>
                    <a:pt x="0" y="29"/>
                  </a:cubicBezTo>
                  <a:cubicBezTo>
                    <a:pt x="0" y="33"/>
                    <a:pt x="0" y="33"/>
                    <a:pt x="0" y="33"/>
                  </a:cubicBezTo>
                  <a:cubicBezTo>
                    <a:pt x="1" y="32"/>
                    <a:pt x="1" y="32"/>
                    <a:pt x="2" y="32"/>
                  </a:cubicBezTo>
                  <a:cubicBezTo>
                    <a:pt x="2" y="28"/>
                    <a:pt x="2" y="28"/>
                    <a:pt x="2" y="28"/>
                  </a:cubicBezTo>
                  <a:moveTo>
                    <a:pt x="3" y="0"/>
                  </a:moveTo>
                  <a:cubicBezTo>
                    <a:pt x="2" y="4"/>
                    <a:pt x="2" y="4"/>
                    <a:pt x="2" y="4"/>
                  </a:cubicBezTo>
                  <a:cubicBezTo>
                    <a:pt x="3" y="4"/>
                    <a:pt x="4" y="4"/>
                    <a:pt x="4" y="4"/>
                  </a:cubicBezTo>
                  <a:cubicBezTo>
                    <a:pt x="4" y="0"/>
                    <a:pt x="4" y="0"/>
                    <a:pt x="4" y="0"/>
                  </a:cubicBezTo>
                  <a:cubicBezTo>
                    <a:pt x="4" y="0"/>
                    <a:pt x="3" y="0"/>
                    <a:pt x="3" y="0"/>
                  </a:cubicBezTo>
                </a:path>
              </a:pathLst>
            </a:custGeom>
            <a:solidFill>
              <a:srgbClr val="272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8" name="Freeform 1397"/>
            <p:cNvSpPr>
              <a:spLocks/>
            </p:cNvSpPr>
            <p:nvPr/>
          </p:nvSpPr>
          <p:spPr bwMode="auto">
            <a:xfrm>
              <a:off x="6223969" y="4147792"/>
              <a:ext cx="94322" cy="10106"/>
            </a:xfrm>
            <a:custGeom>
              <a:avLst/>
              <a:gdLst>
                <a:gd name="T0" fmla="*/ 1 w 28"/>
                <a:gd name="T1" fmla="*/ 0 h 3"/>
                <a:gd name="T2" fmla="*/ 0 w 28"/>
                <a:gd name="T3" fmla="*/ 1 h 3"/>
                <a:gd name="T4" fmla="*/ 28 w 28"/>
                <a:gd name="T5" fmla="*/ 3 h 3"/>
                <a:gd name="T6" fmla="*/ 1 w 28"/>
                <a:gd name="T7" fmla="*/ 0 h 3"/>
              </a:gdLst>
              <a:ahLst/>
              <a:cxnLst>
                <a:cxn ang="0">
                  <a:pos x="T0" y="T1"/>
                </a:cxn>
                <a:cxn ang="0">
                  <a:pos x="T2" y="T3"/>
                </a:cxn>
                <a:cxn ang="0">
                  <a:pos x="T4" y="T5"/>
                </a:cxn>
                <a:cxn ang="0">
                  <a:pos x="T6" y="T7"/>
                </a:cxn>
              </a:cxnLst>
              <a:rect l="0" t="0" r="r" b="b"/>
              <a:pathLst>
                <a:path w="28" h="3">
                  <a:moveTo>
                    <a:pt x="1" y="0"/>
                  </a:moveTo>
                  <a:cubicBezTo>
                    <a:pt x="1" y="0"/>
                    <a:pt x="1" y="1"/>
                    <a:pt x="0" y="1"/>
                  </a:cubicBezTo>
                  <a:cubicBezTo>
                    <a:pt x="10" y="2"/>
                    <a:pt x="20" y="3"/>
                    <a:pt x="28" y="3"/>
                  </a:cubicBezTo>
                  <a:cubicBezTo>
                    <a:pt x="1" y="0"/>
                    <a:pt x="1" y="0"/>
                    <a:pt x="1" y="0"/>
                  </a:cubicBezTo>
                </a:path>
              </a:pathLst>
            </a:custGeom>
            <a:solidFill>
              <a:srgbClr val="3A26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9" name="Freeform 1398"/>
            <p:cNvSpPr>
              <a:spLocks/>
            </p:cNvSpPr>
            <p:nvPr/>
          </p:nvSpPr>
          <p:spPr bwMode="auto">
            <a:xfrm>
              <a:off x="6217232" y="4137686"/>
              <a:ext cx="124640" cy="23581"/>
            </a:xfrm>
            <a:custGeom>
              <a:avLst/>
              <a:gdLst>
                <a:gd name="T0" fmla="*/ 1 w 37"/>
                <a:gd name="T1" fmla="*/ 0 h 6"/>
                <a:gd name="T2" fmla="*/ 0 w 37"/>
                <a:gd name="T3" fmla="*/ 1 h 6"/>
                <a:gd name="T4" fmla="*/ 3 w 37"/>
                <a:gd name="T5" fmla="*/ 2 h 6"/>
                <a:gd name="T6" fmla="*/ 30 w 37"/>
                <a:gd name="T7" fmla="*/ 5 h 6"/>
                <a:gd name="T8" fmla="*/ 36 w 37"/>
                <a:gd name="T9" fmla="*/ 6 h 6"/>
                <a:gd name="T10" fmla="*/ 37 w 37"/>
                <a:gd name="T11" fmla="*/ 2 h 6"/>
                <a:gd name="T12" fmla="*/ 1 w 37"/>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37" h="6">
                  <a:moveTo>
                    <a:pt x="1" y="0"/>
                  </a:moveTo>
                  <a:cubicBezTo>
                    <a:pt x="0" y="1"/>
                    <a:pt x="0" y="1"/>
                    <a:pt x="0" y="1"/>
                  </a:cubicBezTo>
                  <a:cubicBezTo>
                    <a:pt x="3" y="2"/>
                    <a:pt x="3" y="2"/>
                    <a:pt x="3" y="2"/>
                  </a:cubicBezTo>
                  <a:cubicBezTo>
                    <a:pt x="30" y="5"/>
                    <a:pt x="30" y="5"/>
                    <a:pt x="30" y="5"/>
                  </a:cubicBezTo>
                  <a:cubicBezTo>
                    <a:pt x="32" y="6"/>
                    <a:pt x="34" y="6"/>
                    <a:pt x="36" y="6"/>
                  </a:cubicBezTo>
                  <a:cubicBezTo>
                    <a:pt x="37" y="6"/>
                    <a:pt x="37" y="4"/>
                    <a:pt x="37" y="2"/>
                  </a:cubicBezTo>
                  <a:cubicBezTo>
                    <a:pt x="26" y="1"/>
                    <a:pt x="14" y="1"/>
                    <a:pt x="1" y="0"/>
                  </a:cubicBezTo>
                </a:path>
              </a:pathLst>
            </a:custGeom>
            <a:solidFill>
              <a:srgbClr val="B29B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0" name="Freeform 1399"/>
            <p:cNvSpPr>
              <a:spLocks/>
            </p:cNvSpPr>
            <p:nvPr/>
          </p:nvSpPr>
          <p:spPr bwMode="auto">
            <a:xfrm>
              <a:off x="6517041" y="4164635"/>
              <a:ext cx="6737" cy="16843"/>
            </a:xfrm>
            <a:custGeom>
              <a:avLst/>
              <a:gdLst>
                <a:gd name="T0" fmla="*/ 0 w 2"/>
                <a:gd name="T1" fmla="*/ 0 h 5"/>
                <a:gd name="T2" fmla="*/ 0 w 2"/>
                <a:gd name="T3" fmla="*/ 5 h 5"/>
                <a:gd name="T4" fmla="*/ 2 w 2"/>
                <a:gd name="T5" fmla="*/ 5 h 5"/>
                <a:gd name="T6" fmla="*/ 2 w 2"/>
                <a:gd name="T7" fmla="*/ 1 h 5"/>
                <a:gd name="T8" fmla="*/ 0 w 2"/>
                <a:gd name="T9" fmla="*/ 0 h 5"/>
              </a:gdLst>
              <a:ahLst/>
              <a:cxnLst>
                <a:cxn ang="0">
                  <a:pos x="T0" y="T1"/>
                </a:cxn>
                <a:cxn ang="0">
                  <a:pos x="T2" y="T3"/>
                </a:cxn>
                <a:cxn ang="0">
                  <a:pos x="T4" y="T5"/>
                </a:cxn>
                <a:cxn ang="0">
                  <a:pos x="T6" y="T7"/>
                </a:cxn>
                <a:cxn ang="0">
                  <a:pos x="T8" y="T9"/>
                </a:cxn>
              </a:cxnLst>
              <a:rect l="0" t="0" r="r" b="b"/>
              <a:pathLst>
                <a:path w="2" h="5">
                  <a:moveTo>
                    <a:pt x="0" y="0"/>
                  </a:moveTo>
                  <a:cubicBezTo>
                    <a:pt x="0" y="5"/>
                    <a:pt x="0" y="5"/>
                    <a:pt x="0" y="5"/>
                  </a:cubicBezTo>
                  <a:cubicBezTo>
                    <a:pt x="2" y="5"/>
                    <a:pt x="2" y="5"/>
                    <a:pt x="2" y="5"/>
                  </a:cubicBezTo>
                  <a:cubicBezTo>
                    <a:pt x="2" y="1"/>
                    <a:pt x="2" y="1"/>
                    <a:pt x="2" y="1"/>
                  </a:cubicBezTo>
                  <a:cubicBezTo>
                    <a:pt x="2" y="1"/>
                    <a:pt x="1" y="1"/>
                    <a:pt x="0" y="0"/>
                  </a:cubicBezTo>
                </a:path>
              </a:pathLst>
            </a:custGeom>
            <a:solidFill>
              <a:srgbClr val="2522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1" name="Freeform 1400"/>
            <p:cNvSpPr>
              <a:spLocks noEditPoints="1"/>
            </p:cNvSpPr>
            <p:nvPr/>
          </p:nvSpPr>
          <p:spPr bwMode="auto">
            <a:xfrm>
              <a:off x="6466512" y="4161267"/>
              <a:ext cx="13475" cy="84216"/>
            </a:xfrm>
            <a:custGeom>
              <a:avLst/>
              <a:gdLst>
                <a:gd name="T0" fmla="*/ 3 w 4"/>
                <a:gd name="T1" fmla="*/ 17 h 25"/>
                <a:gd name="T2" fmla="*/ 1 w 4"/>
                <a:gd name="T3" fmla="*/ 18 h 25"/>
                <a:gd name="T4" fmla="*/ 0 w 4"/>
                <a:gd name="T5" fmla="*/ 25 h 25"/>
                <a:gd name="T6" fmla="*/ 2 w 4"/>
                <a:gd name="T7" fmla="*/ 24 h 25"/>
                <a:gd name="T8" fmla="*/ 3 w 4"/>
                <a:gd name="T9" fmla="*/ 17 h 25"/>
                <a:gd name="T10" fmla="*/ 2 w 4"/>
                <a:gd name="T11" fmla="*/ 0 h 25"/>
                <a:gd name="T12" fmla="*/ 2 w 4"/>
                <a:gd name="T13" fmla="*/ 6 h 25"/>
                <a:gd name="T14" fmla="*/ 4 w 4"/>
                <a:gd name="T15" fmla="*/ 7 h 25"/>
                <a:gd name="T16" fmla="*/ 4 w 4"/>
                <a:gd name="T17" fmla="*/ 0 h 25"/>
                <a:gd name="T18" fmla="*/ 2 w 4"/>
                <a:gd name="T1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5">
                  <a:moveTo>
                    <a:pt x="3" y="17"/>
                  </a:moveTo>
                  <a:cubicBezTo>
                    <a:pt x="2" y="18"/>
                    <a:pt x="2" y="18"/>
                    <a:pt x="1" y="18"/>
                  </a:cubicBezTo>
                  <a:cubicBezTo>
                    <a:pt x="0" y="25"/>
                    <a:pt x="0" y="25"/>
                    <a:pt x="0" y="25"/>
                  </a:cubicBezTo>
                  <a:cubicBezTo>
                    <a:pt x="1" y="24"/>
                    <a:pt x="2" y="24"/>
                    <a:pt x="2" y="24"/>
                  </a:cubicBezTo>
                  <a:cubicBezTo>
                    <a:pt x="3" y="17"/>
                    <a:pt x="3" y="17"/>
                    <a:pt x="3" y="17"/>
                  </a:cubicBezTo>
                  <a:moveTo>
                    <a:pt x="2" y="0"/>
                  </a:moveTo>
                  <a:cubicBezTo>
                    <a:pt x="2" y="6"/>
                    <a:pt x="2" y="6"/>
                    <a:pt x="2" y="6"/>
                  </a:cubicBezTo>
                  <a:cubicBezTo>
                    <a:pt x="2" y="7"/>
                    <a:pt x="3" y="7"/>
                    <a:pt x="4" y="7"/>
                  </a:cubicBezTo>
                  <a:cubicBezTo>
                    <a:pt x="4" y="0"/>
                    <a:pt x="4" y="0"/>
                    <a:pt x="4" y="0"/>
                  </a:cubicBezTo>
                  <a:cubicBezTo>
                    <a:pt x="4" y="0"/>
                    <a:pt x="3" y="0"/>
                    <a:pt x="2" y="0"/>
                  </a:cubicBezTo>
                </a:path>
              </a:pathLst>
            </a:custGeom>
            <a:solidFill>
              <a:srgbClr val="2522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2" name="Freeform 1402"/>
            <p:cNvSpPr>
              <a:spLocks noEditPoints="1"/>
            </p:cNvSpPr>
            <p:nvPr/>
          </p:nvSpPr>
          <p:spPr bwMode="auto">
            <a:xfrm>
              <a:off x="6180177" y="4151161"/>
              <a:ext cx="151589" cy="94322"/>
            </a:xfrm>
            <a:custGeom>
              <a:avLst/>
              <a:gdLst>
                <a:gd name="T0" fmla="*/ 39 w 45"/>
                <a:gd name="T1" fmla="*/ 22 h 28"/>
                <a:gd name="T2" fmla="*/ 0 w 45"/>
                <a:gd name="T3" fmla="*/ 28 h 28"/>
                <a:gd name="T4" fmla="*/ 1 w 45"/>
                <a:gd name="T5" fmla="*/ 28 h 28"/>
                <a:gd name="T6" fmla="*/ 15 w 45"/>
                <a:gd name="T7" fmla="*/ 27 h 28"/>
                <a:gd name="T8" fmla="*/ 39 w 45"/>
                <a:gd name="T9" fmla="*/ 22 h 28"/>
                <a:gd name="T10" fmla="*/ 13 w 45"/>
                <a:gd name="T11" fmla="*/ 0 h 28"/>
                <a:gd name="T12" fmla="*/ 10 w 45"/>
                <a:gd name="T13" fmla="*/ 3 h 28"/>
                <a:gd name="T14" fmla="*/ 45 w 45"/>
                <a:gd name="T15" fmla="*/ 9 h 28"/>
                <a:gd name="T16" fmla="*/ 45 w 45"/>
                <a:gd name="T17" fmla="*/ 3 h 28"/>
                <a:gd name="T18" fmla="*/ 41 w 45"/>
                <a:gd name="T19" fmla="*/ 2 h 28"/>
                <a:gd name="T20" fmla="*/ 13 w 45"/>
                <a:gd name="T2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8">
                  <a:moveTo>
                    <a:pt x="39" y="22"/>
                  </a:moveTo>
                  <a:cubicBezTo>
                    <a:pt x="30" y="24"/>
                    <a:pt x="16" y="26"/>
                    <a:pt x="0" y="28"/>
                  </a:cubicBezTo>
                  <a:cubicBezTo>
                    <a:pt x="1" y="28"/>
                    <a:pt x="1" y="28"/>
                    <a:pt x="1" y="28"/>
                  </a:cubicBezTo>
                  <a:cubicBezTo>
                    <a:pt x="5" y="28"/>
                    <a:pt x="10" y="27"/>
                    <a:pt x="15" y="27"/>
                  </a:cubicBezTo>
                  <a:cubicBezTo>
                    <a:pt x="15" y="27"/>
                    <a:pt x="31" y="25"/>
                    <a:pt x="39" y="22"/>
                  </a:cubicBezTo>
                  <a:moveTo>
                    <a:pt x="13" y="0"/>
                  </a:moveTo>
                  <a:cubicBezTo>
                    <a:pt x="12" y="1"/>
                    <a:pt x="11" y="2"/>
                    <a:pt x="10" y="3"/>
                  </a:cubicBezTo>
                  <a:cubicBezTo>
                    <a:pt x="25" y="5"/>
                    <a:pt x="37" y="7"/>
                    <a:pt x="45" y="9"/>
                  </a:cubicBezTo>
                  <a:cubicBezTo>
                    <a:pt x="45" y="7"/>
                    <a:pt x="45" y="5"/>
                    <a:pt x="45" y="3"/>
                  </a:cubicBezTo>
                  <a:cubicBezTo>
                    <a:pt x="41" y="2"/>
                    <a:pt x="41" y="2"/>
                    <a:pt x="41" y="2"/>
                  </a:cubicBezTo>
                  <a:cubicBezTo>
                    <a:pt x="33" y="2"/>
                    <a:pt x="23" y="1"/>
                    <a:pt x="13" y="0"/>
                  </a:cubicBezTo>
                </a:path>
              </a:pathLst>
            </a:custGeom>
            <a:solidFill>
              <a:srgbClr val="3824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3" name="Freeform 1403"/>
            <p:cNvSpPr>
              <a:spLocks/>
            </p:cNvSpPr>
            <p:nvPr/>
          </p:nvSpPr>
          <p:spPr bwMode="auto">
            <a:xfrm>
              <a:off x="6318291" y="4157898"/>
              <a:ext cx="20212" cy="3369"/>
            </a:xfrm>
            <a:custGeom>
              <a:avLst/>
              <a:gdLst>
                <a:gd name="T0" fmla="*/ 0 w 6"/>
                <a:gd name="T1" fmla="*/ 0 h 1"/>
                <a:gd name="T2" fmla="*/ 4 w 6"/>
                <a:gd name="T3" fmla="*/ 1 h 1"/>
                <a:gd name="T4" fmla="*/ 6 w 6"/>
                <a:gd name="T5" fmla="*/ 1 h 1"/>
                <a:gd name="T6" fmla="*/ 6 w 6"/>
                <a:gd name="T7" fmla="*/ 1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cubicBezTo>
                    <a:pt x="4" y="1"/>
                    <a:pt x="4" y="1"/>
                    <a:pt x="4" y="1"/>
                  </a:cubicBezTo>
                  <a:cubicBezTo>
                    <a:pt x="6" y="1"/>
                    <a:pt x="6" y="1"/>
                    <a:pt x="6" y="1"/>
                  </a:cubicBezTo>
                  <a:cubicBezTo>
                    <a:pt x="6" y="1"/>
                    <a:pt x="6" y="1"/>
                    <a:pt x="6" y="1"/>
                  </a:cubicBezTo>
                  <a:cubicBezTo>
                    <a:pt x="4" y="1"/>
                    <a:pt x="2" y="1"/>
                    <a:pt x="0" y="0"/>
                  </a:cubicBezTo>
                </a:path>
              </a:pathLst>
            </a:custGeom>
            <a:solidFill>
              <a:srgbClr val="AE98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4" name="Freeform 1404"/>
            <p:cNvSpPr>
              <a:spLocks/>
            </p:cNvSpPr>
            <p:nvPr/>
          </p:nvSpPr>
          <p:spPr bwMode="auto">
            <a:xfrm>
              <a:off x="6469880" y="4181479"/>
              <a:ext cx="10106" cy="40424"/>
            </a:xfrm>
            <a:custGeom>
              <a:avLst/>
              <a:gdLst>
                <a:gd name="T0" fmla="*/ 1 w 3"/>
                <a:gd name="T1" fmla="*/ 0 h 12"/>
                <a:gd name="T2" fmla="*/ 0 w 3"/>
                <a:gd name="T3" fmla="*/ 12 h 12"/>
                <a:gd name="T4" fmla="*/ 2 w 3"/>
                <a:gd name="T5" fmla="*/ 11 h 12"/>
                <a:gd name="T6" fmla="*/ 3 w 3"/>
                <a:gd name="T7" fmla="*/ 1 h 12"/>
                <a:gd name="T8" fmla="*/ 1 w 3"/>
                <a:gd name="T9" fmla="*/ 0 h 12"/>
              </a:gdLst>
              <a:ahLst/>
              <a:cxnLst>
                <a:cxn ang="0">
                  <a:pos x="T0" y="T1"/>
                </a:cxn>
                <a:cxn ang="0">
                  <a:pos x="T2" y="T3"/>
                </a:cxn>
                <a:cxn ang="0">
                  <a:pos x="T4" y="T5"/>
                </a:cxn>
                <a:cxn ang="0">
                  <a:pos x="T6" y="T7"/>
                </a:cxn>
                <a:cxn ang="0">
                  <a:pos x="T8" y="T9"/>
                </a:cxn>
              </a:cxnLst>
              <a:rect l="0" t="0" r="r" b="b"/>
              <a:pathLst>
                <a:path w="3" h="12">
                  <a:moveTo>
                    <a:pt x="1" y="0"/>
                  </a:moveTo>
                  <a:cubicBezTo>
                    <a:pt x="0" y="12"/>
                    <a:pt x="0" y="12"/>
                    <a:pt x="0" y="12"/>
                  </a:cubicBezTo>
                  <a:cubicBezTo>
                    <a:pt x="1" y="12"/>
                    <a:pt x="1" y="12"/>
                    <a:pt x="2" y="11"/>
                  </a:cubicBezTo>
                  <a:cubicBezTo>
                    <a:pt x="3" y="1"/>
                    <a:pt x="3" y="1"/>
                    <a:pt x="3" y="1"/>
                  </a:cubicBezTo>
                  <a:cubicBezTo>
                    <a:pt x="2" y="1"/>
                    <a:pt x="1" y="1"/>
                    <a:pt x="1" y="0"/>
                  </a:cubicBezTo>
                </a:path>
              </a:pathLst>
            </a:custGeom>
            <a:solidFill>
              <a:srgbClr val="2320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5" name="Freeform 1406"/>
            <p:cNvSpPr>
              <a:spLocks/>
            </p:cNvSpPr>
            <p:nvPr/>
          </p:nvSpPr>
          <p:spPr bwMode="auto">
            <a:xfrm>
              <a:off x="6129647" y="4161267"/>
              <a:ext cx="205487" cy="84216"/>
            </a:xfrm>
            <a:custGeom>
              <a:avLst/>
              <a:gdLst>
                <a:gd name="T0" fmla="*/ 24 w 60"/>
                <a:gd name="T1" fmla="*/ 0 h 25"/>
                <a:gd name="T2" fmla="*/ 21 w 60"/>
                <a:gd name="T3" fmla="*/ 2 h 25"/>
                <a:gd name="T4" fmla="*/ 15 w 60"/>
                <a:gd name="T5" fmla="*/ 5 h 25"/>
                <a:gd name="T6" fmla="*/ 32 w 60"/>
                <a:gd name="T7" fmla="*/ 12 h 25"/>
                <a:gd name="T8" fmla="*/ 0 w 60"/>
                <a:gd name="T9" fmla="*/ 22 h 25"/>
                <a:gd name="T10" fmla="*/ 14 w 60"/>
                <a:gd name="T11" fmla="*/ 25 h 25"/>
                <a:gd name="T12" fmla="*/ 53 w 60"/>
                <a:gd name="T13" fmla="*/ 19 h 25"/>
                <a:gd name="T14" fmla="*/ 58 w 60"/>
                <a:gd name="T15" fmla="*/ 17 h 25"/>
                <a:gd name="T16" fmla="*/ 59 w 60"/>
                <a:gd name="T17" fmla="*/ 6 h 25"/>
                <a:gd name="T18" fmla="*/ 24 w 60"/>
                <a:gd name="T1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25">
                  <a:moveTo>
                    <a:pt x="24" y="0"/>
                  </a:moveTo>
                  <a:cubicBezTo>
                    <a:pt x="23" y="1"/>
                    <a:pt x="22" y="2"/>
                    <a:pt x="21" y="2"/>
                  </a:cubicBezTo>
                  <a:cubicBezTo>
                    <a:pt x="19" y="3"/>
                    <a:pt x="17" y="4"/>
                    <a:pt x="15" y="5"/>
                  </a:cubicBezTo>
                  <a:cubicBezTo>
                    <a:pt x="26" y="7"/>
                    <a:pt x="32" y="9"/>
                    <a:pt x="32" y="12"/>
                  </a:cubicBezTo>
                  <a:cubicBezTo>
                    <a:pt x="32" y="16"/>
                    <a:pt x="20" y="19"/>
                    <a:pt x="0" y="22"/>
                  </a:cubicBezTo>
                  <a:cubicBezTo>
                    <a:pt x="2" y="23"/>
                    <a:pt x="7" y="24"/>
                    <a:pt x="14" y="25"/>
                  </a:cubicBezTo>
                  <a:cubicBezTo>
                    <a:pt x="30" y="23"/>
                    <a:pt x="44" y="21"/>
                    <a:pt x="53" y="19"/>
                  </a:cubicBezTo>
                  <a:cubicBezTo>
                    <a:pt x="55" y="19"/>
                    <a:pt x="57" y="18"/>
                    <a:pt x="58" y="17"/>
                  </a:cubicBezTo>
                  <a:cubicBezTo>
                    <a:pt x="59" y="16"/>
                    <a:pt x="60" y="12"/>
                    <a:pt x="59" y="6"/>
                  </a:cubicBezTo>
                  <a:cubicBezTo>
                    <a:pt x="51" y="4"/>
                    <a:pt x="39" y="2"/>
                    <a:pt x="24" y="0"/>
                  </a:cubicBezTo>
                </a:path>
              </a:pathLst>
            </a:custGeom>
            <a:solidFill>
              <a:srgbClr val="3522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6" name="Freeform 1408"/>
            <p:cNvSpPr>
              <a:spLocks/>
            </p:cNvSpPr>
            <p:nvPr/>
          </p:nvSpPr>
          <p:spPr bwMode="auto">
            <a:xfrm>
              <a:off x="6106066" y="4178110"/>
              <a:ext cx="134746" cy="57267"/>
            </a:xfrm>
            <a:custGeom>
              <a:avLst/>
              <a:gdLst>
                <a:gd name="T0" fmla="*/ 22 w 39"/>
                <a:gd name="T1" fmla="*/ 0 h 17"/>
                <a:gd name="T2" fmla="*/ 3 w 39"/>
                <a:gd name="T3" fmla="*/ 12 h 17"/>
                <a:gd name="T4" fmla="*/ 7 w 39"/>
                <a:gd name="T5" fmla="*/ 17 h 17"/>
                <a:gd name="T6" fmla="*/ 39 w 39"/>
                <a:gd name="T7" fmla="*/ 7 h 17"/>
                <a:gd name="T8" fmla="*/ 22 w 39"/>
                <a:gd name="T9" fmla="*/ 0 h 17"/>
              </a:gdLst>
              <a:ahLst/>
              <a:cxnLst>
                <a:cxn ang="0">
                  <a:pos x="T0" y="T1"/>
                </a:cxn>
                <a:cxn ang="0">
                  <a:pos x="T2" y="T3"/>
                </a:cxn>
                <a:cxn ang="0">
                  <a:pos x="T4" y="T5"/>
                </a:cxn>
                <a:cxn ang="0">
                  <a:pos x="T6" y="T7"/>
                </a:cxn>
                <a:cxn ang="0">
                  <a:pos x="T8" y="T9"/>
                </a:cxn>
              </a:cxnLst>
              <a:rect l="0" t="0" r="r" b="b"/>
              <a:pathLst>
                <a:path w="39" h="17">
                  <a:moveTo>
                    <a:pt x="22" y="0"/>
                  </a:moveTo>
                  <a:cubicBezTo>
                    <a:pt x="9" y="4"/>
                    <a:pt x="0" y="4"/>
                    <a:pt x="3" y="12"/>
                  </a:cubicBezTo>
                  <a:cubicBezTo>
                    <a:pt x="3" y="12"/>
                    <a:pt x="3" y="15"/>
                    <a:pt x="7" y="17"/>
                  </a:cubicBezTo>
                  <a:cubicBezTo>
                    <a:pt x="27" y="14"/>
                    <a:pt x="39" y="11"/>
                    <a:pt x="39" y="7"/>
                  </a:cubicBezTo>
                  <a:cubicBezTo>
                    <a:pt x="39" y="4"/>
                    <a:pt x="33" y="2"/>
                    <a:pt x="22" y="0"/>
                  </a:cubicBezTo>
                </a:path>
              </a:pathLst>
            </a:custGeom>
            <a:solidFill>
              <a:srgbClr val="331F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7" name="Freeform 1410"/>
            <p:cNvSpPr>
              <a:spLocks/>
            </p:cNvSpPr>
            <p:nvPr/>
          </p:nvSpPr>
          <p:spPr bwMode="auto">
            <a:xfrm>
              <a:off x="4273523" y="3150673"/>
              <a:ext cx="192013" cy="178538"/>
            </a:xfrm>
            <a:custGeom>
              <a:avLst/>
              <a:gdLst>
                <a:gd name="T0" fmla="*/ 42 w 57"/>
                <a:gd name="T1" fmla="*/ 0 h 53"/>
                <a:gd name="T2" fmla="*/ 57 w 57"/>
                <a:gd name="T3" fmla="*/ 16 h 53"/>
                <a:gd name="T4" fmla="*/ 10 w 57"/>
                <a:gd name="T5" fmla="*/ 53 h 53"/>
                <a:gd name="T6" fmla="*/ 0 w 57"/>
                <a:gd name="T7" fmla="*/ 19 h 53"/>
                <a:gd name="T8" fmla="*/ 42 w 57"/>
                <a:gd name="T9" fmla="*/ 0 h 53"/>
              </a:gdLst>
              <a:ahLst/>
              <a:cxnLst>
                <a:cxn ang="0">
                  <a:pos x="T0" y="T1"/>
                </a:cxn>
                <a:cxn ang="0">
                  <a:pos x="T2" y="T3"/>
                </a:cxn>
                <a:cxn ang="0">
                  <a:pos x="T4" y="T5"/>
                </a:cxn>
                <a:cxn ang="0">
                  <a:pos x="T6" y="T7"/>
                </a:cxn>
                <a:cxn ang="0">
                  <a:pos x="T8" y="T9"/>
                </a:cxn>
              </a:cxnLst>
              <a:rect l="0" t="0" r="r" b="b"/>
              <a:pathLst>
                <a:path w="57" h="53">
                  <a:moveTo>
                    <a:pt x="42" y="0"/>
                  </a:moveTo>
                  <a:lnTo>
                    <a:pt x="57" y="16"/>
                  </a:lnTo>
                  <a:lnTo>
                    <a:pt x="10" y="53"/>
                  </a:lnTo>
                  <a:lnTo>
                    <a:pt x="0" y="19"/>
                  </a:lnTo>
                  <a:lnTo>
                    <a:pt x="42" y="0"/>
                  </a:lnTo>
                  <a:close/>
                </a:path>
              </a:pathLst>
            </a:custGeom>
            <a:solidFill>
              <a:srgbClr val="D2E5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grpSp>
          <p:nvGrpSpPr>
            <p:cNvPr id="928" name="Group 1612"/>
            <p:cNvGrpSpPr>
              <a:grpSpLocks/>
            </p:cNvGrpSpPr>
            <p:nvPr/>
          </p:nvGrpSpPr>
          <p:grpSpPr bwMode="auto">
            <a:xfrm>
              <a:off x="3966975" y="2476942"/>
              <a:ext cx="3927842" cy="1792120"/>
              <a:chOff x="2974" y="458"/>
              <a:chExt cx="1166" cy="532"/>
            </a:xfrm>
          </p:grpSpPr>
          <p:sp>
            <p:nvSpPr>
              <p:cNvPr id="961" name="Freeform 1412"/>
              <p:cNvSpPr>
                <a:spLocks/>
              </p:cNvSpPr>
              <p:nvPr/>
            </p:nvSpPr>
            <p:spPr bwMode="auto">
              <a:xfrm>
                <a:off x="3113" y="658"/>
                <a:ext cx="82" cy="50"/>
              </a:xfrm>
              <a:custGeom>
                <a:avLst/>
                <a:gdLst>
                  <a:gd name="T0" fmla="*/ 4 w 81"/>
                  <a:gd name="T1" fmla="*/ 48 h 49"/>
                  <a:gd name="T2" fmla="*/ 1 w 81"/>
                  <a:gd name="T3" fmla="*/ 47 h 49"/>
                  <a:gd name="T4" fmla="*/ 2 w 81"/>
                  <a:gd name="T5" fmla="*/ 44 h 49"/>
                  <a:gd name="T6" fmla="*/ 77 w 81"/>
                  <a:gd name="T7" fmla="*/ 0 h 49"/>
                  <a:gd name="T8" fmla="*/ 80 w 81"/>
                  <a:gd name="T9" fmla="*/ 1 h 49"/>
                  <a:gd name="T10" fmla="*/ 79 w 81"/>
                  <a:gd name="T11" fmla="*/ 4 h 49"/>
                  <a:gd name="T12" fmla="*/ 4 w 81"/>
                  <a:gd name="T13" fmla="*/ 48 h 49"/>
                </a:gdLst>
                <a:ahLst/>
                <a:cxnLst>
                  <a:cxn ang="0">
                    <a:pos x="T0" y="T1"/>
                  </a:cxn>
                  <a:cxn ang="0">
                    <a:pos x="T2" y="T3"/>
                  </a:cxn>
                  <a:cxn ang="0">
                    <a:pos x="T4" y="T5"/>
                  </a:cxn>
                  <a:cxn ang="0">
                    <a:pos x="T6" y="T7"/>
                  </a:cxn>
                  <a:cxn ang="0">
                    <a:pos x="T8" y="T9"/>
                  </a:cxn>
                  <a:cxn ang="0">
                    <a:pos x="T10" y="T11"/>
                  </a:cxn>
                  <a:cxn ang="0">
                    <a:pos x="T12" y="T13"/>
                  </a:cxn>
                </a:cxnLst>
                <a:rect l="0" t="0" r="r" b="b"/>
                <a:pathLst>
                  <a:path w="81" h="49">
                    <a:moveTo>
                      <a:pt x="4" y="48"/>
                    </a:moveTo>
                    <a:cubicBezTo>
                      <a:pt x="3" y="49"/>
                      <a:pt x="1" y="49"/>
                      <a:pt x="1" y="47"/>
                    </a:cubicBezTo>
                    <a:cubicBezTo>
                      <a:pt x="0" y="46"/>
                      <a:pt x="0" y="45"/>
                      <a:pt x="2" y="44"/>
                    </a:cubicBezTo>
                    <a:cubicBezTo>
                      <a:pt x="77" y="0"/>
                      <a:pt x="77" y="0"/>
                      <a:pt x="77" y="0"/>
                    </a:cubicBezTo>
                    <a:cubicBezTo>
                      <a:pt x="78" y="0"/>
                      <a:pt x="79" y="0"/>
                      <a:pt x="80" y="1"/>
                    </a:cubicBezTo>
                    <a:cubicBezTo>
                      <a:pt x="81" y="2"/>
                      <a:pt x="80" y="4"/>
                      <a:pt x="79" y="4"/>
                    </a:cubicBezTo>
                    <a:lnTo>
                      <a:pt x="4" y="48"/>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2" name="Freeform 1413"/>
              <p:cNvSpPr>
                <a:spLocks/>
              </p:cNvSpPr>
              <p:nvPr/>
            </p:nvSpPr>
            <p:spPr bwMode="auto">
              <a:xfrm>
                <a:off x="3141" y="924"/>
                <a:ext cx="68" cy="63"/>
              </a:xfrm>
              <a:custGeom>
                <a:avLst/>
                <a:gdLst>
                  <a:gd name="T0" fmla="*/ 29 w 68"/>
                  <a:gd name="T1" fmla="*/ 2 h 62"/>
                  <a:gd name="T2" fmla="*/ 40 w 68"/>
                  <a:gd name="T3" fmla="*/ 36 h 62"/>
                  <a:gd name="T4" fmla="*/ 65 w 68"/>
                  <a:gd name="T5" fmla="*/ 51 h 62"/>
                  <a:gd name="T6" fmla="*/ 32 w 68"/>
                  <a:gd name="T7" fmla="*/ 58 h 62"/>
                  <a:gd name="T8" fmla="*/ 4 w 68"/>
                  <a:gd name="T9" fmla="*/ 51 h 62"/>
                  <a:gd name="T10" fmla="*/ 9 w 68"/>
                  <a:gd name="T11" fmla="*/ 8 h 62"/>
                  <a:gd name="T12" fmla="*/ 29 w 68"/>
                  <a:gd name="T13" fmla="*/ 2 h 62"/>
                </a:gdLst>
                <a:ahLst/>
                <a:cxnLst>
                  <a:cxn ang="0">
                    <a:pos x="T0" y="T1"/>
                  </a:cxn>
                  <a:cxn ang="0">
                    <a:pos x="T2" y="T3"/>
                  </a:cxn>
                  <a:cxn ang="0">
                    <a:pos x="T4" y="T5"/>
                  </a:cxn>
                  <a:cxn ang="0">
                    <a:pos x="T6" y="T7"/>
                  </a:cxn>
                  <a:cxn ang="0">
                    <a:pos x="T8" y="T9"/>
                  </a:cxn>
                  <a:cxn ang="0">
                    <a:pos x="T10" y="T11"/>
                  </a:cxn>
                  <a:cxn ang="0">
                    <a:pos x="T12" y="T13"/>
                  </a:cxn>
                </a:cxnLst>
                <a:rect l="0" t="0" r="r" b="b"/>
                <a:pathLst>
                  <a:path w="68" h="62">
                    <a:moveTo>
                      <a:pt x="29" y="2"/>
                    </a:moveTo>
                    <a:cubicBezTo>
                      <a:pt x="29" y="2"/>
                      <a:pt x="25" y="29"/>
                      <a:pt x="40" y="36"/>
                    </a:cubicBezTo>
                    <a:cubicBezTo>
                      <a:pt x="56" y="44"/>
                      <a:pt x="68" y="42"/>
                      <a:pt x="65" y="51"/>
                    </a:cubicBezTo>
                    <a:cubicBezTo>
                      <a:pt x="65" y="51"/>
                      <a:pt x="65" y="62"/>
                      <a:pt x="32" y="58"/>
                    </a:cubicBezTo>
                    <a:cubicBezTo>
                      <a:pt x="32" y="58"/>
                      <a:pt x="10" y="56"/>
                      <a:pt x="4" y="51"/>
                    </a:cubicBezTo>
                    <a:cubicBezTo>
                      <a:pt x="0" y="47"/>
                      <a:pt x="5" y="17"/>
                      <a:pt x="9" y="8"/>
                    </a:cubicBezTo>
                    <a:cubicBezTo>
                      <a:pt x="9" y="8"/>
                      <a:pt x="23" y="0"/>
                      <a:pt x="29" y="2"/>
                    </a:cubicBezTo>
                  </a:path>
                </a:pathLst>
              </a:custGeom>
              <a:solidFill>
                <a:srgbClr val="3C24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3" name="Freeform 1414"/>
              <p:cNvSpPr>
                <a:spLocks/>
              </p:cNvSpPr>
              <p:nvPr/>
            </p:nvSpPr>
            <p:spPr bwMode="auto">
              <a:xfrm>
                <a:off x="3068" y="635"/>
                <a:ext cx="23" cy="76"/>
              </a:xfrm>
              <a:custGeom>
                <a:avLst/>
                <a:gdLst>
                  <a:gd name="T0" fmla="*/ 4 w 23"/>
                  <a:gd name="T1" fmla="*/ 0 h 75"/>
                  <a:gd name="T2" fmla="*/ 20 w 23"/>
                  <a:gd name="T3" fmla="*/ 70 h 75"/>
                  <a:gd name="T4" fmla="*/ 15 w 23"/>
                  <a:gd name="T5" fmla="*/ 75 h 75"/>
                  <a:gd name="T6" fmla="*/ 8 w 23"/>
                  <a:gd name="T7" fmla="*/ 67 h 75"/>
                  <a:gd name="T8" fmla="*/ 0 w 23"/>
                  <a:gd name="T9" fmla="*/ 2 h 75"/>
                  <a:gd name="T10" fmla="*/ 4 w 23"/>
                  <a:gd name="T11" fmla="*/ 0 h 75"/>
                </a:gdLst>
                <a:ahLst/>
                <a:cxnLst>
                  <a:cxn ang="0">
                    <a:pos x="T0" y="T1"/>
                  </a:cxn>
                  <a:cxn ang="0">
                    <a:pos x="T2" y="T3"/>
                  </a:cxn>
                  <a:cxn ang="0">
                    <a:pos x="T4" y="T5"/>
                  </a:cxn>
                  <a:cxn ang="0">
                    <a:pos x="T6" y="T7"/>
                  </a:cxn>
                  <a:cxn ang="0">
                    <a:pos x="T8" y="T9"/>
                  </a:cxn>
                  <a:cxn ang="0">
                    <a:pos x="T10" y="T11"/>
                  </a:cxn>
                </a:cxnLst>
                <a:rect l="0" t="0" r="r" b="b"/>
                <a:pathLst>
                  <a:path w="23" h="75">
                    <a:moveTo>
                      <a:pt x="4" y="0"/>
                    </a:moveTo>
                    <a:cubicBezTo>
                      <a:pt x="4" y="0"/>
                      <a:pt x="23" y="41"/>
                      <a:pt x="20" y="70"/>
                    </a:cubicBezTo>
                    <a:cubicBezTo>
                      <a:pt x="15" y="75"/>
                      <a:pt x="15" y="75"/>
                      <a:pt x="15" y="75"/>
                    </a:cubicBezTo>
                    <a:cubicBezTo>
                      <a:pt x="8" y="67"/>
                      <a:pt x="8" y="67"/>
                      <a:pt x="8" y="67"/>
                    </a:cubicBezTo>
                    <a:cubicBezTo>
                      <a:pt x="8" y="67"/>
                      <a:pt x="13" y="42"/>
                      <a:pt x="0" y="2"/>
                    </a:cubicBezTo>
                    <a:lnTo>
                      <a:pt x="4" y="0"/>
                    </a:lnTo>
                    <a:close/>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4" name="Freeform 1415"/>
              <p:cNvSpPr>
                <a:spLocks/>
              </p:cNvSpPr>
              <p:nvPr/>
            </p:nvSpPr>
            <p:spPr bwMode="auto">
              <a:xfrm>
                <a:off x="3062" y="619"/>
                <a:ext cx="11" cy="19"/>
              </a:xfrm>
              <a:custGeom>
                <a:avLst/>
                <a:gdLst>
                  <a:gd name="T0" fmla="*/ 5 w 11"/>
                  <a:gd name="T1" fmla="*/ 3 h 18"/>
                  <a:gd name="T2" fmla="*/ 10 w 11"/>
                  <a:gd name="T3" fmla="*/ 17 h 18"/>
                  <a:gd name="T4" fmla="*/ 4 w 11"/>
                  <a:gd name="T5" fmla="*/ 18 h 18"/>
                  <a:gd name="T6" fmla="*/ 0 w 11"/>
                  <a:gd name="T7" fmla="*/ 6 h 18"/>
                  <a:gd name="T8" fmla="*/ 5 w 11"/>
                  <a:gd name="T9" fmla="*/ 3 h 18"/>
                </a:gdLst>
                <a:ahLst/>
                <a:cxnLst>
                  <a:cxn ang="0">
                    <a:pos x="T0" y="T1"/>
                  </a:cxn>
                  <a:cxn ang="0">
                    <a:pos x="T2" y="T3"/>
                  </a:cxn>
                  <a:cxn ang="0">
                    <a:pos x="T4" y="T5"/>
                  </a:cxn>
                  <a:cxn ang="0">
                    <a:pos x="T6" y="T7"/>
                  </a:cxn>
                  <a:cxn ang="0">
                    <a:pos x="T8" y="T9"/>
                  </a:cxn>
                </a:cxnLst>
                <a:rect l="0" t="0" r="r" b="b"/>
                <a:pathLst>
                  <a:path w="11" h="18">
                    <a:moveTo>
                      <a:pt x="5" y="3"/>
                    </a:moveTo>
                    <a:cubicBezTo>
                      <a:pt x="5" y="3"/>
                      <a:pt x="11" y="16"/>
                      <a:pt x="10" y="17"/>
                    </a:cubicBezTo>
                    <a:cubicBezTo>
                      <a:pt x="9" y="17"/>
                      <a:pt x="4" y="18"/>
                      <a:pt x="4" y="18"/>
                    </a:cubicBezTo>
                    <a:cubicBezTo>
                      <a:pt x="0" y="6"/>
                      <a:pt x="0" y="6"/>
                      <a:pt x="0" y="6"/>
                    </a:cubicBezTo>
                    <a:cubicBezTo>
                      <a:pt x="0" y="6"/>
                      <a:pt x="3" y="0"/>
                      <a:pt x="5" y="3"/>
                    </a:cubicBezTo>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5" name="Freeform 1416"/>
              <p:cNvSpPr>
                <a:spLocks/>
              </p:cNvSpPr>
              <p:nvPr/>
            </p:nvSpPr>
            <p:spPr bwMode="auto">
              <a:xfrm>
                <a:off x="3024" y="564"/>
                <a:ext cx="47" cy="75"/>
              </a:xfrm>
              <a:custGeom>
                <a:avLst/>
                <a:gdLst>
                  <a:gd name="T0" fmla="*/ 36 w 46"/>
                  <a:gd name="T1" fmla="*/ 66 h 74"/>
                  <a:gd name="T2" fmla="*/ 17 w 46"/>
                  <a:gd name="T3" fmla="*/ 71 h 74"/>
                  <a:gd name="T4" fmla="*/ 0 w 46"/>
                  <a:gd name="T5" fmla="*/ 60 h 74"/>
                  <a:gd name="T6" fmla="*/ 9 w 46"/>
                  <a:gd name="T7" fmla="*/ 0 h 74"/>
                  <a:gd name="T8" fmla="*/ 46 w 46"/>
                  <a:gd name="T9" fmla="*/ 6 h 74"/>
                  <a:gd name="T10" fmla="*/ 36 w 46"/>
                  <a:gd name="T11" fmla="*/ 66 h 74"/>
                </a:gdLst>
                <a:ahLst/>
                <a:cxnLst>
                  <a:cxn ang="0">
                    <a:pos x="T0" y="T1"/>
                  </a:cxn>
                  <a:cxn ang="0">
                    <a:pos x="T2" y="T3"/>
                  </a:cxn>
                  <a:cxn ang="0">
                    <a:pos x="T4" y="T5"/>
                  </a:cxn>
                  <a:cxn ang="0">
                    <a:pos x="T6" y="T7"/>
                  </a:cxn>
                  <a:cxn ang="0">
                    <a:pos x="T8" y="T9"/>
                  </a:cxn>
                  <a:cxn ang="0">
                    <a:pos x="T10" y="T11"/>
                  </a:cxn>
                </a:cxnLst>
                <a:rect l="0" t="0" r="r" b="b"/>
                <a:pathLst>
                  <a:path w="46" h="74">
                    <a:moveTo>
                      <a:pt x="36" y="66"/>
                    </a:moveTo>
                    <a:cubicBezTo>
                      <a:pt x="36" y="66"/>
                      <a:pt x="32" y="74"/>
                      <a:pt x="17" y="71"/>
                    </a:cubicBezTo>
                    <a:cubicBezTo>
                      <a:pt x="5" y="68"/>
                      <a:pt x="0" y="60"/>
                      <a:pt x="0" y="60"/>
                    </a:cubicBezTo>
                    <a:cubicBezTo>
                      <a:pt x="9" y="0"/>
                      <a:pt x="9" y="0"/>
                      <a:pt x="9" y="0"/>
                    </a:cubicBezTo>
                    <a:cubicBezTo>
                      <a:pt x="46" y="6"/>
                      <a:pt x="46" y="6"/>
                      <a:pt x="46" y="6"/>
                    </a:cubicBezTo>
                    <a:lnTo>
                      <a:pt x="36" y="66"/>
                    </a:lnTo>
                    <a:close/>
                  </a:path>
                </a:pathLst>
              </a:custGeom>
              <a:solidFill>
                <a:srgbClr val="CF9E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6" name="Freeform 1417"/>
              <p:cNvSpPr>
                <a:spLocks/>
              </p:cNvSpPr>
              <p:nvPr/>
            </p:nvSpPr>
            <p:spPr bwMode="auto">
              <a:xfrm>
                <a:off x="2998" y="601"/>
                <a:ext cx="113" cy="190"/>
              </a:xfrm>
              <a:custGeom>
                <a:avLst/>
                <a:gdLst>
                  <a:gd name="T0" fmla="*/ 35 w 112"/>
                  <a:gd name="T1" fmla="*/ 12 h 187"/>
                  <a:gd name="T2" fmla="*/ 6 w 112"/>
                  <a:gd name="T3" fmla="*/ 79 h 187"/>
                  <a:gd name="T4" fmla="*/ 3 w 112"/>
                  <a:gd name="T5" fmla="*/ 186 h 187"/>
                  <a:gd name="T6" fmla="*/ 74 w 112"/>
                  <a:gd name="T7" fmla="*/ 187 h 187"/>
                  <a:gd name="T8" fmla="*/ 35 w 112"/>
                  <a:gd name="T9" fmla="*/ 12 h 187"/>
                </a:gdLst>
                <a:ahLst/>
                <a:cxnLst>
                  <a:cxn ang="0">
                    <a:pos x="T0" y="T1"/>
                  </a:cxn>
                  <a:cxn ang="0">
                    <a:pos x="T2" y="T3"/>
                  </a:cxn>
                  <a:cxn ang="0">
                    <a:pos x="T4" y="T5"/>
                  </a:cxn>
                  <a:cxn ang="0">
                    <a:pos x="T6" y="T7"/>
                  </a:cxn>
                  <a:cxn ang="0">
                    <a:pos x="T8" y="T9"/>
                  </a:cxn>
                </a:cxnLst>
                <a:rect l="0" t="0" r="r" b="b"/>
                <a:pathLst>
                  <a:path w="112" h="187">
                    <a:moveTo>
                      <a:pt x="35" y="12"/>
                    </a:moveTo>
                    <a:cubicBezTo>
                      <a:pt x="35" y="12"/>
                      <a:pt x="0" y="0"/>
                      <a:pt x="6" y="79"/>
                    </a:cubicBezTo>
                    <a:cubicBezTo>
                      <a:pt x="9" y="119"/>
                      <a:pt x="3" y="186"/>
                      <a:pt x="3" y="186"/>
                    </a:cubicBezTo>
                    <a:cubicBezTo>
                      <a:pt x="74" y="187"/>
                      <a:pt x="74" y="187"/>
                      <a:pt x="74" y="187"/>
                    </a:cubicBezTo>
                    <a:cubicBezTo>
                      <a:pt x="74" y="187"/>
                      <a:pt x="112" y="11"/>
                      <a:pt x="35" y="12"/>
                    </a:cubicBezTo>
                  </a:path>
                </a:pathLst>
              </a:custGeom>
              <a:solidFill>
                <a:srgbClr val="BFD6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7" name="Freeform 1418"/>
              <p:cNvSpPr>
                <a:spLocks/>
              </p:cNvSpPr>
              <p:nvPr/>
            </p:nvSpPr>
            <p:spPr bwMode="auto">
              <a:xfrm>
                <a:off x="2993" y="784"/>
                <a:ext cx="82" cy="61"/>
              </a:xfrm>
              <a:custGeom>
                <a:avLst/>
                <a:gdLst>
                  <a:gd name="T0" fmla="*/ 75 w 81"/>
                  <a:gd name="T1" fmla="*/ 55 h 60"/>
                  <a:gd name="T2" fmla="*/ 81 w 81"/>
                  <a:gd name="T3" fmla="*/ 2 h 60"/>
                  <a:gd name="T4" fmla="*/ 7 w 81"/>
                  <a:gd name="T5" fmla="*/ 0 h 60"/>
                  <a:gd name="T6" fmla="*/ 23 w 81"/>
                  <a:gd name="T7" fmla="*/ 51 h 60"/>
                  <a:gd name="T8" fmla="*/ 75 w 81"/>
                  <a:gd name="T9" fmla="*/ 55 h 60"/>
                </a:gdLst>
                <a:ahLst/>
                <a:cxnLst>
                  <a:cxn ang="0">
                    <a:pos x="T0" y="T1"/>
                  </a:cxn>
                  <a:cxn ang="0">
                    <a:pos x="T2" y="T3"/>
                  </a:cxn>
                  <a:cxn ang="0">
                    <a:pos x="T4" y="T5"/>
                  </a:cxn>
                  <a:cxn ang="0">
                    <a:pos x="T6" y="T7"/>
                  </a:cxn>
                  <a:cxn ang="0">
                    <a:pos x="T8" y="T9"/>
                  </a:cxn>
                </a:cxnLst>
                <a:rect l="0" t="0" r="r" b="b"/>
                <a:pathLst>
                  <a:path w="81" h="60">
                    <a:moveTo>
                      <a:pt x="75" y="55"/>
                    </a:moveTo>
                    <a:cubicBezTo>
                      <a:pt x="81" y="2"/>
                      <a:pt x="81" y="2"/>
                      <a:pt x="81" y="2"/>
                    </a:cubicBezTo>
                    <a:cubicBezTo>
                      <a:pt x="7" y="0"/>
                      <a:pt x="7" y="0"/>
                      <a:pt x="7" y="0"/>
                    </a:cubicBezTo>
                    <a:cubicBezTo>
                      <a:pt x="7" y="0"/>
                      <a:pt x="0" y="41"/>
                      <a:pt x="23" y="51"/>
                    </a:cubicBezTo>
                    <a:cubicBezTo>
                      <a:pt x="47" y="60"/>
                      <a:pt x="75" y="55"/>
                      <a:pt x="75" y="55"/>
                    </a:cubicBezTo>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8" name="Freeform 1419"/>
              <p:cNvSpPr>
                <a:spLocks/>
              </p:cNvSpPr>
              <p:nvPr/>
            </p:nvSpPr>
            <p:spPr bwMode="auto">
              <a:xfrm>
                <a:off x="2998" y="775"/>
                <a:ext cx="78" cy="18"/>
              </a:xfrm>
              <a:custGeom>
                <a:avLst/>
                <a:gdLst>
                  <a:gd name="T0" fmla="*/ 2 w 78"/>
                  <a:gd name="T1" fmla="*/ 0 h 18"/>
                  <a:gd name="T2" fmla="*/ 0 w 78"/>
                  <a:gd name="T3" fmla="*/ 14 h 18"/>
                  <a:gd name="T4" fmla="*/ 78 w 78"/>
                  <a:gd name="T5" fmla="*/ 18 h 18"/>
                  <a:gd name="T6" fmla="*/ 78 w 78"/>
                  <a:gd name="T7" fmla="*/ 6 h 18"/>
                  <a:gd name="T8" fmla="*/ 2 w 78"/>
                  <a:gd name="T9" fmla="*/ 0 h 18"/>
                </a:gdLst>
                <a:ahLst/>
                <a:cxnLst>
                  <a:cxn ang="0">
                    <a:pos x="T0" y="T1"/>
                  </a:cxn>
                  <a:cxn ang="0">
                    <a:pos x="T2" y="T3"/>
                  </a:cxn>
                  <a:cxn ang="0">
                    <a:pos x="T4" y="T5"/>
                  </a:cxn>
                  <a:cxn ang="0">
                    <a:pos x="T6" y="T7"/>
                  </a:cxn>
                  <a:cxn ang="0">
                    <a:pos x="T8" y="T9"/>
                  </a:cxn>
                </a:cxnLst>
                <a:rect l="0" t="0" r="r" b="b"/>
                <a:pathLst>
                  <a:path w="78" h="18">
                    <a:moveTo>
                      <a:pt x="2" y="0"/>
                    </a:moveTo>
                    <a:lnTo>
                      <a:pt x="0" y="14"/>
                    </a:lnTo>
                    <a:lnTo>
                      <a:pt x="78" y="18"/>
                    </a:lnTo>
                    <a:lnTo>
                      <a:pt x="78" y="6"/>
                    </a:lnTo>
                    <a:lnTo>
                      <a:pt x="2" y="0"/>
                    </a:lnTo>
                    <a:close/>
                  </a:path>
                </a:pathLst>
              </a:custGeom>
              <a:solidFill>
                <a:srgbClr val="3C24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9" name="Freeform 1420"/>
              <p:cNvSpPr>
                <a:spLocks/>
              </p:cNvSpPr>
              <p:nvPr/>
            </p:nvSpPr>
            <p:spPr bwMode="auto">
              <a:xfrm>
                <a:off x="3005" y="774"/>
                <a:ext cx="5" cy="17"/>
              </a:xfrm>
              <a:custGeom>
                <a:avLst/>
                <a:gdLst>
                  <a:gd name="T0" fmla="*/ 4 w 5"/>
                  <a:gd name="T1" fmla="*/ 17 h 17"/>
                  <a:gd name="T2" fmla="*/ 0 w 5"/>
                  <a:gd name="T3" fmla="*/ 16 h 17"/>
                  <a:gd name="T4" fmla="*/ 1 w 5"/>
                  <a:gd name="T5" fmla="*/ 0 h 17"/>
                  <a:gd name="T6" fmla="*/ 5 w 5"/>
                  <a:gd name="T7" fmla="*/ 1 h 17"/>
                  <a:gd name="T8" fmla="*/ 4 w 5"/>
                  <a:gd name="T9" fmla="*/ 17 h 17"/>
                </a:gdLst>
                <a:ahLst/>
                <a:cxnLst>
                  <a:cxn ang="0">
                    <a:pos x="T0" y="T1"/>
                  </a:cxn>
                  <a:cxn ang="0">
                    <a:pos x="T2" y="T3"/>
                  </a:cxn>
                  <a:cxn ang="0">
                    <a:pos x="T4" y="T5"/>
                  </a:cxn>
                  <a:cxn ang="0">
                    <a:pos x="T6" y="T7"/>
                  </a:cxn>
                  <a:cxn ang="0">
                    <a:pos x="T8" y="T9"/>
                  </a:cxn>
                </a:cxnLst>
                <a:rect l="0" t="0" r="r" b="b"/>
                <a:pathLst>
                  <a:path w="5" h="17">
                    <a:moveTo>
                      <a:pt x="4" y="17"/>
                    </a:moveTo>
                    <a:lnTo>
                      <a:pt x="0" y="16"/>
                    </a:lnTo>
                    <a:lnTo>
                      <a:pt x="1" y="0"/>
                    </a:lnTo>
                    <a:lnTo>
                      <a:pt x="5" y="1"/>
                    </a:lnTo>
                    <a:lnTo>
                      <a:pt x="4" y="17"/>
                    </a:lnTo>
                    <a:close/>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0" name="Freeform 1421"/>
              <p:cNvSpPr>
                <a:spLocks/>
              </p:cNvSpPr>
              <p:nvPr/>
            </p:nvSpPr>
            <p:spPr bwMode="auto">
              <a:xfrm>
                <a:off x="3020" y="775"/>
                <a:ext cx="5" cy="16"/>
              </a:xfrm>
              <a:custGeom>
                <a:avLst/>
                <a:gdLst>
                  <a:gd name="T0" fmla="*/ 4 w 5"/>
                  <a:gd name="T1" fmla="*/ 16 h 16"/>
                  <a:gd name="T2" fmla="*/ 0 w 5"/>
                  <a:gd name="T3" fmla="*/ 16 h 16"/>
                  <a:gd name="T4" fmla="*/ 1 w 5"/>
                  <a:gd name="T5" fmla="*/ 0 h 16"/>
                  <a:gd name="T6" fmla="*/ 5 w 5"/>
                  <a:gd name="T7" fmla="*/ 1 h 16"/>
                  <a:gd name="T8" fmla="*/ 4 w 5"/>
                  <a:gd name="T9" fmla="*/ 16 h 16"/>
                </a:gdLst>
                <a:ahLst/>
                <a:cxnLst>
                  <a:cxn ang="0">
                    <a:pos x="T0" y="T1"/>
                  </a:cxn>
                  <a:cxn ang="0">
                    <a:pos x="T2" y="T3"/>
                  </a:cxn>
                  <a:cxn ang="0">
                    <a:pos x="T4" y="T5"/>
                  </a:cxn>
                  <a:cxn ang="0">
                    <a:pos x="T6" y="T7"/>
                  </a:cxn>
                  <a:cxn ang="0">
                    <a:pos x="T8" y="T9"/>
                  </a:cxn>
                </a:cxnLst>
                <a:rect l="0" t="0" r="r" b="b"/>
                <a:pathLst>
                  <a:path w="5" h="16">
                    <a:moveTo>
                      <a:pt x="4" y="16"/>
                    </a:moveTo>
                    <a:lnTo>
                      <a:pt x="0" y="16"/>
                    </a:lnTo>
                    <a:lnTo>
                      <a:pt x="1" y="0"/>
                    </a:lnTo>
                    <a:lnTo>
                      <a:pt x="5" y="1"/>
                    </a:lnTo>
                    <a:lnTo>
                      <a:pt x="4" y="16"/>
                    </a:lnTo>
                    <a:close/>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1" name="Freeform 1422"/>
              <p:cNvSpPr>
                <a:spLocks/>
              </p:cNvSpPr>
              <p:nvPr/>
            </p:nvSpPr>
            <p:spPr bwMode="auto">
              <a:xfrm>
                <a:off x="3062" y="778"/>
                <a:ext cx="5" cy="17"/>
              </a:xfrm>
              <a:custGeom>
                <a:avLst/>
                <a:gdLst>
                  <a:gd name="T0" fmla="*/ 4 w 5"/>
                  <a:gd name="T1" fmla="*/ 17 h 17"/>
                  <a:gd name="T2" fmla="*/ 0 w 5"/>
                  <a:gd name="T3" fmla="*/ 16 h 17"/>
                  <a:gd name="T4" fmla="*/ 1 w 5"/>
                  <a:gd name="T5" fmla="*/ 0 h 17"/>
                  <a:gd name="T6" fmla="*/ 5 w 5"/>
                  <a:gd name="T7" fmla="*/ 1 h 17"/>
                  <a:gd name="T8" fmla="*/ 4 w 5"/>
                  <a:gd name="T9" fmla="*/ 17 h 17"/>
                </a:gdLst>
                <a:ahLst/>
                <a:cxnLst>
                  <a:cxn ang="0">
                    <a:pos x="T0" y="T1"/>
                  </a:cxn>
                  <a:cxn ang="0">
                    <a:pos x="T2" y="T3"/>
                  </a:cxn>
                  <a:cxn ang="0">
                    <a:pos x="T4" y="T5"/>
                  </a:cxn>
                  <a:cxn ang="0">
                    <a:pos x="T6" y="T7"/>
                  </a:cxn>
                  <a:cxn ang="0">
                    <a:pos x="T8" y="T9"/>
                  </a:cxn>
                </a:cxnLst>
                <a:rect l="0" t="0" r="r" b="b"/>
                <a:pathLst>
                  <a:path w="5" h="17">
                    <a:moveTo>
                      <a:pt x="4" y="17"/>
                    </a:moveTo>
                    <a:lnTo>
                      <a:pt x="0" y="16"/>
                    </a:lnTo>
                    <a:lnTo>
                      <a:pt x="1" y="0"/>
                    </a:lnTo>
                    <a:lnTo>
                      <a:pt x="5" y="1"/>
                    </a:lnTo>
                    <a:lnTo>
                      <a:pt x="4" y="17"/>
                    </a:lnTo>
                    <a:close/>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2" name="Freeform 1423"/>
              <p:cNvSpPr>
                <a:spLocks/>
              </p:cNvSpPr>
              <p:nvPr/>
            </p:nvSpPr>
            <p:spPr bwMode="auto">
              <a:xfrm>
                <a:off x="3018" y="604"/>
                <a:ext cx="49" cy="28"/>
              </a:xfrm>
              <a:custGeom>
                <a:avLst/>
                <a:gdLst>
                  <a:gd name="T0" fmla="*/ 0 w 48"/>
                  <a:gd name="T1" fmla="*/ 10 h 27"/>
                  <a:gd name="T2" fmla="*/ 7 w 48"/>
                  <a:gd name="T3" fmla="*/ 1 h 27"/>
                  <a:gd name="T4" fmla="*/ 48 w 48"/>
                  <a:gd name="T5" fmla="*/ 13 h 27"/>
                  <a:gd name="T6" fmla="*/ 47 w 48"/>
                  <a:gd name="T7" fmla="*/ 27 h 27"/>
                  <a:gd name="T8" fmla="*/ 0 w 48"/>
                  <a:gd name="T9" fmla="*/ 10 h 27"/>
                </a:gdLst>
                <a:ahLst/>
                <a:cxnLst>
                  <a:cxn ang="0">
                    <a:pos x="T0" y="T1"/>
                  </a:cxn>
                  <a:cxn ang="0">
                    <a:pos x="T2" y="T3"/>
                  </a:cxn>
                  <a:cxn ang="0">
                    <a:pos x="T4" y="T5"/>
                  </a:cxn>
                  <a:cxn ang="0">
                    <a:pos x="T6" y="T7"/>
                  </a:cxn>
                  <a:cxn ang="0">
                    <a:pos x="T8" y="T9"/>
                  </a:cxn>
                </a:cxnLst>
                <a:rect l="0" t="0" r="r" b="b"/>
                <a:pathLst>
                  <a:path w="48" h="27">
                    <a:moveTo>
                      <a:pt x="0" y="10"/>
                    </a:moveTo>
                    <a:cubicBezTo>
                      <a:pt x="7" y="1"/>
                      <a:pt x="7" y="1"/>
                      <a:pt x="7" y="1"/>
                    </a:cubicBezTo>
                    <a:cubicBezTo>
                      <a:pt x="23" y="0"/>
                      <a:pt x="48" y="13"/>
                      <a:pt x="48" y="13"/>
                    </a:cubicBezTo>
                    <a:cubicBezTo>
                      <a:pt x="47" y="27"/>
                      <a:pt x="47" y="27"/>
                      <a:pt x="47" y="27"/>
                    </a:cubicBezTo>
                    <a:cubicBezTo>
                      <a:pt x="47" y="27"/>
                      <a:pt x="37" y="9"/>
                      <a:pt x="0" y="10"/>
                    </a:cubicBezTo>
                  </a:path>
                </a:pathLst>
              </a:custGeom>
              <a:solidFill>
                <a:srgbClr val="D2E5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3" name="Freeform 1424"/>
              <p:cNvSpPr>
                <a:spLocks/>
              </p:cNvSpPr>
              <p:nvPr/>
            </p:nvSpPr>
            <p:spPr bwMode="auto">
              <a:xfrm>
                <a:off x="3027" y="796"/>
                <a:ext cx="150" cy="164"/>
              </a:xfrm>
              <a:custGeom>
                <a:avLst/>
                <a:gdLst>
                  <a:gd name="T0" fmla="*/ 46 w 148"/>
                  <a:gd name="T1" fmla="*/ 0 h 162"/>
                  <a:gd name="T2" fmla="*/ 132 w 148"/>
                  <a:gd name="T3" fmla="*/ 31 h 162"/>
                  <a:gd name="T4" fmla="*/ 148 w 148"/>
                  <a:gd name="T5" fmla="*/ 156 h 162"/>
                  <a:gd name="T6" fmla="*/ 112 w 148"/>
                  <a:gd name="T7" fmla="*/ 162 h 162"/>
                  <a:gd name="T8" fmla="*/ 96 w 148"/>
                  <a:gd name="T9" fmla="*/ 58 h 162"/>
                  <a:gd name="T10" fmla="*/ 26 w 148"/>
                  <a:gd name="T11" fmla="*/ 44 h 162"/>
                  <a:gd name="T12" fmla="*/ 46 w 148"/>
                  <a:gd name="T13" fmla="*/ 0 h 162"/>
                </a:gdLst>
                <a:ahLst/>
                <a:cxnLst>
                  <a:cxn ang="0">
                    <a:pos x="T0" y="T1"/>
                  </a:cxn>
                  <a:cxn ang="0">
                    <a:pos x="T2" y="T3"/>
                  </a:cxn>
                  <a:cxn ang="0">
                    <a:pos x="T4" y="T5"/>
                  </a:cxn>
                  <a:cxn ang="0">
                    <a:pos x="T6" y="T7"/>
                  </a:cxn>
                  <a:cxn ang="0">
                    <a:pos x="T8" y="T9"/>
                  </a:cxn>
                  <a:cxn ang="0">
                    <a:pos x="T10" y="T11"/>
                  </a:cxn>
                  <a:cxn ang="0">
                    <a:pos x="T12" y="T13"/>
                  </a:cxn>
                </a:cxnLst>
                <a:rect l="0" t="0" r="r" b="b"/>
                <a:pathLst>
                  <a:path w="148" h="162">
                    <a:moveTo>
                      <a:pt x="46" y="0"/>
                    </a:moveTo>
                    <a:cubicBezTo>
                      <a:pt x="46" y="0"/>
                      <a:pt x="129" y="23"/>
                      <a:pt x="132" y="31"/>
                    </a:cubicBezTo>
                    <a:cubicBezTo>
                      <a:pt x="134" y="40"/>
                      <a:pt x="148" y="156"/>
                      <a:pt x="148" y="156"/>
                    </a:cubicBezTo>
                    <a:cubicBezTo>
                      <a:pt x="112" y="162"/>
                      <a:pt x="112" y="162"/>
                      <a:pt x="112" y="162"/>
                    </a:cubicBezTo>
                    <a:cubicBezTo>
                      <a:pt x="112" y="162"/>
                      <a:pt x="95" y="69"/>
                      <a:pt x="96" y="58"/>
                    </a:cubicBezTo>
                    <a:cubicBezTo>
                      <a:pt x="85" y="52"/>
                      <a:pt x="29" y="44"/>
                      <a:pt x="26" y="44"/>
                    </a:cubicBezTo>
                    <a:cubicBezTo>
                      <a:pt x="24" y="45"/>
                      <a:pt x="0" y="4"/>
                      <a:pt x="46" y="0"/>
                    </a:cubicBezTo>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4" name="Freeform 1425"/>
              <p:cNvSpPr>
                <a:spLocks/>
              </p:cNvSpPr>
              <p:nvPr/>
            </p:nvSpPr>
            <p:spPr bwMode="auto">
              <a:xfrm>
                <a:off x="3079" y="842"/>
                <a:ext cx="11" cy="123"/>
              </a:xfrm>
              <a:custGeom>
                <a:avLst/>
                <a:gdLst>
                  <a:gd name="T0" fmla="*/ 0 w 11"/>
                  <a:gd name="T1" fmla="*/ 0 h 123"/>
                  <a:gd name="T2" fmla="*/ 9 w 11"/>
                  <a:gd name="T3" fmla="*/ 123 h 123"/>
                  <a:gd name="T4" fmla="*/ 11 w 11"/>
                  <a:gd name="T5" fmla="*/ 123 h 123"/>
                  <a:gd name="T6" fmla="*/ 2 w 11"/>
                  <a:gd name="T7" fmla="*/ 0 h 123"/>
                  <a:gd name="T8" fmla="*/ 0 w 11"/>
                  <a:gd name="T9" fmla="*/ 0 h 123"/>
                </a:gdLst>
                <a:ahLst/>
                <a:cxnLst>
                  <a:cxn ang="0">
                    <a:pos x="T0" y="T1"/>
                  </a:cxn>
                  <a:cxn ang="0">
                    <a:pos x="T2" y="T3"/>
                  </a:cxn>
                  <a:cxn ang="0">
                    <a:pos x="T4" y="T5"/>
                  </a:cxn>
                  <a:cxn ang="0">
                    <a:pos x="T6" y="T7"/>
                  </a:cxn>
                  <a:cxn ang="0">
                    <a:pos x="T8" y="T9"/>
                  </a:cxn>
                </a:cxnLst>
                <a:rect l="0" t="0" r="r" b="b"/>
                <a:pathLst>
                  <a:path w="11" h="123">
                    <a:moveTo>
                      <a:pt x="0" y="0"/>
                    </a:moveTo>
                    <a:lnTo>
                      <a:pt x="9" y="123"/>
                    </a:lnTo>
                    <a:lnTo>
                      <a:pt x="11" y="123"/>
                    </a:lnTo>
                    <a:lnTo>
                      <a:pt x="2" y="0"/>
                    </a:lnTo>
                    <a:lnTo>
                      <a:pt x="0"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5" name="Freeform 1426"/>
              <p:cNvSpPr>
                <a:spLocks/>
              </p:cNvSpPr>
              <p:nvPr/>
            </p:nvSpPr>
            <p:spPr bwMode="auto">
              <a:xfrm>
                <a:off x="3079" y="842"/>
                <a:ext cx="11" cy="123"/>
              </a:xfrm>
              <a:custGeom>
                <a:avLst/>
                <a:gdLst>
                  <a:gd name="T0" fmla="*/ 0 w 11"/>
                  <a:gd name="T1" fmla="*/ 0 h 123"/>
                  <a:gd name="T2" fmla="*/ 9 w 11"/>
                  <a:gd name="T3" fmla="*/ 123 h 123"/>
                  <a:gd name="T4" fmla="*/ 11 w 11"/>
                  <a:gd name="T5" fmla="*/ 123 h 123"/>
                  <a:gd name="T6" fmla="*/ 2 w 11"/>
                  <a:gd name="T7" fmla="*/ 0 h 123"/>
                </a:gdLst>
                <a:ahLst/>
                <a:cxnLst>
                  <a:cxn ang="0">
                    <a:pos x="T0" y="T1"/>
                  </a:cxn>
                  <a:cxn ang="0">
                    <a:pos x="T2" y="T3"/>
                  </a:cxn>
                  <a:cxn ang="0">
                    <a:pos x="T4" y="T5"/>
                  </a:cxn>
                  <a:cxn ang="0">
                    <a:pos x="T6" y="T7"/>
                  </a:cxn>
                </a:cxnLst>
                <a:rect l="0" t="0" r="r" b="b"/>
                <a:pathLst>
                  <a:path w="11" h="123">
                    <a:moveTo>
                      <a:pt x="0" y="0"/>
                    </a:moveTo>
                    <a:lnTo>
                      <a:pt x="9" y="123"/>
                    </a:lnTo>
                    <a:lnTo>
                      <a:pt x="11" y="12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6" name="Freeform 1427"/>
              <p:cNvSpPr>
                <a:spLocks/>
              </p:cNvSpPr>
              <p:nvPr/>
            </p:nvSpPr>
            <p:spPr bwMode="auto">
              <a:xfrm>
                <a:off x="2988" y="842"/>
                <a:ext cx="11" cy="123"/>
              </a:xfrm>
              <a:custGeom>
                <a:avLst/>
                <a:gdLst>
                  <a:gd name="T0" fmla="*/ 9 w 11"/>
                  <a:gd name="T1" fmla="*/ 0 h 123"/>
                  <a:gd name="T2" fmla="*/ 0 w 11"/>
                  <a:gd name="T3" fmla="*/ 123 h 123"/>
                  <a:gd name="T4" fmla="*/ 2 w 11"/>
                  <a:gd name="T5" fmla="*/ 123 h 123"/>
                  <a:gd name="T6" fmla="*/ 11 w 11"/>
                  <a:gd name="T7" fmla="*/ 0 h 123"/>
                  <a:gd name="T8" fmla="*/ 9 w 11"/>
                  <a:gd name="T9" fmla="*/ 0 h 123"/>
                </a:gdLst>
                <a:ahLst/>
                <a:cxnLst>
                  <a:cxn ang="0">
                    <a:pos x="T0" y="T1"/>
                  </a:cxn>
                  <a:cxn ang="0">
                    <a:pos x="T2" y="T3"/>
                  </a:cxn>
                  <a:cxn ang="0">
                    <a:pos x="T4" y="T5"/>
                  </a:cxn>
                  <a:cxn ang="0">
                    <a:pos x="T6" y="T7"/>
                  </a:cxn>
                  <a:cxn ang="0">
                    <a:pos x="T8" y="T9"/>
                  </a:cxn>
                </a:cxnLst>
                <a:rect l="0" t="0" r="r" b="b"/>
                <a:pathLst>
                  <a:path w="11" h="123">
                    <a:moveTo>
                      <a:pt x="9" y="0"/>
                    </a:moveTo>
                    <a:lnTo>
                      <a:pt x="0" y="123"/>
                    </a:lnTo>
                    <a:lnTo>
                      <a:pt x="2" y="123"/>
                    </a:lnTo>
                    <a:lnTo>
                      <a:pt x="11" y="0"/>
                    </a:lnTo>
                    <a:lnTo>
                      <a:pt x="9"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7" name="Freeform 1428"/>
              <p:cNvSpPr>
                <a:spLocks/>
              </p:cNvSpPr>
              <p:nvPr/>
            </p:nvSpPr>
            <p:spPr bwMode="auto">
              <a:xfrm>
                <a:off x="2988" y="842"/>
                <a:ext cx="11" cy="123"/>
              </a:xfrm>
              <a:custGeom>
                <a:avLst/>
                <a:gdLst>
                  <a:gd name="T0" fmla="*/ 9 w 11"/>
                  <a:gd name="T1" fmla="*/ 0 h 123"/>
                  <a:gd name="T2" fmla="*/ 0 w 11"/>
                  <a:gd name="T3" fmla="*/ 123 h 123"/>
                  <a:gd name="T4" fmla="*/ 2 w 11"/>
                  <a:gd name="T5" fmla="*/ 123 h 123"/>
                  <a:gd name="T6" fmla="*/ 11 w 11"/>
                  <a:gd name="T7" fmla="*/ 0 h 123"/>
                </a:gdLst>
                <a:ahLst/>
                <a:cxnLst>
                  <a:cxn ang="0">
                    <a:pos x="T0" y="T1"/>
                  </a:cxn>
                  <a:cxn ang="0">
                    <a:pos x="T2" y="T3"/>
                  </a:cxn>
                  <a:cxn ang="0">
                    <a:pos x="T4" y="T5"/>
                  </a:cxn>
                  <a:cxn ang="0">
                    <a:pos x="T6" y="T7"/>
                  </a:cxn>
                </a:cxnLst>
                <a:rect l="0" t="0" r="r" b="b"/>
                <a:pathLst>
                  <a:path w="11" h="123">
                    <a:moveTo>
                      <a:pt x="9" y="0"/>
                    </a:moveTo>
                    <a:lnTo>
                      <a:pt x="0" y="123"/>
                    </a:lnTo>
                    <a:lnTo>
                      <a:pt x="2" y="123"/>
                    </a:lnTo>
                    <a:lnTo>
                      <a:pt x="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8" name="Freeform 1429"/>
              <p:cNvSpPr>
                <a:spLocks/>
              </p:cNvSpPr>
              <p:nvPr/>
            </p:nvSpPr>
            <p:spPr bwMode="auto">
              <a:xfrm>
                <a:off x="2978" y="835"/>
                <a:ext cx="132" cy="32"/>
              </a:xfrm>
              <a:custGeom>
                <a:avLst/>
                <a:gdLst>
                  <a:gd name="T0" fmla="*/ 121 w 131"/>
                  <a:gd name="T1" fmla="*/ 32 h 32"/>
                  <a:gd name="T2" fmla="*/ 0 w 131"/>
                  <a:gd name="T3" fmla="*/ 32 h 32"/>
                  <a:gd name="T4" fmla="*/ 0 w 131"/>
                  <a:gd name="T5" fmla="*/ 0 h 32"/>
                  <a:gd name="T6" fmla="*/ 102 w 131"/>
                  <a:gd name="T7" fmla="*/ 0 h 32"/>
                  <a:gd name="T8" fmla="*/ 121 w 131"/>
                  <a:gd name="T9" fmla="*/ 32 h 32"/>
                </a:gdLst>
                <a:ahLst/>
                <a:cxnLst>
                  <a:cxn ang="0">
                    <a:pos x="T0" y="T1"/>
                  </a:cxn>
                  <a:cxn ang="0">
                    <a:pos x="T2" y="T3"/>
                  </a:cxn>
                  <a:cxn ang="0">
                    <a:pos x="T4" y="T5"/>
                  </a:cxn>
                  <a:cxn ang="0">
                    <a:pos x="T6" y="T7"/>
                  </a:cxn>
                  <a:cxn ang="0">
                    <a:pos x="T8" y="T9"/>
                  </a:cxn>
                </a:cxnLst>
                <a:rect l="0" t="0" r="r" b="b"/>
                <a:pathLst>
                  <a:path w="131" h="32">
                    <a:moveTo>
                      <a:pt x="121" y="32"/>
                    </a:moveTo>
                    <a:cubicBezTo>
                      <a:pt x="0" y="32"/>
                      <a:pt x="0" y="32"/>
                      <a:pt x="0" y="32"/>
                    </a:cubicBezTo>
                    <a:cubicBezTo>
                      <a:pt x="0" y="0"/>
                      <a:pt x="0" y="0"/>
                      <a:pt x="0" y="0"/>
                    </a:cubicBezTo>
                    <a:cubicBezTo>
                      <a:pt x="0" y="0"/>
                      <a:pt x="77" y="0"/>
                      <a:pt x="102" y="0"/>
                    </a:cubicBezTo>
                    <a:cubicBezTo>
                      <a:pt x="131" y="0"/>
                      <a:pt x="121" y="32"/>
                      <a:pt x="121" y="32"/>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9" name="Freeform 1430"/>
              <p:cNvSpPr>
                <a:spLocks/>
              </p:cNvSpPr>
              <p:nvPr/>
            </p:nvSpPr>
            <p:spPr bwMode="auto">
              <a:xfrm>
                <a:off x="2978" y="642"/>
                <a:ext cx="27" cy="196"/>
              </a:xfrm>
              <a:custGeom>
                <a:avLst/>
                <a:gdLst>
                  <a:gd name="T0" fmla="*/ 0 w 27"/>
                  <a:gd name="T1" fmla="*/ 192 h 194"/>
                  <a:gd name="T2" fmla="*/ 0 w 27"/>
                  <a:gd name="T3" fmla="*/ 5 h 194"/>
                  <a:gd name="T4" fmla="*/ 26 w 27"/>
                  <a:gd name="T5" fmla="*/ 45 h 194"/>
                  <a:gd name="T6" fmla="*/ 26 w 27"/>
                  <a:gd name="T7" fmla="*/ 159 h 194"/>
                  <a:gd name="T8" fmla="*/ 0 w 27"/>
                  <a:gd name="T9" fmla="*/ 192 h 194"/>
                </a:gdLst>
                <a:ahLst/>
                <a:cxnLst>
                  <a:cxn ang="0">
                    <a:pos x="T0" y="T1"/>
                  </a:cxn>
                  <a:cxn ang="0">
                    <a:pos x="T2" y="T3"/>
                  </a:cxn>
                  <a:cxn ang="0">
                    <a:pos x="T4" y="T5"/>
                  </a:cxn>
                  <a:cxn ang="0">
                    <a:pos x="T6" y="T7"/>
                  </a:cxn>
                  <a:cxn ang="0">
                    <a:pos x="T8" y="T9"/>
                  </a:cxn>
                </a:cxnLst>
                <a:rect l="0" t="0" r="r" b="b"/>
                <a:pathLst>
                  <a:path w="27" h="194">
                    <a:moveTo>
                      <a:pt x="0" y="192"/>
                    </a:moveTo>
                    <a:cubicBezTo>
                      <a:pt x="0" y="5"/>
                      <a:pt x="0" y="5"/>
                      <a:pt x="0" y="5"/>
                    </a:cubicBezTo>
                    <a:cubicBezTo>
                      <a:pt x="0" y="5"/>
                      <a:pt x="24" y="0"/>
                      <a:pt x="26" y="45"/>
                    </a:cubicBezTo>
                    <a:cubicBezTo>
                      <a:pt x="26" y="76"/>
                      <a:pt x="27" y="125"/>
                      <a:pt x="26" y="159"/>
                    </a:cubicBezTo>
                    <a:cubicBezTo>
                      <a:pt x="24" y="194"/>
                      <a:pt x="0" y="192"/>
                      <a:pt x="0" y="192"/>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0" name="Freeform 1431"/>
              <p:cNvSpPr>
                <a:spLocks/>
              </p:cNvSpPr>
              <p:nvPr/>
            </p:nvSpPr>
            <p:spPr bwMode="auto">
              <a:xfrm>
                <a:off x="2974" y="866"/>
                <a:ext cx="11" cy="124"/>
              </a:xfrm>
              <a:custGeom>
                <a:avLst/>
                <a:gdLst>
                  <a:gd name="T0" fmla="*/ 9 w 11"/>
                  <a:gd name="T1" fmla="*/ 0 h 124"/>
                  <a:gd name="T2" fmla="*/ 0 w 11"/>
                  <a:gd name="T3" fmla="*/ 123 h 124"/>
                  <a:gd name="T4" fmla="*/ 2 w 11"/>
                  <a:gd name="T5" fmla="*/ 124 h 124"/>
                  <a:gd name="T6" fmla="*/ 11 w 11"/>
                  <a:gd name="T7" fmla="*/ 0 h 124"/>
                  <a:gd name="T8" fmla="*/ 9 w 11"/>
                  <a:gd name="T9" fmla="*/ 0 h 124"/>
                </a:gdLst>
                <a:ahLst/>
                <a:cxnLst>
                  <a:cxn ang="0">
                    <a:pos x="T0" y="T1"/>
                  </a:cxn>
                  <a:cxn ang="0">
                    <a:pos x="T2" y="T3"/>
                  </a:cxn>
                  <a:cxn ang="0">
                    <a:pos x="T4" y="T5"/>
                  </a:cxn>
                  <a:cxn ang="0">
                    <a:pos x="T6" y="T7"/>
                  </a:cxn>
                  <a:cxn ang="0">
                    <a:pos x="T8" y="T9"/>
                  </a:cxn>
                </a:cxnLst>
                <a:rect l="0" t="0" r="r" b="b"/>
                <a:pathLst>
                  <a:path w="11" h="124">
                    <a:moveTo>
                      <a:pt x="9" y="0"/>
                    </a:moveTo>
                    <a:lnTo>
                      <a:pt x="0" y="123"/>
                    </a:lnTo>
                    <a:lnTo>
                      <a:pt x="2" y="124"/>
                    </a:lnTo>
                    <a:lnTo>
                      <a:pt x="11" y="0"/>
                    </a:lnTo>
                    <a:lnTo>
                      <a:pt x="9"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1" name="Freeform 1432"/>
              <p:cNvSpPr>
                <a:spLocks/>
              </p:cNvSpPr>
              <p:nvPr/>
            </p:nvSpPr>
            <p:spPr bwMode="auto">
              <a:xfrm>
                <a:off x="2974" y="866"/>
                <a:ext cx="11" cy="124"/>
              </a:xfrm>
              <a:custGeom>
                <a:avLst/>
                <a:gdLst>
                  <a:gd name="T0" fmla="*/ 9 w 11"/>
                  <a:gd name="T1" fmla="*/ 0 h 124"/>
                  <a:gd name="T2" fmla="*/ 0 w 11"/>
                  <a:gd name="T3" fmla="*/ 123 h 124"/>
                  <a:gd name="T4" fmla="*/ 2 w 11"/>
                  <a:gd name="T5" fmla="*/ 124 h 124"/>
                  <a:gd name="T6" fmla="*/ 11 w 11"/>
                  <a:gd name="T7" fmla="*/ 0 h 124"/>
                </a:gdLst>
                <a:ahLst/>
                <a:cxnLst>
                  <a:cxn ang="0">
                    <a:pos x="T0" y="T1"/>
                  </a:cxn>
                  <a:cxn ang="0">
                    <a:pos x="T2" y="T3"/>
                  </a:cxn>
                  <a:cxn ang="0">
                    <a:pos x="T4" y="T5"/>
                  </a:cxn>
                  <a:cxn ang="0">
                    <a:pos x="T6" y="T7"/>
                  </a:cxn>
                </a:cxnLst>
                <a:rect l="0" t="0" r="r" b="b"/>
                <a:pathLst>
                  <a:path w="11" h="124">
                    <a:moveTo>
                      <a:pt x="9" y="0"/>
                    </a:moveTo>
                    <a:lnTo>
                      <a:pt x="0" y="123"/>
                    </a:lnTo>
                    <a:lnTo>
                      <a:pt x="2" y="124"/>
                    </a:lnTo>
                    <a:lnTo>
                      <a:pt x="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2" name="Freeform 1433"/>
              <p:cNvSpPr>
                <a:spLocks/>
              </p:cNvSpPr>
              <p:nvPr/>
            </p:nvSpPr>
            <p:spPr bwMode="auto">
              <a:xfrm>
                <a:off x="2999" y="482"/>
                <a:ext cx="142" cy="129"/>
              </a:xfrm>
              <a:custGeom>
                <a:avLst/>
                <a:gdLst>
                  <a:gd name="T0" fmla="*/ 105 w 140"/>
                  <a:gd name="T1" fmla="*/ 8 h 128"/>
                  <a:gd name="T2" fmla="*/ 65 w 140"/>
                  <a:gd name="T3" fmla="*/ 2 h 128"/>
                  <a:gd name="T4" fmla="*/ 18 w 140"/>
                  <a:gd name="T5" fmla="*/ 19 h 128"/>
                  <a:gd name="T6" fmla="*/ 9 w 140"/>
                  <a:gd name="T7" fmla="*/ 46 h 128"/>
                  <a:gd name="T8" fmla="*/ 40 w 140"/>
                  <a:gd name="T9" fmla="*/ 114 h 128"/>
                  <a:gd name="T10" fmla="*/ 60 w 140"/>
                  <a:gd name="T11" fmla="*/ 120 h 128"/>
                  <a:gd name="T12" fmla="*/ 124 w 140"/>
                  <a:gd name="T13" fmla="*/ 81 h 128"/>
                  <a:gd name="T14" fmla="*/ 137 w 140"/>
                  <a:gd name="T15" fmla="*/ 37 h 128"/>
                  <a:gd name="T16" fmla="*/ 105 w 140"/>
                  <a:gd name="T17" fmla="*/ 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128">
                    <a:moveTo>
                      <a:pt x="105" y="8"/>
                    </a:moveTo>
                    <a:cubicBezTo>
                      <a:pt x="92" y="4"/>
                      <a:pt x="79" y="0"/>
                      <a:pt x="65" y="2"/>
                    </a:cubicBezTo>
                    <a:cubicBezTo>
                      <a:pt x="48" y="5"/>
                      <a:pt x="34" y="13"/>
                      <a:pt x="18" y="19"/>
                    </a:cubicBezTo>
                    <a:cubicBezTo>
                      <a:pt x="9" y="46"/>
                      <a:pt x="9" y="46"/>
                      <a:pt x="9" y="46"/>
                    </a:cubicBezTo>
                    <a:cubicBezTo>
                      <a:pt x="0" y="76"/>
                      <a:pt x="14" y="106"/>
                      <a:pt x="40" y="114"/>
                    </a:cubicBezTo>
                    <a:cubicBezTo>
                      <a:pt x="60" y="120"/>
                      <a:pt x="60" y="120"/>
                      <a:pt x="60" y="120"/>
                    </a:cubicBezTo>
                    <a:cubicBezTo>
                      <a:pt x="86" y="128"/>
                      <a:pt x="115" y="110"/>
                      <a:pt x="124" y="81"/>
                    </a:cubicBezTo>
                    <a:cubicBezTo>
                      <a:pt x="137" y="37"/>
                      <a:pt x="137" y="37"/>
                      <a:pt x="137" y="37"/>
                    </a:cubicBezTo>
                    <a:cubicBezTo>
                      <a:pt x="140" y="27"/>
                      <a:pt x="125" y="16"/>
                      <a:pt x="105" y="8"/>
                    </a:cubicBezTo>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3" name="Freeform 1434"/>
              <p:cNvSpPr>
                <a:spLocks/>
              </p:cNvSpPr>
              <p:nvPr/>
            </p:nvSpPr>
            <p:spPr bwMode="auto">
              <a:xfrm>
                <a:off x="2994" y="467"/>
                <a:ext cx="160" cy="125"/>
              </a:xfrm>
              <a:custGeom>
                <a:avLst/>
                <a:gdLst>
                  <a:gd name="T0" fmla="*/ 9 w 158"/>
                  <a:gd name="T1" fmla="*/ 49 h 124"/>
                  <a:gd name="T2" fmla="*/ 56 w 158"/>
                  <a:gd name="T3" fmla="*/ 4 h 124"/>
                  <a:gd name="T4" fmla="*/ 101 w 158"/>
                  <a:gd name="T5" fmla="*/ 14 h 124"/>
                  <a:gd name="T6" fmla="*/ 137 w 158"/>
                  <a:gd name="T7" fmla="*/ 73 h 124"/>
                  <a:gd name="T8" fmla="*/ 94 w 158"/>
                  <a:gd name="T9" fmla="*/ 73 h 124"/>
                  <a:gd name="T10" fmla="*/ 60 w 158"/>
                  <a:gd name="T11" fmla="*/ 91 h 124"/>
                  <a:gd name="T12" fmla="*/ 58 w 158"/>
                  <a:gd name="T13" fmla="*/ 83 h 124"/>
                  <a:gd name="T14" fmla="*/ 53 w 158"/>
                  <a:gd name="T15" fmla="*/ 76 h 124"/>
                  <a:gd name="T16" fmla="*/ 47 w 158"/>
                  <a:gd name="T17" fmla="*/ 100 h 124"/>
                  <a:gd name="T18" fmla="*/ 32 w 158"/>
                  <a:gd name="T19" fmla="*/ 123 h 124"/>
                  <a:gd name="T20" fmla="*/ 9 w 158"/>
                  <a:gd name="T21" fmla="*/ 49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8" h="124">
                    <a:moveTo>
                      <a:pt x="9" y="49"/>
                    </a:moveTo>
                    <a:cubicBezTo>
                      <a:pt x="18" y="0"/>
                      <a:pt x="56" y="4"/>
                      <a:pt x="56" y="4"/>
                    </a:cubicBezTo>
                    <a:cubicBezTo>
                      <a:pt x="56" y="4"/>
                      <a:pt x="75" y="5"/>
                      <a:pt x="101" y="14"/>
                    </a:cubicBezTo>
                    <a:cubicBezTo>
                      <a:pt x="144" y="27"/>
                      <a:pt x="158" y="59"/>
                      <a:pt x="137" y="73"/>
                    </a:cubicBezTo>
                    <a:cubicBezTo>
                      <a:pt x="125" y="79"/>
                      <a:pt x="110" y="73"/>
                      <a:pt x="94" y="73"/>
                    </a:cubicBezTo>
                    <a:cubicBezTo>
                      <a:pt x="76" y="74"/>
                      <a:pt x="70" y="99"/>
                      <a:pt x="60" y="91"/>
                    </a:cubicBezTo>
                    <a:cubicBezTo>
                      <a:pt x="57" y="89"/>
                      <a:pt x="58" y="83"/>
                      <a:pt x="58" y="83"/>
                    </a:cubicBezTo>
                    <a:cubicBezTo>
                      <a:pt x="58" y="83"/>
                      <a:pt x="58" y="76"/>
                      <a:pt x="53" y="76"/>
                    </a:cubicBezTo>
                    <a:cubicBezTo>
                      <a:pt x="47" y="76"/>
                      <a:pt x="39" y="88"/>
                      <a:pt x="47" y="100"/>
                    </a:cubicBezTo>
                    <a:cubicBezTo>
                      <a:pt x="47" y="100"/>
                      <a:pt x="42" y="124"/>
                      <a:pt x="32" y="123"/>
                    </a:cubicBezTo>
                    <a:cubicBezTo>
                      <a:pt x="22" y="123"/>
                      <a:pt x="0" y="103"/>
                      <a:pt x="9" y="49"/>
                    </a:cubicBezTo>
                  </a:path>
                </a:pathLst>
              </a:custGeom>
              <a:solidFill>
                <a:srgbClr val="7972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4" name="Freeform 1435"/>
              <p:cNvSpPr>
                <a:spLocks/>
              </p:cNvSpPr>
              <p:nvPr/>
            </p:nvSpPr>
            <p:spPr bwMode="auto">
              <a:xfrm>
                <a:off x="3010" y="605"/>
                <a:ext cx="111" cy="136"/>
              </a:xfrm>
              <a:custGeom>
                <a:avLst/>
                <a:gdLst>
                  <a:gd name="T0" fmla="*/ 41 w 110"/>
                  <a:gd name="T1" fmla="*/ 15 h 134"/>
                  <a:gd name="T2" fmla="*/ 12 w 110"/>
                  <a:gd name="T3" fmla="*/ 16 h 134"/>
                  <a:gd name="T4" fmla="*/ 37 w 110"/>
                  <a:gd name="T5" fmla="*/ 130 h 134"/>
                  <a:gd name="T6" fmla="*/ 109 w 110"/>
                  <a:gd name="T7" fmla="*/ 106 h 134"/>
                  <a:gd name="T8" fmla="*/ 99 w 110"/>
                  <a:gd name="T9" fmla="*/ 83 h 134"/>
                  <a:gd name="T10" fmla="*/ 55 w 110"/>
                  <a:gd name="T11" fmla="*/ 97 h 134"/>
                  <a:gd name="T12" fmla="*/ 41 w 110"/>
                  <a:gd name="T13" fmla="*/ 15 h 134"/>
                </a:gdLst>
                <a:ahLst/>
                <a:cxnLst>
                  <a:cxn ang="0">
                    <a:pos x="T0" y="T1"/>
                  </a:cxn>
                  <a:cxn ang="0">
                    <a:pos x="T2" y="T3"/>
                  </a:cxn>
                  <a:cxn ang="0">
                    <a:pos x="T4" y="T5"/>
                  </a:cxn>
                  <a:cxn ang="0">
                    <a:pos x="T6" y="T7"/>
                  </a:cxn>
                  <a:cxn ang="0">
                    <a:pos x="T8" y="T9"/>
                  </a:cxn>
                  <a:cxn ang="0">
                    <a:pos x="T10" y="T11"/>
                  </a:cxn>
                  <a:cxn ang="0">
                    <a:pos x="T12" y="T13"/>
                  </a:cxn>
                </a:cxnLst>
                <a:rect l="0" t="0" r="r" b="b"/>
                <a:pathLst>
                  <a:path w="110" h="134">
                    <a:moveTo>
                      <a:pt x="41" y="15"/>
                    </a:moveTo>
                    <a:cubicBezTo>
                      <a:pt x="41" y="15"/>
                      <a:pt x="25" y="0"/>
                      <a:pt x="12" y="16"/>
                    </a:cubicBezTo>
                    <a:cubicBezTo>
                      <a:pt x="0" y="32"/>
                      <a:pt x="23" y="126"/>
                      <a:pt x="37" y="130"/>
                    </a:cubicBezTo>
                    <a:cubicBezTo>
                      <a:pt x="52" y="134"/>
                      <a:pt x="109" y="110"/>
                      <a:pt x="109" y="106"/>
                    </a:cubicBezTo>
                    <a:cubicBezTo>
                      <a:pt x="110" y="103"/>
                      <a:pt x="104" y="83"/>
                      <a:pt x="99" y="83"/>
                    </a:cubicBezTo>
                    <a:cubicBezTo>
                      <a:pt x="95" y="83"/>
                      <a:pt x="55" y="97"/>
                      <a:pt x="55" y="97"/>
                    </a:cubicBezTo>
                    <a:cubicBezTo>
                      <a:pt x="55" y="97"/>
                      <a:pt x="49" y="26"/>
                      <a:pt x="41" y="15"/>
                    </a:cubicBezTo>
                  </a:path>
                </a:pathLst>
              </a:custGeom>
              <a:solidFill>
                <a:srgbClr val="D2E5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5" name="Freeform 1436"/>
              <p:cNvSpPr>
                <a:spLocks/>
              </p:cNvSpPr>
              <p:nvPr/>
            </p:nvSpPr>
            <p:spPr bwMode="auto">
              <a:xfrm>
                <a:off x="3107" y="687"/>
                <a:ext cx="17" cy="30"/>
              </a:xfrm>
              <a:custGeom>
                <a:avLst/>
                <a:gdLst>
                  <a:gd name="T0" fmla="*/ 0 w 17"/>
                  <a:gd name="T1" fmla="*/ 3 h 30"/>
                  <a:gd name="T2" fmla="*/ 8 w 17"/>
                  <a:gd name="T3" fmla="*/ 0 h 30"/>
                  <a:gd name="T4" fmla="*/ 17 w 17"/>
                  <a:gd name="T5" fmla="*/ 27 h 30"/>
                  <a:gd name="T6" fmla="*/ 10 w 17"/>
                  <a:gd name="T7" fmla="*/ 30 h 30"/>
                  <a:gd name="T8" fmla="*/ 0 w 17"/>
                  <a:gd name="T9" fmla="*/ 3 h 30"/>
                </a:gdLst>
                <a:ahLst/>
                <a:cxnLst>
                  <a:cxn ang="0">
                    <a:pos x="T0" y="T1"/>
                  </a:cxn>
                  <a:cxn ang="0">
                    <a:pos x="T2" y="T3"/>
                  </a:cxn>
                  <a:cxn ang="0">
                    <a:pos x="T4" y="T5"/>
                  </a:cxn>
                  <a:cxn ang="0">
                    <a:pos x="T6" y="T7"/>
                  </a:cxn>
                  <a:cxn ang="0">
                    <a:pos x="T8" y="T9"/>
                  </a:cxn>
                </a:cxnLst>
                <a:rect l="0" t="0" r="r" b="b"/>
                <a:pathLst>
                  <a:path w="17" h="30">
                    <a:moveTo>
                      <a:pt x="0" y="3"/>
                    </a:moveTo>
                    <a:lnTo>
                      <a:pt x="8" y="0"/>
                    </a:lnTo>
                    <a:lnTo>
                      <a:pt x="17" y="27"/>
                    </a:lnTo>
                    <a:lnTo>
                      <a:pt x="10" y="30"/>
                    </a:lnTo>
                    <a:lnTo>
                      <a:pt x="0" y="3"/>
                    </a:lnTo>
                    <a:close/>
                  </a:path>
                </a:pathLst>
              </a:custGeom>
              <a:solidFill>
                <a:srgbClr val="BFD6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6" name="Oval 1437"/>
              <p:cNvSpPr>
                <a:spLocks noChangeArrowheads="1"/>
              </p:cNvSpPr>
              <p:nvPr/>
            </p:nvSpPr>
            <p:spPr bwMode="auto">
              <a:xfrm>
                <a:off x="3118" y="712"/>
                <a:ext cx="2" cy="2"/>
              </a:xfrm>
              <a:prstGeom prst="ellipse">
                <a:avLst/>
              </a:prstGeom>
              <a:solidFill>
                <a:srgbClr val="D2E5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7" name="Freeform 1438"/>
              <p:cNvSpPr>
                <a:spLocks/>
              </p:cNvSpPr>
              <p:nvPr/>
            </p:nvSpPr>
            <p:spPr bwMode="auto">
              <a:xfrm>
                <a:off x="3117" y="680"/>
                <a:ext cx="44" cy="29"/>
              </a:xfrm>
              <a:custGeom>
                <a:avLst/>
                <a:gdLst>
                  <a:gd name="T0" fmla="*/ 0 w 43"/>
                  <a:gd name="T1" fmla="*/ 12 h 28"/>
                  <a:gd name="T2" fmla="*/ 24 w 43"/>
                  <a:gd name="T3" fmla="*/ 2 h 28"/>
                  <a:gd name="T4" fmla="*/ 28 w 43"/>
                  <a:gd name="T5" fmla="*/ 4 h 28"/>
                  <a:gd name="T6" fmla="*/ 21 w 43"/>
                  <a:gd name="T7" fmla="*/ 9 h 28"/>
                  <a:gd name="T8" fmla="*/ 42 w 43"/>
                  <a:gd name="T9" fmla="*/ 2 h 28"/>
                  <a:gd name="T10" fmla="*/ 29 w 43"/>
                  <a:gd name="T11" fmla="*/ 14 h 28"/>
                  <a:gd name="T12" fmla="*/ 42 w 43"/>
                  <a:gd name="T13" fmla="*/ 6 h 28"/>
                  <a:gd name="T14" fmla="*/ 23 w 43"/>
                  <a:gd name="T15" fmla="*/ 21 h 28"/>
                  <a:gd name="T16" fmla="*/ 40 w 43"/>
                  <a:gd name="T17" fmla="*/ 13 h 28"/>
                  <a:gd name="T18" fmla="*/ 17 w 43"/>
                  <a:gd name="T19" fmla="*/ 28 h 28"/>
                  <a:gd name="T20" fmla="*/ 4 w 43"/>
                  <a:gd name="T21" fmla="*/ 26 h 28"/>
                  <a:gd name="T22" fmla="*/ 0 w 43"/>
                  <a:gd name="T23" fmla="*/ 1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28">
                    <a:moveTo>
                      <a:pt x="0" y="12"/>
                    </a:moveTo>
                    <a:cubicBezTo>
                      <a:pt x="0" y="12"/>
                      <a:pt x="9" y="3"/>
                      <a:pt x="24" y="2"/>
                    </a:cubicBezTo>
                    <a:cubicBezTo>
                      <a:pt x="30" y="2"/>
                      <a:pt x="28" y="4"/>
                      <a:pt x="28" y="4"/>
                    </a:cubicBezTo>
                    <a:cubicBezTo>
                      <a:pt x="21" y="9"/>
                      <a:pt x="21" y="9"/>
                      <a:pt x="21" y="9"/>
                    </a:cubicBezTo>
                    <a:cubicBezTo>
                      <a:pt x="21" y="9"/>
                      <a:pt x="42" y="0"/>
                      <a:pt x="42" y="2"/>
                    </a:cubicBezTo>
                    <a:cubicBezTo>
                      <a:pt x="43" y="4"/>
                      <a:pt x="43" y="10"/>
                      <a:pt x="29" y="14"/>
                    </a:cubicBezTo>
                    <a:cubicBezTo>
                      <a:pt x="15" y="18"/>
                      <a:pt x="41" y="5"/>
                      <a:pt x="42" y="6"/>
                    </a:cubicBezTo>
                    <a:cubicBezTo>
                      <a:pt x="43" y="8"/>
                      <a:pt x="41" y="18"/>
                      <a:pt x="23" y="21"/>
                    </a:cubicBezTo>
                    <a:cubicBezTo>
                      <a:pt x="6" y="24"/>
                      <a:pt x="39" y="11"/>
                      <a:pt x="40" y="13"/>
                    </a:cubicBezTo>
                    <a:cubicBezTo>
                      <a:pt x="41" y="14"/>
                      <a:pt x="35" y="24"/>
                      <a:pt x="17" y="28"/>
                    </a:cubicBezTo>
                    <a:cubicBezTo>
                      <a:pt x="10" y="28"/>
                      <a:pt x="6" y="25"/>
                      <a:pt x="4" y="26"/>
                    </a:cubicBezTo>
                    <a:lnTo>
                      <a:pt x="0" y="12"/>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8" name="Freeform 1439"/>
              <p:cNvSpPr>
                <a:spLocks/>
              </p:cNvSpPr>
              <p:nvPr/>
            </p:nvSpPr>
            <p:spPr bwMode="auto">
              <a:xfrm>
                <a:off x="3102" y="854"/>
                <a:ext cx="10" cy="123"/>
              </a:xfrm>
              <a:custGeom>
                <a:avLst/>
                <a:gdLst>
                  <a:gd name="T0" fmla="*/ 0 w 10"/>
                  <a:gd name="T1" fmla="*/ 0 h 123"/>
                  <a:gd name="T2" fmla="*/ 8 w 10"/>
                  <a:gd name="T3" fmla="*/ 123 h 123"/>
                  <a:gd name="T4" fmla="*/ 10 w 10"/>
                  <a:gd name="T5" fmla="*/ 123 h 123"/>
                  <a:gd name="T6" fmla="*/ 1 w 10"/>
                  <a:gd name="T7" fmla="*/ 0 h 123"/>
                  <a:gd name="T8" fmla="*/ 0 w 10"/>
                  <a:gd name="T9" fmla="*/ 0 h 123"/>
                </a:gdLst>
                <a:ahLst/>
                <a:cxnLst>
                  <a:cxn ang="0">
                    <a:pos x="T0" y="T1"/>
                  </a:cxn>
                  <a:cxn ang="0">
                    <a:pos x="T2" y="T3"/>
                  </a:cxn>
                  <a:cxn ang="0">
                    <a:pos x="T4" y="T5"/>
                  </a:cxn>
                  <a:cxn ang="0">
                    <a:pos x="T6" y="T7"/>
                  </a:cxn>
                  <a:cxn ang="0">
                    <a:pos x="T8" y="T9"/>
                  </a:cxn>
                </a:cxnLst>
                <a:rect l="0" t="0" r="r" b="b"/>
                <a:pathLst>
                  <a:path w="10" h="123">
                    <a:moveTo>
                      <a:pt x="0" y="0"/>
                    </a:moveTo>
                    <a:lnTo>
                      <a:pt x="8" y="123"/>
                    </a:lnTo>
                    <a:lnTo>
                      <a:pt x="10" y="123"/>
                    </a:lnTo>
                    <a:lnTo>
                      <a:pt x="1" y="0"/>
                    </a:lnTo>
                    <a:lnTo>
                      <a:pt x="0"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9" name="Freeform 1440"/>
              <p:cNvSpPr>
                <a:spLocks/>
              </p:cNvSpPr>
              <p:nvPr/>
            </p:nvSpPr>
            <p:spPr bwMode="auto">
              <a:xfrm>
                <a:off x="3102" y="854"/>
                <a:ext cx="10" cy="123"/>
              </a:xfrm>
              <a:custGeom>
                <a:avLst/>
                <a:gdLst>
                  <a:gd name="T0" fmla="*/ 0 w 10"/>
                  <a:gd name="T1" fmla="*/ 0 h 123"/>
                  <a:gd name="T2" fmla="*/ 8 w 10"/>
                  <a:gd name="T3" fmla="*/ 123 h 123"/>
                  <a:gd name="T4" fmla="*/ 10 w 10"/>
                  <a:gd name="T5" fmla="*/ 123 h 123"/>
                  <a:gd name="T6" fmla="*/ 1 w 10"/>
                  <a:gd name="T7" fmla="*/ 0 h 123"/>
                </a:gdLst>
                <a:ahLst/>
                <a:cxnLst>
                  <a:cxn ang="0">
                    <a:pos x="T0" y="T1"/>
                  </a:cxn>
                  <a:cxn ang="0">
                    <a:pos x="T2" y="T3"/>
                  </a:cxn>
                  <a:cxn ang="0">
                    <a:pos x="T4" y="T5"/>
                  </a:cxn>
                  <a:cxn ang="0">
                    <a:pos x="T6" y="T7"/>
                  </a:cxn>
                </a:cxnLst>
                <a:rect l="0" t="0" r="r" b="b"/>
                <a:pathLst>
                  <a:path w="10" h="123">
                    <a:moveTo>
                      <a:pt x="0" y="0"/>
                    </a:moveTo>
                    <a:lnTo>
                      <a:pt x="8" y="123"/>
                    </a:lnTo>
                    <a:lnTo>
                      <a:pt x="10" y="123"/>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0" name="Freeform 1441"/>
              <p:cNvSpPr>
                <a:spLocks/>
              </p:cNvSpPr>
              <p:nvPr/>
            </p:nvSpPr>
            <p:spPr bwMode="auto">
              <a:xfrm>
                <a:off x="3110" y="649"/>
                <a:ext cx="47" cy="24"/>
              </a:xfrm>
              <a:custGeom>
                <a:avLst/>
                <a:gdLst>
                  <a:gd name="T0" fmla="*/ 0 w 46"/>
                  <a:gd name="T1" fmla="*/ 11 h 24"/>
                  <a:gd name="T2" fmla="*/ 24 w 46"/>
                  <a:gd name="T3" fmla="*/ 6 h 24"/>
                  <a:gd name="T4" fmla="*/ 44 w 46"/>
                  <a:gd name="T5" fmla="*/ 21 h 24"/>
                  <a:gd name="T6" fmla="*/ 28 w 46"/>
                  <a:gd name="T7" fmla="*/ 16 h 24"/>
                  <a:gd name="T8" fmla="*/ 17 w 46"/>
                  <a:gd name="T9" fmla="*/ 23 h 24"/>
                  <a:gd name="T10" fmla="*/ 9 w 46"/>
                  <a:gd name="T11" fmla="*/ 22 h 24"/>
                  <a:gd name="T12" fmla="*/ 0 w 46"/>
                  <a:gd name="T13" fmla="*/ 11 h 24"/>
                </a:gdLst>
                <a:ahLst/>
                <a:cxnLst>
                  <a:cxn ang="0">
                    <a:pos x="T0" y="T1"/>
                  </a:cxn>
                  <a:cxn ang="0">
                    <a:pos x="T2" y="T3"/>
                  </a:cxn>
                  <a:cxn ang="0">
                    <a:pos x="T4" y="T5"/>
                  </a:cxn>
                  <a:cxn ang="0">
                    <a:pos x="T6" y="T7"/>
                  </a:cxn>
                  <a:cxn ang="0">
                    <a:pos x="T8" y="T9"/>
                  </a:cxn>
                  <a:cxn ang="0">
                    <a:pos x="T10" y="T11"/>
                  </a:cxn>
                  <a:cxn ang="0">
                    <a:pos x="T12" y="T13"/>
                  </a:cxn>
                </a:cxnLst>
                <a:rect l="0" t="0" r="r" b="b"/>
                <a:pathLst>
                  <a:path w="46" h="24">
                    <a:moveTo>
                      <a:pt x="0" y="11"/>
                    </a:moveTo>
                    <a:cubicBezTo>
                      <a:pt x="0" y="11"/>
                      <a:pt x="11" y="0"/>
                      <a:pt x="24" y="6"/>
                    </a:cubicBezTo>
                    <a:cubicBezTo>
                      <a:pt x="37" y="13"/>
                      <a:pt x="46" y="19"/>
                      <a:pt x="44" y="21"/>
                    </a:cubicBezTo>
                    <a:cubicBezTo>
                      <a:pt x="43" y="23"/>
                      <a:pt x="28" y="16"/>
                      <a:pt x="28" y="16"/>
                    </a:cubicBezTo>
                    <a:cubicBezTo>
                      <a:pt x="28" y="16"/>
                      <a:pt x="19" y="22"/>
                      <a:pt x="17" y="23"/>
                    </a:cubicBezTo>
                    <a:cubicBezTo>
                      <a:pt x="14" y="24"/>
                      <a:pt x="9" y="22"/>
                      <a:pt x="9" y="22"/>
                    </a:cubicBezTo>
                    <a:lnTo>
                      <a:pt x="0" y="11"/>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1" name="Freeform 1442"/>
              <p:cNvSpPr>
                <a:spLocks/>
              </p:cNvSpPr>
              <p:nvPr/>
            </p:nvSpPr>
            <p:spPr bwMode="auto">
              <a:xfrm>
                <a:off x="3102" y="656"/>
                <a:ext cx="21" cy="23"/>
              </a:xfrm>
              <a:custGeom>
                <a:avLst/>
                <a:gdLst>
                  <a:gd name="T0" fmla="*/ 0 w 21"/>
                  <a:gd name="T1" fmla="*/ 3 h 23"/>
                  <a:gd name="T2" fmla="*/ 6 w 21"/>
                  <a:gd name="T3" fmla="*/ 0 h 23"/>
                  <a:gd name="T4" fmla="*/ 21 w 21"/>
                  <a:gd name="T5" fmla="*/ 19 h 23"/>
                  <a:gd name="T6" fmla="*/ 16 w 21"/>
                  <a:gd name="T7" fmla="*/ 23 h 23"/>
                  <a:gd name="T8" fmla="*/ 0 w 21"/>
                  <a:gd name="T9" fmla="*/ 3 h 23"/>
                </a:gdLst>
                <a:ahLst/>
                <a:cxnLst>
                  <a:cxn ang="0">
                    <a:pos x="T0" y="T1"/>
                  </a:cxn>
                  <a:cxn ang="0">
                    <a:pos x="T2" y="T3"/>
                  </a:cxn>
                  <a:cxn ang="0">
                    <a:pos x="T4" y="T5"/>
                  </a:cxn>
                  <a:cxn ang="0">
                    <a:pos x="T6" y="T7"/>
                  </a:cxn>
                  <a:cxn ang="0">
                    <a:pos x="T8" y="T9"/>
                  </a:cxn>
                </a:cxnLst>
                <a:rect l="0" t="0" r="r" b="b"/>
                <a:pathLst>
                  <a:path w="21" h="23">
                    <a:moveTo>
                      <a:pt x="0" y="3"/>
                    </a:moveTo>
                    <a:cubicBezTo>
                      <a:pt x="0" y="3"/>
                      <a:pt x="6" y="0"/>
                      <a:pt x="6" y="0"/>
                    </a:cubicBezTo>
                    <a:cubicBezTo>
                      <a:pt x="21" y="19"/>
                      <a:pt x="21" y="19"/>
                      <a:pt x="21" y="19"/>
                    </a:cubicBezTo>
                    <a:cubicBezTo>
                      <a:pt x="16" y="23"/>
                      <a:pt x="16" y="23"/>
                      <a:pt x="16" y="23"/>
                    </a:cubicBezTo>
                    <a:lnTo>
                      <a:pt x="0" y="3"/>
                    </a:lnTo>
                    <a:close/>
                  </a:path>
                </a:pathLst>
              </a:custGeom>
              <a:solidFill>
                <a:srgbClr val="BFD6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2" name="Freeform 1443"/>
              <p:cNvSpPr>
                <a:spLocks/>
              </p:cNvSpPr>
              <p:nvPr/>
            </p:nvSpPr>
            <p:spPr bwMode="auto">
              <a:xfrm>
                <a:off x="3034" y="463"/>
                <a:ext cx="121" cy="79"/>
              </a:xfrm>
              <a:custGeom>
                <a:avLst/>
                <a:gdLst>
                  <a:gd name="T0" fmla="*/ 0 w 119"/>
                  <a:gd name="T1" fmla="*/ 11 h 78"/>
                  <a:gd name="T2" fmla="*/ 34 w 119"/>
                  <a:gd name="T3" fmla="*/ 4 h 78"/>
                  <a:gd name="T4" fmla="*/ 71 w 119"/>
                  <a:gd name="T5" fmla="*/ 11 h 78"/>
                  <a:gd name="T6" fmla="*/ 65 w 119"/>
                  <a:gd name="T7" fmla="*/ 17 h 78"/>
                  <a:gd name="T8" fmla="*/ 82 w 119"/>
                  <a:gd name="T9" fmla="*/ 19 h 78"/>
                  <a:gd name="T10" fmla="*/ 94 w 119"/>
                  <a:gd name="T11" fmla="*/ 28 h 78"/>
                  <a:gd name="T12" fmla="*/ 107 w 119"/>
                  <a:gd name="T13" fmla="*/ 41 h 78"/>
                  <a:gd name="T14" fmla="*/ 97 w 119"/>
                  <a:gd name="T15" fmla="*/ 39 h 78"/>
                  <a:gd name="T16" fmla="*/ 117 w 119"/>
                  <a:gd name="T17" fmla="*/ 56 h 78"/>
                  <a:gd name="T18" fmla="*/ 109 w 119"/>
                  <a:gd name="T19" fmla="*/ 70 h 78"/>
                  <a:gd name="T20" fmla="*/ 106 w 119"/>
                  <a:gd name="T21" fmla="*/ 78 h 78"/>
                  <a:gd name="T22" fmla="*/ 98 w 119"/>
                  <a:gd name="T23" fmla="*/ 76 h 78"/>
                  <a:gd name="T24" fmla="*/ 81 w 119"/>
                  <a:gd name="T25" fmla="*/ 75 h 78"/>
                  <a:gd name="T26" fmla="*/ 65 w 119"/>
                  <a:gd name="T27" fmla="*/ 32 h 78"/>
                  <a:gd name="T28" fmla="*/ 0 w 119"/>
                  <a:gd name="T29" fmla="*/ 1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78">
                    <a:moveTo>
                      <a:pt x="0" y="11"/>
                    </a:moveTo>
                    <a:cubicBezTo>
                      <a:pt x="0" y="11"/>
                      <a:pt x="17" y="0"/>
                      <a:pt x="34" y="4"/>
                    </a:cubicBezTo>
                    <a:cubicBezTo>
                      <a:pt x="52" y="8"/>
                      <a:pt x="64" y="13"/>
                      <a:pt x="71" y="11"/>
                    </a:cubicBezTo>
                    <a:cubicBezTo>
                      <a:pt x="78" y="8"/>
                      <a:pt x="78" y="15"/>
                      <a:pt x="65" y="17"/>
                    </a:cubicBezTo>
                    <a:cubicBezTo>
                      <a:pt x="52" y="18"/>
                      <a:pt x="76" y="18"/>
                      <a:pt x="82" y="19"/>
                    </a:cubicBezTo>
                    <a:cubicBezTo>
                      <a:pt x="89" y="20"/>
                      <a:pt x="92" y="20"/>
                      <a:pt x="94" y="28"/>
                    </a:cubicBezTo>
                    <a:cubicBezTo>
                      <a:pt x="97" y="37"/>
                      <a:pt x="105" y="41"/>
                      <a:pt x="107" y="41"/>
                    </a:cubicBezTo>
                    <a:cubicBezTo>
                      <a:pt x="109" y="41"/>
                      <a:pt x="99" y="41"/>
                      <a:pt x="97" y="39"/>
                    </a:cubicBezTo>
                    <a:cubicBezTo>
                      <a:pt x="95" y="38"/>
                      <a:pt x="115" y="49"/>
                      <a:pt x="117" y="56"/>
                    </a:cubicBezTo>
                    <a:cubicBezTo>
                      <a:pt x="119" y="64"/>
                      <a:pt x="109" y="66"/>
                      <a:pt x="109" y="70"/>
                    </a:cubicBezTo>
                    <a:cubicBezTo>
                      <a:pt x="108" y="74"/>
                      <a:pt x="106" y="78"/>
                      <a:pt x="106" y="78"/>
                    </a:cubicBezTo>
                    <a:cubicBezTo>
                      <a:pt x="106" y="78"/>
                      <a:pt x="106" y="74"/>
                      <a:pt x="98" y="76"/>
                    </a:cubicBezTo>
                    <a:cubicBezTo>
                      <a:pt x="90" y="78"/>
                      <a:pt x="83" y="76"/>
                      <a:pt x="81" y="75"/>
                    </a:cubicBezTo>
                    <a:cubicBezTo>
                      <a:pt x="80" y="74"/>
                      <a:pt x="73" y="37"/>
                      <a:pt x="65" y="32"/>
                    </a:cubicBezTo>
                    <a:cubicBezTo>
                      <a:pt x="58" y="27"/>
                      <a:pt x="6" y="32"/>
                      <a:pt x="0" y="11"/>
                    </a:cubicBezTo>
                  </a:path>
                </a:pathLst>
              </a:custGeom>
              <a:solidFill>
                <a:srgbClr val="7972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3" name="Rectangle 1444"/>
              <p:cNvSpPr>
                <a:spLocks noChangeArrowheads="1"/>
              </p:cNvSpPr>
              <p:nvPr/>
            </p:nvSpPr>
            <p:spPr bwMode="auto">
              <a:xfrm>
                <a:off x="3361" y="609"/>
                <a:ext cx="146" cy="199"/>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4" name="Freeform 1445"/>
              <p:cNvSpPr>
                <a:spLocks/>
              </p:cNvSpPr>
              <p:nvPr/>
            </p:nvSpPr>
            <p:spPr bwMode="auto">
              <a:xfrm>
                <a:off x="3365" y="607"/>
                <a:ext cx="137" cy="190"/>
              </a:xfrm>
              <a:custGeom>
                <a:avLst/>
                <a:gdLst>
                  <a:gd name="T0" fmla="*/ 135 w 135"/>
                  <a:gd name="T1" fmla="*/ 24 h 187"/>
                  <a:gd name="T2" fmla="*/ 83 w 135"/>
                  <a:gd name="T3" fmla="*/ 0 h 187"/>
                  <a:gd name="T4" fmla="*/ 54 w 135"/>
                  <a:gd name="T5" fmla="*/ 0 h 187"/>
                  <a:gd name="T6" fmla="*/ 0 w 135"/>
                  <a:gd name="T7" fmla="*/ 26 h 187"/>
                  <a:gd name="T8" fmla="*/ 16 w 135"/>
                  <a:gd name="T9" fmla="*/ 71 h 187"/>
                  <a:gd name="T10" fmla="*/ 15 w 135"/>
                  <a:gd name="T11" fmla="*/ 187 h 187"/>
                  <a:gd name="T12" fmla="*/ 119 w 135"/>
                  <a:gd name="T13" fmla="*/ 187 h 187"/>
                  <a:gd name="T14" fmla="*/ 118 w 135"/>
                  <a:gd name="T15" fmla="*/ 71 h 187"/>
                  <a:gd name="T16" fmla="*/ 135 w 135"/>
                  <a:gd name="T17" fmla="*/ 2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187">
                    <a:moveTo>
                      <a:pt x="135" y="24"/>
                    </a:moveTo>
                    <a:cubicBezTo>
                      <a:pt x="123" y="10"/>
                      <a:pt x="104" y="1"/>
                      <a:pt x="83" y="0"/>
                    </a:cubicBezTo>
                    <a:cubicBezTo>
                      <a:pt x="54" y="0"/>
                      <a:pt x="54" y="0"/>
                      <a:pt x="54" y="0"/>
                    </a:cubicBezTo>
                    <a:cubicBezTo>
                      <a:pt x="33" y="0"/>
                      <a:pt x="13" y="10"/>
                      <a:pt x="0" y="26"/>
                    </a:cubicBezTo>
                    <a:cubicBezTo>
                      <a:pt x="10" y="38"/>
                      <a:pt x="16" y="54"/>
                      <a:pt x="16" y="71"/>
                    </a:cubicBezTo>
                    <a:cubicBezTo>
                      <a:pt x="15" y="187"/>
                      <a:pt x="15" y="187"/>
                      <a:pt x="15" y="187"/>
                    </a:cubicBezTo>
                    <a:cubicBezTo>
                      <a:pt x="119" y="187"/>
                      <a:pt x="119" y="187"/>
                      <a:pt x="119" y="187"/>
                    </a:cubicBezTo>
                    <a:cubicBezTo>
                      <a:pt x="118" y="71"/>
                      <a:pt x="118" y="71"/>
                      <a:pt x="118" y="71"/>
                    </a:cubicBezTo>
                    <a:cubicBezTo>
                      <a:pt x="118" y="53"/>
                      <a:pt x="124" y="36"/>
                      <a:pt x="135" y="24"/>
                    </a:cubicBezTo>
                  </a:path>
                </a:pathLst>
              </a:custGeom>
              <a:solidFill>
                <a:srgbClr val="C1C1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5" name="Freeform 1446"/>
              <p:cNvSpPr>
                <a:spLocks/>
              </p:cNvSpPr>
              <p:nvPr/>
            </p:nvSpPr>
            <p:spPr bwMode="auto">
              <a:xfrm>
                <a:off x="3419" y="552"/>
                <a:ext cx="34" cy="64"/>
              </a:xfrm>
              <a:custGeom>
                <a:avLst/>
                <a:gdLst>
                  <a:gd name="T0" fmla="*/ 34 w 34"/>
                  <a:gd name="T1" fmla="*/ 57 h 64"/>
                  <a:gd name="T2" fmla="*/ 17 w 34"/>
                  <a:gd name="T3" fmla="*/ 64 h 64"/>
                  <a:gd name="T4" fmla="*/ 0 w 34"/>
                  <a:gd name="T5" fmla="*/ 57 h 64"/>
                  <a:gd name="T6" fmla="*/ 0 w 34"/>
                  <a:gd name="T7" fmla="*/ 0 h 64"/>
                  <a:gd name="T8" fmla="*/ 34 w 34"/>
                  <a:gd name="T9" fmla="*/ 0 h 64"/>
                  <a:gd name="T10" fmla="*/ 34 w 34"/>
                  <a:gd name="T11" fmla="*/ 57 h 64"/>
                </a:gdLst>
                <a:ahLst/>
                <a:cxnLst>
                  <a:cxn ang="0">
                    <a:pos x="T0" y="T1"/>
                  </a:cxn>
                  <a:cxn ang="0">
                    <a:pos x="T2" y="T3"/>
                  </a:cxn>
                  <a:cxn ang="0">
                    <a:pos x="T4" y="T5"/>
                  </a:cxn>
                  <a:cxn ang="0">
                    <a:pos x="T6" y="T7"/>
                  </a:cxn>
                  <a:cxn ang="0">
                    <a:pos x="T8" y="T9"/>
                  </a:cxn>
                  <a:cxn ang="0">
                    <a:pos x="T10" y="T11"/>
                  </a:cxn>
                </a:cxnLst>
                <a:rect l="0" t="0" r="r" b="b"/>
                <a:pathLst>
                  <a:path w="34" h="64">
                    <a:moveTo>
                      <a:pt x="34" y="57"/>
                    </a:moveTo>
                    <a:cubicBezTo>
                      <a:pt x="34" y="57"/>
                      <a:pt x="29" y="64"/>
                      <a:pt x="17" y="64"/>
                    </a:cubicBezTo>
                    <a:cubicBezTo>
                      <a:pt x="6" y="64"/>
                      <a:pt x="0" y="57"/>
                      <a:pt x="0" y="57"/>
                    </a:cubicBezTo>
                    <a:cubicBezTo>
                      <a:pt x="0" y="0"/>
                      <a:pt x="0" y="0"/>
                      <a:pt x="0" y="0"/>
                    </a:cubicBezTo>
                    <a:cubicBezTo>
                      <a:pt x="34" y="0"/>
                      <a:pt x="34" y="0"/>
                      <a:pt x="34" y="0"/>
                    </a:cubicBezTo>
                    <a:lnTo>
                      <a:pt x="34" y="57"/>
                    </a:lnTo>
                    <a:close/>
                  </a:path>
                </a:pathLst>
              </a:custGeom>
              <a:solidFill>
                <a:srgbClr val="CF9E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6" name="Freeform 1447"/>
              <p:cNvSpPr>
                <a:spLocks/>
              </p:cNvSpPr>
              <p:nvPr/>
            </p:nvSpPr>
            <p:spPr bwMode="auto">
              <a:xfrm>
                <a:off x="3487" y="813"/>
                <a:ext cx="10" cy="130"/>
              </a:xfrm>
              <a:custGeom>
                <a:avLst/>
                <a:gdLst>
                  <a:gd name="T0" fmla="*/ 0 w 10"/>
                  <a:gd name="T1" fmla="*/ 1 h 130"/>
                  <a:gd name="T2" fmla="*/ 8 w 10"/>
                  <a:gd name="T3" fmla="*/ 130 h 130"/>
                  <a:gd name="T4" fmla="*/ 10 w 10"/>
                  <a:gd name="T5" fmla="*/ 130 h 130"/>
                  <a:gd name="T6" fmla="*/ 2 w 10"/>
                  <a:gd name="T7" fmla="*/ 0 h 130"/>
                  <a:gd name="T8" fmla="*/ 0 w 10"/>
                  <a:gd name="T9" fmla="*/ 1 h 130"/>
                </a:gdLst>
                <a:ahLst/>
                <a:cxnLst>
                  <a:cxn ang="0">
                    <a:pos x="T0" y="T1"/>
                  </a:cxn>
                  <a:cxn ang="0">
                    <a:pos x="T2" y="T3"/>
                  </a:cxn>
                  <a:cxn ang="0">
                    <a:pos x="T4" y="T5"/>
                  </a:cxn>
                  <a:cxn ang="0">
                    <a:pos x="T6" y="T7"/>
                  </a:cxn>
                  <a:cxn ang="0">
                    <a:pos x="T8" y="T9"/>
                  </a:cxn>
                </a:cxnLst>
                <a:rect l="0" t="0" r="r" b="b"/>
                <a:pathLst>
                  <a:path w="10" h="130">
                    <a:moveTo>
                      <a:pt x="0" y="1"/>
                    </a:moveTo>
                    <a:lnTo>
                      <a:pt x="8" y="130"/>
                    </a:lnTo>
                    <a:lnTo>
                      <a:pt x="10" y="130"/>
                    </a:lnTo>
                    <a:lnTo>
                      <a:pt x="2" y="0"/>
                    </a:lnTo>
                    <a:lnTo>
                      <a:pt x="0" y="1"/>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7" name="Freeform 1448"/>
              <p:cNvSpPr>
                <a:spLocks/>
              </p:cNvSpPr>
              <p:nvPr/>
            </p:nvSpPr>
            <p:spPr bwMode="auto">
              <a:xfrm>
                <a:off x="3487" y="813"/>
                <a:ext cx="10" cy="130"/>
              </a:xfrm>
              <a:custGeom>
                <a:avLst/>
                <a:gdLst>
                  <a:gd name="T0" fmla="*/ 0 w 10"/>
                  <a:gd name="T1" fmla="*/ 1 h 130"/>
                  <a:gd name="T2" fmla="*/ 8 w 10"/>
                  <a:gd name="T3" fmla="*/ 130 h 130"/>
                  <a:gd name="T4" fmla="*/ 10 w 10"/>
                  <a:gd name="T5" fmla="*/ 130 h 130"/>
                  <a:gd name="T6" fmla="*/ 2 w 10"/>
                  <a:gd name="T7" fmla="*/ 0 h 130"/>
                </a:gdLst>
                <a:ahLst/>
                <a:cxnLst>
                  <a:cxn ang="0">
                    <a:pos x="T0" y="T1"/>
                  </a:cxn>
                  <a:cxn ang="0">
                    <a:pos x="T2" y="T3"/>
                  </a:cxn>
                  <a:cxn ang="0">
                    <a:pos x="T4" y="T5"/>
                  </a:cxn>
                  <a:cxn ang="0">
                    <a:pos x="T6" y="T7"/>
                  </a:cxn>
                </a:cxnLst>
                <a:rect l="0" t="0" r="r" b="b"/>
                <a:pathLst>
                  <a:path w="10" h="130">
                    <a:moveTo>
                      <a:pt x="0" y="1"/>
                    </a:moveTo>
                    <a:lnTo>
                      <a:pt x="8" y="130"/>
                    </a:lnTo>
                    <a:lnTo>
                      <a:pt x="10" y="13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8" name="Freeform 1449"/>
              <p:cNvSpPr>
                <a:spLocks/>
              </p:cNvSpPr>
              <p:nvPr/>
            </p:nvSpPr>
            <p:spPr bwMode="auto">
              <a:xfrm>
                <a:off x="3370" y="813"/>
                <a:ext cx="12" cy="130"/>
              </a:xfrm>
              <a:custGeom>
                <a:avLst/>
                <a:gdLst>
                  <a:gd name="T0" fmla="*/ 10 w 12"/>
                  <a:gd name="T1" fmla="*/ 0 h 130"/>
                  <a:gd name="T2" fmla="*/ 0 w 12"/>
                  <a:gd name="T3" fmla="*/ 130 h 130"/>
                  <a:gd name="T4" fmla="*/ 2 w 12"/>
                  <a:gd name="T5" fmla="*/ 130 h 130"/>
                  <a:gd name="T6" fmla="*/ 12 w 12"/>
                  <a:gd name="T7" fmla="*/ 1 h 130"/>
                  <a:gd name="T8" fmla="*/ 10 w 12"/>
                  <a:gd name="T9" fmla="*/ 0 h 130"/>
                </a:gdLst>
                <a:ahLst/>
                <a:cxnLst>
                  <a:cxn ang="0">
                    <a:pos x="T0" y="T1"/>
                  </a:cxn>
                  <a:cxn ang="0">
                    <a:pos x="T2" y="T3"/>
                  </a:cxn>
                  <a:cxn ang="0">
                    <a:pos x="T4" y="T5"/>
                  </a:cxn>
                  <a:cxn ang="0">
                    <a:pos x="T6" y="T7"/>
                  </a:cxn>
                  <a:cxn ang="0">
                    <a:pos x="T8" y="T9"/>
                  </a:cxn>
                </a:cxnLst>
                <a:rect l="0" t="0" r="r" b="b"/>
                <a:pathLst>
                  <a:path w="12" h="130">
                    <a:moveTo>
                      <a:pt x="10" y="0"/>
                    </a:moveTo>
                    <a:lnTo>
                      <a:pt x="0" y="130"/>
                    </a:lnTo>
                    <a:lnTo>
                      <a:pt x="2" y="130"/>
                    </a:lnTo>
                    <a:lnTo>
                      <a:pt x="12" y="1"/>
                    </a:lnTo>
                    <a:lnTo>
                      <a:pt x="10"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9" name="Freeform 1450"/>
              <p:cNvSpPr>
                <a:spLocks/>
              </p:cNvSpPr>
              <p:nvPr/>
            </p:nvSpPr>
            <p:spPr bwMode="auto">
              <a:xfrm>
                <a:off x="3370" y="813"/>
                <a:ext cx="12" cy="130"/>
              </a:xfrm>
              <a:custGeom>
                <a:avLst/>
                <a:gdLst>
                  <a:gd name="T0" fmla="*/ 10 w 12"/>
                  <a:gd name="T1" fmla="*/ 0 h 130"/>
                  <a:gd name="T2" fmla="*/ 0 w 12"/>
                  <a:gd name="T3" fmla="*/ 130 h 130"/>
                  <a:gd name="T4" fmla="*/ 2 w 12"/>
                  <a:gd name="T5" fmla="*/ 130 h 130"/>
                  <a:gd name="T6" fmla="*/ 12 w 12"/>
                  <a:gd name="T7" fmla="*/ 1 h 130"/>
                </a:gdLst>
                <a:ahLst/>
                <a:cxnLst>
                  <a:cxn ang="0">
                    <a:pos x="T0" y="T1"/>
                  </a:cxn>
                  <a:cxn ang="0">
                    <a:pos x="T2" y="T3"/>
                  </a:cxn>
                  <a:cxn ang="0">
                    <a:pos x="T4" y="T5"/>
                  </a:cxn>
                  <a:cxn ang="0">
                    <a:pos x="T6" y="T7"/>
                  </a:cxn>
                </a:cxnLst>
                <a:rect l="0" t="0" r="r" b="b"/>
                <a:pathLst>
                  <a:path w="12" h="130">
                    <a:moveTo>
                      <a:pt x="10" y="0"/>
                    </a:moveTo>
                    <a:lnTo>
                      <a:pt x="0" y="130"/>
                    </a:lnTo>
                    <a:lnTo>
                      <a:pt x="2" y="130"/>
                    </a:lnTo>
                    <a:lnTo>
                      <a:pt x="12"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0" name="Rectangle 1451"/>
              <p:cNvSpPr>
                <a:spLocks noChangeArrowheads="1"/>
              </p:cNvSpPr>
              <p:nvPr/>
            </p:nvSpPr>
            <p:spPr bwMode="auto">
              <a:xfrm>
                <a:off x="3361" y="806"/>
                <a:ext cx="146" cy="3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1" name="Freeform 1452"/>
              <p:cNvSpPr>
                <a:spLocks/>
              </p:cNvSpPr>
              <p:nvPr/>
            </p:nvSpPr>
            <p:spPr bwMode="auto">
              <a:xfrm>
                <a:off x="3381" y="760"/>
                <a:ext cx="104" cy="59"/>
              </a:xfrm>
              <a:custGeom>
                <a:avLst/>
                <a:gdLst>
                  <a:gd name="T0" fmla="*/ 0 w 103"/>
                  <a:gd name="T1" fmla="*/ 0 h 58"/>
                  <a:gd name="T2" fmla="*/ 0 w 103"/>
                  <a:gd name="T3" fmla="*/ 23 h 58"/>
                  <a:gd name="T4" fmla="*/ 43 w 103"/>
                  <a:gd name="T5" fmla="*/ 58 h 58"/>
                  <a:gd name="T6" fmla="*/ 61 w 103"/>
                  <a:gd name="T7" fmla="*/ 58 h 58"/>
                  <a:gd name="T8" fmla="*/ 103 w 103"/>
                  <a:gd name="T9" fmla="*/ 22 h 58"/>
                  <a:gd name="T10" fmla="*/ 103 w 103"/>
                  <a:gd name="T11" fmla="*/ 0 h 58"/>
                  <a:gd name="T12" fmla="*/ 0 w 103"/>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3" h="58">
                    <a:moveTo>
                      <a:pt x="0" y="0"/>
                    </a:moveTo>
                    <a:cubicBezTo>
                      <a:pt x="0" y="23"/>
                      <a:pt x="0" y="23"/>
                      <a:pt x="0" y="23"/>
                    </a:cubicBezTo>
                    <a:cubicBezTo>
                      <a:pt x="0" y="42"/>
                      <a:pt x="20" y="58"/>
                      <a:pt x="43" y="58"/>
                    </a:cubicBezTo>
                    <a:cubicBezTo>
                      <a:pt x="61" y="58"/>
                      <a:pt x="61" y="58"/>
                      <a:pt x="61" y="58"/>
                    </a:cubicBezTo>
                    <a:cubicBezTo>
                      <a:pt x="84" y="57"/>
                      <a:pt x="103" y="42"/>
                      <a:pt x="103" y="22"/>
                    </a:cubicBezTo>
                    <a:cubicBezTo>
                      <a:pt x="103" y="0"/>
                      <a:pt x="103" y="0"/>
                      <a:pt x="103" y="0"/>
                    </a:cubicBezTo>
                    <a:lnTo>
                      <a:pt x="0" y="0"/>
                    </a:lnTo>
                    <a:close/>
                  </a:path>
                </a:pathLst>
              </a:custGeom>
              <a:solidFill>
                <a:srgbClr val="6D5B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2" name="Rectangle 1453"/>
              <p:cNvSpPr>
                <a:spLocks noChangeArrowheads="1"/>
              </p:cNvSpPr>
              <p:nvPr/>
            </p:nvSpPr>
            <p:spPr bwMode="auto">
              <a:xfrm>
                <a:off x="3381" y="795"/>
                <a:ext cx="45" cy="153"/>
              </a:xfrm>
              <a:prstGeom prst="rect">
                <a:avLst/>
              </a:prstGeom>
              <a:solidFill>
                <a:srgbClr val="6D5B5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3" name="Rectangle 1454"/>
              <p:cNvSpPr>
                <a:spLocks noChangeArrowheads="1"/>
              </p:cNvSpPr>
              <p:nvPr/>
            </p:nvSpPr>
            <p:spPr bwMode="auto">
              <a:xfrm>
                <a:off x="3439" y="795"/>
                <a:ext cx="46" cy="153"/>
              </a:xfrm>
              <a:prstGeom prst="rect">
                <a:avLst/>
              </a:prstGeom>
              <a:solidFill>
                <a:srgbClr val="6D5B5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4" name="Freeform 1455"/>
              <p:cNvSpPr>
                <a:spLocks/>
              </p:cNvSpPr>
              <p:nvPr/>
            </p:nvSpPr>
            <p:spPr bwMode="auto">
              <a:xfrm>
                <a:off x="3386" y="942"/>
                <a:ext cx="36" cy="25"/>
              </a:xfrm>
              <a:custGeom>
                <a:avLst/>
                <a:gdLst>
                  <a:gd name="T0" fmla="*/ 0 w 36"/>
                  <a:gd name="T1" fmla="*/ 12 h 24"/>
                  <a:gd name="T2" fmla="*/ 6 w 36"/>
                  <a:gd name="T3" fmla="*/ 24 h 24"/>
                  <a:gd name="T4" fmla="*/ 30 w 36"/>
                  <a:gd name="T5" fmla="*/ 24 h 24"/>
                  <a:gd name="T6" fmla="*/ 36 w 36"/>
                  <a:gd name="T7" fmla="*/ 12 h 24"/>
                  <a:gd name="T8" fmla="*/ 26 w 36"/>
                  <a:gd name="T9" fmla="*/ 0 h 24"/>
                  <a:gd name="T10" fmla="*/ 10 w 36"/>
                  <a:gd name="T11" fmla="*/ 0 h 24"/>
                  <a:gd name="T12" fmla="*/ 0 w 36"/>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36" h="24">
                    <a:moveTo>
                      <a:pt x="0" y="12"/>
                    </a:moveTo>
                    <a:cubicBezTo>
                      <a:pt x="0" y="19"/>
                      <a:pt x="0" y="24"/>
                      <a:pt x="6" y="24"/>
                    </a:cubicBezTo>
                    <a:cubicBezTo>
                      <a:pt x="30" y="24"/>
                      <a:pt x="30" y="24"/>
                      <a:pt x="30" y="24"/>
                    </a:cubicBezTo>
                    <a:cubicBezTo>
                      <a:pt x="36" y="24"/>
                      <a:pt x="36" y="19"/>
                      <a:pt x="36" y="12"/>
                    </a:cubicBezTo>
                    <a:cubicBezTo>
                      <a:pt x="36" y="6"/>
                      <a:pt x="31" y="0"/>
                      <a:pt x="26" y="0"/>
                    </a:cubicBezTo>
                    <a:cubicBezTo>
                      <a:pt x="10" y="0"/>
                      <a:pt x="10" y="0"/>
                      <a:pt x="10" y="0"/>
                    </a:cubicBezTo>
                    <a:cubicBezTo>
                      <a:pt x="5" y="0"/>
                      <a:pt x="0" y="6"/>
                      <a:pt x="0" y="12"/>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5" name="Freeform 1456"/>
              <p:cNvSpPr>
                <a:spLocks/>
              </p:cNvSpPr>
              <p:nvPr/>
            </p:nvSpPr>
            <p:spPr bwMode="auto">
              <a:xfrm>
                <a:off x="3443" y="942"/>
                <a:ext cx="37" cy="25"/>
              </a:xfrm>
              <a:custGeom>
                <a:avLst/>
                <a:gdLst>
                  <a:gd name="T0" fmla="*/ 1 w 36"/>
                  <a:gd name="T1" fmla="*/ 12 h 24"/>
                  <a:gd name="T2" fmla="*/ 6 w 36"/>
                  <a:gd name="T3" fmla="*/ 24 h 24"/>
                  <a:gd name="T4" fmla="*/ 30 w 36"/>
                  <a:gd name="T5" fmla="*/ 24 h 24"/>
                  <a:gd name="T6" fmla="*/ 36 w 36"/>
                  <a:gd name="T7" fmla="*/ 12 h 24"/>
                  <a:gd name="T8" fmla="*/ 26 w 36"/>
                  <a:gd name="T9" fmla="*/ 0 h 24"/>
                  <a:gd name="T10" fmla="*/ 10 w 36"/>
                  <a:gd name="T11" fmla="*/ 0 h 24"/>
                  <a:gd name="T12" fmla="*/ 1 w 36"/>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36" h="24">
                    <a:moveTo>
                      <a:pt x="1" y="12"/>
                    </a:moveTo>
                    <a:cubicBezTo>
                      <a:pt x="1" y="19"/>
                      <a:pt x="0" y="24"/>
                      <a:pt x="6" y="24"/>
                    </a:cubicBezTo>
                    <a:cubicBezTo>
                      <a:pt x="30" y="24"/>
                      <a:pt x="30" y="24"/>
                      <a:pt x="30" y="24"/>
                    </a:cubicBezTo>
                    <a:cubicBezTo>
                      <a:pt x="36" y="24"/>
                      <a:pt x="36" y="19"/>
                      <a:pt x="36" y="12"/>
                    </a:cubicBezTo>
                    <a:cubicBezTo>
                      <a:pt x="36" y="6"/>
                      <a:pt x="31" y="0"/>
                      <a:pt x="26" y="0"/>
                    </a:cubicBezTo>
                    <a:cubicBezTo>
                      <a:pt x="10" y="0"/>
                      <a:pt x="10" y="0"/>
                      <a:pt x="10" y="0"/>
                    </a:cubicBezTo>
                    <a:cubicBezTo>
                      <a:pt x="5" y="0"/>
                      <a:pt x="1" y="6"/>
                      <a:pt x="1" y="12"/>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6" name="Freeform 1457"/>
              <p:cNvSpPr>
                <a:spLocks/>
              </p:cNvSpPr>
              <p:nvPr/>
            </p:nvSpPr>
            <p:spPr bwMode="auto">
              <a:xfrm>
                <a:off x="3364" y="606"/>
                <a:ext cx="62" cy="192"/>
              </a:xfrm>
              <a:custGeom>
                <a:avLst/>
                <a:gdLst>
                  <a:gd name="T0" fmla="*/ 44 w 61"/>
                  <a:gd name="T1" fmla="*/ 0 h 189"/>
                  <a:gd name="T2" fmla="*/ 54 w 61"/>
                  <a:gd name="T3" fmla="*/ 189 h 189"/>
                  <a:gd name="T4" fmla="*/ 12 w 61"/>
                  <a:gd name="T5" fmla="*/ 189 h 189"/>
                  <a:gd name="T6" fmla="*/ 14 w 61"/>
                  <a:gd name="T7" fmla="*/ 58 h 189"/>
                  <a:gd name="T8" fmla="*/ 0 w 61"/>
                  <a:gd name="T9" fmla="*/ 28 h 189"/>
                  <a:gd name="T10" fmla="*/ 44 w 61"/>
                  <a:gd name="T11" fmla="*/ 0 h 189"/>
                </a:gdLst>
                <a:ahLst/>
                <a:cxnLst>
                  <a:cxn ang="0">
                    <a:pos x="T0" y="T1"/>
                  </a:cxn>
                  <a:cxn ang="0">
                    <a:pos x="T2" y="T3"/>
                  </a:cxn>
                  <a:cxn ang="0">
                    <a:pos x="T4" y="T5"/>
                  </a:cxn>
                  <a:cxn ang="0">
                    <a:pos x="T6" y="T7"/>
                  </a:cxn>
                  <a:cxn ang="0">
                    <a:pos x="T8" y="T9"/>
                  </a:cxn>
                  <a:cxn ang="0">
                    <a:pos x="T10" y="T11"/>
                  </a:cxn>
                </a:cxnLst>
                <a:rect l="0" t="0" r="r" b="b"/>
                <a:pathLst>
                  <a:path w="61" h="189">
                    <a:moveTo>
                      <a:pt x="44" y="0"/>
                    </a:moveTo>
                    <a:cubicBezTo>
                      <a:pt x="44" y="0"/>
                      <a:pt x="61" y="98"/>
                      <a:pt x="54" y="189"/>
                    </a:cubicBezTo>
                    <a:cubicBezTo>
                      <a:pt x="12" y="189"/>
                      <a:pt x="12" y="189"/>
                      <a:pt x="12" y="189"/>
                    </a:cubicBezTo>
                    <a:cubicBezTo>
                      <a:pt x="14" y="58"/>
                      <a:pt x="14" y="58"/>
                      <a:pt x="14" y="58"/>
                    </a:cubicBezTo>
                    <a:cubicBezTo>
                      <a:pt x="0" y="28"/>
                      <a:pt x="0" y="28"/>
                      <a:pt x="0" y="28"/>
                    </a:cubicBezTo>
                    <a:cubicBezTo>
                      <a:pt x="0" y="28"/>
                      <a:pt x="9" y="6"/>
                      <a:pt x="44" y="0"/>
                    </a:cubicBezTo>
                  </a:path>
                </a:pathLst>
              </a:custGeom>
              <a:solidFill>
                <a:srgbClr val="6D5B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7" name="Freeform 1458"/>
              <p:cNvSpPr>
                <a:spLocks/>
              </p:cNvSpPr>
              <p:nvPr/>
            </p:nvSpPr>
            <p:spPr bwMode="auto">
              <a:xfrm>
                <a:off x="3444" y="606"/>
                <a:ext cx="63" cy="192"/>
              </a:xfrm>
              <a:custGeom>
                <a:avLst/>
                <a:gdLst>
                  <a:gd name="T0" fmla="*/ 17 w 62"/>
                  <a:gd name="T1" fmla="*/ 0 h 189"/>
                  <a:gd name="T2" fmla="*/ 7 w 62"/>
                  <a:gd name="T3" fmla="*/ 188 h 189"/>
                  <a:gd name="T4" fmla="*/ 46 w 62"/>
                  <a:gd name="T5" fmla="*/ 189 h 189"/>
                  <a:gd name="T6" fmla="*/ 48 w 62"/>
                  <a:gd name="T7" fmla="*/ 58 h 189"/>
                  <a:gd name="T8" fmla="*/ 62 w 62"/>
                  <a:gd name="T9" fmla="*/ 28 h 189"/>
                  <a:gd name="T10" fmla="*/ 17 w 62"/>
                  <a:gd name="T11" fmla="*/ 0 h 189"/>
                </a:gdLst>
                <a:ahLst/>
                <a:cxnLst>
                  <a:cxn ang="0">
                    <a:pos x="T0" y="T1"/>
                  </a:cxn>
                  <a:cxn ang="0">
                    <a:pos x="T2" y="T3"/>
                  </a:cxn>
                  <a:cxn ang="0">
                    <a:pos x="T4" y="T5"/>
                  </a:cxn>
                  <a:cxn ang="0">
                    <a:pos x="T6" y="T7"/>
                  </a:cxn>
                  <a:cxn ang="0">
                    <a:pos x="T8" y="T9"/>
                  </a:cxn>
                  <a:cxn ang="0">
                    <a:pos x="T10" y="T11"/>
                  </a:cxn>
                </a:cxnLst>
                <a:rect l="0" t="0" r="r" b="b"/>
                <a:pathLst>
                  <a:path w="62" h="189">
                    <a:moveTo>
                      <a:pt x="17" y="0"/>
                    </a:moveTo>
                    <a:cubicBezTo>
                      <a:pt x="17" y="0"/>
                      <a:pt x="0" y="97"/>
                      <a:pt x="7" y="188"/>
                    </a:cubicBezTo>
                    <a:cubicBezTo>
                      <a:pt x="46" y="189"/>
                      <a:pt x="46" y="189"/>
                      <a:pt x="46" y="189"/>
                    </a:cubicBezTo>
                    <a:cubicBezTo>
                      <a:pt x="48" y="58"/>
                      <a:pt x="48" y="58"/>
                      <a:pt x="48" y="58"/>
                    </a:cubicBezTo>
                    <a:cubicBezTo>
                      <a:pt x="62" y="28"/>
                      <a:pt x="62" y="28"/>
                      <a:pt x="62" y="28"/>
                    </a:cubicBezTo>
                    <a:cubicBezTo>
                      <a:pt x="62" y="28"/>
                      <a:pt x="52" y="6"/>
                      <a:pt x="17" y="0"/>
                    </a:cubicBezTo>
                  </a:path>
                </a:pathLst>
              </a:custGeom>
              <a:solidFill>
                <a:srgbClr val="6D5B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8" name="Freeform 1459"/>
              <p:cNvSpPr>
                <a:spLocks/>
              </p:cNvSpPr>
              <p:nvPr/>
            </p:nvSpPr>
            <p:spPr bwMode="auto">
              <a:xfrm>
                <a:off x="3392" y="603"/>
                <a:ext cx="29" cy="126"/>
              </a:xfrm>
              <a:custGeom>
                <a:avLst/>
                <a:gdLst>
                  <a:gd name="T0" fmla="*/ 0 w 29"/>
                  <a:gd name="T1" fmla="*/ 7 h 124"/>
                  <a:gd name="T2" fmla="*/ 11 w 29"/>
                  <a:gd name="T3" fmla="*/ 68 h 124"/>
                  <a:gd name="T4" fmla="*/ 18 w 29"/>
                  <a:gd name="T5" fmla="*/ 68 h 124"/>
                  <a:gd name="T6" fmla="*/ 10 w 29"/>
                  <a:gd name="T7" fmla="*/ 72 h 124"/>
                  <a:gd name="T8" fmla="*/ 29 w 29"/>
                  <a:gd name="T9" fmla="*/ 124 h 124"/>
                  <a:gd name="T10" fmla="*/ 18 w 29"/>
                  <a:gd name="T11" fmla="*/ 0 h 124"/>
                  <a:gd name="T12" fmla="*/ 0 w 29"/>
                  <a:gd name="T13" fmla="*/ 7 h 124"/>
                </a:gdLst>
                <a:ahLst/>
                <a:cxnLst>
                  <a:cxn ang="0">
                    <a:pos x="T0" y="T1"/>
                  </a:cxn>
                  <a:cxn ang="0">
                    <a:pos x="T2" y="T3"/>
                  </a:cxn>
                  <a:cxn ang="0">
                    <a:pos x="T4" y="T5"/>
                  </a:cxn>
                  <a:cxn ang="0">
                    <a:pos x="T6" y="T7"/>
                  </a:cxn>
                  <a:cxn ang="0">
                    <a:pos x="T8" y="T9"/>
                  </a:cxn>
                  <a:cxn ang="0">
                    <a:pos x="T10" y="T11"/>
                  </a:cxn>
                  <a:cxn ang="0">
                    <a:pos x="T12" y="T13"/>
                  </a:cxn>
                </a:cxnLst>
                <a:rect l="0" t="0" r="r" b="b"/>
                <a:pathLst>
                  <a:path w="29" h="124">
                    <a:moveTo>
                      <a:pt x="0" y="7"/>
                    </a:moveTo>
                    <a:cubicBezTo>
                      <a:pt x="0" y="7"/>
                      <a:pt x="12" y="62"/>
                      <a:pt x="11" y="68"/>
                    </a:cubicBezTo>
                    <a:cubicBezTo>
                      <a:pt x="18" y="68"/>
                      <a:pt x="18" y="68"/>
                      <a:pt x="18" y="68"/>
                    </a:cubicBezTo>
                    <a:cubicBezTo>
                      <a:pt x="10" y="72"/>
                      <a:pt x="10" y="72"/>
                      <a:pt x="10" y="72"/>
                    </a:cubicBezTo>
                    <a:cubicBezTo>
                      <a:pt x="29" y="124"/>
                      <a:pt x="29" y="124"/>
                      <a:pt x="29" y="124"/>
                    </a:cubicBezTo>
                    <a:cubicBezTo>
                      <a:pt x="29" y="124"/>
                      <a:pt x="27" y="44"/>
                      <a:pt x="18" y="0"/>
                    </a:cubicBezTo>
                    <a:cubicBezTo>
                      <a:pt x="18" y="0"/>
                      <a:pt x="6" y="2"/>
                      <a:pt x="0" y="7"/>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9" name="Freeform 1460"/>
              <p:cNvSpPr>
                <a:spLocks/>
              </p:cNvSpPr>
              <p:nvPr/>
            </p:nvSpPr>
            <p:spPr bwMode="auto">
              <a:xfrm>
                <a:off x="3450" y="603"/>
                <a:ext cx="30" cy="126"/>
              </a:xfrm>
              <a:custGeom>
                <a:avLst/>
                <a:gdLst>
                  <a:gd name="T0" fmla="*/ 29 w 29"/>
                  <a:gd name="T1" fmla="*/ 7 h 124"/>
                  <a:gd name="T2" fmla="*/ 17 w 29"/>
                  <a:gd name="T3" fmla="*/ 68 h 124"/>
                  <a:gd name="T4" fmla="*/ 10 w 29"/>
                  <a:gd name="T5" fmla="*/ 68 h 124"/>
                  <a:gd name="T6" fmla="*/ 18 w 29"/>
                  <a:gd name="T7" fmla="*/ 72 h 124"/>
                  <a:gd name="T8" fmla="*/ 0 w 29"/>
                  <a:gd name="T9" fmla="*/ 124 h 124"/>
                  <a:gd name="T10" fmla="*/ 10 w 29"/>
                  <a:gd name="T11" fmla="*/ 0 h 124"/>
                  <a:gd name="T12" fmla="*/ 29 w 29"/>
                  <a:gd name="T13" fmla="*/ 7 h 124"/>
                </a:gdLst>
                <a:ahLst/>
                <a:cxnLst>
                  <a:cxn ang="0">
                    <a:pos x="T0" y="T1"/>
                  </a:cxn>
                  <a:cxn ang="0">
                    <a:pos x="T2" y="T3"/>
                  </a:cxn>
                  <a:cxn ang="0">
                    <a:pos x="T4" y="T5"/>
                  </a:cxn>
                  <a:cxn ang="0">
                    <a:pos x="T6" y="T7"/>
                  </a:cxn>
                  <a:cxn ang="0">
                    <a:pos x="T8" y="T9"/>
                  </a:cxn>
                  <a:cxn ang="0">
                    <a:pos x="T10" y="T11"/>
                  </a:cxn>
                  <a:cxn ang="0">
                    <a:pos x="T12" y="T13"/>
                  </a:cxn>
                </a:cxnLst>
                <a:rect l="0" t="0" r="r" b="b"/>
                <a:pathLst>
                  <a:path w="29" h="124">
                    <a:moveTo>
                      <a:pt x="29" y="7"/>
                    </a:moveTo>
                    <a:cubicBezTo>
                      <a:pt x="29" y="7"/>
                      <a:pt x="16" y="62"/>
                      <a:pt x="17" y="68"/>
                    </a:cubicBezTo>
                    <a:cubicBezTo>
                      <a:pt x="10" y="68"/>
                      <a:pt x="10" y="68"/>
                      <a:pt x="10" y="68"/>
                    </a:cubicBezTo>
                    <a:cubicBezTo>
                      <a:pt x="18" y="72"/>
                      <a:pt x="18" y="72"/>
                      <a:pt x="18" y="72"/>
                    </a:cubicBezTo>
                    <a:cubicBezTo>
                      <a:pt x="0" y="124"/>
                      <a:pt x="0" y="124"/>
                      <a:pt x="0" y="124"/>
                    </a:cubicBezTo>
                    <a:cubicBezTo>
                      <a:pt x="0" y="124"/>
                      <a:pt x="1" y="44"/>
                      <a:pt x="10" y="0"/>
                    </a:cubicBezTo>
                    <a:cubicBezTo>
                      <a:pt x="10" y="0"/>
                      <a:pt x="23" y="2"/>
                      <a:pt x="29" y="7"/>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0" name="Rectangle 1461"/>
              <p:cNvSpPr>
                <a:spLocks noChangeArrowheads="1"/>
              </p:cNvSpPr>
              <p:nvPr/>
            </p:nvSpPr>
            <p:spPr bwMode="auto">
              <a:xfrm>
                <a:off x="3420" y="760"/>
                <a:ext cx="30" cy="1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1" name="Freeform 1462"/>
              <p:cNvSpPr>
                <a:spLocks/>
              </p:cNvSpPr>
              <p:nvPr/>
            </p:nvSpPr>
            <p:spPr bwMode="auto">
              <a:xfrm>
                <a:off x="3426" y="758"/>
                <a:ext cx="18" cy="14"/>
              </a:xfrm>
              <a:custGeom>
                <a:avLst/>
                <a:gdLst>
                  <a:gd name="T0" fmla="*/ 18 w 18"/>
                  <a:gd name="T1" fmla="*/ 14 h 14"/>
                  <a:gd name="T2" fmla="*/ 18 w 18"/>
                  <a:gd name="T3" fmla="*/ 14 h 14"/>
                  <a:gd name="T4" fmla="*/ 1 w 18"/>
                  <a:gd name="T5" fmla="*/ 14 h 14"/>
                  <a:gd name="T6" fmla="*/ 1 w 18"/>
                  <a:gd name="T7" fmla="*/ 1 h 14"/>
                  <a:gd name="T8" fmla="*/ 18 w 18"/>
                  <a:gd name="T9" fmla="*/ 1 h 14"/>
                  <a:gd name="T10" fmla="*/ 18 w 18"/>
                  <a:gd name="T11" fmla="*/ 14 h 14"/>
                  <a:gd name="T12" fmla="*/ 18 w 18"/>
                  <a:gd name="T13" fmla="*/ 14 h 14"/>
                  <a:gd name="T14" fmla="*/ 18 w 18"/>
                  <a:gd name="T15" fmla="*/ 14 h 14"/>
                  <a:gd name="T16" fmla="*/ 18 w 18"/>
                  <a:gd name="T17" fmla="*/ 14 h 14"/>
                  <a:gd name="T18" fmla="*/ 18 w 18"/>
                  <a:gd name="T19" fmla="*/ 14 h 14"/>
                  <a:gd name="T20" fmla="*/ 18 w 18"/>
                  <a:gd name="T21" fmla="*/ 0 h 14"/>
                  <a:gd name="T22" fmla="*/ 0 w 18"/>
                  <a:gd name="T23" fmla="*/ 0 h 14"/>
                  <a:gd name="T24" fmla="*/ 0 w 18"/>
                  <a:gd name="T25" fmla="*/ 14 h 14"/>
                  <a:gd name="T26" fmla="*/ 18 w 18"/>
                  <a:gd name="T27" fmla="*/ 14 h 14"/>
                  <a:gd name="T28" fmla="*/ 18 w 18"/>
                  <a:gd name="T29" fmla="*/ 14 h 14"/>
                  <a:gd name="T30" fmla="*/ 18 w 18"/>
                  <a:gd name="T31"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14">
                    <a:moveTo>
                      <a:pt x="18" y="14"/>
                    </a:moveTo>
                    <a:lnTo>
                      <a:pt x="18" y="14"/>
                    </a:lnTo>
                    <a:lnTo>
                      <a:pt x="1" y="14"/>
                    </a:lnTo>
                    <a:lnTo>
                      <a:pt x="1" y="1"/>
                    </a:lnTo>
                    <a:lnTo>
                      <a:pt x="18" y="1"/>
                    </a:lnTo>
                    <a:lnTo>
                      <a:pt x="18" y="14"/>
                    </a:lnTo>
                    <a:lnTo>
                      <a:pt x="18" y="14"/>
                    </a:lnTo>
                    <a:lnTo>
                      <a:pt x="18" y="14"/>
                    </a:lnTo>
                    <a:lnTo>
                      <a:pt x="18" y="14"/>
                    </a:lnTo>
                    <a:lnTo>
                      <a:pt x="18" y="14"/>
                    </a:lnTo>
                    <a:lnTo>
                      <a:pt x="18" y="0"/>
                    </a:lnTo>
                    <a:lnTo>
                      <a:pt x="0" y="0"/>
                    </a:lnTo>
                    <a:lnTo>
                      <a:pt x="0" y="14"/>
                    </a:lnTo>
                    <a:lnTo>
                      <a:pt x="18" y="14"/>
                    </a:lnTo>
                    <a:lnTo>
                      <a:pt x="18" y="14"/>
                    </a:lnTo>
                    <a:lnTo>
                      <a:pt x="18" y="14"/>
                    </a:lnTo>
                    <a:close/>
                  </a:path>
                </a:pathLst>
              </a:custGeom>
              <a:solidFill>
                <a:srgbClr val="E9D0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2" name="Freeform 1463"/>
              <p:cNvSpPr>
                <a:spLocks/>
              </p:cNvSpPr>
              <p:nvPr/>
            </p:nvSpPr>
            <p:spPr bwMode="auto">
              <a:xfrm>
                <a:off x="3380" y="735"/>
                <a:ext cx="35" cy="47"/>
              </a:xfrm>
              <a:custGeom>
                <a:avLst/>
                <a:gdLst>
                  <a:gd name="T0" fmla="*/ 3 w 35"/>
                  <a:gd name="T1" fmla="*/ 0 h 47"/>
                  <a:gd name="T2" fmla="*/ 31 w 35"/>
                  <a:gd name="T3" fmla="*/ 1 h 47"/>
                  <a:gd name="T4" fmla="*/ 17 w 35"/>
                  <a:gd name="T5" fmla="*/ 45 h 47"/>
                  <a:gd name="T6" fmla="*/ 3 w 35"/>
                  <a:gd name="T7" fmla="*/ 0 h 47"/>
                </a:gdLst>
                <a:ahLst/>
                <a:cxnLst>
                  <a:cxn ang="0">
                    <a:pos x="T0" y="T1"/>
                  </a:cxn>
                  <a:cxn ang="0">
                    <a:pos x="T2" y="T3"/>
                  </a:cxn>
                  <a:cxn ang="0">
                    <a:pos x="T4" y="T5"/>
                  </a:cxn>
                  <a:cxn ang="0">
                    <a:pos x="T6" y="T7"/>
                  </a:cxn>
                </a:cxnLst>
                <a:rect l="0" t="0" r="r" b="b"/>
                <a:pathLst>
                  <a:path w="35" h="47">
                    <a:moveTo>
                      <a:pt x="3" y="0"/>
                    </a:moveTo>
                    <a:cubicBezTo>
                      <a:pt x="31" y="1"/>
                      <a:pt x="31" y="1"/>
                      <a:pt x="31" y="1"/>
                    </a:cubicBezTo>
                    <a:cubicBezTo>
                      <a:pt x="31" y="1"/>
                      <a:pt x="35" y="43"/>
                      <a:pt x="17" y="45"/>
                    </a:cubicBezTo>
                    <a:cubicBezTo>
                      <a:pt x="0" y="47"/>
                      <a:pt x="3" y="0"/>
                      <a:pt x="3" y="0"/>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3" name="Freeform 1464"/>
              <p:cNvSpPr>
                <a:spLocks/>
              </p:cNvSpPr>
              <p:nvPr/>
            </p:nvSpPr>
            <p:spPr bwMode="auto">
              <a:xfrm>
                <a:off x="3456" y="735"/>
                <a:ext cx="36" cy="47"/>
              </a:xfrm>
              <a:custGeom>
                <a:avLst/>
                <a:gdLst>
                  <a:gd name="T0" fmla="*/ 32 w 35"/>
                  <a:gd name="T1" fmla="*/ 0 h 47"/>
                  <a:gd name="T2" fmla="*/ 4 w 35"/>
                  <a:gd name="T3" fmla="*/ 1 h 47"/>
                  <a:gd name="T4" fmla="*/ 18 w 35"/>
                  <a:gd name="T5" fmla="*/ 45 h 47"/>
                  <a:gd name="T6" fmla="*/ 32 w 35"/>
                  <a:gd name="T7" fmla="*/ 0 h 47"/>
                </a:gdLst>
                <a:ahLst/>
                <a:cxnLst>
                  <a:cxn ang="0">
                    <a:pos x="T0" y="T1"/>
                  </a:cxn>
                  <a:cxn ang="0">
                    <a:pos x="T2" y="T3"/>
                  </a:cxn>
                  <a:cxn ang="0">
                    <a:pos x="T4" y="T5"/>
                  </a:cxn>
                  <a:cxn ang="0">
                    <a:pos x="T6" y="T7"/>
                  </a:cxn>
                </a:cxnLst>
                <a:rect l="0" t="0" r="r" b="b"/>
                <a:pathLst>
                  <a:path w="35" h="47">
                    <a:moveTo>
                      <a:pt x="32" y="0"/>
                    </a:moveTo>
                    <a:cubicBezTo>
                      <a:pt x="4" y="1"/>
                      <a:pt x="4" y="1"/>
                      <a:pt x="4" y="1"/>
                    </a:cubicBezTo>
                    <a:cubicBezTo>
                      <a:pt x="4" y="1"/>
                      <a:pt x="0" y="43"/>
                      <a:pt x="18" y="45"/>
                    </a:cubicBezTo>
                    <a:cubicBezTo>
                      <a:pt x="35" y="47"/>
                      <a:pt x="32" y="0"/>
                      <a:pt x="32" y="0"/>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4" name="Freeform 1465"/>
              <p:cNvSpPr>
                <a:spLocks/>
              </p:cNvSpPr>
              <p:nvPr/>
            </p:nvSpPr>
            <p:spPr bwMode="auto">
              <a:xfrm>
                <a:off x="3381" y="771"/>
                <a:ext cx="41" cy="31"/>
              </a:xfrm>
              <a:custGeom>
                <a:avLst/>
                <a:gdLst>
                  <a:gd name="T0" fmla="*/ 39 w 41"/>
                  <a:gd name="T1" fmla="*/ 0 h 31"/>
                  <a:gd name="T2" fmla="*/ 39 w 41"/>
                  <a:gd name="T3" fmla="*/ 28 h 31"/>
                  <a:gd name="T4" fmla="*/ 0 w 41"/>
                  <a:gd name="T5" fmla="*/ 27 h 31"/>
                  <a:gd name="T6" fmla="*/ 41 w 41"/>
                  <a:gd name="T7" fmla="*/ 31 h 31"/>
                  <a:gd name="T8" fmla="*/ 39 w 41"/>
                  <a:gd name="T9" fmla="*/ 0 h 31"/>
                </a:gdLst>
                <a:ahLst/>
                <a:cxnLst>
                  <a:cxn ang="0">
                    <a:pos x="T0" y="T1"/>
                  </a:cxn>
                  <a:cxn ang="0">
                    <a:pos x="T2" y="T3"/>
                  </a:cxn>
                  <a:cxn ang="0">
                    <a:pos x="T4" y="T5"/>
                  </a:cxn>
                  <a:cxn ang="0">
                    <a:pos x="T6" y="T7"/>
                  </a:cxn>
                  <a:cxn ang="0">
                    <a:pos x="T8" y="T9"/>
                  </a:cxn>
                </a:cxnLst>
                <a:rect l="0" t="0" r="r" b="b"/>
                <a:pathLst>
                  <a:path w="41" h="31">
                    <a:moveTo>
                      <a:pt x="39" y="0"/>
                    </a:moveTo>
                    <a:lnTo>
                      <a:pt x="39" y="28"/>
                    </a:lnTo>
                    <a:lnTo>
                      <a:pt x="0" y="27"/>
                    </a:lnTo>
                    <a:lnTo>
                      <a:pt x="41" y="31"/>
                    </a:lnTo>
                    <a:lnTo>
                      <a:pt x="39" y="0"/>
                    </a:lnTo>
                    <a:close/>
                  </a:path>
                </a:pathLst>
              </a:custGeom>
              <a:solidFill>
                <a:srgbClr val="4B4F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5" name="Freeform 1466"/>
              <p:cNvSpPr>
                <a:spLocks/>
              </p:cNvSpPr>
              <p:nvPr/>
            </p:nvSpPr>
            <p:spPr bwMode="auto">
              <a:xfrm>
                <a:off x="3448" y="771"/>
                <a:ext cx="42" cy="31"/>
              </a:xfrm>
              <a:custGeom>
                <a:avLst/>
                <a:gdLst>
                  <a:gd name="T0" fmla="*/ 1 w 42"/>
                  <a:gd name="T1" fmla="*/ 0 h 31"/>
                  <a:gd name="T2" fmla="*/ 2 w 42"/>
                  <a:gd name="T3" fmla="*/ 28 h 31"/>
                  <a:gd name="T4" fmla="*/ 42 w 42"/>
                  <a:gd name="T5" fmla="*/ 27 h 31"/>
                  <a:gd name="T6" fmla="*/ 0 w 42"/>
                  <a:gd name="T7" fmla="*/ 31 h 31"/>
                  <a:gd name="T8" fmla="*/ 1 w 42"/>
                  <a:gd name="T9" fmla="*/ 0 h 31"/>
                </a:gdLst>
                <a:ahLst/>
                <a:cxnLst>
                  <a:cxn ang="0">
                    <a:pos x="T0" y="T1"/>
                  </a:cxn>
                  <a:cxn ang="0">
                    <a:pos x="T2" y="T3"/>
                  </a:cxn>
                  <a:cxn ang="0">
                    <a:pos x="T4" y="T5"/>
                  </a:cxn>
                  <a:cxn ang="0">
                    <a:pos x="T6" y="T7"/>
                  </a:cxn>
                  <a:cxn ang="0">
                    <a:pos x="T8" y="T9"/>
                  </a:cxn>
                </a:cxnLst>
                <a:rect l="0" t="0" r="r" b="b"/>
                <a:pathLst>
                  <a:path w="42" h="31">
                    <a:moveTo>
                      <a:pt x="1" y="0"/>
                    </a:moveTo>
                    <a:lnTo>
                      <a:pt x="2" y="28"/>
                    </a:lnTo>
                    <a:lnTo>
                      <a:pt x="42" y="27"/>
                    </a:lnTo>
                    <a:lnTo>
                      <a:pt x="0" y="31"/>
                    </a:lnTo>
                    <a:lnTo>
                      <a:pt x="1" y="0"/>
                    </a:lnTo>
                    <a:close/>
                  </a:path>
                </a:pathLst>
              </a:custGeom>
              <a:solidFill>
                <a:srgbClr val="6351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6" name="Freeform 1467"/>
              <p:cNvSpPr>
                <a:spLocks/>
              </p:cNvSpPr>
              <p:nvPr/>
            </p:nvSpPr>
            <p:spPr bwMode="auto">
              <a:xfrm>
                <a:off x="3411" y="599"/>
                <a:ext cx="22" cy="35"/>
              </a:xfrm>
              <a:custGeom>
                <a:avLst/>
                <a:gdLst>
                  <a:gd name="T0" fmla="*/ 22 w 22"/>
                  <a:gd name="T1" fmla="*/ 15 h 34"/>
                  <a:gd name="T2" fmla="*/ 17 w 22"/>
                  <a:gd name="T3" fmla="*/ 34 h 34"/>
                  <a:gd name="T4" fmla="*/ 1 w 22"/>
                  <a:gd name="T5" fmla="*/ 13 h 34"/>
                  <a:gd name="T6" fmla="*/ 0 w 22"/>
                  <a:gd name="T7" fmla="*/ 8 h 34"/>
                  <a:gd name="T8" fmla="*/ 3 w 22"/>
                  <a:gd name="T9" fmla="*/ 0 h 34"/>
                  <a:gd name="T10" fmla="*/ 22 w 22"/>
                  <a:gd name="T11" fmla="*/ 15 h 34"/>
                </a:gdLst>
                <a:ahLst/>
                <a:cxnLst>
                  <a:cxn ang="0">
                    <a:pos x="T0" y="T1"/>
                  </a:cxn>
                  <a:cxn ang="0">
                    <a:pos x="T2" y="T3"/>
                  </a:cxn>
                  <a:cxn ang="0">
                    <a:pos x="T4" y="T5"/>
                  </a:cxn>
                  <a:cxn ang="0">
                    <a:pos x="T6" y="T7"/>
                  </a:cxn>
                  <a:cxn ang="0">
                    <a:pos x="T8" y="T9"/>
                  </a:cxn>
                  <a:cxn ang="0">
                    <a:pos x="T10" y="T11"/>
                  </a:cxn>
                </a:cxnLst>
                <a:rect l="0" t="0" r="r" b="b"/>
                <a:pathLst>
                  <a:path w="22" h="34">
                    <a:moveTo>
                      <a:pt x="22" y="15"/>
                    </a:moveTo>
                    <a:cubicBezTo>
                      <a:pt x="17" y="34"/>
                      <a:pt x="17" y="34"/>
                      <a:pt x="17" y="34"/>
                    </a:cubicBezTo>
                    <a:cubicBezTo>
                      <a:pt x="17" y="34"/>
                      <a:pt x="2" y="17"/>
                      <a:pt x="1" y="13"/>
                    </a:cubicBezTo>
                    <a:cubicBezTo>
                      <a:pt x="1" y="10"/>
                      <a:pt x="0" y="8"/>
                      <a:pt x="0" y="8"/>
                    </a:cubicBezTo>
                    <a:cubicBezTo>
                      <a:pt x="3" y="0"/>
                      <a:pt x="3" y="0"/>
                      <a:pt x="3" y="0"/>
                    </a:cubicBezTo>
                    <a:lnTo>
                      <a:pt x="22" y="15"/>
                    </a:lnTo>
                    <a:close/>
                  </a:path>
                </a:pathLst>
              </a:cu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7" name="Freeform 1468"/>
              <p:cNvSpPr>
                <a:spLocks/>
              </p:cNvSpPr>
              <p:nvPr/>
            </p:nvSpPr>
            <p:spPr bwMode="auto">
              <a:xfrm>
                <a:off x="3438" y="599"/>
                <a:ext cx="21" cy="35"/>
              </a:xfrm>
              <a:custGeom>
                <a:avLst/>
                <a:gdLst>
                  <a:gd name="T0" fmla="*/ 0 w 21"/>
                  <a:gd name="T1" fmla="*/ 15 h 34"/>
                  <a:gd name="T2" fmla="*/ 4 w 21"/>
                  <a:gd name="T3" fmla="*/ 34 h 34"/>
                  <a:gd name="T4" fmla="*/ 20 w 21"/>
                  <a:gd name="T5" fmla="*/ 13 h 34"/>
                  <a:gd name="T6" fmla="*/ 21 w 21"/>
                  <a:gd name="T7" fmla="*/ 8 h 34"/>
                  <a:gd name="T8" fmla="*/ 19 w 21"/>
                  <a:gd name="T9" fmla="*/ 0 h 34"/>
                  <a:gd name="T10" fmla="*/ 0 w 21"/>
                  <a:gd name="T11" fmla="*/ 15 h 34"/>
                </a:gdLst>
                <a:ahLst/>
                <a:cxnLst>
                  <a:cxn ang="0">
                    <a:pos x="T0" y="T1"/>
                  </a:cxn>
                  <a:cxn ang="0">
                    <a:pos x="T2" y="T3"/>
                  </a:cxn>
                  <a:cxn ang="0">
                    <a:pos x="T4" y="T5"/>
                  </a:cxn>
                  <a:cxn ang="0">
                    <a:pos x="T6" y="T7"/>
                  </a:cxn>
                  <a:cxn ang="0">
                    <a:pos x="T8" y="T9"/>
                  </a:cxn>
                  <a:cxn ang="0">
                    <a:pos x="T10" y="T11"/>
                  </a:cxn>
                </a:cxnLst>
                <a:rect l="0" t="0" r="r" b="b"/>
                <a:pathLst>
                  <a:path w="21" h="34">
                    <a:moveTo>
                      <a:pt x="0" y="15"/>
                    </a:moveTo>
                    <a:cubicBezTo>
                      <a:pt x="4" y="34"/>
                      <a:pt x="4" y="34"/>
                      <a:pt x="4" y="34"/>
                    </a:cubicBezTo>
                    <a:cubicBezTo>
                      <a:pt x="4" y="34"/>
                      <a:pt x="20" y="17"/>
                      <a:pt x="20" y="13"/>
                    </a:cubicBezTo>
                    <a:cubicBezTo>
                      <a:pt x="21" y="10"/>
                      <a:pt x="21" y="8"/>
                      <a:pt x="21" y="8"/>
                    </a:cubicBezTo>
                    <a:cubicBezTo>
                      <a:pt x="19" y="0"/>
                      <a:pt x="19" y="0"/>
                      <a:pt x="19" y="0"/>
                    </a:cubicBezTo>
                    <a:lnTo>
                      <a:pt x="0" y="15"/>
                    </a:lnTo>
                    <a:close/>
                  </a:path>
                </a:pathLst>
              </a:cu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8" name="Freeform 1469"/>
              <p:cNvSpPr>
                <a:spLocks/>
              </p:cNvSpPr>
              <p:nvPr/>
            </p:nvSpPr>
            <p:spPr bwMode="auto">
              <a:xfrm>
                <a:off x="3431" y="614"/>
                <a:ext cx="2" cy="11"/>
              </a:xfrm>
              <a:custGeom>
                <a:avLst/>
                <a:gdLst>
                  <a:gd name="T0" fmla="*/ 2 w 2"/>
                  <a:gd name="T1" fmla="*/ 0 h 10"/>
                  <a:gd name="T2" fmla="*/ 2 w 2"/>
                  <a:gd name="T3" fmla="*/ 10 h 10"/>
                  <a:gd name="T4" fmla="*/ 0 w 2"/>
                  <a:gd name="T5" fmla="*/ 10 h 10"/>
                  <a:gd name="T6" fmla="*/ 2 w 2"/>
                  <a:gd name="T7" fmla="*/ 0 h 10"/>
                </a:gdLst>
                <a:ahLst/>
                <a:cxnLst>
                  <a:cxn ang="0">
                    <a:pos x="T0" y="T1"/>
                  </a:cxn>
                  <a:cxn ang="0">
                    <a:pos x="T2" y="T3"/>
                  </a:cxn>
                  <a:cxn ang="0">
                    <a:pos x="T4" y="T5"/>
                  </a:cxn>
                  <a:cxn ang="0">
                    <a:pos x="T6" y="T7"/>
                  </a:cxn>
                </a:cxnLst>
                <a:rect l="0" t="0" r="r" b="b"/>
                <a:pathLst>
                  <a:path w="2" h="10">
                    <a:moveTo>
                      <a:pt x="2" y="0"/>
                    </a:moveTo>
                    <a:cubicBezTo>
                      <a:pt x="2" y="10"/>
                      <a:pt x="2" y="10"/>
                      <a:pt x="2" y="10"/>
                    </a:cubicBezTo>
                    <a:cubicBezTo>
                      <a:pt x="0" y="10"/>
                      <a:pt x="0" y="10"/>
                      <a:pt x="0" y="10"/>
                    </a:cubicBezTo>
                    <a:cubicBezTo>
                      <a:pt x="0" y="10"/>
                      <a:pt x="1" y="4"/>
                      <a:pt x="2" y="0"/>
                    </a:cubicBezTo>
                  </a:path>
                </a:pathLst>
              </a:custGeom>
              <a:solidFill>
                <a:srgbClr val="D4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9" name="Freeform 1470"/>
              <p:cNvSpPr>
                <a:spLocks/>
              </p:cNvSpPr>
              <p:nvPr/>
            </p:nvSpPr>
            <p:spPr bwMode="auto">
              <a:xfrm>
                <a:off x="3438" y="614"/>
                <a:ext cx="2" cy="11"/>
              </a:xfrm>
              <a:custGeom>
                <a:avLst/>
                <a:gdLst>
                  <a:gd name="T0" fmla="*/ 0 w 2"/>
                  <a:gd name="T1" fmla="*/ 0 h 10"/>
                  <a:gd name="T2" fmla="*/ 0 w 2"/>
                  <a:gd name="T3" fmla="*/ 10 h 10"/>
                  <a:gd name="T4" fmla="*/ 2 w 2"/>
                  <a:gd name="T5" fmla="*/ 10 h 10"/>
                  <a:gd name="T6" fmla="*/ 0 w 2"/>
                  <a:gd name="T7" fmla="*/ 0 h 10"/>
                </a:gdLst>
                <a:ahLst/>
                <a:cxnLst>
                  <a:cxn ang="0">
                    <a:pos x="T0" y="T1"/>
                  </a:cxn>
                  <a:cxn ang="0">
                    <a:pos x="T2" y="T3"/>
                  </a:cxn>
                  <a:cxn ang="0">
                    <a:pos x="T4" y="T5"/>
                  </a:cxn>
                  <a:cxn ang="0">
                    <a:pos x="T6" y="T7"/>
                  </a:cxn>
                </a:cxnLst>
                <a:rect l="0" t="0" r="r" b="b"/>
                <a:pathLst>
                  <a:path w="2" h="10">
                    <a:moveTo>
                      <a:pt x="0" y="0"/>
                    </a:moveTo>
                    <a:cubicBezTo>
                      <a:pt x="0" y="10"/>
                      <a:pt x="0" y="10"/>
                      <a:pt x="0" y="10"/>
                    </a:cubicBezTo>
                    <a:cubicBezTo>
                      <a:pt x="2" y="10"/>
                      <a:pt x="2" y="10"/>
                      <a:pt x="2" y="10"/>
                    </a:cubicBezTo>
                    <a:cubicBezTo>
                      <a:pt x="2" y="10"/>
                      <a:pt x="1" y="4"/>
                      <a:pt x="0" y="0"/>
                    </a:cubicBezTo>
                  </a:path>
                </a:pathLst>
              </a:custGeom>
              <a:solidFill>
                <a:srgbClr val="D4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0" name="Freeform 1471"/>
              <p:cNvSpPr>
                <a:spLocks/>
              </p:cNvSpPr>
              <p:nvPr/>
            </p:nvSpPr>
            <p:spPr bwMode="auto">
              <a:xfrm>
                <a:off x="3430" y="617"/>
                <a:ext cx="11" cy="17"/>
              </a:xfrm>
              <a:custGeom>
                <a:avLst/>
                <a:gdLst>
                  <a:gd name="T0" fmla="*/ 2 w 11"/>
                  <a:gd name="T1" fmla="*/ 0 h 17"/>
                  <a:gd name="T2" fmla="*/ 8 w 11"/>
                  <a:gd name="T3" fmla="*/ 0 h 17"/>
                  <a:gd name="T4" fmla="*/ 11 w 11"/>
                  <a:gd name="T5" fmla="*/ 11 h 17"/>
                  <a:gd name="T6" fmla="*/ 8 w 11"/>
                  <a:gd name="T7" fmla="*/ 17 h 17"/>
                  <a:gd name="T8" fmla="*/ 2 w 11"/>
                  <a:gd name="T9" fmla="*/ 17 h 17"/>
                  <a:gd name="T10" fmla="*/ 0 w 11"/>
                  <a:gd name="T11" fmla="*/ 10 h 17"/>
                  <a:gd name="T12" fmla="*/ 2 w 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2" y="0"/>
                    </a:moveTo>
                    <a:lnTo>
                      <a:pt x="8" y="0"/>
                    </a:lnTo>
                    <a:lnTo>
                      <a:pt x="11" y="11"/>
                    </a:lnTo>
                    <a:lnTo>
                      <a:pt x="8" y="17"/>
                    </a:lnTo>
                    <a:lnTo>
                      <a:pt x="2" y="17"/>
                    </a:lnTo>
                    <a:lnTo>
                      <a:pt x="0" y="10"/>
                    </a:lnTo>
                    <a:lnTo>
                      <a:pt x="2" y="0"/>
                    </a:lnTo>
                    <a:close/>
                  </a:path>
                </a:pathLst>
              </a:custGeom>
              <a:solidFill>
                <a:srgbClr val="3D55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1" name="Freeform 1472"/>
              <p:cNvSpPr>
                <a:spLocks/>
              </p:cNvSpPr>
              <p:nvPr/>
            </p:nvSpPr>
            <p:spPr bwMode="auto">
              <a:xfrm>
                <a:off x="3422" y="634"/>
                <a:ext cx="26" cy="97"/>
              </a:xfrm>
              <a:custGeom>
                <a:avLst/>
                <a:gdLst>
                  <a:gd name="T0" fmla="*/ 13 w 26"/>
                  <a:gd name="T1" fmla="*/ 97 h 97"/>
                  <a:gd name="T2" fmla="*/ 0 w 26"/>
                  <a:gd name="T3" fmla="*/ 80 h 97"/>
                  <a:gd name="T4" fmla="*/ 10 w 26"/>
                  <a:gd name="T5" fmla="*/ 0 h 97"/>
                  <a:gd name="T6" fmla="*/ 16 w 26"/>
                  <a:gd name="T7" fmla="*/ 0 h 97"/>
                  <a:gd name="T8" fmla="*/ 26 w 26"/>
                  <a:gd name="T9" fmla="*/ 81 h 97"/>
                  <a:gd name="T10" fmla="*/ 13 w 26"/>
                  <a:gd name="T11" fmla="*/ 97 h 97"/>
                </a:gdLst>
                <a:ahLst/>
                <a:cxnLst>
                  <a:cxn ang="0">
                    <a:pos x="T0" y="T1"/>
                  </a:cxn>
                  <a:cxn ang="0">
                    <a:pos x="T2" y="T3"/>
                  </a:cxn>
                  <a:cxn ang="0">
                    <a:pos x="T4" y="T5"/>
                  </a:cxn>
                  <a:cxn ang="0">
                    <a:pos x="T6" y="T7"/>
                  </a:cxn>
                  <a:cxn ang="0">
                    <a:pos x="T8" y="T9"/>
                  </a:cxn>
                  <a:cxn ang="0">
                    <a:pos x="T10" y="T11"/>
                  </a:cxn>
                </a:cxnLst>
                <a:rect l="0" t="0" r="r" b="b"/>
                <a:pathLst>
                  <a:path w="26" h="97">
                    <a:moveTo>
                      <a:pt x="13" y="97"/>
                    </a:moveTo>
                    <a:lnTo>
                      <a:pt x="0" y="80"/>
                    </a:lnTo>
                    <a:lnTo>
                      <a:pt x="10" y="0"/>
                    </a:lnTo>
                    <a:lnTo>
                      <a:pt x="16" y="0"/>
                    </a:lnTo>
                    <a:lnTo>
                      <a:pt x="26" y="81"/>
                    </a:lnTo>
                    <a:lnTo>
                      <a:pt x="13" y="97"/>
                    </a:lnTo>
                    <a:close/>
                  </a:path>
                </a:pathLst>
              </a:custGeom>
              <a:solidFill>
                <a:srgbClr val="3D55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2" name="Freeform 1473"/>
              <p:cNvSpPr>
                <a:spLocks/>
              </p:cNvSpPr>
              <p:nvPr/>
            </p:nvSpPr>
            <p:spPr bwMode="auto">
              <a:xfrm>
                <a:off x="3357" y="837"/>
                <a:ext cx="10" cy="130"/>
              </a:xfrm>
              <a:custGeom>
                <a:avLst/>
                <a:gdLst>
                  <a:gd name="T0" fmla="*/ 8 w 10"/>
                  <a:gd name="T1" fmla="*/ 0 h 130"/>
                  <a:gd name="T2" fmla="*/ 0 w 10"/>
                  <a:gd name="T3" fmla="*/ 130 h 130"/>
                  <a:gd name="T4" fmla="*/ 2 w 10"/>
                  <a:gd name="T5" fmla="*/ 130 h 130"/>
                  <a:gd name="T6" fmla="*/ 10 w 10"/>
                  <a:gd name="T7" fmla="*/ 0 h 130"/>
                  <a:gd name="T8" fmla="*/ 8 w 10"/>
                  <a:gd name="T9" fmla="*/ 0 h 130"/>
                </a:gdLst>
                <a:ahLst/>
                <a:cxnLst>
                  <a:cxn ang="0">
                    <a:pos x="T0" y="T1"/>
                  </a:cxn>
                  <a:cxn ang="0">
                    <a:pos x="T2" y="T3"/>
                  </a:cxn>
                  <a:cxn ang="0">
                    <a:pos x="T4" y="T5"/>
                  </a:cxn>
                  <a:cxn ang="0">
                    <a:pos x="T6" y="T7"/>
                  </a:cxn>
                  <a:cxn ang="0">
                    <a:pos x="T8" y="T9"/>
                  </a:cxn>
                </a:cxnLst>
                <a:rect l="0" t="0" r="r" b="b"/>
                <a:pathLst>
                  <a:path w="10" h="130">
                    <a:moveTo>
                      <a:pt x="8" y="0"/>
                    </a:moveTo>
                    <a:lnTo>
                      <a:pt x="0" y="130"/>
                    </a:lnTo>
                    <a:lnTo>
                      <a:pt x="2" y="130"/>
                    </a:lnTo>
                    <a:lnTo>
                      <a:pt x="10" y="0"/>
                    </a:lnTo>
                    <a:lnTo>
                      <a:pt x="8"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3" name="Freeform 1474"/>
              <p:cNvSpPr>
                <a:spLocks/>
              </p:cNvSpPr>
              <p:nvPr/>
            </p:nvSpPr>
            <p:spPr bwMode="auto">
              <a:xfrm>
                <a:off x="3357" y="837"/>
                <a:ext cx="10" cy="130"/>
              </a:xfrm>
              <a:custGeom>
                <a:avLst/>
                <a:gdLst>
                  <a:gd name="T0" fmla="*/ 8 w 10"/>
                  <a:gd name="T1" fmla="*/ 0 h 130"/>
                  <a:gd name="T2" fmla="*/ 0 w 10"/>
                  <a:gd name="T3" fmla="*/ 130 h 130"/>
                  <a:gd name="T4" fmla="*/ 2 w 10"/>
                  <a:gd name="T5" fmla="*/ 130 h 130"/>
                  <a:gd name="T6" fmla="*/ 10 w 10"/>
                  <a:gd name="T7" fmla="*/ 0 h 130"/>
                </a:gdLst>
                <a:ahLst/>
                <a:cxnLst>
                  <a:cxn ang="0">
                    <a:pos x="T0" y="T1"/>
                  </a:cxn>
                  <a:cxn ang="0">
                    <a:pos x="T2" y="T3"/>
                  </a:cxn>
                  <a:cxn ang="0">
                    <a:pos x="T4" y="T5"/>
                  </a:cxn>
                  <a:cxn ang="0">
                    <a:pos x="T6" y="T7"/>
                  </a:cxn>
                </a:cxnLst>
                <a:rect l="0" t="0" r="r" b="b"/>
                <a:pathLst>
                  <a:path w="10" h="130">
                    <a:moveTo>
                      <a:pt x="8" y="0"/>
                    </a:moveTo>
                    <a:lnTo>
                      <a:pt x="0" y="130"/>
                    </a:lnTo>
                    <a:lnTo>
                      <a:pt x="2" y="130"/>
                    </a:lnTo>
                    <a:lnTo>
                      <a:pt x="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4" name="Freeform 1475"/>
              <p:cNvSpPr>
                <a:spLocks/>
              </p:cNvSpPr>
              <p:nvPr/>
            </p:nvSpPr>
            <p:spPr bwMode="auto">
              <a:xfrm>
                <a:off x="3501" y="837"/>
                <a:ext cx="10" cy="130"/>
              </a:xfrm>
              <a:custGeom>
                <a:avLst/>
                <a:gdLst>
                  <a:gd name="T0" fmla="*/ 0 w 10"/>
                  <a:gd name="T1" fmla="*/ 0 h 130"/>
                  <a:gd name="T2" fmla="*/ 9 w 10"/>
                  <a:gd name="T3" fmla="*/ 130 h 130"/>
                  <a:gd name="T4" fmla="*/ 10 w 10"/>
                  <a:gd name="T5" fmla="*/ 130 h 130"/>
                  <a:gd name="T6" fmla="*/ 2 w 10"/>
                  <a:gd name="T7" fmla="*/ 0 h 130"/>
                  <a:gd name="T8" fmla="*/ 0 w 10"/>
                  <a:gd name="T9" fmla="*/ 0 h 130"/>
                </a:gdLst>
                <a:ahLst/>
                <a:cxnLst>
                  <a:cxn ang="0">
                    <a:pos x="T0" y="T1"/>
                  </a:cxn>
                  <a:cxn ang="0">
                    <a:pos x="T2" y="T3"/>
                  </a:cxn>
                  <a:cxn ang="0">
                    <a:pos x="T4" y="T5"/>
                  </a:cxn>
                  <a:cxn ang="0">
                    <a:pos x="T6" y="T7"/>
                  </a:cxn>
                  <a:cxn ang="0">
                    <a:pos x="T8" y="T9"/>
                  </a:cxn>
                </a:cxnLst>
                <a:rect l="0" t="0" r="r" b="b"/>
                <a:pathLst>
                  <a:path w="10" h="130">
                    <a:moveTo>
                      <a:pt x="0" y="0"/>
                    </a:moveTo>
                    <a:lnTo>
                      <a:pt x="9" y="130"/>
                    </a:lnTo>
                    <a:lnTo>
                      <a:pt x="10" y="130"/>
                    </a:lnTo>
                    <a:lnTo>
                      <a:pt x="2" y="0"/>
                    </a:lnTo>
                    <a:lnTo>
                      <a:pt x="0"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5" name="Freeform 1476"/>
              <p:cNvSpPr>
                <a:spLocks/>
              </p:cNvSpPr>
              <p:nvPr/>
            </p:nvSpPr>
            <p:spPr bwMode="auto">
              <a:xfrm>
                <a:off x="3501" y="837"/>
                <a:ext cx="10" cy="130"/>
              </a:xfrm>
              <a:custGeom>
                <a:avLst/>
                <a:gdLst>
                  <a:gd name="T0" fmla="*/ 0 w 10"/>
                  <a:gd name="T1" fmla="*/ 0 h 130"/>
                  <a:gd name="T2" fmla="*/ 9 w 10"/>
                  <a:gd name="T3" fmla="*/ 130 h 130"/>
                  <a:gd name="T4" fmla="*/ 10 w 10"/>
                  <a:gd name="T5" fmla="*/ 130 h 130"/>
                  <a:gd name="T6" fmla="*/ 2 w 10"/>
                  <a:gd name="T7" fmla="*/ 0 h 130"/>
                </a:gdLst>
                <a:ahLst/>
                <a:cxnLst>
                  <a:cxn ang="0">
                    <a:pos x="T0" y="T1"/>
                  </a:cxn>
                  <a:cxn ang="0">
                    <a:pos x="T2" y="T3"/>
                  </a:cxn>
                  <a:cxn ang="0">
                    <a:pos x="T4" y="T5"/>
                  </a:cxn>
                  <a:cxn ang="0">
                    <a:pos x="T6" y="T7"/>
                  </a:cxn>
                </a:cxnLst>
                <a:rect l="0" t="0" r="r" b="b"/>
                <a:pathLst>
                  <a:path w="10" h="130">
                    <a:moveTo>
                      <a:pt x="0" y="0"/>
                    </a:moveTo>
                    <a:lnTo>
                      <a:pt x="9" y="130"/>
                    </a:lnTo>
                    <a:lnTo>
                      <a:pt x="10" y="13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6" name="Freeform 1477"/>
              <p:cNvSpPr>
                <a:spLocks/>
              </p:cNvSpPr>
              <p:nvPr/>
            </p:nvSpPr>
            <p:spPr bwMode="auto">
              <a:xfrm>
                <a:off x="3443" y="803"/>
                <a:ext cx="40" cy="71"/>
              </a:xfrm>
              <a:custGeom>
                <a:avLst/>
                <a:gdLst>
                  <a:gd name="T0" fmla="*/ 2 w 39"/>
                  <a:gd name="T1" fmla="*/ 12 h 70"/>
                  <a:gd name="T2" fmla="*/ 21 w 39"/>
                  <a:gd name="T3" fmla="*/ 2 h 70"/>
                  <a:gd name="T4" fmla="*/ 38 w 39"/>
                  <a:gd name="T5" fmla="*/ 70 h 70"/>
                  <a:gd name="T6" fmla="*/ 24 w 39"/>
                  <a:gd name="T7" fmla="*/ 30 h 70"/>
                  <a:gd name="T8" fmla="*/ 12 w 39"/>
                  <a:gd name="T9" fmla="*/ 18 h 70"/>
                  <a:gd name="T10" fmla="*/ 9 w 39"/>
                  <a:gd name="T11" fmla="*/ 15 h 70"/>
                  <a:gd name="T12" fmla="*/ 2 w 39"/>
                  <a:gd name="T13" fmla="*/ 12 h 70"/>
                </a:gdLst>
                <a:ahLst/>
                <a:cxnLst>
                  <a:cxn ang="0">
                    <a:pos x="T0" y="T1"/>
                  </a:cxn>
                  <a:cxn ang="0">
                    <a:pos x="T2" y="T3"/>
                  </a:cxn>
                  <a:cxn ang="0">
                    <a:pos x="T4" y="T5"/>
                  </a:cxn>
                  <a:cxn ang="0">
                    <a:pos x="T6" y="T7"/>
                  </a:cxn>
                  <a:cxn ang="0">
                    <a:pos x="T8" y="T9"/>
                  </a:cxn>
                  <a:cxn ang="0">
                    <a:pos x="T10" y="T11"/>
                  </a:cxn>
                  <a:cxn ang="0">
                    <a:pos x="T12" y="T13"/>
                  </a:cxn>
                </a:cxnLst>
                <a:rect l="0" t="0" r="r" b="b"/>
                <a:pathLst>
                  <a:path w="39" h="70">
                    <a:moveTo>
                      <a:pt x="2" y="12"/>
                    </a:moveTo>
                    <a:cubicBezTo>
                      <a:pt x="0" y="13"/>
                      <a:pt x="11" y="0"/>
                      <a:pt x="21" y="2"/>
                    </a:cubicBezTo>
                    <a:cubicBezTo>
                      <a:pt x="31" y="3"/>
                      <a:pt x="39" y="10"/>
                      <a:pt x="38" y="70"/>
                    </a:cubicBezTo>
                    <a:cubicBezTo>
                      <a:pt x="38" y="70"/>
                      <a:pt x="32" y="34"/>
                      <a:pt x="24" y="30"/>
                    </a:cubicBezTo>
                    <a:cubicBezTo>
                      <a:pt x="15" y="26"/>
                      <a:pt x="15" y="13"/>
                      <a:pt x="12" y="18"/>
                    </a:cubicBezTo>
                    <a:cubicBezTo>
                      <a:pt x="8" y="23"/>
                      <a:pt x="9" y="15"/>
                      <a:pt x="9" y="15"/>
                    </a:cubicBezTo>
                    <a:cubicBezTo>
                      <a:pt x="9" y="15"/>
                      <a:pt x="7" y="9"/>
                      <a:pt x="2" y="12"/>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7" name="Freeform 1478"/>
              <p:cNvSpPr>
                <a:spLocks/>
              </p:cNvSpPr>
              <p:nvPr/>
            </p:nvSpPr>
            <p:spPr bwMode="auto">
              <a:xfrm>
                <a:off x="3382" y="803"/>
                <a:ext cx="38" cy="71"/>
              </a:xfrm>
              <a:custGeom>
                <a:avLst/>
                <a:gdLst>
                  <a:gd name="T0" fmla="*/ 37 w 38"/>
                  <a:gd name="T1" fmla="*/ 12 h 70"/>
                  <a:gd name="T2" fmla="*/ 17 w 38"/>
                  <a:gd name="T3" fmla="*/ 2 h 70"/>
                  <a:gd name="T4" fmla="*/ 0 w 38"/>
                  <a:gd name="T5" fmla="*/ 70 h 70"/>
                  <a:gd name="T6" fmla="*/ 15 w 38"/>
                  <a:gd name="T7" fmla="*/ 30 h 70"/>
                  <a:gd name="T8" fmla="*/ 27 w 38"/>
                  <a:gd name="T9" fmla="*/ 18 h 70"/>
                  <a:gd name="T10" fmla="*/ 30 w 38"/>
                  <a:gd name="T11" fmla="*/ 15 h 70"/>
                  <a:gd name="T12" fmla="*/ 37 w 38"/>
                  <a:gd name="T13" fmla="*/ 12 h 70"/>
                </a:gdLst>
                <a:ahLst/>
                <a:cxnLst>
                  <a:cxn ang="0">
                    <a:pos x="T0" y="T1"/>
                  </a:cxn>
                  <a:cxn ang="0">
                    <a:pos x="T2" y="T3"/>
                  </a:cxn>
                  <a:cxn ang="0">
                    <a:pos x="T4" y="T5"/>
                  </a:cxn>
                  <a:cxn ang="0">
                    <a:pos x="T6" y="T7"/>
                  </a:cxn>
                  <a:cxn ang="0">
                    <a:pos x="T8" y="T9"/>
                  </a:cxn>
                  <a:cxn ang="0">
                    <a:pos x="T10" y="T11"/>
                  </a:cxn>
                  <a:cxn ang="0">
                    <a:pos x="T12" y="T13"/>
                  </a:cxn>
                </a:cxnLst>
                <a:rect l="0" t="0" r="r" b="b"/>
                <a:pathLst>
                  <a:path w="38" h="70">
                    <a:moveTo>
                      <a:pt x="37" y="12"/>
                    </a:moveTo>
                    <a:cubicBezTo>
                      <a:pt x="38" y="13"/>
                      <a:pt x="27" y="0"/>
                      <a:pt x="17" y="2"/>
                    </a:cubicBezTo>
                    <a:cubicBezTo>
                      <a:pt x="7" y="3"/>
                      <a:pt x="0" y="10"/>
                      <a:pt x="0" y="70"/>
                    </a:cubicBezTo>
                    <a:cubicBezTo>
                      <a:pt x="0" y="70"/>
                      <a:pt x="6" y="34"/>
                      <a:pt x="15" y="30"/>
                    </a:cubicBezTo>
                    <a:cubicBezTo>
                      <a:pt x="23" y="26"/>
                      <a:pt x="23" y="13"/>
                      <a:pt x="27" y="18"/>
                    </a:cubicBezTo>
                    <a:cubicBezTo>
                      <a:pt x="31" y="23"/>
                      <a:pt x="30" y="15"/>
                      <a:pt x="30" y="15"/>
                    </a:cubicBezTo>
                    <a:cubicBezTo>
                      <a:pt x="30" y="15"/>
                      <a:pt x="32" y="9"/>
                      <a:pt x="37" y="12"/>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8" name="Freeform 1479"/>
              <p:cNvSpPr>
                <a:spLocks/>
              </p:cNvSpPr>
              <p:nvPr/>
            </p:nvSpPr>
            <p:spPr bwMode="auto">
              <a:xfrm>
                <a:off x="3315" y="620"/>
                <a:ext cx="73" cy="122"/>
              </a:xfrm>
              <a:custGeom>
                <a:avLst/>
                <a:gdLst>
                  <a:gd name="T0" fmla="*/ 48 w 72"/>
                  <a:gd name="T1" fmla="*/ 14 h 120"/>
                  <a:gd name="T2" fmla="*/ 21 w 72"/>
                  <a:gd name="T3" fmla="*/ 109 h 120"/>
                  <a:gd name="T4" fmla="*/ 70 w 72"/>
                  <a:gd name="T5" fmla="*/ 104 h 120"/>
                  <a:gd name="T6" fmla="*/ 72 w 72"/>
                  <a:gd name="T7" fmla="*/ 83 h 120"/>
                  <a:gd name="T8" fmla="*/ 50 w 72"/>
                  <a:gd name="T9" fmla="*/ 80 h 120"/>
                  <a:gd name="T10" fmla="*/ 62 w 72"/>
                  <a:gd name="T11" fmla="*/ 58 h 120"/>
                  <a:gd name="T12" fmla="*/ 48 w 72"/>
                  <a:gd name="T13" fmla="*/ 14 h 120"/>
                </a:gdLst>
                <a:ahLst/>
                <a:cxnLst>
                  <a:cxn ang="0">
                    <a:pos x="T0" y="T1"/>
                  </a:cxn>
                  <a:cxn ang="0">
                    <a:pos x="T2" y="T3"/>
                  </a:cxn>
                  <a:cxn ang="0">
                    <a:pos x="T4" y="T5"/>
                  </a:cxn>
                  <a:cxn ang="0">
                    <a:pos x="T6" y="T7"/>
                  </a:cxn>
                  <a:cxn ang="0">
                    <a:pos x="T8" y="T9"/>
                  </a:cxn>
                  <a:cxn ang="0">
                    <a:pos x="T10" y="T11"/>
                  </a:cxn>
                  <a:cxn ang="0">
                    <a:pos x="T12" y="T13"/>
                  </a:cxn>
                </a:cxnLst>
                <a:rect l="0" t="0" r="r" b="b"/>
                <a:pathLst>
                  <a:path w="72" h="120">
                    <a:moveTo>
                      <a:pt x="48" y="14"/>
                    </a:moveTo>
                    <a:cubicBezTo>
                      <a:pt x="48" y="14"/>
                      <a:pt x="0" y="99"/>
                      <a:pt x="21" y="109"/>
                    </a:cubicBezTo>
                    <a:cubicBezTo>
                      <a:pt x="43" y="120"/>
                      <a:pt x="70" y="104"/>
                      <a:pt x="70" y="104"/>
                    </a:cubicBezTo>
                    <a:cubicBezTo>
                      <a:pt x="72" y="83"/>
                      <a:pt x="72" y="83"/>
                      <a:pt x="72" y="83"/>
                    </a:cubicBezTo>
                    <a:cubicBezTo>
                      <a:pt x="50" y="80"/>
                      <a:pt x="50" y="80"/>
                      <a:pt x="50" y="80"/>
                    </a:cubicBezTo>
                    <a:cubicBezTo>
                      <a:pt x="62" y="58"/>
                      <a:pt x="62" y="58"/>
                      <a:pt x="62" y="58"/>
                    </a:cubicBezTo>
                    <a:cubicBezTo>
                      <a:pt x="62" y="58"/>
                      <a:pt x="65" y="0"/>
                      <a:pt x="48" y="14"/>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9" name="Freeform 1480"/>
              <p:cNvSpPr>
                <a:spLocks/>
              </p:cNvSpPr>
              <p:nvPr/>
            </p:nvSpPr>
            <p:spPr bwMode="auto">
              <a:xfrm>
                <a:off x="3489" y="635"/>
                <a:ext cx="49" cy="106"/>
              </a:xfrm>
              <a:custGeom>
                <a:avLst/>
                <a:gdLst>
                  <a:gd name="T0" fmla="*/ 17 w 49"/>
                  <a:gd name="T1" fmla="*/ 0 h 105"/>
                  <a:gd name="T2" fmla="*/ 32 w 49"/>
                  <a:gd name="T3" fmla="*/ 92 h 105"/>
                  <a:gd name="T4" fmla="*/ 9 w 49"/>
                  <a:gd name="T5" fmla="*/ 89 h 105"/>
                  <a:gd name="T6" fmla="*/ 0 w 49"/>
                  <a:gd name="T7" fmla="*/ 29 h 105"/>
                  <a:gd name="T8" fmla="*/ 17 w 49"/>
                  <a:gd name="T9" fmla="*/ 0 h 105"/>
                </a:gdLst>
                <a:ahLst/>
                <a:cxnLst>
                  <a:cxn ang="0">
                    <a:pos x="T0" y="T1"/>
                  </a:cxn>
                  <a:cxn ang="0">
                    <a:pos x="T2" y="T3"/>
                  </a:cxn>
                  <a:cxn ang="0">
                    <a:pos x="T4" y="T5"/>
                  </a:cxn>
                  <a:cxn ang="0">
                    <a:pos x="T6" y="T7"/>
                  </a:cxn>
                  <a:cxn ang="0">
                    <a:pos x="T8" y="T9"/>
                  </a:cxn>
                </a:cxnLst>
                <a:rect l="0" t="0" r="r" b="b"/>
                <a:pathLst>
                  <a:path w="49" h="105">
                    <a:moveTo>
                      <a:pt x="17" y="0"/>
                    </a:moveTo>
                    <a:cubicBezTo>
                      <a:pt x="17" y="0"/>
                      <a:pt x="49" y="74"/>
                      <a:pt x="32" y="92"/>
                    </a:cubicBezTo>
                    <a:cubicBezTo>
                      <a:pt x="20" y="105"/>
                      <a:pt x="9" y="89"/>
                      <a:pt x="9" y="89"/>
                    </a:cubicBezTo>
                    <a:cubicBezTo>
                      <a:pt x="0" y="29"/>
                      <a:pt x="0" y="29"/>
                      <a:pt x="0" y="29"/>
                    </a:cubicBezTo>
                    <a:lnTo>
                      <a:pt x="17" y="0"/>
                    </a:lnTo>
                    <a:close/>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0" name="Freeform 1481"/>
              <p:cNvSpPr>
                <a:spLocks/>
              </p:cNvSpPr>
              <p:nvPr/>
            </p:nvSpPr>
            <p:spPr bwMode="auto">
              <a:xfrm>
                <a:off x="3404" y="672"/>
                <a:ext cx="94" cy="62"/>
              </a:xfrm>
              <a:custGeom>
                <a:avLst/>
                <a:gdLst>
                  <a:gd name="T0" fmla="*/ 93 w 93"/>
                  <a:gd name="T1" fmla="*/ 54 h 61"/>
                  <a:gd name="T2" fmla="*/ 87 w 93"/>
                  <a:gd name="T3" fmla="*/ 61 h 61"/>
                  <a:gd name="T4" fmla="*/ 7 w 93"/>
                  <a:gd name="T5" fmla="*/ 61 h 61"/>
                  <a:gd name="T6" fmla="*/ 0 w 93"/>
                  <a:gd name="T7" fmla="*/ 54 h 61"/>
                  <a:gd name="T8" fmla="*/ 0 w 93"/>
                  <a:gd name="T9" fmla="*/ 7 h 61"/>
                  <a:gd name="T10" fmla="*/ 7 w 93"/>
                  <a:gd name="T11" fmla="*/ 0 h 61"/>
                  <a:gd name="T12" fmla="*/ 87 w 93"/>
                  <a:gd name="T13" fmla="*/ 0 h 61"/>
                  <a:gd name="T14" fmla="*/ 93 w 93"/>
                  <a:gd name="T15" fmla="*/ 7 h 61"/>
                  <a:gd name="T16" fmla="*/ 93 w 93"/>
                  <a:gd name="T1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61">
                    <a:moveTo>
                      <a:pt x="93" y="54"/>
                    </a:moveTo>
                    <a:cubicBezTo>
                      <a:pt x="93" y="58"/>
                      <a:pt x="90" y="61"/>
                      <a:pt x="87" y="61"/>
                    </a:cubicBezTo>
                    <a:cubicBezTo>
                      <a:pt x="7" y="61"/>
                      <a:pt x="7" y="61"/>
                      <a:pt x="7" y="61"/>
                    </a:cubicBezTo>
                    <a:cubicBezTo>
                      <a:pt x="3" y="61"/>
                      <a:pt x="0" y="58"/>
                      <a:pt x="0" y="54"/>
                    </a:cubicBezTo>
                    <a:cubicBezTo>
                      <a:pt x="0" y="7"/>
                      <a:pt x="0" y="7"/>
                      <a:pt x="0" y="7"/>
                    </a:cubicBezTo>
                    <a:cubicBezTo>
                      <a:pt x="0" y="3"/>
                      <a:pt x="3" y="0"/>
                      <a:pt x="7" y="0"/>
                    </a:cubicBezTo>
                    <a:cubicBezTo>
                      <a:pt x="87" y="0"/>
                      <a:pt x="87" y="0"/>
                      <a:pt x="87" y="0"/>
                    </a:cubicBezTo>
                    <a:cubicBezTo>
                      <a:pt x="90" y="0"/>
                      <a:pt x="93" y="3"/>
                      <a:pt x="93" y="7"/>
                    </a:cubicBezTo>
                    <a:lnTo>
                      <a:pt x="93" y="54"/>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1" name="Freeform 1482"/>
              <p:cNvSpPr>
                <a:spLocks/>
              </p:cNvSpPr>
              <p:nvPr/>
            </p:nvSpPr>
            <p:spPr bwMode="auto">
              <a:xfrm>
                <a:off x="3386" y="701"/>
                <a:ext cx="38" cy="25"/>
              </a:xfrm>
              <a:custGeom>
                <a:avLst/>
                <a:gdLst>
                  <a:gd name="T0" fmla="*/ 1 w 38"/>
                  <a:gd name="T1" fmla="*/ 7 h 24"/>
                  <a:gd name="T2" fmla="*/ 22 w 38"/>
                  <a:gd name="T3" fmla="*/ 2 h 24"/>
                  <a:gd name="T4" fmla="*/ 23 w 38"/>
                  <a:gd name="T5" fmla="*/ 2 h 24"/>
                  <a:gd name="T6" fmla="*/ 37 w 38"/>
                  <a:gd name="T7" fmla="*/ 5 h 24"/>
                  <a:gd name="T8" fmla="*/ 24 w 38"/>
                  <a:gd name="T9" fmla="*/ 8 h 24"/>
                  <a:gd name="T10" fmla="*/ 37 w 38"/>
                  <a:gd name="T11" fmla="*/ 10 h 24"/>
                  <a:gd name="T12" fmla="*/ 22 w 38"/>
                  <a:gd name="T13" fmla="*/ 14 h 24"/>
                  <a:gd name="T14" fmla="*/ 37 w 38"/>
                  <a:gd name="T15" fmla="*/ 15 h 24"/>
                  <a:gd name="T16" fmla="*/ 23 w 38"/>
                  <a:gd name="T17" fmla="*/ 18 h 24"/>
                  <a:gd name="T18" fmla="*/ 28 w 38"/>
                  <a:gd name="T19" fmla="*/ 21 h 24"/>
                  <a:gd name="T20" fmla="*/ 14 w 38"/>
                  <a:gd name="T21" fmla="*/ 23 h 24"/>
                  <a:gd name="T22" fmla="*/ 0 w 38"/>
                  <a:gd name="T23" fmla="*/ 22 h 24"/>
                  <a:gd name="T24" fmla="*/ 1 w 38"/>
                  <a:gd name="T25" fmla="*/ 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24">
                    <a:moveTo>
                      <a:pt x="1" y="7"/>
                    </a:moveTo>
                    <a:cubicBezTo>
                      <a:pt x="1" y="7"/>
                      <a:pt x="13" y="0"/>
                      <a:pt x="22" y="2"/>
                    </a:cubicBezTo>
                    <a:cubicBezTo>
                      <a:pt x="30" y="3"/>
                      <a:pt x="23" y="2"/>
                      <a:pt x="23" y="2"/>
                    </a:cubicBezTo>
                    <a:cubicBezTo>
                      <a:pt x="23" y="2"/>
                      <a:pt x="38" y="1"/>
                      <a:pt x="37" y="5"/>
                    </a:cubicBezTo>
                    <a:cubicBezTo>
                      <a:pt x="37" y="9"/>
                      <a:pt x="24" y="8"/>
                      <a:pt x="24" y="8"/>
                    </a:cubicBezTo>
                    <a:cubicBezTo>
                      <a:pt x="24" y="8"/>
                      <a:pt x="37" y="6"/>
                      <a:pt x="37" y="10"/>
                    </a:cubicBezTo>
                    <a:cubicBezTo>
                      <a:pt x="37" y="13"/>
                      <a:pt x="22" y="14"/>
                      <a:pt x="22" y="14"/>
                    </a:cubicBezTo>
                    <a:cubicBezTo>
                      <a:pt x="22" y="14"/>
                      <a:pt x="37" y="11"/>
                      <a:pt x="37" y="15"/>
                    </a:cubicBezTo>
                    <a:cubicBezTo>
                      <a:pt x="37" y="19"/>
                      <a:pt x="23" y="18"/>
                      <a:pt x="23" y="18"/>
                    </a:cubicBezTo>
                    <a:cubicBezTo>
                      <a:pt x="23" y="18"/>
                      <a:pt x="29" y="19"/>
                      <a:pt x="28" y="21"/>
                    </a:cubicBezTo>
                    <a:cubicBezTo>
                      <a:pt x="28" y="23"/>
                      <a:pt x="18" y="23"/>
                      <a:pt x="14" y="23"/>
                    </a:cubicBezTo>
                    <a:cubicBezTo>
                      <a:pt x="10" y="24"/>
                      <a:pt x="0" y="22"/>
                      <a:pt x="0" y="22"/>
                    </a:cubicBezTo>
                    <a:lnTo>
                      <a:pt x="1" y="7"/>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2" name="Freeform 1483"/>
              <p:cNvSpPr>
                <a:spLocks/>
              </p:cNvSpPr>
              <p:nvPr/>
            </p:nvSpPr>
            <p:spPr bwMode="auto">
              <a:xfrm>
                <a:off x="3476" y="701"/>
                <a:ext cx="30" cy="25"/>
              </a:xfrm>
              <a:custGeom>
                <a:avLst/>
                <a:gdLst>
                  <a:gd name="T0" fmla="*/ 29 w 30"/>
                  <a:gd name="T1" fmla="*/ 10 h 24"/>
                  <a:gd name="T2" fmla="*/ 16 w 30"/>
                  <a:gd name="T3" fmla="*/ 2 h 24"/>
                  <a:gd name="T4" fmla="*/ 15 w 30"/>
                  <a:gd name="T5" fmla="*/ 2 h 24"/>
                  <a:gd name="T6" fmla="*/ 0 w 30"/>
                  <a:gd name="T7" fmla="*/ 5 h 24"/>
                  <a:gd name="T8" fmla="*/ 14 w 30"/>
                  <a:gd name="T9" fmla="*/ 8 h 24"/>
                  <a:gd name="T10" fmla="*/ 0 w 30"/>
                  <a:gd name="T11" fmla="*/ 10 h 24"/>
                  <a:gd name="T12" fmla="*/ 15 w 30"/>
                  <a:gd name="T13" fmla="*/ 14 h 24"/>
                  <a:gd name="T14" fmla="*/ 0 w 30"/>
                  <a:gd name="T15" fmla="*/ 15 h 24"/>
                  <a:gd name="T16" fmla="*/ 14 w 30"/>
                  <a:gd name="T17" fmla="*/ 18 h 24"/>
                  <a:gd name="T18" fmla="*/ 9 w 30"/>
                  <a:gd name="T19" fmla="*/ 21 h 24"/>
                  <a:gd name="T20" fmla="*/ 23 w 30"/>
                  <a:gd name="T21" fmla="*/ 23 h 24"/>
                  <a:gd name="T22" fmla="*/ 29 w 30"/>
                  <a:gd name="T23" fmla="*/ 21 h 24"/>
                  <a:gd name="T24" fmla="*/ 29 w 30"/>
                  <a:gd name="T25"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4">
                    <a:moveTo>
                      <a:pt x="29" y="10"/>
                    </a:moveTo>
                    <a:cubicBezTo>
                      <a:pt x="28" y="6"/>
                      <a:pt x="24" y="0"/>
                      <a:pt x="16" y="2"/>
                    </a:cubicBezTo>
                    <a:cubicBezTo>
                      <a:pt x="7" y="3"/>
                      <a:pt x="15" y="2"/>
                      <a:pt x="15" y="2"/>
                    </a:cubicBezTo>
                    <a:cubicBezTo>
                      <a:pt x="15" y="2"/>
                      <a:pt x="0" y="1"/>
                      <a:pt x="0" y="5"/>
                    </a:cubicBezTo>
                    <a:cubicBezTo>
                      <a:pt x="1" y="9"/>
                      <a:pt x="14" y="8"/>
                      <a:pt x="14" y="8"/>
                    </a:cubicBezTo>
                    <a:cubicBezTo>
                      <a:pt x="14" y="8"/>
                      <a:pt x="0" y="6"/>
                      <a:pt x="0" y="10"/>
                    </a:cubicBezTo>
                    <a:cubicBezTo>
                      <a:pt x="0" y="13"/>
                      <a:pt x="15" y="14"/>
                      <a:pt x="15" y="14"/>
                    </a:cubicBezTo>
                    <a:cubicBezTo>
                      <a:pt x="15" y="14"/>
                      <a:pt x="1" y="11"/>
                      <a:pt x="0" y="15"/>
                    </a:cubicBezTo>
                    <a:cubicBezTo>
                      <a:pt x="0" y="19"/>
                      <a:pt x="14" y="18"/>
                      <a:pt x="14" y="18"/>
                    </a:cubicBezTo>
                    <a:cubicBezTo>
                      <a:pt x="14" y="18"/>
                      <a:pt x="9" y="19"/>
                      <a:pt x="9" y="21"/>
                    </a:cubicBezTo>
                    <a:cubicBezTo>
                      <a:pt x="10" y="23"/>
                      <a:pt x="20" y="23"/>
                      <a:pt x="23" y="23"/>
                    </a:cubicBezTo>
                    <a:cubicBezTo>
                      <a:pt x="27" y="24"/>
                      <a:pt x="29" y="21"/>
                      <a:pt x="29" y="21"/>
                    </a:cubicBezTo>
                    <a:cubicBezTo>
                      <a:pt x="29" y="21"/>
                      <a:pt x="30" y="15"/>
                      <a:pt x="29" y="10"/>
                    </a:cubicBezTo>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3" name="Freeform 1484"/>
              <p:cNvSpPr>
                <a:spLocks/>
              </p:cNvSpPr>
              <p:nvPr/>
            </p:nvSpPr>
            <p:spPr bwMode="auto">
              <a:xfrm>
                <a:off x="3380" y="484"/>
                <a:ext cx="114" cy="112"/>
              </a:xfrm>
              <a:custGeom>
                <a:avLst/>
                <a:gdLst>
                  <a:gd name="T0" fmla="*/ 0 w 113"/>
                  <a:gd name="T1" fmla="*/ 0 h 111"/>
                  <a:gd name="T2" fmla="*/ 0 w 113"/>
                  <a:gd name="T3" fmla="*/ 64 h 111"/>
                  <a:gd name="T4" fmla="*/ 47 w 113"/>
                  <a:gd name="T5" fmla="*/ 110 h 111"/>
                  <a:gd name="T6" fmla="*/ 66 w 113"/>
                  <a:gd name="T7" fmla="*/ 110 h 111"/>
                  <a:gd name="T8" fmla="*/ 112 w 113"/>
                  <a:gd name="T9" fmla="*/ 63 h 111"/>
                  <a:gd name="T10" fmla="*/ 112 w 113"/>
                  <a:gd name="T11" fmla="*/ 0 h 111"/>
                  <a:gd name="T12" fmla="*/ 0 w 113"/>
                  <a:gd name="T13" fmla="*/ 0 h 111"/>
                </a:gdLst>
                <a:ahLst/>
                <a:cxnLst>
                  <a:cxn ang="0">
                    <a:pos x="T0" y="T1"/>
                  </a:cxn>
                  <a:cxn ang="0">
                    <a:pos x="T2" y="T3"/>
                  </a:cxn>
                  <a:cxn ang="0">
                    <a:pos x="T4" y="T5"/>
                  </a:cxn>
                  <a:cxn ang="0">
                    <a:pos x="T6" y="T7"/>
                  </a:cxn>
                  <a:cxn ang="0">
                    <a:pos x="T8" y="T9"/>
                  </a:cxn>
                  <a:cxn ang="0">
                    <a:pos x="T10" y="T11"/>
                  </a:cxn>
                  <a:cxn ang="0">
                    <a:pos x="T12" y="T13"/>
                  </a:cxn>
                </a:cxnLst>
                <a:rect l="0" t="0" r="r" b="b"/>
                <a:pathLst>
                  <a:path w="113" h="111">
                    <a:moveTo>
                      <a:pt x="0" y="0"/>
                    </a:moveTo>
                    <a:cubicBezTo>
                      <a:pt x="0" y="64"/>
                      <a:pt x="0" y="64"/>
                      <a:pt x="0" y="64"/>
                    </a:cubicBezTo>
                    <a:cubicBezTo>
                      <a:pt x="0" y="90"/>
                      <a:pt x="21" y="111"/>
                      <a:pt x="47" y="110"/>
                    </a:cubicBezTo>
                    <a:cubicBezTo>
                      <a:pt x="66" y="110"/>
                      <a:pt x="66" y="110"/>
                      <a:pt x="66" y="110"/>
                    </a:cubicBezTo>
                    <a:cubicBezTo>
                      <a:pt x="92" y="110"/>
                      <a:pt x="113" y="89"/>
                      <a:pt x="112" y="63"/>
                    </a:cubicBezTo>
                    <a:cubicBezTo>
                      <a:pt x="112" y="0"/>
                      <a:pt x="112" y="0"/>
                      <a:pt x="112" y="0"/>
                    </a:cubicBezTo>
                    <a:lnTo>
                      <a:pt x="0" y="0"/>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4" name="Freeform 1485"/>
              <p:cNvSpPr>
                <a:spLocks/>
              </p:cNvSpPr>
              <p:nvPr/>
            </p:nvSpPr>
            <p:spPr bwMode="auto">
              <a:xfrm>
                <a:off x="3369" y="531"/>
                <a:ext cx="18" cy="31"/>
              </a:xfrm>
              <a:custGeom>
                <a:avLst/>
                <a:gdLst>
                  <a:gd name="T0" fmla="*/ 12 w 17"/>
                  <a:gd name="T1" fmla="*/ 6 h 30"/>
                  <a:gd name="T2" fmla="*/ 1 w 17"/>
                  <a:gd name="T3" fmla="*/ 13 h 30"/>
                  <a:gd name="T4" fmla="*/ 13 w 17"/>
                  <a:gd name="T5" fmla="*/ 22 h 30"/>
                  <a:gd name="T6" fmla="*/ 12 w 17"/>
                  <a:gd name="T7" fmla="*/ 6 h 30"/>
                </a:gdLst>
                <a:ahLst/>
                <a:cxnLst>
                  <a:cxn ang="0">
                    <a:pos x="T0" y="T1"/>
                  </a:cxn>
                  <a:cxn ang="0">
                    <a:pos x="T2" y="T3"/>
                  </a:cxn>
                  <a:cxn ang="0">
                    <a:pos x="T4" y="T5"/>
                  </a:cxn>
                  <a:cxn ang="0">
                    <a:pos x="T6" y="T7"/>
                  </a:cxn>
                </a:cxnLst>
                <a:rect l="0" t="0" r="r" b="b"/>
                <a:pathLst>
                  <a:path w="17" h="30">
                    <a:moveTo>
                      <a:pt x="12" y="6"/>
                    </a:moveTo>
                    <a:cubicBezTo>
                      <a:pt x="12" y="6"/>
                      <a:pt x="0" y="0"/>
                      <a:pt x="1" y="13"/>
                    </a:cubicBezTo>
                    <a:cubicBezTo>
                      <a:pt x="2" y="26"/>
                      <a:pt x="10" y="30"/>
                      <a:pt x="13" y="22"/>
                    </a:cubicBezTo>
                    <a:cubicBezTo>
                      <a:pt x="17" y="14"/>
                      <a:pt x="12" y="6"/>
                      <a:pt x="12" y="6"/>
                    </a:cubicBezTo>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5" name="Freeform 1486"/>
              <p:cNvSpPr>
                <a:spLocks/>
              </p:cNvSpPr>
              <p:nvPr/>
            </p:nvSpPr>
            <p:spPr bwMode="auto">
              <a:xfrm>
                <a:off x="3487" y="531"/>
                <a:ext cx="17" cy="31"/>
              </a:xfrm>
              <a:custGeom>
                <a:avLst/>
                <a:gdLst>
                  <a:gd name="T0" fmla="*/ 5 w 17"/>
                  <a:gd name="T1" fmla="*/ 6 h 30"/>
                  <a:gd name="T2" fmla="*/ 16 w 17"/>
                  <a:gd name="T3" fmla="*/ 13 h 30"/>
                  <a:gd name="T4" fmla="*/ 4 w 17"/>
                  <a:gd name="T5" fmla="*/ 22 h 30"/>
                  <a:gd name="T6" fmla="*/ 5 w 17"/>
                  <a:gd name="T7" fmla="*/ 6 h 30"/>
                </a:gdLst>
                <a:ahLst/>
                <a:cxnLst>
                  <a:cxn ang="0">
                    <a:pos x="T0" y="T1"/>
                  </a:cxn>
                  <a:cxn ang="0">
                    <a:pos x="T2" y="T3"/>
                  </a:cxn>
                  <a:cxn ang="0">
                    <a:pos x="T4" y="T5"/>
                  </a:cxn>
                  <a:cxn ang="0">
                    <a:pos x="T6" y="T7"/>
                  </a:cxn>
                </a:cxnLst>
                <a:rect l="0" t="0" r="r" b="b"/>
                <a:pathLst>
                  <a:path w="17" h="30">
                    <a:moveTo>
                      <a:pt x="5" y="6"/>
                    </a:moveTo>
                    <a:cubicBezTo>
                      <a:pt x="5" y="6"/>
                      <a:pt x="17" y="0"/>
                      <a:pt x="16" y="13"/>
                    </a:cubicBezTo>
                    <a:cubicBezTo>
                      <a:pt x="15" y="26"/>
                      <a:pt x="7" y="30"/>
                      <a:pt x="4" y="22"/>
                    </a:cubicBezTo>
                    <a:cubicBezTo>
                      <a:pt x="0" y="14"/>
                      <a:pt x="5" y="6"/>
                      <a:pt x="5" y="6"/>
                    </a:cubicBezTo>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6" name="Freeform 1487"/>
              <p:cNvSpPr>
                <a:spLocks/>
              </p:cNvSpPr>
              <p:nvPr/>
            </p:nvSpPr>
            <p:spPr bwMode="auto">
              <a:xfrm>
                <a:off x="3366" y="458"/>
                <a:ext cx="141" cy="94"/>
              </a:xfrm>
              <a:custGeom>
                <a:avLst/>
                <a:gdLst>
                  <a:gd name="T0" fmla="*/ 33 w 139"/>
                  <a:gd name="T1" fmla="*/ 60 h 93"/>
                  <a:gd name="T2" fmla="*/ 71 w 139"/>
                  <a:gd name="T3" fmla="*/ 84 h 93"/>
                  <a:gd name="T4" fmla="*/ 78 w 139"/>
                  <a:gd name="T5" fmla="*/ 80 h 93"/>
                  <a:gd name="T6" fmla="*/ 120 w 139"/>
                  <a:gd name="T7" fmla="*/ 66 h 93"/>
                  <a:gd name="T8" fmla="*/ 120 w 139"/>
                  <a:gd name="T9" fmla="*/ 82 h 93"/>
                  <a:gd name="T10" fmla="*/ 121 w 139"/>
                  <a:gd name="T11" fmla="*/ 87 h 93"/>
                  <a:gd name="T12" fmla="*/ 125 w 139"/>
                  <a:gd name="T13" fmla="*/ 89 h 93"/>
                  <a:gd name="T14" fmla="*/ 131 w 139"/>
                  <a:gd name="T15" fmla="*/ 78 h 93"/>
                  <a:gd name="T16" fmla="*/ 131 w 139"/>
                  <a:gd name="T17" fmla="*/ 24 h 93"/>
                  <a:gd name="T18" fmla="*/ 66 w 139"/>
                  <a:gd name="T19" fmla="*/ 1 h 93"/>
                  <a:gd name="T20" fmla="*/ 32 w 139"/>
                  <a:gd name="T21" fmla="*/ 10 h 93"/>
                  <a:gd name="T22" fmla="*/ 17 w 139"/>
                  <a:gd name="T23" fmla="*/ 13 h 93"/>
                  <a:gd name="T24" fmla="*/ 14 w 139"/>
                  <a:gd name="T25" fmla="*/ 18 h 93"/>
                  <a:gd name="T26" fmla="*/ 7 w 139"/>
                  <a:gd name="T27" fmla="*/ 25 h 93"/>
                  <a:gd name="T28" fmla="*/ 8 w 139"/>
                  <a:gd name="T29" fmla="*/ 77 h 93"/>
                  <a:gd name="T30" fmla="*/ 14 w 139"/>
                  <a:gd name="T31" fmla="*/ 86 h 93"/>
                  <a:gd name="T32" fmla="*/ 21 w 139"/>
                  <a:gd name="T33" fmla="*/ 86 h 93"/>
                  <a:gd name="T34" fmla="*/ 33 w 139"/>
                  <a:gd name="T35" fmla="*/ 6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9" h="93">
                    <a:moveTo>
                      <a:pt x="33" y="60"/>
                    </a:moveTo>
                    <a:cubicBezTo>
                      <a:pt x="33" y="60"/>
                      <a:pt x="61" y="85"/>
                      <a:pt x="71" y="84"/>
                    </a:cubicBezTo>
                    <a:cubicBezTo>
                      <a:pt x="81" y="84"/>
                      <a:pt x="78" y="80"/>
                      <a:pt x="78" y="80"/>
                    </a:cubicBezTo>
                    <a:cubicBezTo>
                      <a:pt x="78" y="80"/>
                      <a:pt x="101" y="93"/>
                      <a:pt x="120" y="66"/>
                    </a:cubicBezTo>
                    <a:cubicBezTo>
                      <a:pt x="126" y="57"/>
                      <a:pt x="119" y="78"/>
                      <a:pt x="120" y="82"/>
                    </a:cubicBezTo>
                    <a:cubicBezTo>
                      <a:pt x="121" y="87"/>
                      <a:pt x="121" y="87"/>
                      <a:pt x="121" y="87"/>
                    </a:cubicBezTo>
                    <a:cubicBezTo>
                      <a:pt x="125" y="89"/>
                      <a:pt x="125" y="89"/>
                      <a:pt x="125" y="89"/>
                    </a:cubicBezTo>
                    <a:cubicBezTo>
                      <a:pt x="131" y="78"/>
                      <a:pt x="131" y="78"/>
                      <a:pt x="131" y="78"/>
                    </a:cubicBezTo>
                    <a:cubicBezTo>
                      <a:pt x="131" y="78"/>
                      <a:pt x="139" y="44"/>
                      <a:pt x="131" y="24"/>
                    </a:cubicBezTo>
                    <a:cubicBezTo>
                      <a:pt x="126" y="13"/>
                      <a:pt x="96" y="0"/>
                      <a:pt x="66" y="1"/>
                    </a:cubicBezTo>
                    <a:cubicBezTo>
                      <a:pt x="46" y="2"/>
                      <a:pt x="32" y="10"/>
                      <a:pt x="32" y="10"/>
                    </a:cubicBezTo>
                    <a:cubicBezTo>
                      <a:pt x="32" y="10"/>
                      <a:pt x="22" y="13"/>
                      <a:pt x="17" y="13"/>
                    </a:cubicBezTo>
                    <a:cubicBezTo>
                      <a:pt x="11" y="14"/>
                      <a:pt x="14" y="18"/>
                      <a:pt x="14" y="18"/>
                    </a:cubicBezTo>
                    <a:cubicBezTo>
                      <a:pt x="14" y="18"/>
                      <a:pt x="9" y="22"/>
                      <a:pt x="7" y="25"/>
                    </a:cubicBezTo>
                    <a:cubicBezTo>
                      <a:pt x="0" y="35"/>
                      <a:pt x="8" y="77"/>
                      <a:pt x="8" y="77"/>
                    </a:cubicBezTo>
                    <a:cubicBezTo>
                      <a:pt x="14" y="86"/>
                      <a:pt x="14" y="86"/>
                      <a:pt x="14" y="86"/>
                    </a:cubicBezTo>
                    <a:cubicBezTo>
                      <a:pt x="21" y="86"/>
                      <a:pt x="21" y="86"/>
                      <a:pt x="21" y="86"/>
                    </a:cubicBezTo>
                    <a:lnTo>
                      <a:pt x="33" y="60"/>
                    </a:lnTo>
                    <a:close/>
                  </a:path>
                </a:pathLst>
              </a:custGeom>
              <a:solidFill>
                <a:srgbClr val="8B5E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7" name="Rectangle 1488"/>
              <p:cNvSpPr>
                <a:spLocks noChangeArrowheads="1"/>
              </p:cNvSpPr>
              <p:nvPr/>
            </p:nvSpPr>
            <p:spPr bwMode="auto">
              <a:xfrm>
                <a:off x="3652" y="777"/>
                <a:ext cx="27" cy="213"/>
              </a:xfrm>
              <a:prstGeom prst="rect">
                <a:avLst/>
              </a:prstGeom>
              <a:solidFill>
                <a:srgbClr val="BCBE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8" name="Rectangle 1489"/>
              <p:cNvSpPr>
                <a:spLocks noChangeArrowheads="1"/>
              </p:cNvSpPr>
              <p:nvPr/>
            </p:nvSpPr>
            <p:spPr bwMode="auto">
              <a:xfrm>
                <a:off x="3656" y="777"/>
                <a:ext cx="7" cy="213"/>
              </a:xfrm>
              <a:prstGeom prst="rect">
                <a:avLst/>
              </a:prstGeom>
              <a:solidFill>
                <a:srgbClr val="D1D3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9" name="Rectangle 1490"/>
              <p:cNvSpPr>
                <a:spLocks noChangeArrowheads="1"/>
              </p:cNvSpPr>
              <p:nvPr/>
            </p:nvSpPr>
            <p:spPr bwMode="auto">
              <a:xfrm>
                <a:off x="3670" y="777"/>
                <a:ext cx="6" cy="213"/>
              </a:xfrm>
              <a:prstGeom prst="rect">
                <a:avLst/>
              </a:prstGeom>
              <a:solidFill>
                <a:srgbClr val="D1D3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0" name="Rectangle 1491"/>
              <p:cNvSpPr>
                <a:spLocks noChangeArrowheads="1"/>
              </p:cNvSpPr>
              <p:nvPr/>
            </p:nvSpPr>
            <p:spPr bwMode="auto">
              <a:xfrm>
                <a:off x="3153" y="777"/>
                <a:ext cx="26" cy="213"/>
              </a:xfrm>
              <a:prstGeom prst="rect">
                <a:avLst/>
              </a:prstGeom>
              <a:solidFill>
                <a:srgbClr val="BCBE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1" name="Rectangle 1492"/>
              <p:cNvSpPr>
                <a:spLocks noChangeArrowheads="1"/>
              </p:cNvSpPr>
              <p:nvPr/>
            </p:nvSpPr>
            <p:spPr bwMode="auto">
              <a:xfrm>
                <a:off x="3157" y="777"/>
                <a:ext cx="7" cy="213"/>
              </a:xfrm>
              <a:prstGeom prst="rect">
                <a:avLst/>
              </a:prstGeom>
              <a:solidFill>
                <a:srgbClr val="D1D3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2" name="Rectangle 1493"/>
              <p:cNvSpPr>
                <a:spLocks noChangeArrowheads="1"/>
              </p:cNvSpPr>
              <p:nvPr/>
            </p:nvSpPr>
            <p:spPr bwMode="auto">
              <a:xfrm>
                <a:off x="3171" y="777"/>
                <a:ext cx="6" cy="213"/>
              </a:xfrm>
              <a:prstGeom prst="rect">
                <a:avLst/>
              </a:prstGeom>
              <a:solidFill>
                <a:srgbClr val="D1D3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3" name="Rectangle 1494"/>
              <p:cNvSpPr>
                <a:spLocks noChangeArrowheads="1"/>
              </p:cNvSpPr>
              <p:nvPr/>
            </p:nvSpPr>
            <p:spPr bwMode="auto">
              <a:xfrm>
                <a:off x="3100" y="739"/>
                <a:ext cx="642" cy="38"/>
              </a:xfrm>
              <a:prstGeom prst="rect">
                <a:avLst/>
              </a:prstGeom>
              <a:solidFill>
                <a:srgbClr val="ACE3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4" name="Rectangle 1495"/>
              <p:cNvSpPr>
                <a:spLocks noChangeArrowheads="1"/>
              </p:cNvSpPr>
              <p:nvPr/>
            </p:nvSpPr>
            <p:spPr bwMode="auto">
              <a:xfrm>
                <a:off x="3100" y="739"/>
                <a:ext cx="642" cy="18"/>
              </a:xfrm>
              <a:prstGeom prst="rect">
                <a:avLst/>
              </a:prstGeom>
              <a:solidFill>
                <a:srgbClr val="CDEEF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5" name="Freeform 1496"/>
              <p:cNvSpPr>
                <a:spLocks/>
              </p:cNvSpPr>
              <p:nvPr/>
            </p:nvSpPr>
            <p:spPr bwMode="auto">
              <a:xfrm>
                <a:off x="3574" y="678"/>
                <a:ext cx="27" cy="61"/>
              </a:xfrm>
              <a:custGeom>
                <a:avLst/>
                <a:gdLst>
                  <a:gd name="T0" fmla="*/ 23 w 27"/>
                  <a:gd name="T1" fmla="*/ 14 h 60"/>
                  <a:gd name="T2" fmla="*/ 17 w 27"/>
                  <a:gd name="T3" fmla="*/ 0 h 60"/>
                  <a:gd name="T4" fmla="*/ 15 w 27"/>
                  <a:gd name="T5" fmla="*/ 0 h 60"/>
                  <a:gd name="T6" fmla="*/ 13 w 27"/>
                  <a:gd name="T7" fmla="*/ 0 h 60"/>
                  <a:gd name="T8" fmla="*/ 11 w 27"/>
                  <a:gd name="T9" fmla="*/ 0 h 60"/>
                  <a:gd name="T10" fmla="*/ 5 w 27"/>
                  <a:gd name="T11" fmla="*/ 14 h 60"/>
                  <a:gd name="T12" fmla="*/ 3 w 27"/>
                  <a:gd name="T13" fmla="*/ 23 h 60"/>
                  <a:gd name="T14" fmla="*/ 4 w 27"/>
                  <a:gd name="T15" fmla="*/ 31 h 60"/>
                  <a:gd name="T16" fmla="*/ 3 w 27"/>
                  <a:gd name="T17" fmla="*/ 52 h 60"/>
                  <a:gd name="T18" fmla="*/ 11 w 27"/>
                  <a:gd name="T19" fmla="*/ 60 h 60"/>
                  <a:gd name="T20" fmla="*/ 14 w 27"/>
                  <a:gd name="T21" fmla="*/ 60 h 60"/>
                  <a:gd name="T22" fmla="*/ 14 w 27"/>
                  <a:gd name="T23" fmla="*/ 60 h 60"/>
                  <a:gd name="T24" fmla="*/ 14 w 27"/>
                  <a:gd name="T25" fmla="*/ 60 h 60"/>
                  <a:gd name="T26" fmla="*/ 14 w 27"/>
                  <a:gd name="T27" fmla="*/ 60 h 60"/>
                  <a:gd name="T28" fmla="*/ 14 w 27"/>
                  <a:gd name="T29" fmla="*/ 60 h 60"/>
                  <a:gd name="T30" fmla="*/ 17 w 27"/>
                  <a:gd name="T31" fmla="*/ 60 h 60"/>
                  <a:gd name="T32" fmla="*/ 26 w 27"/>
                  <a:gd name="T33" fmla="*/ 52 h 60"/>
                  <a:gd name="T34" fmla="*/ 24 w 27"/>
                  <a:gd name="T35" fmla="*/ 31 h 60"/>
                  <a:gd name="T36" fmla="*/ 25 w 27"/>
                  <a:gd name="T37" fmla="*/ 23 h 60"/>
                  <a:gd name="T38" fmla="*/ 23 w 27"/>
                  <a:gd name="T39"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 h="60">
                    <a:moveTo>
                      <a:pt x="23" y="14"/>
                    </a:moveTo>
                    <a:cubicBezTo>
                      <a:pt x="15" y="8"/>
                      <a:pt x="17" y="0"/>
                      <a:pt x="17" y="0"/>
                    </a:cubicBezTo>
                    <a:cubicBezTo>
                      <a:pt x="15" y="0"/>
                      <a:pt x="15" y="0"/>
                      <a:pt x="15" y="0"/>
                    </a:cubicBezTo>
                    <a:cubicBezTo>
                      <a:pt x="13" y="0"/>
                      <a:pt x="13" y="0"/>
                      <a:pt x="13" y="0"/>
                    </a:cubicBezTo>
                    <a:cubicBezTo>
                      <a:pt x="11" y="0"/>
                      <a:pt x="11" y="0"/>
                      <a:pt x="11" y="0"/>
                    </a:cubicBezTo>
                    <a:cubicBezTo>
                      <a:pt x="11" y="0"/>
                      <a:pt x="12" y="8"/>
                      <a:pt x="5" y="14"/>
                    </a:cubicBezTo>
                    <a:cubicBezTo>
                      <a:pt x="1" y="16"/>
                      <a:pt x="1" y="22"/>
                      <a:pt x="3" y="23"/>
                    </a:cubicBezTo>
                    <a:cubicBezTo>
                      <a:pt x="3" y="23"/>
                      <a:pt x="0" y="29"/>
                      <a:pt x="4" y="31"/>
                    </a:cubicBezTo>
                    <a:cubicBezTo>
                      <a:pt x="8" y="32"/>
                      <a:pt x="3" y="47"/>
                      <a:pt x="3" y="52"/>
                    </a:cubicBezTo>
                    <a:cubicBezTo>
                      <a:pt x="2" y="57"/>
                      <a:pt x="8" y="60"/>
                      <a:pt x="11" y="60"/>
                    </a:cubicBezTo>
                    <a:cubicBezTo>
                      <a:pt x="12" y="60"/>
                      <a:pt x="13" y="60"/>
                      <a:pt x="14" y="60"/>
                    </a:cubicBezTo>
                    <a:cubicBezTo>
                      <a:pt x="14" y="60"/>
                      <a:pt x="14" y="60"/>
                      <a:pt x="14" y="60"/>
                    </a:cubicBezTo>
                    <a:cubicBezTo>
                      <a:pt x="14" y="60"/>
                      <a:pt x="14" y="60"/>
                      <a:pt x="14" y="60"/>
                    </a:cubicBezTo>
                    <a:cubicBezTo>
                      <a:pt x="14" y="60"/>
                      <a:pt x="14" y="60"/>
                      <a:pt x="14" y="60"/>
                    </a:cubicBezTo>
                    <a:cubicBezTo>
                      <a:pt x="14" y="60"/>
                      <a:pt x="14" y="60"/>
                      <a:pt x="14" y="60"/>
                    </a:cubicBezTo>
                    <a:cubicBezTo>
                      <a:pt x="15" y="60"/>
                      <a:pt x="15" y="60"/>
                      <a:pt x="17" y="60"/>
                    </a:cubicBezTo>
                    <a:cubicBezTo>
                      <a:pt x="20" y="60"/>
                      <a:pt x="26" y="57"/>
                      <a:pt x="26" y="52"/>
                    </a:cubicBezTo>
                    <a:cubicBezTo>
                      <a:pt x="26" y="47"/>
                      <a:pt x="20" y="32"/>
                      <a:pt x="24" y="31"/>
                    </a:cubicBezTo>
                    <a:cubicBezTo>
                      <a:pt x="27" y="29"/>
                      <a:pt x="25" y="23"/>
                      <a:pt x="25" y="23"/>
                    </a:cubicBezTo>
                    <a:cubicBezTo>
                      <a:pt x="27" y="22"/>
                      <a:pt x="27" y="16"/>
                      <a:pt x="23" y="14"/>
                    </a:cubicBezTo>
                  </a:path>
                </a:pathLst>
              </a:custGeom>
              <a:solidFill>
                <a:srgbClr val="BADC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6" name="Freeform 1497"/>
              <p:cNvSpPr>
                <a:spLocks/>
              </p:cNvSpPr>
              <p:nvPr/>
            </p:nvSpPr>
            <p:spPr bwMode="auto">
              <a:xfrm>
                <a:off x="3576" y="679"/>
                <a:ext cx="13" cy="60"/>
              </a:xfrm>
              <a:custGeom>
                <a:avLst/>
                <a:gdLst>
                  <a:gd name="T0" fmla="*/ 11 w 13"/>
                  <a:gd name="T1" fmla="*/ 58 h 59"/>
                  <a:gd name="T2" fmla="*/ 4 w 13"/>
                  <a:gd name="T3" fmla="*/ 51 h 59"/>
                  <a:gd name="T4" fmla="*/ 5 w 13"/>
                  <a:gd name="T5" fmla="*/ 44 h 59"/>
                  <a:gd name="T6" fmla="*/ 5 w 13"/>
                  <a:gd name="T7" fmla="*/ 29 h 59"/>
                  <a:gd name="T8" fmla="*/ 4 w 13"/>
                  <a:gd name="T9" fmla="*/ 22 h 59"/>
                  <a:gd name="T10" fmla="*/ 4 w 13"/>
                  <a:gd name="T11" fmla="*/ 22 h 59"/>
                  <a:gd name="T12" fmla="*/ 4 w 13"/>
                  <a:gd name="T13" fmla="*/ 21 h 59"/>
                  <a:gd name="T14" fmla="*/ 2 w 13"/>
                  <a:gd name="T15" fmla="*/ 19 h 59"/>
                  <a:gd name="T16" fmla="*/ 5 w 13"/>
                  <a:gd name="T17" fmla="*/ 13 h 59"/>
                  <a:gd name="T18" fmla="*/ 12 w 13"/>
                  <a:gd name="T19" fmla="*/ 0 h 59"/>
                  <a:gd name="T20" fmla="*/ 10 w 13"/>
                  <a:gd name="T21" fmla="*/ 0 h 59"/>
                  <a:gd name="T22" fmla="*/ 3 w 13"/>
                  <a:gd name="T23" fmla="*/ 13 h 59"/>
                  <a:gd name="T24" fmla="*/ 0 w 13"/>
                  <a:gd name="T25" fmla="*/ 19 h 59"/>
                  <a:gd name="T26" fmla="*/ 1 w 13"/>
                  <a:gd name="T27" fmla="*/ 21 h 59"/>
                  <a:gd name="T28" fmla="*/ 2 w 13"/>
                  <a:gd name="T29" fmla="*/ 22 h 59"/>
                  <a:gd name="T30" fmla="*/ 2 w 13"/>
                  <a:gd name="T31" fmla="*/ 22 h 59"/>
                  <a:gd name="T32" fmla="*/ 2 w 13"/>
                  <a:gd name="T33" fmla="*/ 29 h 59"/>
                  <a:gd name="T34" fmla="*/ 3 w 13"/>
                  <a:gd name="T35" fmla="*/ 44 h 59"/>
                  <a:gd name="T36" fmla="*/ 2 w 13"/>
                  <a:gd name="T37" fmla="*/ 51 h 59"/>
                  <a:gd name="T38" fmla="*/ 9 w 13"/>
                  <a:gd name="T39" fmla="*/ 58 h 59"/>
                  <a:gd name="T40" fmla="*/ 12 w 13"/>
                  <a:gd name="T41" fmla="*/ 59 h 59"/>
                  <a:gd name="T42" fmla="*/ 12 w 13"/>
                  <a:gd name="T43" fmla="*/ 59 h 59"/>
                  <a:gd name="T44" fmla="*/ 13 w 13"/>
                  <a:gd name="T45" fmla="*/ 59 h 59"/>
                  <a:gd name="T46" fmla="*/ 11 w 13"/>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 h="59">
                    <a:moveTo>
                      <a:pt x="11" y="58"/>
                    </a:moveTo>
                    <a:cubicBezTo>
                      <a:pt x="9" y="58"/>
                      <a:pt x="3" y="56"/>
                      <a:pt x="4" y="51"/>
                    </a:cubicBezTo>
                    <a:cubicBezTo>
                      <a:pt x="4" y="50"/>
                      <a:pt x="4" y="47"/>
                      <a:pt x="5" y="44"/>
                    </a:cubicBezTo>
                    <a:cubicBezTo>
                      <a:pt x="6" y="38"/>
                      <a:pt x="7" y="31"/>
                      <a:pt x="5" y="29"/>
                    </a:cubicBezTo>
                    <a:cubicBezTo>
                      <a:pt x="2" y="27"/>
                      <a:pt x="4" y="22"/>
                      <a:pt x="4" y="22"/>
                    </a:cubicBezTo>
                    <a:cubicBezTo>
                      <a:pt x="4" y="22"/>
                      <a:pt x="4" y="22"/>
                      <a:pt x="4" y="22"/>
                    </a:cubicBezTo>
                    <a:cubicBezTo>
                      <a:pt x="4" y="21"/>
                      <a:pt x="4" y="21"/>
                      <a:pt x="4" y="21"/>
                    </a:cubicBezTo>
                    <a:cubicBezTo>
                      <a:pt x="3" y="21"/>
                      <a:pt x="3" y="20"/>
                      <a:pt x="2" y="19"/>
                    </a:cubicBezTo>
                    <a:cubicBezTo>
                      <a:pt x="2" y="17"/>
                      <a:pt x="3" y="15"/>
                      <a:pt x="5" y="13"/>
                    </a:cubicBezTo>
                    <a:cubicBezTo>
                      <a:pt x="12" y="9"/>
                      <a:pt x="12" y="2"/>
                      <a:pt x="12" y="0"/>
                    </a:cubicBezTo>
                    <a:cubicBezTo>
                      <a:pt x="10" y="0"/>
                      <a:pt x="10" y="0"/>
                      <a:pt x="10" y="0"/>
                    </a:cubicBezTo>
                    <a:cubicBezTo>
                      <a:pt x="10" y="2"/>
                      <a:pt x="10" y="9"/>
                      <a:pt x="3" y="13"/>
                    </a:cubicBezTo>
                    <a:cubicBezTo>
                      <a:pt x="1" y="15"/>
                      <a:pt x="0" y="17"/>
                      <a:pt x="0" y="19"/>
                    </a:cubicBezTo>
                    <a:cubicBezTo>
                      <a:pt x="0" y="20"/>
                      <a:pt x="1" y="21"/>
                      <a:pt x="1" y="21"/>
                    </a:cubicBezTo>
                    <a:cubicBezTo>
                      <a:pt x="2" y="22"/>
                      <a:pt x="2" y="22"/>
                      <a:pt x="2" y="22"/>
                    </a:cubicBezTo>
                    <a:cubicBezTo>
                      <a:pt x="2" y="22"/>
                      <a:pt x="2" y="22"/>
                      <a:pt x="2" y="22"/>
                    </a:cubicBezTo>
                    <a:cubicBezTo>
                      <a:pt x="2" y="22"/>
                      <a:pt x="0" y="27"/>
                      <a:pt x="2" y="29"/>
                    </a:cubicBezTo>
                    <a:cubicBezTo>
                      <a:pt x="5" y="31"/>
                      <a:pt x="4" y="38"/>
                      <a:pt x="3" y="44"/>
                    </a:cubicBezTo>
                    <a:cubicBezTo>
                      <a:pt x="2" y="47"/>
                      <a:pt x="2" y="50"/>
                      <a:pt x="2" y="51"/>
                    </a:cubicBezTo>
                    <a:cubicBezTo>
                      <a:pt x="1" y="56"/>
                      <a:pt x="7" y="58"/>
                      <a:pt x="9" y="58"/>
                    </a:cubicBezTo>
                    <a:cubicBezTo>
                      <a:pt x="12" y="59"/>
                      <a:pt x="12" y="59"/>
                      <a:pt x="12" y="59"/>
                    </a:cubicBezTo>
                    <a:cubicBezTo>
                      <a:pt x="12" y="59"/>
                      <a:pt x="12" y="59"/>
                      <a:pt x="12" y="59"/>
                    </a:cubicBezTo>
                    <a:cubicBezTo>
                      <a:pt x="13" y="59"/>
                      <a:pt x="13" y="59"/>
                      <a:pt x="13" y="59"/>
                    </a:cubicBezTo>
                    <a:lnTo>
                      <a:pt x="11"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7" name="Freeform 1498"/>
              <p:cNvSpPr>
                <a:spLocks/>
              </p:cNvSpPr>
              <p:nvPr/>
            </p:nvSpPr>
            <p:spPr bwMode="auto">
              <a:xfrm>
                <a:off x="3587" y="679"/>
                <a:ext cx="13" cy="60"/>
              </a:xfrm>
              <a:custGeom>
                <a:avLst/>
                <a:gdLst>
                  <a:gd name="T0" fmla="*/ 1 w 13"/>
                  <a:gd name="T1" fmla="*/ 58 h 59"/>
                  <a:gd name="T2" fmla="*/ 9 w 13"/>
                  <a:gd name="T3" fmla="*/ 51 h 59"/>
                  <a:gd name="T4" fmla="*/ 9 w 13"/>
                  <a:gd name="T5" fmla="*/ 44 h 59"/>
                  <a:gd name="T6" fmla="*/ 8 w 13"/>
                  <a:gd name="T7" fmla="*/ 29 h 59"/>
                  <a:gd name="T8" fmla="*/ 10 w 13"/>
                  <a:gd name="T9" fmla="*/ 22 h 59"/>
                  <a:gd name="T10" fmla="*/ 10 w 13"/>
                  <a:gd name="T11" fmla="*/ 22 h 59"/>
                  <a:gd name="T12" fmla="*/ 11 w 13"/>
                  <a:gd name="T13" fmla="*/ 21 h 59"/>
                  <a:gd name="T14" fmla="*/ 10 w 13"/>
                  <a:gd name="T15" fmla="*/ 19 h 59"/>
                  <a:gd name="T16" fmla="*/ 8 w 13"/>
                  <a:gd name="T17" fmla="*/ 13 h 59"/>
                  <a:gd name="T18" fmla="*/ 3 w 13"/>
                  <a:gd name="T19" fmla="*/ 0 h 59"/>
                  <a:gd name="T20" fmla="*/ 3 w 13"/>
                  <a:gd name="T21" fmla="*/ 0 h 59"/>
                  <a:gd name="T22" fmla="*/ 9 w 13"/>
                  <a:gd name="T23" fmla="*/ 13 h 59"/>
                  <a:gd name="T24" fmla="*/ 12 w 13"/>
                  <a:gd name="T25" fmla="*/ 19 h 59"/>
                  <a:gd name="T26" fmla="*/ 11 w 13"/>
                  <a:gd name="T27" fmla="*/ 21 h 59"/>
                  <a:gd name="T28" fmla="*/ 11 w 13"/>
                  <a:gd name="T29" fmla="*/ 22 h 59"/>
                  <a:gd name="T30" fmla="*/ 11 w 13"/>
                  <a:gd name="T31" fmla="*/ 22 h 59"/>
                  <a:gd name="T32" fmla="*/ 10 w 13"/>
                  <a:gd name="T33" fmla="*/ 29 h 59"/>
                  <a:gd name="T34" fmla="*/ 10 w 13"/>
                  <a:gd name="T35" fmla="*/ 44 h 59"/>
                  <a:gd name="T36" fmla="*/ 11 w 13"/>
                  <a:gd name="T37" fmla="*/ 51 h 59"/>
                  <a:gd name="T38" fmla="*/ 4 w 13"/>
                  <a:gd name="T39" fmla="*/ 58 h 59"/>
                  <a:gd name="T40" fmla="*/ 1 w 13"/>
                  <a:gd name="T41" fmla="*/ 59 h 59"/>
                  <a:gd name="T42" fmla="*/ 1 w 13"/>
                  <a:gd name="T43" fmla="*/ 59 h 59"/>
                  <a:gd name="T44" fmla="*/ 0 w 13"/>
                  <a:gd name="T45" fmla="*/ 59 h 59"/>
                  <a:gd name="T46" fmla="*/ 1 w 13"/>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 h="59">
                    <a:moveTo>
                      <a:pt x="1" y="58"/>
                    </a:moveTo>
                    <a:cubicBezTo>
                      <a:pt x="4" y="58"/>
                      <a:pt x="10" y="56"/>
                      <a:pt x="9" y="51"/>
                    </a:cubicBezTo>
                    <a:cubicBezTo>
                      <a:pt x="9" y="50"/>
                      <a:pt x="10" y="47"/>
                      <a:pt x="9" y="44"/>
                    </a:cubicBezTo>
                    <a:cubicBezTo>
                      <a:pt x="8" y="38"/>
                      <a:pt x="5" y="31"/>
                      <a:pt x="8" y="29"/>
                    </a:cubicBezTo>
                    <a:cubicBezTo>
                      <a:pt x="11" y="27"/>
                      <a:pt x="10" y="22"/>
                      <a:pt x="10" y="22"/>
                    </a:cubicBezTo>
                    <a:cubicBezTo>
                      <a:pt x="10" y="22"/>
                      <a:pt x="10" y="22"/>
                      <a:pt x="10" y="22"/>
                    </a:cubicBezTo>
                    <a:cubicBezTo>
                      <a:pt x="11" y="21"/>
                      <a:pt x="11" y="21"/>
                      <a:pt x="11" y="21"/>
                    </a:cubicBezTo>
                    <a:cubicBezTo>
                      <a:pt x="11" y="21"/>
                      <a:pt x="10" y="20"/>
                      <a:pt x="10" y="19"/>
                    </a:cubicBezTo>
                    <a:cubicBezTo>
                      <a:pt x="10" y="17"/>
                      <a:pt x="11" y="15"/>
                      <a:pt x="8" y="13"/>
                    </a:cubicBezTo>
                    <a:cubicBezTo>
                      <a:pt x="2" y="9"/>
                      <a:pt x="2" y="2"/>
                      <a:pt x="3" y="0"/>
                    </a:cubicBezTo>
                    <a:cubicBezTo>
                      <a:pt x="3" y="0"/>
                      <a:pt x="3" y="0"/>
                      <a:pt x="3" y="0"/>
                    </a:cubicBezTo>
                    <a:cubicBezTo>
                      <a:pt x="3" y="2"/>
                      <a:pt x="3" y="9"/>
                      <a:pt x="9" y="13"/>
                    </a:cubicBezTo>
                    <a:cubicBezTo>
                      <a:pt x="12" y="15"/>
                      <a:pt x="12" y="17"/>
                      <a:pt x="12" y="19"/>
                    </a:cubicBezTo>
                    <a:cubicBezTo>
                      <a:pt x="12" y="20"/>
                      <a:pt x="12" y="21"/>
                      <a:pt x="11" y="21"/>
                    </a:cubicBezTo>
                    <a:cubicBezTo>
                      <a:pt x="11" y="22"/>
                      <a:pt x="11" y="22"/>
                      <a:pt x="11" y="22"/>
                    </a:cubicBezTo>
                    <a:cubicBezTo>
                      <a:pt x="11" y="22"/>
                      <a:pt x="11" y="22"/>
                      <a:pt x="11" y="22"/>
                    </a:cubicBezTo>
                    <a:cubicBezTo>
                      <a:pt x="11" y="22"/>
                      <a:pt x="13" y="27"/>
                      <a:pt x="10" y="29"/>
                    </a:cubicBezTo>
                    <a:cubicBezTo>
                      <a:pt x="7" y="31"/>
                      <a:pt x="9" y="38"/>
                      <a:pt x="10" y="44"/>
                    </a:cubicBezTo>
                    <a:cubicBezTo>
                      <a:pt x="11" y="47"/>
                      <a:pt x="11" y="50"/>
                      <a:pt x="11" y="51"/>
                    </a:cubicBezTo>
                    <a:cubicBezTo>
                      <a:pt x="11" y="56"/>
                      <a:pt x="6" y="58"/>
                      <a:pt x="4" y="58"/>
                    </a:cubicBezTo>
                    <a:cubicBezTo>
                      <a:pt x="1" y="59"/>
                      <a:pt x="1" y="59"/>
                      <a:pt x="1" y="59"/>
                    </a:cubicBezTo>
                    <a:cubicBezTo>
                      <a:pt x="1" y="59"/>
                      <a:pt x="1" y="59"/>
                      <a:pt x="1" y="59"/>
                    </a:cubicBezTo>
                    <a:cubicBezTo>
                      <a:pt x="0" y="59"/>
                      <a:pt x="0" y="59"/>
                      <a:pt x="0" y="59"/>
                    </a:cubicBezTo>
                    <a:lnTo>
                      <a:pt x="1"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8" name="Oval 1499"/>
              <p:cNvSpPr>
                <a:spLocks noChangeArrowheads="1"/>
              </p:cNvSpPr>
              <p:nvPr/>
            </p:nvSpPr>
            <p:spPr bwMode="auto">
              <a:xfrm>
                <a:off x="3584" y="675"/>
                <a:ext cx="7" cy="3"/>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9" name="Oval 1500"/>
              <p:cNvSpPr>
                <a:spLocks noChangeArrowheads="1"/>
              </p:cNvSpPr>
              <p:nvPr/>
            </p:nvSpPr>
            <p:spPr bwMode="auto">
              <a:xfrm>
                <a:off x="3584" y="679"/>
                <a:ext cx="7" cy="2"/>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0" name="Rectangle 1501"/>
              <p:cNvSpPr>
                <a:spLocks noChangeArrowheads="1"/>
              </p:cNvSpPr>
              <p:nvPr/>
            </p:nvSpPr>
            <p:spPr bwMode="auto">
              <a:xfrm>
                <a:off x="3584" y="677"/>
                <a:ext cx="7" cy="3"/>
              </a:xfrm>
              <a:prstGeom prst="rect">
                <a:avLst/>
              </a:prstGeom>
              <a:solidFill>
                <a:srgbClr val="27A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1" name="Freeform 1502"/>
              <p:cNvSpPr>
                <a:spLocks/>
              </p:cNvSpPr>
              <p:nvPr/>
            </p:nvSpPr>
            <p:spPr bwMode="auto">
              <a:xfrm>
                <a:off x="3298" y="678"/>
                <a:ext cx="27" cy="61"/>
              </a:xfrm>
              <a:custGeom>
                <a:avLst/>
                <a:gdLst>
                  <a:gd name="T0" fmla="*/ 23 w 27"/>
                  <a:gd name="T1" fmla="*/ 14 h 60"/>
                  <a:gd name="T2" fmla="*/ 16 w 27"/>
                  <a:gd name="T3" fmla="*/ 0 h 60"/>
                  <a:gd name="T4" fmla="*/ 15 w 27"/>
                  <a:gd name="T5" fmla="*/ 0 h 60"/>
                  <a:gd name="T6" fmla="*/ 13 w 27"/>
                  <a:gd name="T7" fmla="*/ 0 h 60"/>
                  <a:gd name="T8" fmla="*/ 11 w 27"/>
                  <a:gd name="T9" fmla="*/ 0 h 60"/>
                  <a:gd name="T10" fmla="*/ 5 w 27"/>
                  <a:gd name="T11" fmla="*/ 14 h 60"/>
                  <a:gd name="T12" fmla="*/ 3 w 27"/>
                  <a:gd name="T13" fmla="*/ 23 h 60"/>
                  <a:gd name="T14" fmla="*/ 4 w 27"/>
                  <a:gd name="T15" fmla="*/ 31 h 60"/>
                  <a:gd name="T16" fmla="*/ 2 w 27"/>
                  <a:gd name="T17" fmla="*/ 52 h 60"/>
                  <a:gd name="T18" fmla="*/ 11 w 27"/>
                  <a:gd name="T19" fmla="*/ 60 h 60"/>
                  <a:gd name="T20" fmla="*/ 13 w 27"/>
                  <a:gd name="T21" fmla="*/ 60 h 60"/>
                  <a:gd name="T22" fmla="*/ 13 w 27"/>
                  <a:gd name="T23" fmla="*/ 60 h 60"/>
                  <a:gd name="T24" fmla="*/ 14 w 27"/>
                  <a:gd name="T25" fmla="*/ 60 h 60"/>
                  <a:gd name="T26" fmla="*/ 14 w 27"/>
                  <a:gd name="T27" fmla="*/ 60 h 60"/>
                  <a:gd name="T28" fmla="*/ 14 w 27"/>
                  <a:gd name="T29" fmla="*/ 60 h 60"/>
                  <a:gd name="T30" fmla="*/ 16 w 27"/>
                  <a:gd name="T31" fmla="*/ 60 h 60"/>
                  <a:gd name="T32" fmla="*/ 25 w 27"/>
                  <a:gd name="T33" fmla="*/ 52 h 60"/>
                  <a:gd name="T34" fmla="*/ 23 w 27"/>
                  <a:gd name="T35" fmla="*/ 31 h 60"/>
                  <a:gd name="T36" fmla="*/ 25 w 27"/>
                  <a:gd name="T37" fmla="*/ 23 h 60"/>
                  <a:gd name="T38" fmla="*/ 23 w 27"/>
                  <a:gd name="T39"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 h="60">
                    <a:moveTo>
                      <a:pt x="23" y="14"/>
                    </a:moveTo>
                    <a:cubicBezTo>
                      <a:pt x="15" y="8"/>
                      <a:pt x="16" y="0"/>
                      <a:pt x="16" y="0"/>
                    </a:cubicBezTo>
                    <a:cubicBezTo>
                      <a:pt x="15" y="0"/>
                      <a:pt x="15" y="0"/>
                      <a:pt x="15" y="0"/>
                    </a:cubicBezTo>
                    <a:cubicBezTo>
                      <a:pt x="13" y="0"/>
                      <a:pt x="13" y="0"/>
                      <a:pt x="13" y="0"/>
                    </a:cubicBezTo>
                    <a:cubicBezTo>
                      <a:pt x="11" y="0"/>
                      <a:pt x="11" y="0"/>
                      <a:pt x="11" y="0"/>
                    </a:cubicBezTo>
                    <a:cubicBezTo>
                      <a:pt x="11" y="0"/>
                      <a:pt x="12" y="8"/>
                      <a:pt x="5" y="14"/>
                    </a:cubicBezTo>
                    <a:cubicBezTo>
                      <a:pt x="1" y="16"/>
                      <a:pt x="1" y="22"/>
                      <a:pt x="3" y="23"/>
                    </a:cubicBezTo>
                    <a:cubicBezTo>
                      <a:pt x="3" y="23"/>
                      <a:pt x="0" y="29"/>
                      <a:pt x="4" y="31"/>
                    </a:cubicBezTo>
                    <a:cubicBezTo>
                      <a:pt x="7" y="32"/>
                      <a:pt x="3" y="47"/>
                      <a:pt x="2" y="52"/>
                    </a:cubicBezTo>
                    <a:cubicBezTo>
                      <a:pt x="2" y="57"/>
                      <a:pt x="8" y="60"/>
                      <a:pt x="11" y="60"/>
                    </a:cubicBezTo>
                    <a:cubicBezTo>
                      <a:pt x="12" y="60"/>
                      <a:pt x="13" y="60"/>
                      <a:pt x="13" y="60"/>
                    </a:cubicBezTo>
                    <a:cubicBezTo>
                      <a:pt x="13" y="60"/>
                      <a:pt x="13" y="60"/>
                      <a:pt x="13" y="60"/>
                    </a:cubicBezTo>
                    <a:cubicBezTo>
                      <a:pt x="14" y="60"/>
                      <a:pt x="14" y="60"/>
                      <a:pt x="14" y="60"/>
                    </a:cubicBezTo>
                    <a:cubicBezTo>
                      <a:pt x="14" y="60"/>
                      <a:pt x="14" y="60"/>
                      <a:pt x="14" y="60"/>
                    </a:cubicBezTo>
                    <a:cubicBezTo>
                      <a:pt x="14" y="60"/>
                      <a:pt x="14" y="60"/>
                      <a:pt x="14" y="60"/>
                    </a:cubicBezTo>
                    <a:cubicBezTo>
                      <a:pt x="14" y="60"/>
                      <a:pt x="15" y="60"/>
                      <a:pt x="16" y="60"/>
                    </a:cubicBezTo>
                    <a:cubicBezTo>
                      <a:pt x="20" y="60"/>
                      <a:pt x="26" y="57"/>
                      <a:pt x="25" y="52"/>
                    </a:cubicBezTo>
                    <a:cubicBezTo>
                      <a:pt x="25" y="47"/>
                      <a:pt x="20" y="32"/>
                      <a:pt x="23" y="31"/>
                    </a:cubicBezTo>
                    <a:cubicBezTo>
                      <a:pt x="27" y="29"/>
                      <a:pt x="25" y="23"/>
                      <a:pt x="25" y="23"/>
                    </a:cubicBezTo>
                    <a:cubicBezTo>
                      <a:pt x="27" y="22"/>
                      <a:pt x="27" y="16"/>
                      <a:pt x="23" y="14"/>
                    </a:cubicBezTo>
                  </a:path>
                </a:pathLst>
              </a:custGeom>
              <a:solidFill>
                <a:srgbClr val="BADC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2" name="Freeform 1503"/>
              <p:cNvSpPr>
                <a:spLocks/>
              </p:cNvSpPr>
              <p:nvPr/>
            </p:nvSpPr>
            <p:spPr bwMode="auto">
              <a:xfrm>
                <a:off x="3299" y="679"/>
                <a:ext cx="14" cy="60"/>
              </a:xfrm>
              <a:custGeom>
                <a:avLst/>
                <a:gdLst>
                  <a:gd name="T0" fmla="*/ 12 w 14"/>
                  <a:gd name="T1" fmla="*/ 58 h 59"/>
                  <a:gd name="T2" fmla="*/ 4 w 14"/>
                  <a:gd name="T3" fmla="*/ 51 h 59"/>
                  <a:gd name="T4" fmla="*/ 5 w 14"/>
                  <a:gd name="T5" fmla="*/ 44 h 59"/>
                  <a:gd name="T6" fmla="*/ 5 w 14"/>
                  <a:gd name="T7" fmla="*/ 29 h 59"/>
                  <a:gd name="T8" fmla="*/ 5 w 14"/>
                  <a:gd name="T9" fmla="*/ 22 h 59"/>
                  <a:gd name="T10" fmla="*/ 5 w 14"/>
                  <a:gd name="T11" fmla="*/ 22 h 59"/>
                  <a:gd name="T12" fmla="*/ 4 w 14"/>
                  <a:gd name="T13" fmla="*/ 21 h 59"/>
                  <a:gd name="T14" fmla="*/ 3 w 14"/>
                  <a:gd name="T15" fmla="*/ 19 h 59"/>
                  <a:gd name="T16" fmla="*/ 6 w 14"/>
                  <a:gd name="T17" fmla="*/ 13 h 59"/>
                  <a:gd name="T18" fmla="*/ 13 w 14"/>
                  <a:gd name="T19" fmla="*/ 0 h 59"/>
                  <a:gd name="T20" fmla="*/ 11 w 14"/>
                  <a:gd name="T21" fmla="*/ 0 h 59"/>
                  <a:gd name="T22" fmla="*/ 4 w 14"/>
                  <a:gd name="T23" fmla="*/ 13 h 59"/>
                  <a:gd name="T24" fmla="*/ 1 w 14"/>
                  <a:gd name="T25" fmla="*/ 19 h 59"/>
                  <a:gd name="T26" fmla="*/ 2 w 14"/>
                  <a:gd name="T27" fmla="*/ 21 h 59"/>
                  <a:gd name="T28" fmla="*/ 3 w 14"/>
                  <a:gd name="T29" fmla="*/ 22 h 59"/>
                  <a:gd name="T30" fmla="*/ 2 w 14"/>
                  <a:gd name="T31" fmla="*/ 22 h 59"/>
                  <a:gd name="T32" fmla="*/ 3 w 14"/>
                  <a:gd name="T33" fmla="*/ 29 h 59"/>
                  <a:gd name="T34" fmla="*/ 3 w 14"/>
                  <a:gd name="T35" fmla="*/ 44 h 59"/>
                  <a:gd name="T36" fmla="*/ 2 w 14"/>
                  <a:gd name="T37" fmla="*/ 51 h 59"/>
                  <a:gd name="T38" fmla="*/ 10 w 14"/>
                  <a:gd name="T39" fmla="*/ 58 h 59"/>
                  <a:gd name="T40" fmla="*/ 13 w 14"/>
                  <a:gd name="T41" fmla="*/ 59 h 59"/>
                  <a:gd name="T42" fmla="*/ 13 w 14"/>
                  <a:gd name="T43" fmla="*/ 59 h 59"/>
                  <a:gd name="T44" fmla="*/ 14 w 14"/>
                  <a:gd name="T45" fmla="*/ 59 h 59"/>
                  <a:gd name="T46" fmla="*/ 12 w 14"/>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 h="59">
                    <a:moveTo>
                      <a:pt x="12" y="58"/>
                    </a:moveTo>
                    <a:cubicBezTo>
                      <a:pt x="10" y="58"/>
                      <a:pt x="4" y="56"/>
                      <a:pt x="4" y="51"/>
                    </a:cubicBezTo>
                    <a:cubicBezTo>
                      <a:pt x="4" y="50"/>
                      <a:pt x="5" y="47"/>
                      <a:pt x="5" y="44"/>
                    </a:cubicBezTo>
                    <a:cubicBezTo>
                      <a:pt x="7" y="38"/>
                      <a:pt x="8" y="31"/>
                      <a:pt x="5" y="29"/>
                    </a:cubicBezTo>
                    <a:cubicBezTo>
                      <a:pt x="2" y="27"/>
                      <a:pt x="5" y="22"/>
                      <a:pt x="5" y="22"/>
                    </a:cubicBezTo>
                    <a:cubicBezTo>
                      <a:pt x="5" y="22"/>
                      <a:pt x="5" y="22"/>
                      <a:pt x="5" y="22"/>
                    </a:cubicBezTo>
                    <a:cubicBezTo>
                      <a:pt x="4" y="21"/>
                      <a:pt x="4" y="21"/>
                      <a:pt x="4" y="21"/>
                    </a:cubicBezTo>
                    <a:cubicBezTo>
                      <a:pt x="4" y="21"/>
                      <a:pt x="3" y="20"/>
                      <a:pt x="3" y="19"/>
                    </a:cubicBezTo>
                    <a:cubicBezTo>
                      <a:pt x="3" y="17"/>
                      <a:pt x="4" y="15"/>
                      <a:pt x="6" y="13"/>
                    </a:cubicBezTo>
                    <a:cubicBezTo>
                      <a:pt x="13" y="9"/>
                      <a:pt x="13" y="2"/>
                      <a:pt x="13" y="0"/>
                    </a:cubicBezTo>
                    <a:cubicBezTo>
                      <a:pt x="11" y="0"/>
                      <a:pt x="11" y="0"/>
                      <a:pt x="11" y="0"/>
                    </a:cubicBezTo>
                    <a:cubicBezTo>
                      <a:pt x="11" y="2"/>
                      <a:pt x="11" y="9"/>
                      <a:pt x="4" y="13"/>
                    </a:cubicBezTo>
                    <a:cubicBezTo>
                      <a:pt x="2" y="15"/>
                      <a:pt x="1" y="17"/>
                      <a:pt x="1" y="19"/>
                    </a:cubicBezTo>
                    <a:cubicBezTo>
                      <a:pt x="1" y="20"/>
                      <a:pt x="2" y="21"/>
                      <a:pt x="2" y="21"/>
                    </a:cubicBezTo>
                    <a:cubicBezTo>
                      <a:pt x="3" y="22"/>
                      <a:pt x="3" y="22"/>
                      <a:pt x="3" y="22"/>
                    </a:cubicBezTo>
                    <a:cubicBezTo>
                      <a:pt x="2" y="22"/>
                      <a:pt x="2" y="22"/>
                      <a:pt x="2" y="22"/>
                    </a:cubicBezTo>
                    <a:cubicBezTo>
                      <a:pt x="2" y="22"/>
                      <a:pt x="0" y="27"/>
                      <a:pt x="3" y="29"/>
                    </a:cubicBezTo>
                    <a:cubicBezTo>
                      <a:pt x="6" y="31"/>
                      <a:pt x="5" y="38"/>
                      <a:pt x="3" y="44"/>
                    </a:cubicBezTo>
                    <a:cubicBezTo>
                      <a:pt x="3" y="47"/>
                      <a:pt x="2" y="50"/>
                      <a:pt x="2" y="51"/>
                    </a:cubicBezTo>
                    <a:cubicBezTo>
                      <a:pt x="2" y="56"/>
                      <a:pt x="7" y="58"/>
                      <a:pt x="10" y="58"/>
                    </a:cubicBezTo>
                    <a:cubicBezTo>
                      <a:pt x="13" y="59"/>
                      <a:pt x="13" y="59"/>
                      <a:pt x="13" y="59"/>
                    </a:cubicBezTo>
                    <a:cubicBezTo>
                      <a:pt x="13" y="59"/>
                      <a:pt x="13" y="59"/>
                      <a:pt x="13" y="59"/>
                    </a:cubicBezTo>
                    <a:cubicBezTo>
                      <a:pt x="14" y="59"/>
                      <a:pt x="14" y="59"/>
                      <a:pt x="14" y="59"/>
                    </a:cubicBezTo>
                    <a:lnTo>
                      <a:pt x="12"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3" name="Freeform 1504"/>
              <p:cNvSpPr>
                <a:spLocks/>
              </p:cNvSpPr>
              <p:nvPr/>
            </p:nvSpPr>
            <p:spPr bwMode="auto">
              <a:xfrm>
                <a:off x="3310" y="679"/>
                <a:ext cx="14" cy="60"/>
              </a:xfrm>
              <a:custGeom>
                <a:avLst/>
                <a:gdLst>
                  <a:gd name="T0" fmla="*/ 2 w 14"/>
                  <a:gd name="T1" fmla="*/ 58 h 59"/>
                  <a:gd name="T2" fmla="*/ 10 w 14"/>
                  <a:gd name="T3" fmla="*/ 51 h 59"/>
                  <a:gd name="T4" fmla="*/ 10 w 14"/>
                  <a:gd name="T5" fmla="*/ 44 h 59"/>
                  <a:gd name="T6" fmla="*/ 9 w 14"/>
                  <a:gd name="T7" fmla="*/ 29 h 59"/>
                  <a:gd name="T8" fmla="*/ 11 w 14"/>
                  <a:gd name="T9" fmla="*/ 22 h 59"/>
                  <a:gd name="T10" fmla="*/ 11 w 14"/>
                  <a:gd name="T11" fmla="*/ 22 h 59"/>
                  <a:gd name="T12" fmla="*/ 11 w 14"/>
                  <a:gd name="T13" fmla="*/ 21 h 59"/>
                  <a:gd name="T14" fmla="*/ 11 w 14"/>
                  <a:gd name="T15" fmla="*/ 19 h 59"/>
                  <a:gd name="T16" fmla="*/ 9 w 14"/>
                  <a:gd name="T17" fmla="*/ 13 h 59"/>
                  <a:gd name="T18" fmla="*/ 3 w 14"/>
                  <a:gd name="T19" fmla="*/ 0 h 59"/>
                  <a:gd name="T20" fmla="*/ 4 w 14"/>
                  <a:gd name="T21" fmla="*/ 0 h 59"/>
                  <a:gd name="T22" fmla="*/ 10 w 14"/>
                  <a:gd name="T23" fmla="*/ 13 h 59"/>
                  <a:gd name="T24" fmla="*/ 13 w 14"/>
                  <a:gd name="T25" fmla="*/ 19 h 59"/>
                  <a:gd name="T26" fmla="*/ 12 w 14"/>
                  <a:gd name="T27" fmla="*/ 21 h 59"/>
                  <a:gd name="T28" fmla="*/ 11 w 14"/>
                  <a:gd name="T29" fmla="*/ 22 h 59"/>
                  <a:gd name="T30" fmla="*/ 12 w 14"/>
                  <a:gd name="T31" fmla="*/ 22 h 59"/>
                  <a:gd name="T32" fmla="*/ 11 w 14"/>
                  <a:gd name="T33" fmla="*/ 29 h 59"/>
                  <a:gd name="T34" fmla="*/ 11 w 14"/>
                  <a:gd name="T35" fmla="*/ 44 h 59"/>
                  <a:gd name="T36" fmla="*/ 12 w 14"/>
                  <a:gd name="T37" fmla="*/ 51 h 59"/>
                  <a:gd name="T38" fmla="*/ 4 w 14"/>
                  <a:gd name="T39" fmla="*/ 58 h 59"/>
                  <a:gd name="T40" fmla="*/ 2 w 14"/>
                  <a:gd name="T41" fmla="*/ 59 h 59"/>
                  <a:gd name="T42" fmla="*/ 1 w 14"/>
                  <a:gd name="T43" fmla="*/ 59 h 59"/>
                  <a:gd name="T44" fmla="*/ 0 w 14"/>
                  <a:gd name="T45" fmla="*/ 59 h 59"/>
                  <a:gd name="T46" fmla="*/ 2 w 14"/>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 h="59">
                    <a:moveTo>
                      <a:pt x="2" y="58"/>
                    </a:moveTo>
                    <a:cubicBezTo>
                      <a:pt x="5" y="58"/>
                      <a:pt x="10" y="56"/>
                      <a:pt x="10" y="51"/>
                    </a:cubicBezTo>
                    <a:cubicBezTo>
                      <a:pt x="10" y="50"/>
                      <a:pt x="11" y="47"/>
                      <a:pt x="10" y="44"/>
                    </a:cubicBezTo>
                    <a:cubicBezTo>
                      <a:pt x="9" y="38"/>
                      <a:pt x="6" y="31"/>
                      <a:pt x="9" y="29"/>
                    </a:cubicBezTo>
                    <a:cubicBezTo>
                      <a:pt x="12" y="27"/>
                      <a:pt x="11" y="22"/>
                      <a:pt x="11" y="22"/>
                    </a:cubicBezTo>
                    <a:cubicBezTo>
                      <a:pt x="11" y="22"/>
                      <a:pt x="11" y="22"/>
                      <a:pt x="11" y="22"/>
                    </a:cubicBezTo>
                    <a:cubicBezTo>
                      <a:pt x="11" y="21"/>
                      <a:pt x="11" y="21"/>
                      <a:pt x="11" y="21"/>
                    </a:cubicBezTo>
                    <a:cubicBezTo>
                      <a:pt x="12" y="21"/>
                      <a:pt x="11" y="20"/>
                      <a:pt x="11" y="19"/>
                    </a:cubicBezTo>
                    <a:cubicBezTo>
                      <a:pt x="11" y="17"/>
                      <a:pt x="11" y="15"/>
                      <a:pt x="9" y="13"/>
                    </a:cubicBezTo>
                    <a:cubicBezTo>
                      <a:pt x="3" y="9"/>
                      <a:pt x="3" y="2"/>
                      <a:pt x="3" y="0"/>
                    </a:cubicBezTo>
                    <a:cubicBezTo>
                      <a:pt x="4" y="0"/>
                      <a:pt x="4" y="0"/>
                      <a:pt x="4" y="0"/>
                    </a:cubicBezTo>
                    <a:cubicBezTo>
                      <a:pt x="3" y="2"/>
                      <a:pt x="4" y="9"/>
                      <a:pt x="10" y="13"/>
                    </a:cubicBezTo>
                    <a:cubicBezTo>
                      <a:pt x="12" y="15"/>
                      <a:pt x="13" y="17"/>
                      <a:pt x="13" y="19"/>
                    </a:cubicBezTo>
                    <a:cubicBezTo>
                      <a:pt x="13" y="20"/>
                      <a:pt x="13" y="21"/>
                      <a:pt x="12" y="21"/>
                    </a:cubicBezTo>
                    <a:cubicBezTo>
                      <a:pt x="11" y="22"/>
                      <a:pt x="11" y="22"/>
                      <a:pt x="11" y="22"/>
                    </a:cubicBezTo>
                    <a:cubicBezTo>
                      <a:pt x="12" y="22"/>
                      <a:pt x="12" y="22"/>
                      <a:pt x="12" y="22"/>
                    </a:cubicBezTo>
                    <a:cubicBezTo>
                      <a:pt x="12" y="22"/>
                      <a:pt x="14" y="27"/>
                      <a:pt x="11" y="29"/>
                    </a:cubicBezTo>
                    <a:cubicBezTo>
                      <a:pt x="8" y="31"/>
                      <a:pt x="9" y="38"/>
                      <a:pt x="11" y="44"/>
                    </a:cubicBezTo>
                    <a:cubicBezTo>
                      <a:pt x="11" y="47"/>
                      <a:pt x="12" y="50"/>
                      <a:pt x="12" y="51"/>
                    </a:cubicBezTo>
                    <a:cubicBezTo>
                      <a:pt x="12" y="56"/>
                      <a:pt x="7" y="58"/>
                      <a:pt x="4" y="58"/>
                    </a:cubicBezTo>
                    <a:cubicBezTo>
                      <a:pt x="2" y="59"/>
                      <a:pt x="2" y="59"/>
                      <a:pt x="2" y="59"/>
                    </a:cubicBezTo>
                    <a:cubicBezTo>
                      <a:pt x="1" y="59"/>
                      <a:pt x="1" y="59"/>
                      <a:pt x="1" y="59"/>
                    </a:cubicBezTo>
                    <a:cubicBezTo>
                      <a:pt x="0" y="59"/>
                      <a:pt x="0" y="59"/>
                      <a:pt x="0" y="59"/>
                    </a:cubicBezTo>
                    <a:lnTo>
                      <a:pt x="2"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4" name="Oval 1505"/>
              <p:cNvSpPr>
                <a:spLocks noChangeArrowheads="1"/>
              </p:cNvSpPr>
              <p:nvPr/>
            </p:nvSpPr>
            <p:spPr bwMode="auto">
              <a:xfrm>
                <a:off x="3308" y="675"/>
                <a:ext cx="7" cy="3"/>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5" name="Oval 1506"/>
              <p:cNvSpPr>
                <a:spLocks noChangeArrowheads="1"/>
              </p:cNvSpPr>
              <p:nvPr/>
            </p:nvSpPr>
            <p:spPr bwMode="auto">
              <a:xfrm>
                <a:off x="3308" y="679"/>
                <a:ext cx="7" cy="2"/>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6" name="Rectangle 1507"/>
              <p:cNvSpPr>
                <a:spLocks noChangeArrowheads="1"/>
              </p:cNvSpPr>
              <p:nvPr/>
            </p:nvSpPr>
            <p:spPr bwMode="auto">
              <a:xfrm>
                <a:off x="3308" y="677"/>
                <a:ext cx="7" cy="3"/>
              </a:xfrm>
              <a:prstGeom prst="rect">
                <a:avLst/>
              </a:prstGeom>
              <a:solidFill>
                <a:srgbClr val="27A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7" name="Freeform 1508"/>
              <p:cNvSpPr>
                <a:spLocks/>
              </p:cNvSpPr>
              <p:nvPr/>
            </p:nvSpPr>
            <p:spPr bwMode="auto">
              <a:xfrm>
                <a:off x="3188" y="678"/>
                <a:ext cx="28" cy="61"/>
              </a:xfrm>
              <a:custGeom>
                <a:avLst/>
                <a:gdLst>
                  <a:gd name="T0" fmla="*/ 23 w 27"/>
                  <a:gd name="T1" fmla="*/ 14 h 60"/>
                  <a:gd name="T2" fmla="*/ 17 w 27"/>
                  <a:gd name="T3" fmla="*/ 0 h 60"/>
                  <a:gd name="T4" fmla="*/ 15 w 27"/>
                  <a:gd name="T5" fmla="*/ 0 h 60"/>
                  <a:gd name="T6" fmla="*/ 13 w 27"/>
                  <a:gd name="T7" fmla="*/ 0 h 60"/>
                  <a:gd name="T8" fmla="*/ 11 w 27"/>
                  <a:gd name="T9" fmla="*/ 0 h 60"/>
                  <a:gd name="T10" fmla="*/ 5 w 27"/>
                  <a:gd name="T11" fmla="*/ 14 h 60"/>
                  <a:gd name="T12" fmla="*/ 3 w 27"/>
                  <a:gd name="T13" fmla="*/ 23 h 60"/>
                  <a:gd name="T14" fmla="*/ 4 w 27"/>
                  <a:gd name="T15" fmla="*/ 31 h 60"/>
                  <a:gd name="T16" fmla="*/ 3 w 27"/>
                  <a:gd name="T17" fmla="*/ 52 h 60"/>
                  <a:gd name="T18" fmla="*/ 11 w 27"/>
                  <a:gd name="T19" fmla="*/ 60 h 60"/>
                  <a:gd name="T20" fmla="*/ 14 w 27"/>
                  <a:gd name="T21" fmla="*/ 60 h 60"/>
                  <a:gd name="T22" fmla="*/ 14 w 27"/>
                  <a:gd name="T23" fmla="*/ 60 h 60"/>
                  <a:gd name="T24" fmla="*/ 14 w 27"/>
                  <a:gd name="T25" fmla="*/ 60 h 60"/>
                  <a:gd name="T26" fmla="*/ 14 w 27"/>
                  <a:gd name="T27" fmla="*/ 60 h 60"/>
                  <a:gd name="T28" fmla="*/ 14 w 27"/>
                  <a:gd name="T29" fmla="*/ 60 h 60"/>
                  <a:gd name="T30" fmla="*/ 17 w 27"/>
                  <a:gd name="T31" fmla="*/ 60 h 60"/>
                  <a:gd name="T32" fmla="*/ 26 w 27"/>
                  <a:gd name="T33" fmla="*/ 52 h 60"/>
                  <a:gd name="T34" fmla="*/ 24 w 27"/>
                  <a:gd name="T35" fmla="*/ 31 h 60"/>
                  <a:gd name="T36" fmla="*/ 25 w 27"/>
                  <a:gd name="T37" fmla="*/ 23 h 60"/>
                  <a:gd name="T38" fmla="*/ 23 w 27"/>
                  <a:gd name="T39"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 h="60">
                    <a:moveTo>
                      <a:pt x="23" y="14"/>
                    </a:moveTo>
                    <a:cubicBezTo>
                      <a:pt x="15" y="8"/>
                      <a:pt x="17" y="0"/>
                      <a:pt x="17" y="0"/>
                    </a:cubicBezTo>
                    <a:cubicBezTo>
                      <a:pt x="15" y="0"/>
                      <a:pt x="15" y="0"/>
                      <a:pt x="15" y="0"/>
                    </a:cubicBezTo>
                    <a:cubicBezTo>
                      <a:pt x="13" y="0"/>
                      <a:pt x="13" y="0"/>
                      <a:pt x="13" y="0"/>
                    </a:cubicBezTo>
                    <a:cubicBezTo>
                      <a:pt x="11" y="0"/>
                      <a:pt x="11" y="0"/>
                      <a:pt x="11" y="0"/>
                    </a:cubicBezTo>
                    <a:cubicBezTo>
                      <a:pt x="11" y="0"/>
                      <a:pt x="12" y="8"/>
                      <a:pt x="5" y="14"/>
                    </a:cubicBezTo>
                    <a:cubicBezTo>
                      <a:pt x="1" y="16"/>
                      <a:pt x="1" y="22"/>
                      <a:pt x="3" y="23"/>
                    </a:cubicBezTo>
                    <a:cubicBezTo>
                      <a:pt x="3" y="23"/>
                      <a:pt x="0" y="29"/>
                      <a:pt x="4" y="31"/>
                    </a:cubicBezTo>
                    <a:cubicBezTo>
                      <a:pt x="7" y="32"/>
                      <a:pt x="3" y="47"/>
                      <a:pt x="3" y="52"/>
                    </a:cubicBezTo>
                    <a:cubicBezTo>
                      <a:pt x="2" y="57"/>
                      <a:pt x="8" y="60"/>
                      <a:pt x="11" y="60"/>
                    </a:cubicBezTo>
                    <a:cubicBezTo>
                      <a:pt x="12" y="60"/>
                      <a:pt x="13" y="60"/>
                      <a:pt x="14" y="60"/>
                    </a:cubicBezTo>
                    <a:cubicBezTo>
                      <a:pt x="14" y="60"/>
                      <a:pt x="14" y="60"/>
                      <a:pt x="14" y="60"/>
                    </a:cubicBezTo>
                    <a:cubicBezTo>
                      <a:pt x="14" y="60"/>
                      <a:pt x="14" y="60"/>
                      <a:pt x="14" y="60"/>
                    </a:cubicBezTo>
                    <a:cubicBezTo>
                      <a:pt x="14" y="60"/>
                      <a:pt x="14" y="60"/>
                      <a:pt x="14" y="60"/>
                    </a:cubicBezTo>
                    <a:cubicBezTo>
                      <a:pt x="14" y="60"/>
                      <a:pt x="14" y="60"/>
                      <a:pt x="14" y="60"/>
                    </a:cubicBezTo>
                    <a:cubicBezTo>
                      <a:pt x="14" y="60"/>
                      <a:pt x="15" y="60"/>
                      <a:pt x="17" y="60"/>
                    </a:cubicBezTo>
                    <a:cubicBezTo>
                      <a:pt x="20" y="60"/>
                      <a:pt x="26" y="57"/>
                      <a:pt x="26" y="52"/>
                    </a:cubicBezTo>
                    <a:cubicBezTo>
                      <a:pt x="25" y="47"/>
                      <a:pt x="20" y="32"/>
                      <a:pt x="24" y="31"/>
                    </a:cubicBezTo>
                    <a:cubicBezTo>
                      <a:pt x="27" y="29"/>
                      <a:pt x="25" y="23"/>
                      <a:pt x="25" y="23"/>
                    </a:cubicBezTo>
                    <a:cubicBezTo>
                      <a:pt x="27" y="22"/>
                      <a:pt x="27" y="16"/>
                      <a:pt x="23" y="14"/>
                    </a:cubicBezTo>
                  </a:path>
                </a:pathLst>
              </a:custGeom>
              <a:solidFill>
                <a:srgbClr val="BADC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8" name="Freeform 1509"/>
              <p:cNvSpPr>
                <a:spLocks/>
              </p:cNvSpPr>
              <p:nvPr/>
            </p:nvSpPr>
            <p:spPr bwMode="auto">
              <a:xfrm>
                <a:off x="3189" y="679"/>
                <a:ext cx="14" cy="60"/>
              </a:xfrm>
              <a:custGeom>
                <a:avLst/>
                <a:gdLst>
                  <a:gd name="T0" fmla="*/ 12 w 14"/>
                  <a:gd name="T1" fmla="*/ 58 h 59"/>
                  <a:gd name="T2" fmla="*/ 5 w 14"/>
                  <a:gd name="T3" fmla="*/ 51 h 59"/>
                  <a:gd name="T4" fmla="*/ 6 w 14"/>
                  <a:gd name="T5" fmla="*/ 44 h 59"/>
                  <a:gd name="T6" fmla="*/ 5 w 14"/>
                  <a:gd name="T7" fmla="*/ 29 h 59"/>
                  <a:gd name="T8" fmla="*/ 5 w 14"/>
                  <a:gd name="T9" fmla="*/ 22 h 59"/>
                  <a:gd name="T10" fmla="*/ 5 w 14"/>
                  <a:gd name="T11" fmla="*/ 22 h 59"/>
                  <a:gd name="T12" fmla="*/ 4 w 14"/>
                  <a:gd name="T13" fmla="*/ 21 h 59"/>
                  <a:gd name="T14" fmla="*/ 3 w 14"/>
                  <a:gd name="T15" fmla="*/ 19 h 59"/>
                  <a:gd name="T16" fmla="*/ 6 w 14"/>
                  <a:gd name="T17" fmla="*/ 13 h 59"/>
                  <a:gd name="T18" fmla="*/ 13 w 14"/>
                  <a:gd name="T19" fmla="*/ 0 h 59"/>
                  <a:gd name="T20" fmla="*/ 11 w 14"/>
                  <a:gd name="T21" fmla="*/ 0 h 59"/>
                  <a:gd name="T22" fmla="*/ 4 w 14"/>
                  <a:gd name="T23" fmla="*/ 13 h 59"/>
                  <a:gd name="T24" fmla="*/ 1 w 14"/>
                  <a:gd name="T25" fmla="*/ 19 h 59"/>
                  <a:gd name="T26" fmla="*/ 2 w 14"/>
                  <a:gd name="T27" fmla="*/ 21 h 59"/>
                  <a:gd name="T28" fmla="*/ 3 w 14"/>
                  <a:gd name="T29" fmla="*/ 22 h 59"/>
                  <a:gd name="T30" fmla="*/ 3 w 14"/>
                  <a:gd name="T31" fmla="*/ 22 h 59"/>
                  <a:gd name="T32" fmla="*/ 3 w 14"/>
                  <a:gd name="T33" fmla="*/ 29 h 59"/>
                  <a:gd name="T34" fmla="*/ 4 w 14"/>
                  <a:gd name="T35" fmla="*/ 44 h 59"/>
                  <a:gd name="T36" fmla="*/ 2 w 14"/>
                  <a:gd name="T37" fmla="*/ 51 h 59"/>
                  <a:gd name="T38" fmla="*/ 10 w 14"/>
                  <a:gd name="T39" fmla="*/ 58 h 59"/>
                  <a:gd name="T40" fmla="*/ 13 w 14"/>
                  <a:gd name="T41" fmla="*/ 59 h 59"/>
                  <a:gd name="T42" fmla="*/ 13 w 14"/>
                  <a:gd name="T43" fmla="*/ 59 h 59"/>
                  <a:gd name="T44" fmla="*/ 14 w 14"/>
                  <a:gd name="T45" fmla="*/ 59 h 59"/>
                  <a:gd name="T46" fmla="*/ 12 w 14"/>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 h="59">
                    <a:moveTo>
                      <a:pt x="12" y="58"/>
                    </a:moveTo>
                    <a:cubicBezTo>
                      <a:pt x="10" y="58"/>
                      <a:pt x="4" y="56"/>
                      <a:pt x="5" y="51"/>
                    </a:cubicBezTo>
                    <a:cubicBezTo>
                      <a:pt x="5" y="50"/>
                      <a:pt x="5" y="47"/>
                      <a:pt x="6" y="44"/>
                    </a:cubicBezTo>
                    <a:cubicBezTo>
                      <a:pt x="7" y="38"/>
                      <a:pt x="8" y="31"/>
                      <a:pt x="5" y="29"/>
                    </a:cubicBezTo>
                    <a:cubicBezTo>
                      <a:pt x="2" y="27"/>
                      <a:pt x="5" y="22"/>
                      <a:pt x="5" y="22"/>
                    </a:cubicBezTo>
                    <a:cubicBezTo>
                      <a:pt x="5" y="22"/>
                      <a:pt x="5" y="22"/>
                      <a:pt x="5" y="22"/>
                    </a:cubicBezTo>
                    <a:cubicBezTo>
                      <a:pt x="4" y="21"/>
                      <a:pt x="4" y="21"/>
                      <a:pt x="4" y="21"/>
                    </a:cubicBezTo>
                    <a:cubicBezTo>
                      <a:pt x="4" y="21"/>
                      <a:pt x="3" y="20"/>
                      <a:pt x="3" y="19"/>
                    </a:cubicBezTo>
                    <a:cubicBezTo>
                      <a:pt x="3" y="17"/>
                      <a:pt x="4" y="15"/>
                      <a:pt x="6" y="13"/>
                    </a:cubicBezTo>
                    <a:cubicBezTo>
                      <a:pt x="13" y="9"/>
                      <a:pt x="13" y="2"/>
                      <a:pt x="13" y="0"/>
                    </a:cubicBezTo>
                    <a:cubicBezTo>
                      <a:pt x="11" y="0"/>
                      <a:pt x="11" y="0"/>
                      <a:pt x="11" y="0"/>
                    </a:cubicBezTo>
                    <a:cubicBezTo>
                      <a:pt x="11" y="2"/>
                      <a:pt x="11" y="9"/>
                      <a:pt x="4" y="13"/>
                    </a:cubicBezTo>
                    <a:cubicBezTo>
                      <a:pt x="2" y="15"/>
                      <a:pt x="1" y="17"/>
                      <a:pt x="1" y="19"/>
                    </a:cubicBezTo>
                    <a:cubicBezTo>
                      <a:pt x="1" y="20"/>
                      <a:pt x="2" y="21"/>
                      <a:pt x="2" y="21"/>
                    </a:cubicBezTo>
                    <a:cubicBezTo>
                      <a:pt x="3" y="22"/>
                      <a:pt x="3" y="22"/>
                      <a:pt x="3" y="22"/>
                    </a:cubicBezTo>
                    <a:cubicBezTo>
                      <a:pt x="3" y="22"/>
                      <a:pt x="3" y="22"/>
                      <a:pt x="3" y="22"/>
                    </a:cubicBezTo>
                    <a:cubicBezTo>
                      <a:pt x="3" y="22"/>
                      <a:pt x="0" y="27"/>
                      <a:pt x="3" y="29"/>
                    </a:cubicBezTo>
                    <a:cubicBezTo>
                      <a:pt x="6" y="31"/>
                      <a:pt x="5" y="38"/>
                      <a:pt x="4" y="44"/>
                    </a:cubicBezTo>
                    <a:cubicBezTo>
                      <a:pt x="3" y="47"/>
                      <a:pt x="3" y="50"/>
                      <a:pt x="2" y="51"/>
                    </a:cubicBezTo>
                    <a:cubicBezTo>
                      <a:pt x="2" y="56"/>
                      <a:pt x="8" y="58"/>
                      <a:pt x="10" y="58"/>
                    </a:cubicBezTo>
                    <a:cubicBezTo>
                      <a:pt x="13" y="59"/>
                      <a:pt x="13" y="59"/>
                      <a:pt x="13" y="59"/>
                    </a:cubicBezTo>
                    <a:cubicBezTo>
                      <a:pt x="13" y="59"/>
                      <a:pt x="13" y="59"/>
                      <a:pt x="13" y="59"/>
                    </a:cubicBezTo>
                    <a:cubicBezTo>
                      <a:pt x="14" y="59"/>
                      <a:pt x="14" y="59"/>
                      <a:pt x="14" y="59"/>
                    </a:cubicBezTo>
                    <a:lnTo>
                      <a:pt x="12"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9" name="Freeform 1510"/>
              <p:cNvSpPr>
                <a:spLocks/>
              </p:cNvSpPr>
              <p:nvPr/>
            </p:nvSpPr>
            <p:spPr bwMode="auto">
              <a:xfrm>
                <a:off x="3201" y="679"/>
                <a:ext cx="14" cy="60"/>
              </a:xfrm>
              <a:custGeom>
                <a:avLst/>
                <a:gdLst>
                  <a:gd name="T0" fmla="*/ 1 w 13"/>
                  <a:gd name="T1" fmla="*/ 58 h 59"/>
                  <a:gd name="T2" fmla="*/ 9 w 13"/>
                  <a:gd name="T3" fmla="*/ 51 h 59"/>
                  <a:gd name="T4" fmla="*/ 9 w 13"/>
                  <a:gd name="T5" fmla="*/ 44 h 59"/>
                  <a:gd name="T6" fmla="*/ 8 w 13"/>
                  <a:gd name="T7" fmla="*/ 29 h 59"/>
                  <a:gd name="T8" fmla="*/ 10 w 13"/>
                  <a:gd name="T9" fmla="*/ 22 h 59"/>
                  <a:gd name="T10" fmla="*/ 10 w 13"/>
                  <a:gd name="T11" fmla="*/ 22 h 59"/>
                  <a:gd name="T12" fmla="*/ 11 w 13"/>
                  <a:gd name="T13" fmla="*/ 21 h 59"/>
                  <a:gd name="T14" fmla="*/ 10 w 13"/>
                  <a:gd name="T15" fmla="*/ 19 h 59"/>
                  <a:gd name="T16" fmla="*/ 8 w 13"/>
                  <a:gd name="T17" fmla="*/ 13 h 59"/>
                  <a:gd name="T18" fmla="*/ 3 w 13"/>
                  <a:gd name="T19" fmla="*/ 0 h 59"/>
                  <a:gd name="T20" fmla="*/ 3 w 13"/>
                  <a:gd name="T21" fmla="*/ 0 h 59"/>
                  <a:gd name="T22" fmla="*/ 9 w 13"/>
                  <a:gd name="T23" fmla="*/ 13 h 59"/>
                  <a:gd name="T24" fmla="*/ 12 w 13"/>
                  <a:gd name="T25" fmla="*/ 19 h 59"/>
                  <a:gd name="T26" fmla="*/ 11 w 13"/>
                  <a:gd name="T27" fmla="*/ 21 h 59"/>
                  <a:gd name="T28" fmla="*/ 11 w 13"/>
                  <a:gd name="T29" fmla="*/ 22 h 59"/>
                  <a:gd name="T30" fmla="*/ 11 w 13"/>
                  <a:gd name="T31" fmla="*/ 22 h 59"/>
                  <a:gd name="T32" fmla="*/ 10 w 13"/>
                  <a:gd name="T33" fmla="*/ 29 h 59"/>
                  <a:gd name="T34" fmla="*/ 10 w 13"/>
                  <a:gd name="T35" fmla="*/ 44 h 59"/>
                  <a:gd name="T36" fmla="*/ 11 w 13"/>
                  <a:gd name="T37" fmla="*/ 51 h 59"/>
                  <a:gd name="T38" fmla="*/ 3 w 13"/>
                  <a:gd name="T39" fmla="*/ 58 h 59"/>
                  <a:gd name="T40" fmla="*/ 1 w 13"/>
                  <a:gd name="T41" fmla="*/ 59 h 59"/>
                  <a:gd name="T42" fmla="*/ 1 w 13"/>
                  <a:gd name="T43" fmla="*/ 59 h 59"/>
                  <a:gd name="T44" fmla="*/ 0 w 13"/>
                  <a:gd name="T45" fmla="*/ 59 h 59"/>
                  <a:gd name="T46" fmla="*/ 1 w 13"/>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 h="59">
                    <a:moveTo>
                      <a:pt x="1" y="58"/>
                    </a:moveTo>
                    <a:cubicBezTo>
                      <a:pt x="4" y="58"/>
                      <a:pt x="9" y="56"/>
                      <a:pt x="9" y="51"/>
                    </a:cubicBezTo>
                    <a:cubicBezTo>
                      <a:pt x="9" y="50"/>
                      <a:pt x="10" y="47"/>
                      <a:pt x="9" y="44"/>
                    </a:cubicBezTo>
                    <a:cubicBezTo>
                      <a:pt x="8" y="38"/>
                      <a:pt x="5" y="31"/>
                      <a:pt x="8" y="29"/>
                    </a:cubicBezTo>
                    <a:cubicBezTo>
                      <a:pt x="11" y="27"/>
                      <a:pt x="10" y="22"/>
                      <a:pt x="10" y="22"/>
                    </a:cubicBezTo>
                    <a:cubicBezTo>
                      <a:pt x="10" y="22"/>
                      <a:pt x="10" y="22"/>
                      <a:pt x="10" y="22"/>
                    </a:cubicBezTo>
                    <a:cubicBezTo>
                      <a:pt x="11" y="21"/>
                      <a:pt x="11" y="21"/>
                      <a:pt x="11" y="21"/>
                    </a:cubicBezTo>
                    <a:cubicBezTo>
                      <a:pt x="11" y="21"/>
                      <a:pt x="10" y="20"/>
                      <a:pt x="10" y="19"/>
                    </a:cubicBezTo>
                    <a:cubicBezTo>
                      <a:pt x="10" y="17"/>
                      <a:pt x="11" y="15"/>
                      <a:pt x="8" y="13"/>
                    </a:cubicBezTo>
                    <a:cubicBezTo>
                      <a:pt x="2" y="9"/>
                      <a:pt x="2" y="2"/>
                      <a:pt x="3" y="0"/>
                    </a:cubicBezTo>
                    <a:cubicBezTo>
                      <a:pt x="3" y="0"/>
                      <a:pt x="3" y="0"/>
                      <a:pt x="3" y="0"/>
                    </a:cubicBezTo>
                    <a:cubicBezTo>
                      <a:pt x="3" y="2"/>
                      <a:pt x="3" y="9"/>
                      <a:pt x="9" y="13"/>
                    </a:cubicBezTo>
                    <a:cubicBezTo>
                      <a:pt x="12" y="15"/>
                      <a:pt x="12" y="17"/>
                      <a:pt x="12" y="19"/>
                    </a:cubicBezTo>
                    <a:cubicBezTo>
                      <a:pt x="12" y="20"/>
                      <a:pt x="12" y="21"/>
                      <a:pt x="11" y="21"/>
                    </a:cubicBezTo>
                    <a:cubicBezTo>
                      <a:pt x="11" y="22"/>
                      <a:pt x="11" y="22"/>
                      <a:pt x="11" y="22"/>
                    </a:cubicBezTo>
                    <a:cubicBezTo>
                      <a:pt x="11" y="22"/>
                      <a:pt x="11" y="22"/>
                      <a:pt x="11" y="22"/>
                    </a:cubicBezTo>
                    <a:cubicBezTo>
                      <a:pt x="11" y="22"/>
                      <a:pt x="13" y="27"/>
                      <a:pt x="10" y="29"/>
                    </a:cubicBezTo>
                    <a:cubicBezTo>
                      <a:pt x="7" y="31"/>
                      <a:pt x="9" y="38"/>
                      <a:pt x="10" y="44"/>
                    </a:cubicBezTo>
                    <a:cubicBezTo>
                      <a:pt x="10" y="47"/>
                      <a:pt x="11" y="50"/>
                      <a:pt x="11" y="51"/>
                    </a:cubicBezTo>
                    <a:cubicBezTo>
                      <a:pt x="11" y="56"/>
                      <a:pt x="6" y="58"/>
                      <a:pt x="3" y="58"/>
                    </a:cubicBezTo>
                    <a:cubicBezTo>
                      <a:pt x="1" y="59"/>
                      <a:pt x="1" y="59"/>
                      <a:pt x="1" y="59"/>
                    </a:cubicBezTo>
                    <a:cubicBezTo>
                      <a:pt x="1" y="59"/>
                      <a:pt x="1" y="59"/>
                      <a:pt x="1" y="59"/>
                    </a:cubicBezTo>
                    <a:cubicBezTo>
                      <a:pt x="0" y="59"/>
                      <a:pt x="0" y="59"/>
                      <a:pt x="0" y="59"/>
                    </a:cubicBezTo>
                    <a:lnTo>
                      <a:pt x="1"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0" name="Oval 1511"/>
              <p:cNvSpPr>
                <a:spLocks noChangeArrowheads="1"/>
              </p:cNvSpPr>
              <p:nvPr/>
            </p:nvSpPr>
            <p:spPr bwMode="auto">
              <a:xfrm>
                <a:off x="3198" y="675"/>
                <a:ext cx="7" cy="3"/>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1" name="Oval 1512"/>
              <p:cNvSpPr>
                <a:spLocks noChangeArrowheads="1"/>
              </p:cNvSpPr>
              <p:nvPr/>
            </p:nvSpPr>
            <p:spPr bwMode="auto">
              <a:xfrm>
                <a:off x="3198" y="679"/>
                <a:ext cx="7" cy="2"/>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2" name="Rectangle 1513"/>
              <p:cNvSpPr>
                <a:spLocks noChangeArrowheads="1"/>
              </p:cNvSpPr>
              <p:nvPr/>
            </p:nvSpPr>
            <p:spPr bwMode="auto">
              <a:xfrm>
                <a:off x="3198" y="677"/>
                <a:ext cx="7" cy="3"/>
              </a:xfrm>
              <a:prstGeom prst="rect">
                <a:avLst/>
              </a:prstGeom>
              <a:solidFill>
                <a:srgbClr val="27A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3" name="Freeform 1514"/>
              <p:cNvSpPr>
                <a:spLocks/>
              </p:cNvSpPr>
              <p:nvPr/>
            </p:nvSpPr>
            <p:spPr bwMode="auto">
              <a:xfrm>
                <a:off x="3886" y="530"/>
                <a:ext cx="254" cy="158"/>
              </a:xfrm>
              <a:custGeom>
                <a:avLst/>
                <a:gdLst>
                  <a:gd name="T0" fmla="*/ 221 w 251"/>
                  <a:gd name="T1" fmla="*/ 0 h 156"/>
                  <a:gd name="T2" fmla="*/ 231 w 251"/>
                  <a:gd name="T3" fmla="*/ 112 h 156"/>
                  <a:gd name="T4" fmla="*/ 251 w 251"/>
                  <a:gd name="T5" fmla="*/ 128 h 156"/>
                  <a:gd name="T6" fmla="*/ 77 w 251"/>
                  <a:gd name="T7" fmla="*/ 134 h 156"/>
                  <a:gd name="T8" fmla="*/ 32 w 251"/>
                  <a:gd name="T9" fmla="*/ 52 h 156"/>
                  <a:gd name="T10" fmla="*/ 221 w 251"/>
                  <a:gd name="T11" fmla="*/ 0 h 156"/>
                </a:gdLst>
                <a:ahLst/>
                <a:cxnLst>
                  <a:cxn ang="0">
                    <a:pos x="T0" y="T1"/>
                  </a:cxn>
                  <a:cxn ang="0">
                    <a:pos x="T2" y="T3"/>
                  </a:cxn>
                  <a:cxn ang="0">
                    <a:pos x="T4" y="T5"/>
                  </a:cxn>
                  <a:cxn ang="0">
                    <a:pos x="T6" y="T7"/>
                  </a:cxn>
                  <a:cxn ang="0">
                    <a:pos x="T8" y="T9"/>
                  </a:cxn>
                  <a:cxn ang="0">
                    <a:pos x="T10" y="T11"/>
                  </a:cxn>
                </a:cxnLst>
                <a:rect l="0" t="0" r="r" b="b"/>
                <a:pathLst>
                  <a:path w="251" h="156">
                    <a:moveTo>
                      <a:pt x="221" y="0"/>
                    </a:moveTo>
                    <a:cubicBezTo>
                      <a:pt x="238" y="2"/>
                      <a:pt x="224" y="84"/>
                      <a:pt x="231" y="112"/>
                    </a:cubicBezTo>
                    <a:cubicBezTo>
                      <a:pt x="235" y="128"/>
                      <a:pt x="251" y="128"/>
                      <a:pt x="251" y="128"/>
                    </a:cubicBezTo>
                    <a:cubicBezTo>
                      <a:pt x="251" y="128"/>
                      <a:pt x="155" y="156"/>
                      <a:pt x="77" y="134"/>
                    </a:cubicBezTo>
                    <a:cubicBezTo>
                      <a:pt x="0" y="113"/>
                      <a:pt x="32" y="52"/>
                      <a:pt x="32" y="52"/>
                    </a:cubicBezTo>
                    <a:lnTo>
                      <a:pt x="221" y="0"/>
                    </a:ln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4" name="Freeform 1515"/>
              <p:cNvSpPr>
                <a:spLocks/>
              </p:cNvSpPr>
              <p:nvPr/>
            </p:nvSpPr>
            <p:spPr bwMode="auto">
              <a:xfrm>
                <a:off x="3883" y="593"/>
                <a:ext cx="139" cy="387"/>
              </a:xfrm>
              <a:custGeom>
                <a:avLst/>
                <a:gdLst>
                  <a:gd name="T0" fmla="*/ 139 w 139"/>
                  <a:gd name="T1" fmla="*/ 0 h 387"/>
                  <a:gd name="T2" fmla="*/ 122 w 139"/>
                  <a:gd name="T3" fmla="*/ 0 h 387"/>
                  <a:gd name="T4" fmla="*/ 0 w 139"/>
                  <a:gd name="T5" fmla="*/ 387 h 387"/>
                  <a:gd name="T6" fmla="*/ 17 w 139"/>
                  <a:gd name="T7" fmla="*/ 387 h 387"/>
                  <a:gd name="T8" fmla="*/ 139 w 139"/>
                  <a:gd name="T9" fmla="*/ 0 h 387"/>
                </a:gdLst>
                <a:ahLst/>
                <a:cxnLst>
                  <a:cxn ang="0">
                    <a:pos x="T0" y="T1"/>
                  </a:cxn>
                  <a:cxn ang="0">
                    <a:pos x="T2" y="T3"/>
                  </a:cxn>
                  <a:cxn ang="0">
                    <a:pos x="T4" y="T5"/>
                  </a:cxn>
                  <a:cxn ang="0">
                    <a:pos x="T6" y="T7"/>
                  </a:cxn>
                  <a:cxn ang="0">
                    <a:pos x="T8" y="T9"/>
                  </a:cxn>
                </a:cxnLst>
                <a:rect l="0" t="0" r="r" b="b"/>
                <a:pathLst>
                  <a:path w="139" h="387">
                    <a:moveTo>
                      <a:pt x="139" y="0"/>
                    </a:moveTo>
                    <a:lnTo>
                      <a:pt x="122" y="0"/>
                    </a:lnTo>
                    <a:lnTo>
                      <a:pt x="0" y="387"/>
                    </a:lnTo>
                    <a:lnTo>
                      <a:pt x="17" y="387"/>
                    </a:lnTo>
                    <a:lnTo>
                      <a:pt x="139" y="0"/>
                    </a:ln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5" name="Freeform 1516"/>
              <p:cNvSpPr>
                <a:spLocks/>
              </p:cNvSpPr>
              <p:nvPr/>
            </p:nvSpPr>
            <p:spPr bwMode="auto">
              <a:xfrm>
                <a:off x="3981" y="593"/>
                <a:ext cx="139" cy="387"/>
              </a:xfrm>
              <a:custGeom>
                <a:avLst/>
                <a:gdLst>
                  <a:gd name="T0" fmla="*/ 0 w 139"/>
                  <a:gd name="T1" fmla="*/ 0 h 387"/>
                  <a:gd name="T2" fmla="*/ 17 w 139"/>
                  <a:gd name="T3" fmla="*/ 0 h 387"/>
                  <a:gd name="T4" fmla="*/ 139 w 139"/>
                  <a:gd name="T5" fmla="*/ 387 h 387"/>
                  <a:gd name="T6" fmla="*/ 122 w 139"/>
                  <a:gd name="T7" fmla="*/ 387 h 387"/>
                  <a:gd name="T8" fmla="*/ 0 w 139"/>
                  <a:gd name="T9" fmla="*/ 0 h 387"/>
                </a:gdLst>
                <a:ahLst/>
                <a:cxnLst>
                  <a:cxn ang="0">
                    <a:pos x="T0" y="T1"/>
                  </a:cxn>
                  <a:cxn ang="0">
                    <a:pos x="T2" y="T3"/>
                  </a:cxn>
                  <a:cxn ang="0">
                    <a:pos x="T4" y="T5"/>
                  </a:cxn>
                  <a:cxn ang="0">
                    <a:pos x="T6" y="T7"/>
                  </a:cxn>
                  <a:cxn ang="0">
                    <a:pos x="T8" y="T9"/>
                  </a:cxn>
                </a:cxnLst>
                <a:rect l="0" t="0" r="r" b="b"/>
                <a:pathLst>
                  <a:path w="139" h="387">
                    <a:moveTo>
                      <a:pt x="0" y="0"/>
                    </a:moveTo>
                    <a:lnTo>
                      <a:pt x="17" y="0"/>
                    </a:lnTo>
                    <a:lnTo>
                      <a:pt x="139" y="387"/>
                    </a:lnTo>
                    <a:lnTo>
                      <a:pt x="122" y="387"/>
                    </a:lnTo>
                    <a:lnTo>
                      <a:pt x="0" y="0"/>
                    </a:ln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6" name="Rectangle 1517"/>
              <p:cNvSpPr>
                <a:spLocks noChangeArrowheads="1"/>
              </p:cNvSpPr>
              <p:nvPr/>
            </p:nvSpPr>
            <p:spPr bwMode="auto">
              <a:xfrm>
                <a:off x="3893" y="558"/>
                <a:ext cx="219" cy="186"/>
              </a:xfrm>
              <a:prstGeom prst="rect">
                <a:avLst/>
              </a:prstGeom>
              <a:solidFill>
                <a:srgbClr val="58595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7" name="Rectangle 1518"/>
              <p:cNvSpPr>
                <a:spLocks noChangeArrowheads="1"/>
              </p:cNvSpPr>
              <p:nvPr/>
            </p:nvSpPr>
            <p:spPr bwMode="auto">
              <a:xfrm>
                <a:off x="3903" y="564"/>
                <a:ext cx="199" cy="170"/>
              </a:xfrm>
              <a:prstGeom prst="rect">
                <a:avLst/>
              </a:prstGeom>
              <a:solidFill>
                <a:srgbClr val="E6E7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8" name="Rectangle 1519"/>
              <p:cNvSpPr>
                <a:spLocks noChangeArrowheads="1"/>
              </p:cNvSpPr>
              <p:nvPr/>
            </p:nvSpPr>
            <p:spPr bwMode="auto">
              <a:xfrm>
                <a:off x="3892" y="738"/>
                <a:ext cx="222" cy="6"/>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9" name="Rectangle 1520"/>
              <p:cNvSpPr>
                <a:spLocks noChangeArrowheads="1"/>
              </p:cNvSpPr>
              <p:nvPr/>
            </p:nvSpPr>
            <p:spPr bwMode="auto">
              <a:xfrm>
                <a:off x="3929" y="594"/>
                <a:ext cx="1" cy="100"/>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0" name="Rectangle 1521"/>
              <p:cNvSpPr>
                <a:spLocks noChangeArrowheads="1"/>
              </p:cNvSpPr>
              <p:nvPr/>
            </p:nvSpPr>
            <p:spPr bwMode="auto">
              <a:xfrm>
                <a:off x="3924" y="687"/>
                <a:ext cx="158" cy="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1" name="Rectangle 1522"/>
              <p:cNvSpPr>
                <a:spLocks noChangeArrowheads="1"/>
              </p:cNvSpPr>
              <p:nvPr/>
            </p:nvSpPr>
            <p:spPr bwMode="auto">
              <a:xfrm>
                <a:off x="3967" y="634"/>
                <a:ext cx="9" cy="53"/>
              </a:xfrm>
              <a:prstGeom prst="rect">
                <a:avLst/>
              </a:prstGeom>
              <a:solidFill>
                <a:srgbClr val="F9ED3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2" name="Rectangle 1523"/>
              <p:cNvSpPr>
                <a:spLocks noChangeArrowheads="1"/>
              </p:cNvSpPr>
              <p:nvPr/>
            </p:nvSpPr>
            <p:spPr bwMode="auto">
              <a:xfrm>
                <a:off x="3988" y="619"/>
                <a:ext cx="9" cy="68"/>
              </a:xfrm>
              <a:prstGeom prst="rect">
                <a:avLst/>
              </a:prstGeom>
              <a:solidFill>
                <a:srgbClr val="F7941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3" name="Rectangle 1524"/>
              <p:cNvSpPr>
                <a:spLocks noChangeArrowheads="1"/>
              </p:cNvSpPr>
              <p:nvPr/>
            </p:nvSpPr>
            <p:spPr bwMode="auto">
              <a:xfrm>
                <a:off x="4010" y="619"/>
                <a:ext cx="10" cy="68"/>
              </a:xfrm>
              <a:prstGeom prst="rect">
                <a:avLst/>
              </a:prstGeom>
              <a:solidFill>
                <a:srgbClr val="27A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4" name="Rectangle 1525"/>
              <p:cNvSpPr>
                <a:spLocks noChangeArrowheads="1"/>
              </p:cNvSpPr>
              <p:nvPr/>
            </p:nvSpPr>
            <p:spPr bwMode="auto">
              <a:xfrm>
                <a:off x="4030" y="616"/>
                <a:ext cx="10" cy="71"/>
              </a:xfrm>
              <a:prstGeom prst="rect">
                <a:avLst/>
              </a:prstGeom>
              <a:solidFill>
                <a:srgbClr val="ED1C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5" name="Rectangle 1526"/>
              <p:cNvSpPr>
                <a:spLocks noChangeArrowheads="1"/>
              </p:cNvSpPr>
              <p:nvPr/>
            </p:nvSpPr>
            <p:spPr bwMode="auto">
              <a:xfrm>
                <a:off x="4052" y="604"/>
                <a:ext cx="10" cy="83"/>
              </a:xfrm>
              <a:prstGeom prst="rect">
                <a:avLst/>
              </a:prstGeom>
              <a:solidFill>
                <a:srgbClr val="66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6" name="Rectangle 1527"/>
              <p:cNvSpPr>
                <a:spLocks noChangeArrowheads="1"/>
              </p:cNvSpPr>
              <p:nvPr/>
            </p:nvSpPr>
            <p:spPr bwMode="auto">
              <a:xfrm>
                <a:off x="3944" y="644"/>
                <a:ext cx="10" cy="43"/>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7" name="Rectangle 1528"/>
              <p:cNvSpPr>
                <a:spLocks noChangeArrowheads="1"/>
              </p:cNvSpPr>
              <p:nvPr/>
            </p:nvSpPr>
            <p:spPr bwMode="auto">
              <a:xfrm>
                <a:off x="3938"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8" name="Rectangle 1529"/>
              <p:cNvSpPr>
                <a:spLocks noChangeArrowheads="1"/>
              </p:cNvSpPr>
              <p:nvPr/>
            </p:nvSpPr>
            <p:spPr bwMode="auto">
              <a:xfrm>
                <a:off x="3947"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9" name="Rectangle 1530"/>
              <p:cNvSpPr>
                <a:spLocks noChangeArrowheads="1"/>
              </p:cNvSpPr>
              <p:nvPr/>
            </p:nvSpPr>
            <p:spPr bwMode="auto">
              <a:xfrm>
                <a:off x="3957"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0" name="Rectangle 1531"/>
              <p:cNvSpPr>
                <a:spLocks noChangeArrowheads="1"/>
              </p:cNvSpPr>
              <p:nvPr/>
            </p:nvSpPr>
            <p:spPr bwMode="auto">
              <a:xfrm>
                <a:off x="3967"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1" name="Rectangle 1532"/>
              <p:cNvSpPr>
                <a:spLocks noChangeArrowheads="1"/>
              </p:cNvSpPr>
              <p:nvPr/>
            </p:nvSpPr>
            <p:spPr bwMode="auto">
              <a:xfrm>
                <a:off x="3977"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2" name="Rectangle 1533"/>
              <p:cNvSpPr>
                <a:spLocks noChangeArrowheads="1"/>
              </p:cNvSpPr>
              <p:nvPr/>
            </p:nvSpPr>
            <p:spPr bwMode="auto">
              <a:xfrm>
                <a:off x="3986"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3" name="Rectangle 1534"/>
              <p:cNvSpPr>
                <a:spLocks noChangeArrowheads="1"/>
              </p:cNvSpPr>
              <p:nvPr/>
            </p:nvSpPr>
            <p:spPr bwMode="auto">
              <a:xfrm>
                <a:off x="3995"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4" name="Rectangle 1535"/>
              <p:cNvSpPr>
                <a:spLocks noChangeArrowheads="1"/>
              </p:cNvSpPr>
              <p:nvPr/>
            </p:nvSpPr>
            <p:spPr bwMode="auto">
              <a:xfrm>
                <a:off x="4005"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5" name="Rectangle 1536"/>
              <p:cNvSpPr>
                <a:spLocks noChangeArrowheads="1"/>
              </p:cNvSpPr>
              <p:nvPr/>
            </p:nvSpPr>
            <p:spPr bwMode="auto">
              <a:xfrm>
                <a:off x="4014"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6" name="Rectangle 1537"/>
              <p:cNvSpPr>
                <a:spLocks noChangeArrowheads="1"/>
              </p:cNvSpPr>
              <p:nvPr/>
            </p:nvSpPr>
            <p:spPr bwMode="auto">
              <a:xfrm>
                <a:off x="4023"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7" name="Rectangle 1538"/>
              <p:cNvSpPr>
                <a:spLocks noChangeArrowheads="1"/>
              </p:cNvSpPr>
              <p:nvPr/>
            </p:nvSpPr>
            <p:spPr bwMode="auto">
              <a:xfrm>
                <a:off x="4033"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8" name="Rectangle 1539"/>
              <p:cNvSpPr>
                <a:spLocks noChangeArrowheads="1"/>
              </p:cNvSpPr>
              <p:nvPr/>
            </p:nvSpPr>
            <p:spPr bwMode="auto">
              <a:xfrm>
                <a:off x="4043"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9" name="Rectangle 1540"/>
              <p:cNvSpPr>
                <a:spLocks noChangeArrowheads="1"/>
              </p:cNvSpPr>
              <p:nvPr/>
            </p:nvSpPr>
            <p:spPr bwMode="auto">
              <a:xfrm>
                <a:off x="4052"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0" name="Rectangle 1541"/>
              <p:cNvSpPr>
                <a:spLocks noChangeArrowheads="1"/>
              </p:cNvSpPr>
              <p:nvPr/>
            </p:nvSpPr>
            <p:spPr bwMode="auto">
              <a:xfrm>
                <a:off x="4062"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1" name="Rectangle 1542"/>
              <p:cNvSpPr>
                <a:spLocks noChangeArrowheads="1"/>
              </p:cNvSpPr>
              <p:nvPr/>
            </p:nvSpPr>
            <p:spPr bwMode="auto">
              <a:xfrm>
                <a:off x="4071"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2" name="Rectangle 1543"/>
              <p:cNvSpPr>
                <a:spLocks noChangeArrowheads="1"/>
              </p:cNvSpPr>
              <p:nvPr/>
            </p:nvSpPr>
            <p:spPr bwMode="auto">
              <a:xfrm>
                <a:off x="3924" y="678"/>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3" name="Rectangle 1544"/>
              <p:cNvSpPr>
                <a:spLocks noChangeArrowheads="1"/>
              </p:cNvSpPr>
              <p:nvPr/>
            </p:nvSpPr>
            <p:spPr bwMode="auto">
              <a:xfrm>
                <a:off x="3924" y="669"/>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4" name="Rectangle 1545"/>
              <p:cNvSpPr>
                <a:spLocks noChangeArrowheads="1"/>
              </p:cNvSpPr>
              <p:nvPr/>
            </p:nvSpPr>
            <p:spPr bwMode="auto">
              <a:xfrm>
                <a:off x="3924" y="659"/>
                <a:ext cx="4" cy="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5" name="Rectangle 1546"/>
              <p:cNvSpPr>
                <a:spLocks noChangeArrowheads="1"/>
              </p:cNvSpPr>
              <p:nvPr/>
            </p:nvSpPr>
            <p:spPr bwMode="auto">
              <a:xfrm>
                <a:off x="3924" y="650"/>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6" name="Rectangle 1547"/>
              <p:cNvSpPr>
                <a:spLocks noChangeArrowheads="1"/>
              </p:cNvSpPr>
              <p:nvPr/>
            </p:nvSpPr>
            <p:spPr bwMode="auto">
              <a:xfrm>
                <a:off x="3924" y="641"/>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7" name="Rectangle 1548"/>
              <p:cNvSpPr>
                <a:spLocks noChangeArrowheads="1"/>
              </p:cNvSpPr>
              <p:nvPr/>
            </p:nvSpPr>
            <p:spPr bwMode="auto">
              <a:xfrm>
                <a:off x="3924" y="631"/>
                <a:ext cx="4" cy="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8" name="Rectangle 1549"/>
              <p:cNvSpPr>
                <a:spLocks noChangeArrowheads="1"/>
              </p:cNvSpPr>
              <p:nvPr/>
            </p:nvSpPr>
            <p:spPr bwMode="auto">
              <a:xfrm>
                <a:off x="3924" y="622"/>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9" name="Rectangle 1550"/>
              <p:cNvSpPr>
                <a:spLocks noChangeArrowheads="1"/>
              </p:cNvSpPr>
              <p:nvPr/>
            </p:nvSpPr>
            <p:spPr bwMode="auto">
              <a:xfrm>
                <a:off x="3924" y="612"/>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0" name="Rectangle 1551"/>
              <p:cNvSpPr>
                <a:spLocks noChangeArrowheads="1"/>
              </p:cNvSpPr>
              <p:nvPr/>
            </p:nvSpPr>
            <p:spPr bwMode="auto">
              <a:xfrm>
                <a:off x="3924" y="602"/>
                <a:ext cx="4" cy="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1" name="Freeform 1552"/>
              <p:cNvSpPr>
                <a:spLocks/>
              </p:cNvSpPr>
              <p:nvPr/>
            </p:nvSpPr>
            <p:spPr bwMode="auto">
              <a:xfrm>
                <a:off x="3890" y="530"/>
                <a:ext cx="231" cy="34"/>
              </a:xfrm>
              <a:custGeom>
                <a:avLst/>
                <a:gdLst>
                  <a:gd name="T0" fmla="*/ 210 w 229"/>
                  <a:gd name="T1" fmla="*/ 33 h 33"/>
                  <a:gd name="T2" fmla="*/ 218 w 229"/>
                  <a:gd name="T3" fmla="*/ 0 h 33"/>
                  <a:gd name="T4" fmla="*/ 14 w 229"/>
                  <a:gd name="T5" fmla="*/ 12 h 33"/>
                  <a:gd name="T6" fmla="*/ 13 w 229"/>
                  <a:gd name="T7" fmla="*/ 33 h 33"/>
                  <a:gd name="T8" fmla="*/ 210 w 229"/>
                  <a:gd name="T9" fmla="*/ 33 h 33"/>
                </a:gdLst>
                <a:ahLst/>
                <a:cxnLst>
                  <a:cxn ang="0">
                    <a:pos x="T0" y="T1"/>
                  </a:cxn>
                  <a:cxn ang="0">
                    <a:pos x="T2" y="T3"/>
                  </a:cxn>
                  <a:cxn ang="0">
                    <a:pos x="T4" y="T5"/>
                  </a:cxn>
                  <a:cxn ang="0">
                    <a:pos x="T6" y="T7"/>
                  </a:cxn>
                  <a:cxn ang="0">
                    <a:pos x="T8" y="T9"/>
                  </a:cxn>
                </a:cxnLst>
                <a:rect l="0" t="0" r="r" b="b"/>
                <a:pathLst>
                  <a:path w="229" h="33">
                    <a:moveTo>
                      <a:pt x="210" y="33"/>
                    </a:moveTo>
                    <a:cubicBezTo>
                      <a:pt x="210" y="33"/>
                      <a:pt x="229" y="22"/>
                      <a:pt x="218" y="0"/>
                    </a:cubicBezTo>
                    <a:cubicBezTo>
                      <a:pt x="14" y="12"/>
                      <a:pt x="14" y="12"/>
                      <a:pt x="14" y="12"/>
                    </a:cubicBezTo>
                    <a:cubicBezTo>
                      <a:pt x="14" y="12"/>
                      <a:pt x="0" y="22"/>
                      <a:pt x="13" y="33"/>
                    </a:cubicBezTo>
                    <a:lnTo>
                      <a:pt x="210" y="33"/>
                    </a:ln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2" name="Freeform 1553"/>
              <p:cNvSpPr>
                <a:spLocks/>
              </p:cNvSpPr>
              <p:nvPr/>
            </p:nvSpPr>
            <p:spPr bwMode="auto">
              <a:xfrm>
                <a:off x="3501" y="735"/>
                <a:ext cx="7" cy="5"/>
              </a:xfrm>
              <a:custGeom>
                <a:avLst/>
                <a:gdLst>
                  <a:gd name="T0" fmla="*/ 2 w 7"/>
                  <a:gd name="T1" fmla="*/ 1 h 5"/>
                  <a:gd name="T2" fmla="*/ 0 w 7"/>
                  <a:gd name="T3" fmla="*/ 2 h 5"/>
                  <a:gd name="T4" fmla="*/ 0 w 7"/>
                  <a:gd name="T5" fmla="*/ 2 h 5"/>
                  <a:gd name="T6" fmla="*/ 0 w 7"/>
                  <a:gd name="T7" fmla="*/ 2 h 5"/>
                  <a:gd name="T8" fmla="*/ 0 w 7"/>
                  <a:gd name="T9" fmla="*/ 2 h 5"/>
                  <a:gd name="T10" fmla="*/ 0 w 7"/>
                  <a:gd name="T11" fmla="*/ 2 h 5"/>
                  <a:gd name="T12" fmla="*/ 2 w 7"/>
                  <a:gd name="T13" fmla="*/ 3 h 5"/>
                  <a:gd name="T14" fmla="*/ 7 w 7"/>
                  <a:gd name="T15" fmla="*/ 4 h 5"/>
                  <a:gd name="T16" fmla="*/ 7 w 7"/>
                  <a:gd name="T17" fmla="*/ 2 h 5"/>
                  <a:gd name="T18" fmla="*/ 7 w 7"/>
                  <a:gd name="T19" fmla="*/ 2 h 5"/>
                  <a:gd name="T20" fmla="*/ 7 w 7"/>
                  <a:gd name="T21" fmla="*/ 2 h 5"/>
                  <a:gd name="T22" fmla="*/ 7 w 7"/>
                  <a:gd name="T23" fmla="*/ 0 h 5"/>
                  <a:gd name="T24" fmla="*/ 2 w 7"/>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5">
                    <a:moveTo>
                      <a:pt x="2" y="1"/>
                    </a:moveTo>
                    <a:cubicBezTo>
                      <a:pt x="1" y="3"/>
                      <a:pt x="1" y="2"/>
                      <a:pt x="0" y="2"/>
                    </a:cubicBezTo>
                    <a:cubicBezTo>
                      <a:pt x="0" y="2"/>
                      <a:pt x="0" y="2"/>
                      <a:pt x="0" y="2"/>
                    </a:cubicBezTo>
                    <a:cubicBezTo>
                      <a:pt x="0" y="2"/>
                      <a:pt x="0" y="2"/>
                      <a:pt x="0" y="2"/>
                    </a:cubicBezTo>
                    <a:cubicBezTo>
                      <a:pt x="0" y="2"/>
                      <a:pt x="0" y="2"/>
                      <a:pt x="0" y="2"/>
                    </a:cubicBezTo>
                    <a:cubicBezTo>
                      <a:pt x="0" y="2"/>
                      <a:pt x="0" y="2"/>
                      <a:pt x="0" y="2"/>
                    </a:cubicBezTo>
                    <a:cubicBezTo>
                      <a:pt x="1" y="3"/>
                      <a:pt x="1" y="2"/>
                      <a:pt x="2" y="3"/>
                    </a:cubicBezTo>
                    <a:cubicBezTo>
                      <a:pt x="3" y="5"/>
                      <a:pt x="7" y="4"/>
                      <a:pt x="7" y="4"/>
                    </a:cubicBezTo>
                    <a:cubicBezTo>
                      <a:pt x="7" y="2"/>
                      <a:pt x="7" y="2"/>
                      <a:pt x="7" y="2"/>
                    </a:cubicBezTo>
                    <a:cubicBezTo>
                      <a:pt x="7" y="2"/>
                      <a:pt x="7" y="2"/>
                      <a:pt x="7" y="2"/>
                    </a:cubicBezTo>
                    <a:cubicBezTo>
                      <a:pt x="7" y="2"/>
                      <a:pt x="7" y="2"/>
                      <a:pt x="7" y="2"/>
                    </a:cubicBezTo>
                    <a:cubicBezTo>
                      <a:pt x="7" y="0"/>
                      <a:pt x="7" y="0"/>
                      <a:pt x="7" y="0"/>
                    </a:cubicBezTo>
                    <a:cubicBezTo>
                      <a:pt x="7" y="0"/>
                      <a:pt x="3" y="0"/>
                      <a:pt x="2" y="1"/>
                    </a:cubicBezTo>
                  </a:path>
                </a:pathLst>
              </a:custGeom>
              <a:solidFill>
                <a:srgbClr val="F7BA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3" name="Rectangle 1554"/>
              <p:cNvSpPr>
                <a:spLocks noChangeArrowheads="1"/>
              </p:cNvSpPr>
              <p:nvPr/>
            </p:nvSpPr>
            <p:spPr bwMode="auto">
              <a:xfrm>
                <a:off x="3505" y="737"/>
                <a:ext cx="4" cy="1"/>
              </a:xfrm>
              <a:prstGeom prst="rect">
                <a:avLst/>
              </a:prstGeom>
              <a:solidFill>
                <a:srgbClr val="553E0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4" name="Rectangle 1555"/>
              <p:cNvSpPr>
                <a:spLocks noChangeArrowheads="1"/>
              </p:cNvSpPr>
              <p:nvPr/>
            </p:nvSpPr>
            <p:spPr bwMode="auto">
              <a:xfrm>
                <a:off x="3508" y="735"/>
                <a:ext cx="27" cy="4"/>
              </a:xfrm>
              <a:prstGeom prst="rect">
                <a:avLst/>
              </a:prstGeom>
              <a:solidFill>
                <a:srgbClr val="58595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5" name="Freeform 1556"/>
              <p:cNvSpPr>
                <a:spLocks/>
              </p:cNvSpPr>
              <p:nvPr/>
            </p:nvSpPr>
            <p:spPr bwMode="auto">
              <a:xfrm>
                <a:off x="3532" y="735"/>
                <a:ext cx="13" cy="4"/>
              </a:xfrm>
              <a:custGeom>
                <a:avLst/>
                <a:gdLst>
                  <a:gd name="T0" fmla="*/ 10 w 12"/>
                  <a:gd name="T1" fmla="*/ 0 h 4"/>
                  <a:gd name="T2" fmla="*/ 0 w 12"/>
                  <a:gd name="T3" fmla="*/ 0 h 4"/>
                  <a:gd name="T4" fmla="*/ 0 w 12"/>
                  <a:gd name="T5" fmla="*/ 4 h 4"/>
                  <a:gd name="T6" fmla="*/ 10 w 12"/>
                  <a:gd name="T7" fmla="*/ 4 h 4"/>
                  <a:gd name="T8" fmla="*/ 12 w 12"/>
                  <a:gd name="T9" fmla="*/ 3 h 4"/>
                  <a:gd name="T10" fmla="*/ 12 w 12"/>
                  <a:gd name="T11" fmla="*/ 1 h 4"/>
                  <a:gd name="T12" fmla="*/ 10 w 1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 h="4">
                    <a:moveTo>
                      <a:pt x="10" y="0"/>
                    </a:moveTo>
                    <a:cubicBezTo>
                      <a:pt x="0" y="0"/>
                      <a:pt x="0" y="0"/>
                      <a:pt x="0" y="0"/>
                    </a:cubicBezTo>
                    <a:cubicBezTo>
                      <a:pt x="0" y="4"/>
                      <a:pt x="0" y="4"/>
                      <a:pt x="0" y="4"/>
                    </a:cubicBezTo>
                    <a:cubicBezTo>
                      <a:pt x="10" y="4"/>
                      <a:pt x="10" y="4"/>
                      <a:pt x="10" y="4"/>
                    </a:cubicBezTo>
                    <a:cubicBezTo>
                      <a:pt x="11" y="4"/>
                      <a:pt x="12" y="4"/>
                      <a:pt x="12" y="3"/>
                    </a:cubicBezTo>
                    <a:cubicBezTo>
                      <a:pt x="12" y="1"/>
                      <a:pt x="12" y="1"/>
                      <a:pt x="12" y="1"/>
                    </a:cubicBezTo>
                    <a:cubicBezTo>
                      <a:pt x="12" y="1"/>
                      <a:pt x="11" y="0"/>
                      <a:pt x="10" y="0"/>
                    </a:cubicBezTo>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6" name="Oval 1557"/>
              <p:cNvSpPr>
                <a:spLocks noChangeArrowheads="1"/>
              </p:cNvSpPr>
              <p:nvPr/>
            </p:nvSpPr>
            <p:spPr bwMode="auto">
              <a:xfrm>
                <a:off x="3531" y="735"/>
                <a:ext cx="1" cy="4"/>
              </a:xfrm>
              <a:prstGeom prst="ellipse">
                <a:avLst/>
              </a:prstGeom>
              <a:solidFill>
                <a:srgbClr val="4140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7" name="Rectangle 1558"/>
              <p:cNvSpPr>
                <a:spLocks noChangeArrowheads="1"/>
              </p:cNvSpPr>
              <p:nvPr/>
            </p:nvSpPr>
            <p:spPr bwMode="auto">
              <a:xfrm>
                <a:off x="3535" y="735"/>
                <a:ext cx="1" cy="5"/>
              </a:xfrm>
              <a:prstGeom prst="rect">
                <a:avLst/>
              </a:prstGeom>
              <a:solidFill>
                <a:srgbClr val="F7BA1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8" name="Freeform 1559"/>
              <p:cNvSpPr>
                <a:spLocks/>
              </p:cNvSpPr>
              <p:nvPr/>
            </p:nvSpPr>
            <p:spPr bwMode="auto">
              <a:xfrm>
                <a:off x="3521" y="739"/>
                <a:ext cx="21" cy="1"/>
              </a:xfrm>
              <a:custGeom>
                <a:avLst/>
                <a:gdLst>
                  <a:gd name="T0" fmla="*/ 19 w 21"/>
                  <a:gd name="T1" fmla="*/ 1 h 1"/>
                  <a:gd name="T2" fmla="*/ 4 w 21"/>
                  <a:gd name="T3" fmla="*/ 1 h 1"/>
                  <a:gd name="T4" fmla="*/ 1 w 21"/>
                  <a:gd name="T5" fmla="*/ 1 h 1"/>
                  <a:gd name="T6" fmla="*/ 1 w 21"/>
                  <a:gd name="T7" fmla="*/ 1 h 1"/>
                  <a:gd name="T8" fmla="*/ 8 w 21"/>
                  <a:gd name="T9" fmla="*/ 1 h 1"/>
                  <a:gd name="T10" fmla="*/ 19 w 21"/>
                  <a:gd name="T11" fmla="*/ 1 h 1"/>
                </a:gdLst>
                <a:ahLst/>
                <a:cxnLst>
                  <a:cxn ang="0">
                    <a:pos x="T0" y="T1"/>
                  </a:cxn>
                  <a:cxn ang="0">
                    <a:pos x="T2" y="T3"/>
                  </a:cxn>
                  <a:cxn ang="0">
                    <a:pos x="T4" y="T5"/>
                  </a:cxn>
                  <a:cxn ang="0">
                    <a:pos x="T6" y="T7"/>
                  </a:cxn>
                  <a:cxn ang="0">
                    <a:pos x="T8" y="T9"/>
                  </a:cxn>
                  <a:cxn ang="0">
                    <a:pos x="T10" y="T11"/>
                  </a:cxn>
                </a:cxnLst>
                <a:rect l="0" t="0" r="r" b="b"/>
                <a:pathLst>
                  <a:path w="21" h="1">
                    <a:moveTo>
                      <a:pt x="19" y="1"/>
                    </a:moveTo>
                    <a:cubicBezTo>
                      <a:pt x="19" y="1"/>
                      <a:pt x="6" y="1"/>
                      <a:pt x="4" y="1"/>
                    </a:cubicBezTo>
                    <a:cubicBezTo>
                      <a:pt x="2" y="1"/>
                      <a:pt x="1" y="0"/>
                      <a:pt x="1" y="1"/>
                    </a:cubicBezTo>
                    <a:cubicBezTo>
                      <a:pt x="0" y="1"/>
                      <a:pt x="1" y="1"/>
                      <a:pt x="1" y="1"/>
                    </a:cubicBezTo>
                    <a:cubicBezTo>
                      <a:pt x="2" y="0"/>
                      <a:pt x="2" y="1"/>
                      <a:pt x="8" y="1"/>
                    </a:cubicBezTo>
                    <a:cubicBezTo>
                      <a:pt x="14" y="1"/>
                      <a:pt x="21" y="1"/>
                      <a:pt x="19" y="1"/>
                    </a:cubicBezTo>
                  </a:path>
                </a:pathLst>
              </a:custGeom>
              <a:solidFill>
                <a:srgbClr val="F7BA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9" name="Freeform 1560"/>
              <p:cNvSpPr>
                <a:spLocks/>
              </p:cNvSpPr>
              <p:nvPr/>
            </p:nvSpPr>
            <p:spPr bwMode="auto">
              <a:xfrm>
                <a:off x="3552" y="678"/>
                <a:ext cx="16" cy="46"/>
              </a:xfrm>
              <a:custGeom>
                <a:avLst/>
                <a:gdLst>
                  <a:gd name="T0" fmla="*/ 3 w 16"/>
                  <a:gd name="T1" fmla="*/ 45 h 45"/>
                  <a:gd name="T2" fmla="*/ 1 w 16"/>
                  <a:gd name="T3" fmla="*/ 45 h 45"/>
                  <a:gd name="T4" fmla="*/ 0 w 16"/>
                  <a:gd name="T5" fmla="*/ 44 h 45"/>
                  <a:gd name="T6" fmla="*/ 12 w 16"/>
                  <a:gd name="T7" fmla="*/ 3 h 45"/>
                  <a:gd name="T8" fmla="*/ 15 w 16"/>
                  <a:gd name="T9" fmla="*/ 0 h 45"/>
                  <a:gd name="T10" fmla="*/ 16 w 16"/>
                  <a:gd name="T11" fmla="*/ 4 h 45"/>
                  <a:gd name="T12" fmla="*/ 3 w 16"/>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16" h="45">
                    <a:moveTo>
                      <a:pt x="3" y="45"/>
                    </a:moveTo>
                    <a:cubicBezTo>
                      <a:pt x="2" y="45"/>
                      <a:pt x="2" y="45"/>
                      <a:pt x="1" y="45"/>
                    </a:cubicBezTo>
                    <a:cubicBezTo>
                      <a:pt x="1" y="45"/>
                      <a:pt x="0" y="45"/>
                      <a:pt x="0" y="44"/>
                    </a:cubicBezTo>
                    <a:cubicBezTo>
                      <a:pt x="0" y="42"/>
                      <a:pt x="12" y="3"/>
                      <a:pt x="12" y="3"/>
                    </a:cubicBezTo>
                    <a:cubicBezTo>
                      <a:pt x="15" y="0"/>
                      <a:pt x="15" y="0"/>
                      <a:pt x="15" y="0"/>
                    </a:cubicBezTo>
                    <a:cubicBezTo>
                      <a:pt x="16" y="4"/>
                      <a:pt x="16" y="4"/>
                      <a:pt x="16" y="4"/>
                    </a:cubicBezTo>
                    <a:cubicBezTo>
                      <a:pt x="16" y="4"/>
                      <a:pt x="4" y="43"/>
                      <a:pt x="3" y="45"/>
                    </a:cubicBezTo>
                    <a:close/>
                  </a:path>
                </a:pathLst>
              </a:custGeom>
              <a:solidFill>
                <a:srgbClr val="F0ED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10" name="Freeform 1561"/>
              <p:cNvSpPr>
                <a:spLocks/>
              </p:cNvSpPr>
              <p:nvPr/>
            </p:nvSpPr>
            <p:spPr bwMode="auto">
              <a:xfrm>
                <a:off x="3552" y="681"/>
                <a:ext cx="16" cy="43"/>
              </a:xfrm>
              <a:custGeom>
                <a:avLst/>
                <a:gdLst>
                  <a:gd name="T0" fmla="*/ 16 w 16"/>
                  <a:gd name="T1" fmla="*/ 1 h 42"/>
                  <a:gd name="T2" fmla="*/ 16 w 16"/>
                  <a:gd name="T3" fmla="*/ 1 h 42"/>
                  <a:gd name="T4" fmla="*/ 14 w 16"/>
                  <a:gd name="T5" fmla="*/ 1 h 42"/>
                  <a:gd name="T6" fmla="*/ 12 w 16"/>
                  <a:gd name="T7" fmla="*/ 0 h 42"/>
                  <a:gd name="T8" fmla="*/ 0 w 16"/>
                  <a:gd name="T9" fmla="*/ 41 h 42"/>
                  <a:gd name="T10" fmla="*/ 1 w 16"/>
                  <a:gd name="T11" fmla="*/ 42 h 42"/>
                  <a:gd name="T12" fmla="*/ 3 w 16"/>
                  <a:gd name="T13" fmla="*/ 42 h 42"/>
                  <a:gd name="T14" fmla="*/ 16 w 16"/>
                  <a:gd name="T15" fmla="*/ 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42">
                    <a:moveTo>
                      <a:pt x="16" y="1"/>
                    </a:moveTo>
                    <a:cubicBezTo>
                      <a:pt x="16" y="1"/>
                      <a:pt x="16" y="1"/>
                      <a:pt x="16" y="1"/>
                    </a:cubicBezTo>
                    <a:cubicBezTo>
                      <a:pt x="15" y="2"/>
                      <a:pt x="14" y="2"/>
                      <a:pt x="14" y="1"/>
                    </a:cubicBezTo>
                    <a:cubicBezTo>
                      <a:pt x="13" y="1"/>
                      <a:pt x="13" y="1"/>
                      <a:pt x="12" y="0"/>
                    </a:cubicBezTo>
                    <a:cubicBezTo>
                      <a:pt x="11" y="3"/>
                      <a:pt x="0" y="39"/>
                      <a:pt x="0" y="41"/>
                    </a:cubicBezTo>
                    <a:cubicBezTo>
                      <a:pt x="0" y="42"/>
                      <a:pt x="1" y="42"/>
                      <a:pt x="1" y="42"/>
                    </a:cubicBezTo>
                    <a:cubicBezTo>
                      <a:pt x="2" y="42"/>
                      <a:pt x="2" y="42"/>
                      <a:pt x="3" y="42"/>
                    </a:cubicBezTo>
                    <a:cubicBezTo>
                      <a:pt x="4" y="40"/>
                      <a:pt x="16" y="1"/>
                      <a:pt x="16" y="1"/>
                    </a:cubicBezTo>
                    <a:close/>
                  </a:path>
                </a:pathLst>
              </a:custGeom>
              <a:solidFill>
                <a:srgbClr val="2E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1" name="Rectangle 1562"/>
              <p:cNvSpPr>
                <a:spLocks noChangeArrowheads="1"/>
              </p:cNvSpPr>
              <p:nvPr/>
            </p:nvSpPr>
            <p:spPr bwMode="auto">
              <a:xfrm>
                <a:off x="3566" y="680"/>
                <a:ext cx="1" cy="1"/>
              </a:xfrm>
              <a:prstGeom prst="rect">
                <a:avLst/>
              </a:prstGeom>
              <a:solidFill>
                <a:srgbClr val="F0ED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2" name="Freeform 1563"/>
              <p:cNvSpPr>
                <a:spLocks/>
              </p:cNvSpPr>
              <p:nvPr/>
            </p:nvSpPr>
            <p:spPr bwMode="auto">
              <a:xfrm>
                <a:off x="3566" y="678"/>
                <a:ext cx="1" cy="2"/>
              </a:xfrm>
              <a:custGeom>
                <a:avLst/>
                <a:gdLst>
                  <a:gd name="T0" fmla="*/ 0 w 1"/>
                  <a:gd name="T1" fmla="*/ 2 h 2"/>
                  <a:gd name="T2" fmla="*/ 1 w 1"/>
                  <a:gd name="T3" fmla="*/ 2 h 2"/>
                  <a:gd name="T4" fmla="*/ 1 w 1"/>
                  <a:gd name="T5" fmla="*/ 2 h 2"/>
                  <a:gd name="T6" fmla="*/ 1 w 1"/>
                  <a:gd name="T7" fmla="*/ 0 h 2"/>
                  <a:gd name="T8" fmla="*/ 0 w 1"/>
                  <a:gd name="T9" fmla="*/ 2 h 2"/>
                </a:gdLst>
                <a:ahLst/>
                <a:cxnLst>
                  <a:cxn ang="0">
                    <a:pos x="T0" y="T1"/>
                  </a:cxn>
                  <a:cxn ang="0">
                    <a:pos x="T2" y="T3"/>
                  </a:cxn>
                  <a:cxn ang="0">
                    <a:pos x="T4" y="T5"/>
                  </a:cxn>
                  <a:cxn ang="0">
                    <a:pos x="T6" y="T7"/>
                  </a:cxn>
                  <a:cxn ang="0">
                    <a:pos x="T8" y="T9"/>
                  </a:cxn>
                </a:cxnLst>
                <a:rect l="0" t="0" r="r" b="b"/>
                <a:pathLst>
                  <a:path w="1" h="2">
                    <a:moveTo>
                      <a:pt x="0" y="2"/>
                    </a:moveTo>
                    <a:cubicBezTo>
                      <a:pt x="0" y="2"/>
                      <a:pt x="1" y="2"/>
                      <a:pt x="1" y="2"/>
                    </a:cubicBezTo>
                    <a:cubicBezTo>
                      <a:pt x="1" y="2"/>
                      <a:pt x="1" y="2"/>
                      <a:pt x="1" y="2"/>
                    </a:cubicBezTo>
                    <a:cubicBezTo>
                      <a:pt x="1" y="0"/>
                      <a:pt x="1" y="0"/>
                      <a:pt x="1" y="0"/>
                    </a:cubicBezTo>
                    <a:lnTo>
                      <a:pt x="0" y="2"/>
                    </a:lnTo>
                    <a:close/>
                  </a:path>
                </a:pathLst>
              </a:custGeom>
              <a:solidFill>
                <a:srgbClr val="2E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3" name="Freeform 1564"/>
              <p:cNvSpPr>
                <a:spLocks/>
              </p:cNvSpPr>
              <p:nvPr/>
            </p:nvSpPr>
            <p:spPr bwMode="auto">
              <a:xfrm>
                <a:off x="3558" y="686"/>
                <a:ext cx="2" cy="42"/>
              </a:xfrm>
              <a:custGeom>
                <a:avLst/>
                <a:gdLst>
                  <a:gd name="T0" fmla="*/ 2 w 2"/>
                  <a:gd name="T1" fmla="*/ 41 h 41"/>
                  <a:gd name="T2" fmla="*/ 1 w 2"/>
                  <a:gd name="T3" fmla="*/ 0 h 41"/>
                  <a:gd name="T4" fmla="*/ 0 w 2"/>
                  <a:gd name="T5" fmla="*/ 1 h 41"/>
                  <a:gd name="T6" fmla="*/ 2 w 2"/>
                  <a:gd name="T7" fmla="*/ 41 h 41"/>
                </a:gdLst>
                <a:ahLst/>
                <a:cxnLst>
                  <a:cxn ang="0">
                    <a:pos x="T0" y="T1"/>
                  </a:cxn>
                  <a:cxn ang="0">
                    <a:pos x="T2" y="T3"/>
                  </a:cxn>
                  <a:cxn ang="0">
                    <a:pos x="T4" y="T5"/>
                  </a:cxn>
                  <a:cxn ang="0">
                    <a:pos x="T6" y="T7"/>
                  </a:cxn>
                </a:cxnLst>
                <a:rect l="0" t="0" r="r" b="b"/>
                <a:pathLst>
                  <a:path w="2" h="41">
                    <a:moveTo>
                      <a:pt x="2" y="41"/>
                    </a:moveTo>
                    <a:cubicBezTo>
                      <a:pt x="1" y="0"/>
                      <a:pt x="1" y="0"/>
                      <a:pt x="1" y="0"/>
                    </a:cubicBezTo>
                    <a:cubicBezTo>
                      <a:pt x="1" y="1"/>
                      <a:pt x="0" y="1"/>
                      <a:pt x="0" y="1"/>
                    </a:cubicBezTo>
                    <a:cubicBezTo>
                      <a:pt x="2" y="41"/>
                      <a:pt x="2" y="41"/>
                      <a:pt x="2" y="41"/>
                    </a:cubicBezTo>
                    <a:close/>
                  </a:path>
                </a:pathLst>
              </a:custGeom>
              <a:solidFill>
                <a:srgbClr val="4765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4" name="Freeform 1565"/>
              <p:cNvSpPr>
                <a:spLocks/>
              </p:cNvSpPr>
              <p:nvPr/>
            </p:nvSpPr>
            <p:spPr bwMode="auto">
              <a:xfrm>
                <a:off x="3556" y="686"/>
                <a:ext cx="4" cy="42"/>
              </a:xfrm>
              <a:custGeom>
                <a:avLst/>
                <a:gdLst>
                  <a:gd name="T0" fmla="*/ 1 w 4"/>
                  <a:gd name="T1" fmla="*/ 41 h 41"/>
                  <a:gd name="T2" fmla="*/ 4 w 4"/>
                  <a:gd name="T3" fmla="*/ 41 h 41"/>
                  <a:gd name="T4" fmla="*/ 2 w 4"/>
                  <a:gd name="T5" fmla="*/ 1 h 41"/>
                  <a:gd name="T6" fmla="*/ 2 w 4"/>
                  <a:gd name="T7" fmla="*/ 1 h 41"/>
                  <a:gd name="T8" fmla="*/ 2 w 4"/>
                  <a:gd name="T9" fmla="*/ 1 h 41"/>
                  <a:gd name="T10" fmla="*/ 2 w 4"/>
                  <a:gd name="T11" fmla="*/ 1 h 41"/>
                  <a:gd name="T12" fmla="*/ 1 w 4"/>
                  <a:gd name="T13" fmla="*/ 0 h 41"/>
                  <a:gd name="T14" fmla="*/ 0 w 4"/>
                  <a:gd name="T15" fmla="*/ 2 h 41"/>
                  <a:gd name="T16" fmla="*/ 0 w 4"/>
                  <a:gd name="T17" fmla="*/ 2 h 41"/>
                  <a:gd name="T18" fmla="*/ 0 w 4"/>
                  <a:gd name="T19" fmla="*/ 2 h 41"/>
                  <a:gd name="T20" fmla="*/ 0 w 4"/>
                  <a:gd name="T21" fmla="*/ 2 h 41"/>
                  <a:gd name="T22" fmla="*/ 1 w 4"/>
                  <a:gd name="T2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41">
                    <a:moveTo>
                      <a:pt x="1" y="41"/>
                    </a:moveTo>
                    <a:cubicBezTo>
                      <a:pt x="4" y="41"/>
                      <a:pt x="4" y="41"/>
                      <a:pt x="4" y="41"/>
                    </a:cubicBezTo>
                    <a:cubicBezTo>
                      <a:pt x="2" y="1"/>
                      <a:pt x="2" y="1"/>
                      <a:pt x="2" y="1"/>
                    </a:cubicBezTo>
                    <a:cubicBezTo>
                      <a:pt x="2" y="1"/>
                      <a:pt x="2" y="1"/>
                      <a:pt x="2" y="1"/>
                    </a:cubicBezTo>
                    <a:cubicBezTo>
                      <a:pt x="2" y="1"/>
                      <a:pt x="2" y="1"/>
                      <a:pt x="2" y="1"/>
                    </a:cubicBezTo>
                    <a:cubicBezTo>
                      <a:pt x="2" y="1"/>
                      <a:pt x="2" y="1"/>
                      <a:pt x="2" y="1"/>
                    </a:cubicBezTo>
                    <a:cubicBezTo>
                      <a:pt x="2" y="1"/>
                      <a:pt x="2" y="0"/>
                      <a:pt x="1" y="0"/>
                    </a:cubicBezTo>
                    <a:cubicBezTo>
                      <a:pt x="0" y="1"/>
                      <a:pt x="0" y="1"/>
                      <a:pt x="0" y="2"/>
                    </a:cubicBezTo>
                    <a:cubicBezTo>
                      <a:pt x="0" y="2"/>
                      <a:pt x="0" y="2"/>
                      <a:pt x="0" y="2"/>
                    </a:cubicBezTo>
                    <a:cubicBezTo>
                      <a:pt x="0" y="2"/>
                      <a:pt x="0" y="2"/>
                      <a:pt x="0" y="2"/>
                    </a:cubicBezTo>
                    <a:cubicBezTo>
                      <a:pt x="0" y="2"/>
                      <a:pt x="0" y="2"/>
                      <a:pt x="0" y="2"/>
                    </a:cubicBezTo>
                    <a:lnTo>
                      <a:pt x="1" y="41"/>
                    </a:lnTo>
                    <a:close/>
                  </a:path>
                </a:pathLst>
              </a:custGeom>
              <a:solidFill>
                <a:srgbClr val="5C82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5" name="Freeform 1566"/>
              <p:cNvSpPr>
                <a:spLocks/>
              </p:cNvSpPr>
              <p:nvPr/>
            </p:nvSpPr>
            <p:spPr bwMode="auto">
              <a:xfrm>
                <a:off x="3555" y="687"/>
                <a:ext cx="2" cy="41"/>
              </a:xfrm>
              <a:custGeom>
                <a:avLst/>
                <a:gdLst>
                  <a:gd name="T0" fmla="*/ 1 w 2"/>
                  <a:gd name="T1" fmla="*/ 1 h 40"/>
                  <a:gd name="T2" fmla="*/ 0 w 2"/>
                  <a:gd name="T3" fmla="*/ 0 h 40"/>
                  <a:gd name="T4" fmla="*/ 1 w 2"/>
                  <a:gd name="T5" fmla="*/ 40 h 40"/>
                  <a:gd name="T6" fmla="*/ 2 w 2"/>
                  <a:gd name="T7" fmla="*/ 40 h 40"/>
                  <a:gd name="T8" fmla="*/ 1 w 2"/>
                  <a:gd name="T9" fmla="*/ 1 h 40"/>
                </a:gdLst>
                <a:ahLst/>
                <a:cxnLst>
                  <a:cxn ang="0">
                    <a:pos x="T0" y="T1"/>
                  </a:cxn>
                  <a:cxn ang="0">
                    <a:pos x="T2" y="T3"/>
                  </a:cxn>
                  <a:cxn ang="0">
                    <a:pos x="T4" y="T5"/>
                  </a:cxn>
                  <a:cxn ang="0">
                    <a:pos x="T6" y="T7"/>
                  </a:cxn>
                  <a:cxn ang="0">
                    <a:pos x="T8" y="T9"/>
                  </a:cxn>
                </a:cxnLst>
                <a:rect l="0" t="0" r="r" b="b"/>
                <a:pathLst>
                  <a:path w="2" h="40">
                    <a:moveTo>
                      <a:pt x="1" y="1"/>
                    </a:moveTo>
                    <a:cubicBezTo>
                      <a:pt x="1" y="0"/>
                      <a:pt x="0" y="0"/>
                      <a:pt x="0" y="0"/>
                    </a:cubicBezTo>
                    <a:cubicBezTo>
                      <a:pt x="1" y="40"/>
                      <a:pt x="1" y="40"/>
                      <a:pt x="1" y="40"/>
                    </a:cubicBezTo>
                    <a:cubicBezTo>
                      <a:pt x="2" y="40"/>
                      <a:pt x="2" y="40"/>
                      <a:pt x="2" y="40"/>
                    </a:cubicBezTo>
                    <a:lnTo>
                      <a:pt x="1" y="1"/>
                    </a:lnTo>
                    <a:close/>
                  </a:path>
                </a:pathLst>
              </a:custGeom>
              <a:solidFill>
                <a:srgbClr val="4765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6" name="Freeform 1567"/>
              <p:cNvSpPr>
                <a:spLocks/>
              </p:cNvSpPr>
              <p:nvPr/>
            </p:nvSpPr>
            <p:spPr bwMode="auto">
              <a:xfrm>
                <a:off x="3555" y="684"/>
                <a:ext cx="4" cy="4"/>
              </a:xfrm>
              <a:custGeom>
                <a:avLst/>
                <a:gdLst>
                  <a:gd name="T0" fmla="*/ 0 w 4"/>
                  <a:gd name="T1" fmla="*/ 3 h 4"/>
                  <a:gd name="T2" fmla="*/ 1 w 4"/>
                  <a:gd name="T3" fmla="*/ 4 h 4"/>
                  <a:gd name="T4" fmla="*/ 1 w 4"/>
                  <a:gd name="T5" fmla="*/ 4 h 4"/>
                  <a:gd name="T6" fmla="*/ 1 w 4"/>
                  <a:gd name="T7" fmla="*/ 4 h 4"/>
                  <a:gd name="T8" fmla="*/ 2 w 4"/>
                  <a:gd name="T9" fmla="*/ 2 h 4"/>
                  <a:gd name="T10" fmla="*/ 3 w 4"/>
                  <a:gd name="T11" fmla="*/ 3 h 4"/>
                  <a:gd name="T12" fmla="*/ 3 w 4"/>
                  <a:gd name="T13" fmla="*/ 3 h 4"/>
                  <a:gd name="T14" fmla="*/ 3 w 4"/>
                  <a:gd name="T15" fmla="*/ 3 h 4"/>
                  <a:gd name="T16" fmla="*/ 3 w 4"/>
                  <a:gd name="T17" fmla="*/ 3 h 4"/>
                  <a:gd name="T18" fmla="*/ 4 w 4"/>
                  <a:gd name="T19" fmla="*/ 2 h 4"/>
                  <a:gd name="T20" fmla="*/ 2 w 4"/>
                  <a:gd name="T21" fmla="*/ 0 h 4"/>
                  <a:gd name="T22" fmla="*/ 0 w 4"/>
                  <a:gd name="T23"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4">
                    <a:moveTo>
                      <a:pt x="0" y="3"/>
                    </a:moveTo>
                    <a:cubicBezTo>
                      <a:pt x="0" y="3"/>
                      <a:pt x="1" y="3"/>
                      <a:pt x="1" y="4"/>
                    </a:cubicBezTo>
                    <a:cubicBezTo>
                      <a:pt x="1" y="4"/>
                      <a:pt x="1" y="4"/>
                      <a:pt x="1" y="4"/>
                    </a:cubicBezTo>
                    <a:cubicBezTo>
                      <a:pt x="1" y="4"/>
                      <a:pt x="1" y="4"/>
                      <a:pt x="1" y="4"/>
                    </a:cubicBezTo>
                    <a:cubicBezTo>
                      <a:pt x="1" y="3"/>
                      <a:pt x="1" y="3"/>
                      <a:pt x="2" y="2"/>
                    </a:cubicBezTo>
                    <a:cubicBezTo>
                      <a:pt x="3" y="2"/>
                      <a:pt x="3" y="3"/>
                      <a:pt x="3" y="3"/>
                    </a:cubicBezTo>
                    <a:cubicBezTo>
                      <a:pt x="3" y="3"/>
                      <a:pt x="3" y="3"/>
                      <a:pt x="3" y="3"/>
                    </a:cubicBezTo>
                    <a:cubicBezTo>
                      <a:pt x="3" y="3"/>
                      <a:pt x="3" y="3"/>
                      <a:pt x="3" y="3"/>
                    </a:cubicBezTo>
                    <a:cubicBezTo>
                      <a:pt x="3" y="3"/>
                      <a:pt x="3" y="3"/>
                      <a:pt x="3" y="3"/>
                    </a:cubicBezTo>
                    <a:cubicBezTo>
                      <a:pt x="3" y="3"/>
                      <a:pt x="4" y="3"/>
                      <a:pt x="4" y="2"/>
                    </a:cubicBezTo>
                    <a:cubicBezTo>
                      <a:pt x="2" y="0"/>
                      <a:pt x="2" y="0"/>
                      <a:pt x="2" y="0"/>
                    </a:cubicBezTo>
                    <a:lnTo>
                      <a:pt x="0" y="3"/>
                    </a:lnTo>
                    <a:close/>
                  </a:path>
                </a:pathLst>
              </a:custGeom>
              <a:solidFill>
                <a:srgbClr val="F0ED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7" name="Freeform 1568"/>
              <p:cNvSpPr>
                <a:spLocks/>
              </p:cNvSpPr>
              <p:nvPr/>
            </p:nvSpPr>
            <p:spPr bwMode="auto">
              <a:xfrm>
                <a:off x="3556" y="684"/>
                <a:ext cx="2" cy="1"/>
              </a:xfrm>
              <a:custGeom>
                <a:avLst/>
                <a:gdLst>
                  <a:gd name="T0" fmla="*/ 2 w 2"/>
                  <a:gd name="T1" fmla="*/ 1 h 1"/>
                  <a:gd name="T2" fmla="*/ 1 w 2"/>
                  <a:gd name="T3" fmla="*/ 0 h 1"/>
                  <a:gd name="T4" fmla="*/ 0 w 2"/>
                  <a:gd name="T5" fmla="*/ 1 h 1"/>
                  <a:gd name="T6" fmla="*/ 1 w 2"/>
                  <a:gd name="T7" fmla="*/ 1 h 1"/>
                  <a:gd name="T8" fmla="*/ 2 w 2"/>
                  <a:gd name="T9" fmla="*/ 1 h 1"/>
                </a:gdLst>
                <a:ahLst/>
                <a:cxnLst>
                  <a:cxn ang="0">
                    <a:pos x="T0" y="T1"/>
                  </a:cxn>
                  <a:cxn ang="0">
                    <a:pos x="T2" y="T3"/>
                  </a:cxn>
                  <a:cxn ang="0">
                    <a:pos x="T4" y="T5"/>
                  </a:cxn>
                  <a:cxn ang="0">
                    <a:pos x="T6" y="T7"/>
                  </a:cxn>
                  <a:cxn ang="0">
                    <a:pos x="T8" y="T9"/>
                  </a:cxn>
                </a:cxnLst>
                <a:rect l="0" t="0" r="r" b="b"/>
                <a:pathLst>
                  <a:path w="2" h="1">
                    <a:moveTo>
                      <a:pt x="2" y="1"/>
                    </a:moveTo>
                    <a:cubicBezTo>
                      <a:pt x="1" y="0"/>
                      <a:pt x="1" y="0"/>
                      <a:pt x="1" y="0"/>
                    </a:cubicBezTo>
                    <a:cubicBezTo>
                      <a:pt x="0" y="1"/>
                      <a:pt x="0" y="1"/>
                      <a:pt x="0" y="1"/>
                    </a:cubicBezTo>
                    <a:cubicBezTo>
                      <a:pt x="0" y="1"/>
                      <a:pt x="1" y="1"/>
                      <a:pt x="1" y="1"/>
                    </a:cubicBezTo>
                    <a:lnTo>
                      <a:pt x="2" y="1"/>
                    </a:lnTo>
                    <a:close/>
                  </a:path>
                </a:pathLst>
              </a:custGeom>
              <a:solidFill>
                <a:srgbClr val="4765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8" name="Freeform 1569"/>
              <p:cNvSpPr>
                <a:spLocks/>
              </p:cNvSpPr>
              <p:nvPr/>
            </p:nvSpPr>
            <p:spPr bwMode="auto">
              <a:xfrm>
                <a:off x="3560" y="728"/>
                <a:ext cx="1" cy="1"/>
              </a:xfrm>
              <a:custGeom>
                <a:avLst/>
                <a:gdLst>
                  <a:gd name="T0" fmla="*/ 0 w 1"/>
                  <a:gd name="T1" fmla="*/ 0 h 1"/>
                  <a:gd name="T2" fmla="*/ 0 w 1"/>
                  <a:gd name="T3" fmla="*/ 0 h 1"/>
                  <a:gd name="T4" fmla="*/ 0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lnTo>
                      <a:pt x="0" y="0"/>
                    </a:lnTo>
                    <a:lnTo>
                      <a:pt x="0" y="1"/>
                    </a:lnTo>
                    <a:lnTo>
                      <a:pt x="1" y="1"/>
                    </a:lnTo>
                    <a:lnTo>
                      <a:pt x="0" y="0"/>
                    </a:lnTo>
                    <a:close/>
                  </a:path>
                </a:pathLst>
              </a:custGeom>
              <a:solidFill>
                <a:srgbClr val="D75B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9" name="Rectangle 1570"/>
              <p:cNvSpPr>
                <a:spLocks noChangeArrowheads="1"/>
              </p:cNvSpPr>
              <p:nvPr/>
            </p:nvSpPr>
            <p:spPr bwMode="auto">
              <a:xfrm>
                <a:off x="3557" y="728"/>
                <a:ext cx="3" cy="1"/>
              </a:xfrm>
              <a:prstGeom prst="rect">
                <a:avLst/>
              </a:prstGeom>
              <a:solidFill>
                <a:srgbClr val="EF6A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0" name="Rectangle 1571"/>
              <p:cNvSpPr>
                <a:spLocks noChangeArrowheads="1"/>
              </p:cNvSpPr>
              <p:nvPr/>
            </p:nvSpPr>
            <p:spPr bwMode="auto">
              <a:xfrm>
                <a:off x="3556" y="728"/>
                <a:ext cx="1" cy="1"/>
              </a:xfrm>
              <a:prstGeom prst="rect">
                <a:avLst/>
              </a:prstGeom>
              <a:solidFill>
                <a:srgbClr val="D75B4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1" name="Freeform 1572"/>
              <p:cNvSpPr>
                <a:spLocks/>
              </p:cNvSpPr>
              <p:nvPr/>
            </p:nvSpPr>
            <p:spPr bwMode="auto">
              <a:xfrm>
                <a:off x="3544" y="692"/>
                <a:ext cx="13" cy="39"/>
              </a:xfrm>
              <a:custGeom>
                <a:avLst/>
                <a:gdLst>
                  <a:gd name="T0" fmla="*/ 0 w 13"/>
                  <a:gd name="T1" fmla="*/ 0 h 38"/>
                  <a:gd name="T2" fmla="*/ 13 w 13"/>
                  <a:gd name="T3" fmla="*/ 38 h 38"/>
                  <a:gd name="T4" fmla="*/ 13 w 13"/>
                  <a:gd name="T5" fmla="*/ 37 h 38"/>
                  <a:gd name="T6" fmla="*/ 1 w 13"/>
                  <a:gd name="T7" fmla="*/ 0 h 38"/>
                  <a:gd name="T8" fmla="*/ 0 w 13"/>
                  <a:gd name="T9" fmla="*/ 0 h 38"/>
                </a:gdLst>
                <a:ahLst/>
                <a:cxnLst>
                  <a:cxn ang="0">
                    <a:pos x="T0" y="T1"/>
                  </a:cxn>
                  <a:cxn ang="0">
                    <a:pos x="T2" y="T3"/>
                  </a:cxn>
                  <a:cxn ang="0">
                    <a:pos x="T4" y="T5"/>
                  </a:cxn>
                  <a:cxn ang="0">
                    <a:pos x="T6" y="T7"/>
                  </a:cxn>
                  <a:cxn ang="0">
                    <a:pos x="T8" y="T9"/>
                  </a:cxn>
                </a:cxnLst>
                <a:rect l="0" t="0" r="r" b="b"/>
                <a:pathLst>
                  <a:path w="13" h="38">
                    <a:moveTo>
                      <a:pt x="0" y="0"/>
                    </a:moveTo>
                    <a:cubicBezTo>
                      <a:pt x="13" y="38"/>
                      <a:pt x="13" y="38"/>
                      <a:pt x="13" y="38"/>
                    </a:cubicBezTo>
                    <a:cubicBezTo>
                      <a:pt x="13" y="38"/>
                      <a:pt x="13" y="38"/>
                      <a:pt x="13" y="37"/>
                    </a:cubicBezTo>
                    <a:cubicBezTo>
                      <a:pt x="1" y="0"/>
                      <a:pt x="1" y="0"/>
                      <a:pt x="1" y="0"/>
                    </a:cubicBezTo>
                    <a:lnTo>
                      <a:pt x="0" y="0"/>
                    </a:lnTo>
                    <a:close/>
                  </a:path>
                </a:pathLst>
              </a:custGeom>
              <a:solidFill>
                <a:srgbClr val="009F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2" name="Freeform 1573"/>
              <p:cNvSpPr>
                <a:spLocks/>
              </p:cNvSpPr>
              <p:nvPr/>
            </p:nvSpPr>
            <p:spPr bwMode="auto">
              <a:xfrm>
                <a:off x="3545" y="691"/>
                <a:ext cx="14" cy="40"/>
              </a:xfrm>
              <a:custGeom>
                <a:avLst/>
                <a:gdLst>
                  <a:gd name="T0" fmla="*/ 2 w 14"/>
                  <a:gd name="T1" fmla="*/ 0 h 39"/>
                  <a:gd name="T2" fmla="*/ 0 w 14"/>
                  <a:gd name="T3" fmla="*/ 1 h 39"/>
                  <a:gd name="T4" fmla="*/ 12 w 14"/>
                  <a:gd name="T5" fmla="*/ 38 h 39"/>
                  <a:gd name="T6" fmla="*/ 12 w 14"/>
                  <a:gd name="T7" fmla="*/ 38 h 39"/>
                  <a:gd name="T8" fmla="*/ 12 w 14"/>
                  <a:gd name="T9" fmla="*/ 38 h 39"/>
                  <a:gd name="T10" fmla="*/ 12 w 14"/>
                  <a:gd name="T11" fmla="*/ 38 h 39"/>
                  <a:gd name="T12" fmla="*/ 14 w 14"/>
                  <a:gd name="T13" fmla="*/ 39 h 39"/>
                  <a:gd name="T14" fmla="*/ 14 w 14"/>
                  <a:gd name="T15" fmla="*/ 38 h 39"/>
                  <a:gd name="T16" fmla="*/ 14 w 14"/>
                  <a:gd name="T17" fmla="*/ 38 h 39"/>
                  <a:gd name="T18" fmla="*/ 14 w 14"/>
                  <a:gd name="T19" fmla="*/ 38 h 39"/>
                  <a:gd name="T20" fmla="*/ 14 w 14"/>
                  <a:gd name="T21" fmla="*/ 38 h 39"/>
                  <a:gd name="T22" fmla="*/ 2 w 14"/>
                  <a:gd name="T23"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39">
                    <a:moveTo>
                      <a:pt x="2" y="0"/>
                    </a:moveTo>
                    <a:cubicBezTo>
                      <a:pt x="0" y="1"/>
                      <a:pt x="0" y="1"/>
                      <a:pt x="0" y="1"/>
                    </a:cubicBezTo>
                    <a:cubicBezTo>
                      <a:pt x="12" y="38"/>
                      <a:pt x="12" y="38"/>
                      <a:pt x="12" y="38"/>
                    </a:cubicBezTo>
                    <a:cubicBezTo>
                      <a:pt x="12" y="38"/>
                      <a:pt x="12" y="38"/>
                      <a:pt x="12" y="38"/>
                    </a:cubicBezTo>
                    <a:cubicBezTo>
                      <a:pt x="12" y="38"/>
                      <a:pt x="12" y="38"/>
                      <a:pt x="12" y="38"/>
                    </a:cubicBezTo>
                    <a:cubicBezTo>
                      <a:pt x="12" y="38"/>
                      <a:pt x="12" y="38"/>
                      <a:pt x="12" y="38"/>
                    </a:cubicBezTo>
                    <a:cubicBezTo>
                      <a:pt x="12" y="39"/>
                      <a:pt x="13" y="39"/>
                      <a:pt x="14" y="39"/>
                    </a:cubicBezTo>
                    <a:cubicBezTo>
                      <a:pt x="14" y="39"/>
                      <a:pt x="14" y="38"/>
                      <a:pt x="14" y="38"/>
                    </a:cubicBezTo>
                    <a:cubicBezTo>
                      <a:pt x="14" y="38"/>
                      <a:pt x="14" y="38"/>
                      <a:pt x="14" y="38"/>
                    </a:cubicBezTo>
                    <a:cubicBezTo>
                      <a:pt x="14" y="38"/>
                      <a:pt x="14" y="38"/>
                      <a:pt x="14" y="38"/>
                    </a:cubicBezTo>
                    <a:cubicBezTo>
                      <a:pt x="14" y="38"/>
                      <a:pt x="14" y="38"/>
                      <a:pt x="14" y="38"/>
                    </a:cubicBezTo>
                    <a:lnTo>
                      <a:pt x="2" y="0"/>
                    </a:lnTo>
                    <a:close/>
                  </a:path>
                </a:pathLst>
              </a:custGeom>
              <a:solidFill>
                <a:srgbClr val="59B3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3" name="Freeform 1574"/>
              <p:cNvSpPr>
                <a:spLocks/>
              </p:cNvSpPr>
              <p:nvPr/>
            </p:nvSpPr>
            <p:spPr bwMode="auto">
              <a:xfrm>
                <a:off x="3547" y="691"/>
                <a:ext cx="14" cy="39"/>
              </a:xfrm>
              <a:custGeom>
                <a:avLst/>
                <a:gdLst>
                  <a:gd name="T0" fmla="*/ 12 w 14"/>
                  <a:gd name="T1" fmla="*/ 38 h 38"/>
                  <a:gd name="T2" fmla="*/ 14 w 14"/>
                  <a:gd name="T3" fmla="*/ 38 h 38"/>
                  <a:gd name="T4" fmla="*/ 1 w 14"/>
                  <a:gd name="T5" fmla="*/ 0 h 38"/>
                  <a:gd name="T6" fmla="*/ 0 w 14"/>
                  <a:gd name="T7" fmla="*/ 0 h 38"/>
                  <a:gd name="T8" fmla="*/ 12 w 14"/>
                  <a:gd name="T9" fmla="*/ 38 h 38"/>
                </a:gdLst>
                <a:ahLst/>
                <a:cxnLst>
                  <a:cxn ang="0">
                    <a:pos x="T0" y="T1"/>
                  </a:cxn>
                  <a:cxn ang="0">
                    <a:pos x="T2" y="T3"/>
                  </a:cxn>
                  <a:cxn ang="0">
                    <a:pos x="T4" y="T5"/>
                  </a:cxn>
                  <a:cxn ang="0">
                    <a:pos x="T6" y="T7"/>
                  </a:cxn>
                  <a:cxn ang="0">
                    <a:pos x="T8" y="T9"/>
                  </a:cxn>
                </a:cxnLst>
                <a:rect l="0" t="0" r="r" b="b"/>
                <a:pathLst>
                  <a:path w="14" h="38">
                    <a:moveTo>
                      <a:pt x="12" y="38"/>
                    </a:moveTo>
                    <a:cubicBezTo>
                      <a:pt x="13" y="38"/>
                      <a:pt x="13" y="38"/>
                      <a:pt x="14" y="38"/>
                    </a:cubicBezTo>
                    <a:cubicBezTo>
                      <a:pt x="1" y="0"/>
                      <a:pt x="1" y="0"/>
                      <a:pt x="1" y="0"/>
                    </a:cubicBezTo>
                    <a:cubicBezTo>
                      <a:pt x="0" y="0"/>
                      <a:pt x="0" y="0"/>
                      <a:pt x="0" y="0"/>
                    </a:cubicBezTo>
                    <a:lnTo>
                      <a:pt x="12" y="38"/>
                    </a:lnTo>
                    <a:close/>
                  </a:path>
                </a:pathLst>
              </a:custGeom>
              <a:solidFill>
                <a:srgbClr val="009F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4" name="Freeform 1575"/>
              <p:cNvSpPr>
                <a:spLocks/>
              </p:cNvSpPr>
              <p:nvPr/>
            </p:nvSpPr>
            <p:spPr bwMode="auto">
              <a:xfrm>
                <a:off x="3557" y="730"/>
                <a:ext cx="4" cy="3"/>
              </a:xfrm>
              <a:custGeom>
                <a:avLst/>
                <a:gdLst>
                  <a:gd name="T0" fmla="*/ 4 w 4"/>
                  <a:gd name="T1" fmla="*/ 0 h 3"/>
                  <a:gd name="T2" fmla="*/ 2 w 4"/>
                  <a:gd name="T3" fmla="*/ 0 h 3"/>
                  <a:gd name="T4" fmla="*/ 2 w 4"/>
                  <a:gd name="T5" fmla="*/ 0 h 3"/>
                  <a:gd name="T6" fmla="*/ 2 w 4"/>
                  <a:gd name="T7" fmla="*/ 0 h 3"/>
                  <a:gd name="T8" fmla="*/ 2 w 4"/>
                  <a:gd name="T9" fmla="*/ 1 h 3"/>
                  <a:gd name="T10" fmla="*/ 0 w 4"/>
                  <a:gd name="T11" fmla="*/ 0 h 3"/>
                  <a:gd name="T12" fmla="*/ 0 w 4"/>
                  <a:gd name="T13" fmla="*/ 0 h 3"/>
                  <a:gd name="T14" fmla="*/ 0 w 4"/>
                  <a:gd name="T15" fmla="*/ 0 h 3"/>
                  <a:gd name="T16" fmla="*/ 0 w 4"/>
                  <a:gd name="T17" fmla="*/ 0 h 3"/>
                  <a:gd name="T18" fmla="*/ 0 w 4"/>
                  <a:gd name="T19" fmla="*/ 1 h 3"/>
                  <a:gd name="T20" fmla="*/ 2 w 4"/>
                  <a:gd name="T21" fmla="*/ 3 h 3"/>
                  <a:gd name="T22" fmla="*/ 4 w 4"/>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3">
                    <a:moveTo>
                      <a:pt x="4" y="0"/>
                    </a:moveTo>
                    <a:cubicBezTo>
                      <a:pt x="3" y="0"/>
                      <a:pt x="3" y="0"/>
                      <a:pt x="2" y="0"/>
                    </a:cubicBezTo>
                    <a:cubicBezTo>
                      <a:pt x="2" y="0"/>
                      <a:pt x="2" y="0"/>
                      <a:pt x="2" y="0"/>
                    </a:cubicBezTo>
                    <a:cubicBezTo>
                      <a:pt x="2" y="0"/>
                      <a:pt x="2" y="0"/>
                      <a:pt x="2" y="0"/>
                    </a:cubicBezTo>
                    <a:cubicBezTo>
                      <a:pt x="2" y="0"/>
                      <a:pt x="2" y="1"/>
                      <a:pt x="2" y="1"/>
                    </a:cubicBezTo>
                    <a:cubicBezTo>
                      <a:pt x="1" y="1"/>
                      <a:pt x="0" y="1"/>
                      <a:pt x="0" y="0"/>
                    </a:cubicBezTo>
                    <a:cubicBezTo>
                      <a:pt x="0" y="0"/>
                      <a:pt x="0" y="0"/>
                      <a:pt x="0" y="0"/>
                    </a:cubicBezTo>
                    <a:cubicBezTo>
                      <a:pt x="0" y="0"/>
                      <a:pt x="0" y="0"/>
                      <a:pt x="0" y="0"/>
                    </a:cubicBezTo>
                    <a:cubicBezTo>
                      <a:pt x="0" y="0"/>
                      <a:pt x="0" y="0"/>
                      <a:pt x="0" y="0"/>
                    </a:cubicBezTo>
                    <a:cubicBezTo>
                      <a:pt x="0" y="1"/>
                      <a:pt x="0" y="1"/>
                      <a:pt x="0" y="1"/>
                    </a:cubicBezTo>
                    <a:cubicBezTo>
                      <a:pt x="2" y="3"/>
                      <a:pt x="2" y="3"/>
                      <a:pt x="2" y="3"/>
                    </a:cubicBezTo>
                    <a:lnTo>
                      <a:pt x="4" y="0"/>
                    </a:lnTo>
                    <a:close/>
                  </a:path>
                </a:pathLst>
              </a:custGeom>
              <a:solidFill>
                <a:srgbClr val="F0ED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5" name="Freeform 1576"/>
              <p:cNvSpPr>
                <a:spLocks/>
              </p:cNvSpPr>
              <p:nvPr/>
            </p:nvSpPr>
            <p:spPr bwMode="auto">
              <a:xfrm>
                <a:off x="3558" y="732"/>
                <a:ext cx="2" cy="1"/>
              </a:xfrm>
              <a:custGeom>
                <a:avLst/>
                <a:gdLst>
                  <a:gd name="T0" fmla="*/ 0 w 2"/>
                  <a:gd name="T1" fmla="*/ 0 h 1"/>
                  <a:gd name="T2" fmla="*/ 1 w 2"/>
                  <a:gd name="T3" fmla="*/ 1 h 1"/>
                  <a:gd name="T4" fmla="*/ 2 w 2"/>
                  <a:gd name="T5" fmla="*/ 0 h 1"/>
                  <a:gd name="T6" fmla="*/ 1 w 2"/>
                  <a:gd name="T7" fmla="*/ 0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lnTo>
                      <a:pt x="1" y="1"/>
                    </a:lnTo>
                    <a:lnTo>
                      <a:pt x="2" y="0"/>
                    </a:lnTo>
                    <a:lnTo>
                      <a:pt x="1" y="0"/>
                    </a:lnTo>
                    <a:lnTo>
                      <a:pt x="0" y="0"/>
                    </a:lnTo>
                    <a:close/>
                  </a:path>
                </a:pathLst>
              </a:custGeom>
              <a:solidFill>
                <a:srgbClr val="4765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6" name="Freeform 1577"/>
              <p:cNvSpPr>
                <a:spLocks/>
              </p:cNvSpPr>
              <p:nvPr/>
            </p:nvSpPr>
            <p:spPr bwMode="auto">
              <a:xfrm>
                <a:off x="3542" y="691"/>
                <a:ext cx="3" cy="1"/>
              </a:xfrm>
              <a:custGeom>
                <a:avLst/>
                <a:gdLst>
                  <a:gd name="T0" fmla="*/ 2 w 3"/>
                  <a:gd name="T1" fmla="*/ 1 h 1"/>
                  <a:gd name="T2" fmla="*/ 3 w 3"/>
                  <a:gd name="T3" fmla="*/ 1 h 1"/>
                  <a:gd name="T4" fmla="*/ 2 w 3"/>
                  <a:gd name="T5" fmla="*/ 0 h 1"/>
                  <a:gd name="T6" fmla="*/ 0 w 3"/>
                  <a:gd name="T7" fmla="*/ 0 h 1"/>
                  <a:gd name="T8" fmla="*/ 2 w 3"/>
                  <a:gd name="T9" fmla="*/ 1 h 1"/>
                </a:gdLst>
                <a:ahLst/>
                <a:cxnLst>
                  <a:cxn ang="0">
                    <a:pos x="T0" y="T1"/>
                  </a:cxn>
                  <a:cxn ang="0">
                    <a:pos x="T2" y="T3"/>
                  </a:cxn>
                  <a:cxn ang="0">
                    <a:pos x="T4" y="T5"/>
                  </a:cxn>
                  <a:cxn ang="0">
                    <a:pos x="T6" y="T7"/>
                  </a:cxn>
                  <a:cxn ang="0">
                    <a:pos x="T8" y="T9"/>
                  </a:cxn>
                </a:cxnLst>
                <a:rect l="0" t="0" r="r" b="b"/>
                <a:pathLst>
                  <a:path w="3" h="1">
                    <a:moveTo>
                      <a:pt x="2" y="1"/>
                    </a:moveTo>
                    <a:lnTo>
                      <a:pt x="3" y="1"/>
                    </a:lnTo>
                    <a:lnTo>
                      <a:pt x="2" y="0"/>
                    </a:lnTo>
                    <a:lnTo>
                      <a:pt x="0" y="0"/>
                    </a:lnTo>
                    <a:lnTo>
                      <a:pt x="2" y="1"/>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7" name="Freeform 1578"/>
              <p:cNvSpPr>
                <a:spLocks/>
              </p:cNvSpPr>
              <p:nvPr/>
            </p:nvSpPr>
            <p:spPr bwMode="auto">
              <a:xfrm>
                <a:off x="3544" y="690"/>
                <a:ext cx="3" cy="2"/>
              </a:xfrm>
              <a:custGeom>
                <a:avLst/>
                <a:gdLst>
                  <a:gd name="T0" fmla="*/ 1 w 3"/>
                  <a:gd name="T1" fmla="*/ 2 h 2"/>
                  <a:gd name="T2" fmla="*/ 3 w 3"/>
                  <a:gd name="T3" fmla="*/ 1 h 2"/>
                  <a:gd name="T4" fmla="*/ 3 w 3"/>
                  <a:gd name="T5" fmla="*/ 0 h 2"/>
                  <a:gd name="T6" fmla="*/ 0 w 3"/>
                  <a:gd name="T7" fmla="*/ 1 h 2"/>
                  <a:gd name="T8" fmla="*/ 1 w 3"/>
                  <a:gd name="T9" fmla="*/ 2 h 2"/>
                </a:gdLst>
                <a:ahLst/>
                <a:cxnLst>
                  <a:cxn ang="0">
                    <a:pos x="T0" y="T1"/>
                  </a:cxn>
                  <a:cxn ang="0">
                    <a:pos x="T2" y="T3"/>
                  </a:cxn>
                  <a:cxn ang="0">
                    <a:pos x="T4" y="T5"/>
                  </a:cxn>
                  <a:cxn ang="0">
                    <a:pos x="T6" y="T7"/>
                  </a:cxn>
                  <a:cxn ang="0">
                    <a:pos x="T8" y="T9"/>
                  </a:cxn>
                </a:cxnLst>
                <a:rect l="0" t="0" r="r" b="b"/>
                <a:pathLst>
                  <a:path w="3" h="2">
                    <a:moveTo>
                      <a:pt x="1" y="2"/>
                    </a:moveTo>
                    <a:lnTo>
                      <a:pt x="3" y="1"/>
                    </a:lnTo>
                    <a:lnTo>
                      <a:pt x="3" y="0"/>
                    </a:lnTo>
                    <a:lnTo>
                      <a:pt x="0" y="1"/>
                    </a:lnTo>
                    <a:lnTo>
                      <a:pt x="1" y="2"/>
                    </a:ln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8" name="Freeform 1579"/>
              <p:cNvSpPr>
                <a:spLocks/>
              </p:cNvSpPr>
              <p:nvPr/>
            </p:nvSpPr>
            <p:spPr bwMode="auto">
              <a:xfrm>
                <a:off x="3547" y="690"/>
                <a:ext cx="1" cy="1"/>
              </a:xfrm>
              <a:custGeom>
                <a:avLst/>
                <a:gdLst>
                  <a:gd name="T0" fmla="*/ 0 w 1"/>
                  <a:gd name="T1" fmla="*/ 1 h 1"/>
                  <a:gd name="T2" fmla="*/ 1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lnTo>
                      <a:pt x="1" y="1"/>
                    </a:lnTo>
                    <a:lnTo>
                      <a:pt x="0" y="0"/>
                    </a:lnTo>
                    <a:lnTo>
                      <a:pt x="0" y="0"/>
                    </a:lnTo>
                    <a:lnTo>
                      <a:pt x="0" y="1"/>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9" name="Freeform 1580"/>
              <p:cNvSpPr>
                <a:spLocks/>
              </p:cNvSpPr>
              <p:nvPr/>
            </p:nvSpPr>
            <p:spPr bwMode="auto">
              <a:xfrm>
                <a:off x="3547" y="680"/>
                <a:ext cx="5" cy="10"/>
              </a:xfrm>
              <a:custGeom>
                <a:avLst/>
                <a:gdLst>
                  <a:gd name="T0" fmla="*/ 0 w 5"/>
                  <a:gd name="T1" fmla="*/ 2 h 10"/>
                  <a:gd name="T2" fmla="*/ 2 w 5"/>
                  <a:gd name="T3" fmla="*/ 1 h 10"/>
                  <a:gd name="T4" fmla="*/ 5 w 5"/>
                  <a:gd name="T5" fmla="*/ 9 h 10"/>
                  <a:gd name="T6" fmla="*/ 2 w 5"/>
                  <a:gd name="T7" fmla="*/ 10 h 10"/>
                  <a:gd name="T8" fmla="*/ 0 w 5"/>
                  <a:gd name="T9" fmla="*/ 2 h 10"/>
                </a:gdLst>
                <a:ahLst/>
                <a:cxnLst>
                  <a:cxn ang="0">
                    <a:pos x="T0" y="T1"/>
                  </a:cxn>
                  <a:cxn ang="0">
                    <a:pos x="T2" y="T3"/>
                  </a:cxn>
                  <a:cxn ang="0">
                    <a:pos x="T4" y="T5"/>
                  </a:cxn>
                  <a:cxn ang="0">
                    <a:pos x="T6" y="T7"/>
                  </a:cxn>
                  <a:cxn ang="0">
                    <a:pos x="T8" y="T9"/>
                  </a:cxn>
                </a:cxnLst>
                <a:rect l="0" t="0" r="r" b="b"/>
                <a:pathLst>
                  <a:path w="5" h="10">
                    <a:moveTo>
                      <a:pt x="0" y="2"/>
                    </a:moveTo>
                    <a:cubicBezTo>
                      <a:pt x="0" y="0"/>
                      <a:pt x="2" y="0"/>
                      <a:pt x="2" y="1"/>
                    </a:cubicBezTo>
                    <a:cubicBezTo>
                      <a:pt x="3" y="4"/>
                      <a:pt x="4" y="6"/>
                      <a:pt x="5" y="9"/>
                    </a:cubicBezTo>
                    <a:cubicBezTo>
                      <a:pt x="4" y="9"/>
                      <a:pt x="3" y="10"/>
                      <a:pt x="2" y="10"/>
                    </a:cubicBezTo>
                    <a:cubicBezTo>
                      <a:pt x="1" y="7"/>
                      <a:pt x="1" y="5"/>
                      <a:pt x="0" y="2"/>
                    </a:cubicBezTo>
                    <a:close/>
                  </a:path>
                </a:pathLst>
              </a:custGeom>
              <a:solidFill>
                <a:srgbClr val="F3E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0" name="Freeform 1581"/>
              <p:cNvSpPr>
                <a:spLocks/>
              </p:cNvSpPr>
              <p:nvPr/>
            </p:nvSpPr>
            <p:spPr bwMode="auto">
              <a:xfrm>
                <a:off x="3549" y="689"/>
                <a:ext cx="13" cy="39"/>
              </a:xfrm>
              <a:custGeom>
                <a:avLst/>
                <a:gdLst>
                  <a:gd name="T0" fmla="*/ 9 w 13"/>
                  <a:gd name="T1" fmla="*/ 34 h 38"/>
                  <a:gd name="T2" fmla="*/ 12 w 13"/>
                  <a:gd name="T3" fmla="*/ 33 h 38"/>
                  <a:gd name="T4" fmla="*/ 3 w 13"/>
                  <a:gd name="T5" fmla="*/ 0 h 38"/>
                  <a:gd name="T6" fmla="*/ 0 w 13"/>
                  <a:gd name="T7" fmla="*/ 1 h 38"/>
                  <a:gd name="T8" fmla="*/ 9 w 13"/>
                  <a:gd name="T9" fmla="*/ 34 h 38"/>
                </a:gdLst>
                <a:ahLst/>
                <a:cxnLst>
                  <a:cxn ang="0">
                    <a:pos x="T0" y="T1"/>
                  </a:cxn>
                  <a:cxn ang="0">
                    <a:pos x="T2" y="T3"/>
                  </a:cxn>
                  <a:cxn ang="0">
                    <a:pos x="T4" y="T5"/>
                  </a:cxn>
                  <a:cxn ang="0">
                    <a:pos x="T6" y="T7"/>
                  </a:cxn>
                  <a:cxn ang="0">
                    <a:pos x="T8" y="T9"/>
                  </a:cxn>
                </a:cxnLst>
                <a:rect l="0" t="0" r="r" b="b"/>
                <a:pathLst>
                  <a:path w="13" h="38">
                    <a:moveTo>
                      <a:pt x="9" y="34"/>
                    </a:moveTo>
                    <a:cubicBezTo>
                      <a:pt x="11" y="38"/>
                      <a:pt x="13" y="38"/>
                      <a:pt x="12" y="33"/>
                    </a:cubicBezTo>
                    <a:cubicBezTo>
                      <a:pt x="10" y="26"/>
                      <a:pt x="5" y="7"/>
                      <a:pt x="3" y="0"/>
                    </a:cubicBezTo>
                    <a:cubicBezTo>
                      <a:pt x="2" y="0"/>
                      <a:pt x="1" y="0"/>
                      <a:pt x="0" y="1"/>
                    </a:cubicBezTo>
                    <a:cubicBezTo>
                      <a:pt x="2" y="8"/>
                      <a:pt x="7" y="27"/>
                      <a:pt x="9" y="34"/>
                    </a:cubicBezTo>
                    <a:close/>
                  </a:path>
                </a:pathLst>
              </a:custGeom>
              <a:solidFill>
                <a:srgbClr val="E2C5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1" name="Freeform 1582"/>
              <p:cNvSpPr>
                <a:spLocks/>
              </p:cNvSpPr>
              <p:nvPr/>
            </p:nvSpPr>
            <p:spPr bwMode="auto">
              <a:xfrm>
                <a:off x="3548" y="688"/>
                <a:ext cx="4" cy="2"/>
              </a:xfrm>
              <a:custGeom>
                <a:avLst/>
                <a:gdLst>
                  <a:gd name="T0" fmla="*/ 1 w 4"/>
                  <a:gd name="T1" fmla="*/ 2 h 2"/>
                  <a:gd name="T2" fmla="*/ 4 w 4"/>
                  <a:gd name="T3" fmla="*/ 1 h 2"/>
                  <a:gd name="T4" fmla="*/ 4 w 4"/>
                  <a:gd name="T5" fmla="*/ 0 h 2"/>
                  <a:gd name="T6" fmla="*/ 0 w 4"/>
                  <a:gd name="T7" fmla="*/ 1 h 2"/>
                  <a:gd name="T8" fmla="*/ 1 w 4"/>
                  <a:gd name="T9" fmla="*/ 2 h 2"/>
                </a:gdLst>
                <a:ahLst/>
                <a:cxnLst>
                  <a:cxn ang="0">
                    <a:pos x="T0" y="T1"/>
                  </a:cxn>
                  <a:cxn ang="0">
                    <a:pos x="T2" y="T3"/>
                  </a:cxn>
                  <a:cxn ang="0">
                    <a:pos x="T4" y="T5"/>
                  </a:cxn>
                  <a:cxn ang="0">
                    <a:pos x="T6" y="T7"/>
                  </a:cxn>
                  <a:cxn ang="0">
                    <a:pos x="T8" y="T9"/>
                  </a:cxn>
                </a:cxnLst>
                <a:rect l="0" t="0" r="r" b="b"/>
                <a:pathLst>
                  <a:path w="4" h="2">
                    <a:moveTo>
                      <a:pt x="1" y="2"/>
                    </a:moveTo>
                    <a:lnTo>
                      <a:pt x="4" y="1"/>
                    </a:lnTo>
                    <a:lnTo>
                      <a:pt x="4" y="0"/>
                    </a:lnTo>
                    <a:lnTo>
                      <a:pt x="0" y="1"/>
                    </a:lnTo>
                    <a:lnTo>
                      <a:pt x="1" y="2"/>
                    </a:lnTo>
                    <a:close/>
                  </a:path>
                </a:pathLst>
              </a:custGeom>
              <a:solidFill>
                <a:srgbClr val="BDA7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2" name="Freeform 1583"/>
              <p:cNvSpPr>
                <a:spLocks/>
              </p:cNvSpPr>
              <p:nvPr/>
            </p:nvSpPr>
            <p:spPr bwMode="auto">
              <a:xfrm>
                <a:off x="3549" y="682"/>
                <a:ext cx="3" cy="6"/>
              </a:xfrm>
              <a:custGeom>
                <a:avLst/>
                <a:gdLst>
                  <a:gd name="T0" fmla="*/ 0 w 3"/>
                  <a:gd name="T1" fmla="*/ 0 h 6"/>
                  <a:gd name="T2" fmla="*/ 1 w 3"/>
                  <a:gd name="T3" fmla="*/ 6 h 6"/>
                  <a:gd name="T4" fmla="*/ 3 w 3"/>
                  <a:gd name="T5" fmla="*/ 6 h 6"/>
                  <a:gd name="T6" fmla="*/ 1 w 3"/>
                  <a:gd name="T7" fmla="*/ 0 h 6"/>
                  <a:gd name="T8" fmla="*/ 0 w 3"/>
                  <a:gd name="T9" fmla="*/ 0 h 6"/>
                </a:gdLst>
                <a:ahLst/>
                <a:cxnLst>
                  <a:cxn ang="0">
                    <a:pos x="T0" y="T1"/>
                  </a:cxn>
                  <a:cxn ang="0">
                    <a:pos x="T2" y="T3"/>
                  </a:cxn>
                  <a:cxn ang="0">
                    <a:pos x="T4" y="T5"/>
                  </a:cxn>
                  <a:cxn ang="0">
                    <a:pos x="T6" y="T7"/>
                  </a:cxn>
                  <a:cxn ang="0">
                    <a:pos x="T8" y="T9"/>
                  </a:cxn>
                </a:cxnLst>
                <a:rect l="0" t="0" r="r" b="b"/>
                <a:pathLst>
                  <a:path w="3" h="6">
                    <a:moveTo>
                      <a:pt x="0" y="0"/>
                    </a:moveTo>
                    <a:cubicBezTo>
                      <a:pt x="1" y="6"/>
                      <a:pt x="1" y="6"/>
                      <a:pt x="1" y="6"/>
                    </a:cubicBezTo>
                    <a:cubicBezTo>
                      <a:pt x="3" y="6"/>
                      <a:pt x="3" y="6"/>
                      <a:pt x="3" y="6"/>
                    </a:cubicBezTo>
                    <a:cubicBezTo>
                      <a:pt x="2" y="4"/>
                      <a:pt x="1" y="0"/>
                      <a:pt x="1"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3" name="Freeform 1584"/>
              <p:cNvSpPr>
                <a:spLocks/>
              </p:cNvSpPr>
              <p:nvPr/>
            </p:nvSpPr>
            <p:spPr bwMode="auto">
              <a:xfrm>
                <a:off x="3551" y="689"/>
                <a:ext cx="10" cy="38"/>
              </a:xfrm>
              <a:custGeom>
                <a:avLst/>
                <a:gdLst>
                  <a:gd name="T0" fmla="*/ 0 w 10"/>
                  <a:gd name="T1" fmla="*/ 0 h 37"/>
                  <a:gd name="T2" fmla="*/ 9 w 10"/>
                  <a:gd name="T3" fmla="*/ 37 h 37"/>
                  <a:gd name="T4" fmla="*/ 10 w 10"/>
                  <a:gd name="T5" fmla="*/ 33 h 37"/>
                  <a:gd name="T6" fmla="*/ 1 w 10"/>
                  <a:gd name="T7" fmla="*/ 0 h 37"/>
                  <a:gd name="T8" fmla="*/ 0 w 10"/>
                  <a:gd name="T9" fmla="*/ 0 h 37"/>
                </a:gdLst>
                <a:ahLst/>
                <a:cxnLst>
                  <a:cxn ang="0">
                    <a:pos x="T0" y="T1"/>
                  </a:cxn>
                  <a:cxn ang="0">
                    <a:pos x="T2" y="T3"/>
                  </a:cxn>
                  <a:cxn ang="0">
                    <a:pos x="T4" y="T5"/>
                  </a:cxn>
                  <a:cxn ang="0">
                    <a:pos x="T6" y="T7"/>
                  </a:cxn>
                  <a:cxn ang="0">
                    <a:pos x="T8" y="T9"/>
                  </a:cxn>
                </a:cxnLst>
                <a:rect l="0" t="0" r="r" b="b"/>
                <a:pathLst>
                  <a:path w="10" h="37">
                    <a:moveTo>
                      <a:pt x="0" y="0"/>
                    </a:moveTo>
                    <a:cubicBezTo>
                      <a:pt x="9" y="37"/>
                      <a:pt x="9" y="37"/>
                      <a:pt x="9" y="37"/>
                    </a:cubicBezTo>
                    <a:cubicBezTo>
                      <a:pt x="10" y="37"/>
                      <a:pt x="10" y="36"/>
                      <a:pt x="10" y="33"/>
                    </a:cubicBezTo>
                    <a:cubicBezTo>
                      <a:pt x="8" y="26"/>
                      <a:pt x="3" y="7"/>
                      <a:pt x="1" y="0"/>
                    </a:cubicBezTo>
                    <a:lnTo>
                      <a:pt x="0" y="0"/>
                    </a:lnTo>
                    <a:close/>
                  </a:path>
                </a:pathLst>
              </a:custGeom>
              <a:solidFill>
                <a:srgbClr val="E9D6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4" name="Freeform 1585"/>
              <p:cNvSpPr>
                <a:spLocks/>
              </p:cNvSpPr>
              <p:nvPr/>
            </p:nvSpPr>
            <p:spPr bwMode="auto">
              <a:xfrm>
                <a:off x="3550" y="688"/>
                <a:ext cx="2" cy="1"/>
              </a:xfrm>
              <a:custGeom>
                <a:avLst/>
                <a:gdLst>
                  <a:gd name="T0" fmla="*/ 1 w 2"/>
                  <a:gd name="T1" fmla="*/ 1 h 1"/>
                  <a:gd name="T2" fmla="*/ 2 w 2"/>
                  <a:gd name="T3" fmla="*/ 1 h 1"/>
                  <a:gd name="T4" fmla="*/ 2 w 2"/>
                  <a:gd name="T5" fmla="*/ 1 h 1"/>
                  <a:gd name="T6" fmla="*/ 2 w 2"/>
                  <a:gd name="T7" fmla="*/ 0 h 1"/>
                  <a:gd name="T8" fmla="*/ 2 w 2"/>
                  <a:gd name="T9" fmla="*/ 0 h 1"/>
                  <a:gd name="T10" fmla="*/ 0 w 2"/>
                  <a:gd name="T11" fmla="*/ 0 h 1"/>
                  <a:gd name="T12" fmla="*/ 1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1"/>
                    </a:moveTo>
                    <a:lnTo>
                      <a:pt x="2" y="1"/>
                    </a:lnTo>
                    <a:lnTo>
                      <a:pt x="2" y="1"/>
                    </a:lnTo>
                    <a:lnTo>
                      <a:pt x="2" y="0"/>
                    </a:lnTo>
                    <a:lnTo>
                      <a:pt x="2" y="0"/>
                    </a:lnTo>
                    <a:lnTo>
                      <a:pt x="0" y="0"/>
                    </a:lnTo>
                    <a:lnTo>
                      <a:pt x="1" y="1"/>
                    </a:lnTo>
                    <a:close/>
                  </a:path>
                </a:pathLst>
              </a:custGeom>
              <a:solidFill>
                <a:srgbClr val="CFB4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5" name="Freeform 1586"/>
              <p:cNvSpPr>
                <a:spLocks/>
              </p:cNvSpPr>
              <p:nvPr/>
            </p:nvSpPr>
            <p:spPr bwMode="auto">
              <a:xfrm>
                <a:off x="3545" y="674"/>
                <a:ext cx="5" cy="9"/>
              </a:xfrm>
              <a:custGeom>
                <a:avLst/>
                <a:gdLst>
                  <a:gd name="T0" fmla="*/ 3 w 5"/>
                  <a:gd name="T1" fmla="*/ 9 h 9"/>
                  <a:gd name="T2" fmla="*/ 5 w 5"/>
                  <a:gd name="T3" fmla="*/ 8 h 9"/>
                  <a:gd name="T4" fmla="*/ 4 w 5"/>
                  <a:gd name="T5" fmla="*/ 5 h 9"/>
                  <a:gd name="T6" fmla="*/ 4 w 5"/>
                  <a:gd name="T7" fmla="*/ 3 h 9"/>
                  <a:gd name="T8" fmla="*/ 2 w 5"/>
                  <a:gd name="T9" fmla="*/ 0 h 9"/>
                  <a:gd name="T10" fmla="*/ 1 w 5"/>
                  <a:gd name="T11" fmla="*/ 4 h 9"/>
                  <a:gd name="T12" fmla="*/ 1 w 5"/>
                  <a:gd name="T13" fmla="*/ 6 h 9"/>
                  <a:gd name="T14" fmla="*/ 3 w 5"/>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9">
                    <a:moveTo>
                      <a:pt x="3" y="9"/>
                    </a:moveTo>
                    <a:cubicBezTo>
                      <a:pt x="5" y="8"/>
                      <a:pt x="5" y="8"/>
                      <a:pt x="5" y="8"/>
                    </a:cubicBezTo>
                    <a:cubicBezTo>
                      <a:pt x="5" y="7"/>
                      <a:pt x="5" y="6"/>
                      <a:pt x="4" y="5"/>
                    </a:cubicBezTo>
                    <a:cubicBezTo>
                      <a:pt x="4" y="4"/>
                      <a:pt x="4" y="3"/>
                      <a:pt x="4" y="3"/>
                    </a:cubicBezTo>
                    <a:cubicBezTo>
                      <a:pt x="3" y="2"/>
                      <a:pt x="2" y="1"/>
                      <a:pt x="2" y="0"/>
                    </a:cubicBezTo>
                    <a:cubicBezTo>
                      <a:pt x="2" y="0"/>
                      <a:pt x="0" y="1"/>
                      <a:pt x="1" y="4"/>
                    </a:cubicBezTo>
                    <a:cubicBezTo>
                      <a:pt x="1" y="5"/>
                      <a:pt x="1" y="5"/>
                      <a:pt x="1" y="6"/>
                    </a:cubicBezTo>
                    <a:cubicBezTo>
                      <a:pt x="1" y="7"/>
                      <a:pt x="2" y="8"/>
                      <a:pt x="3" y="9"/>
                    </a:cubicBezTo>
                    <a:close/>
                  </a:path>
                </a:pathLst>
              </a:custGeom>
              <a:solidFill>
                <a:srgbClr val="E2C5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6" name="Freeform 1587"/>
              <p:cNvSpPr>
                <a:spLocks/>
              </p:cNvSpPr>
              <p:nvPr/>
            </p:nvSpPr>
            <p:spPr bwMode="auto">
              <a:xfrm>
                <a:off x="3546" y="674"/>
                <a:ext cx="4" cy="8"/>
              </a:xfrm>
              <a:custGeom>
                <a:avLst/>
                <a:gdLst>
                  <a:gd name="T0" fmla="*/ 3 w 4"/>
                  <a:gd name="T1" fmla="*/ 8 h 8"/>
                  <a:gd name="T2" fmla="*/ 3 w 4"/>
                  <a:gd name="T3" fmla="*/ 8 h 8"/>
                  <a:gd name="T4" fmla="*/ 4 w 4"/>
                  <a:gd name="T5" fmla="*/ 8 h 8"/>
                  <a:gd name="T6" fmla="*/ 3 w 4"/>
                  <a:gd name="T7" fmla="*/ 5 h 8"/>
                  <a:gd name="T8" fmla="*/ 3 w 4"/>
                  <a:gd name="T9" fmla="*/ 3 h 8"/>
                  <a:gd name="T10" fmla="*/ 1 w 4"/>
                  <a:gd name="T11" fmla="*/ 0 h 8"/>
                  <a:gd name="T12" fmla="*/ 2 w 4"/>
                  <a:gd name="T13" fmla="*/ 4 h 8"/>
                  <a:gd name="T14" fmla="*/ 3 w 4"/>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8">
                    <a:moveTo>
                      <a:pt x="3" y="8"/>
                    </a:moveTo>
                    <a:cubicBezTo>
                      <a:pt x="3" y="8"/>
                      <a:pt x="3" y="8"/>
                      <a:pt x="3" y="8"/>
                    </a:cubicBezTo>
                    <a:cubicBezTo>
                      <a:pt x="4" y="8"/>
                      <a:pt x="4" y="8"/>
                      <a:pt x="4" y="8"/>
                    </a:cubicBezTo>
                    <a:cubicBezTo>
                      <a:pt x="4" y="7"/>
                      <a:pt x="4" y="6"/>
                      <a:pt x="3" y="5"/>
                    </a:cubicBezTo>
                    <a:cubicBezTo>
                      <a:pt x="3" y="4"/>
                      <a:pt x="3" y="3"/>
                      <a:pt x="3" y="3"/>
                    </a:cubicBezTo>
                    <a:cubicBezTo>
                      <a:pt x="2" y="2"/>
                      <a:pt x="1" y="1"/>
                      <a:pt x="1" y="0"/>
                    </a:cubicBezTo>
                    <a:cubicBezTo>
                      <a:pt x="1" y="0"/>
                      <a:pt x="0" y="1"/>
                      <a:pt x="2" y="4"/>
                    </a:cubicBezTo>
                    <a:cubicBezTo>
                      <a:pt x="3" y="6"/>
                      <a:pt x="3" y="7"/>
                      <a:pt x="3" y="8"/>
                    </a:cubicBezTo>
                    <a:close/>
                  </a:path>
                </a:pathLst>
              </a:custGeom>
              <a:solidFill>
                <a:srgbClr val="E8D1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7" name="Freeform 1588"/>
              <p:cNvSpPr>
                <a:spLocks/>
              </p:cNvSpPr>
              <p:nvPr/>
            </p:nvSpPr>
            <p:spPr bwMode="auto">
              <a:xfrm>
                <a:off x="3559" y="721"/>
                <a:ext cx="5" cy="8"/>
              </a:xfrm>
              <a:custGeom>
                <a:avLst/>
                <a:gdLst>
                  <a:gd name="T0" fmla="*/ 5 w 5"/>
                  <a:gd name="T1" fmla="*/ 5 h 8"/>
                  <a:gd name="T2" fmla="*/ 2 w 5"/>
                  <a:gd name="T3" fmla="*/ 8 h 8"/>
                  <a:gd name="T4" fmla="*/ 2 w 5"/>
                  <a:gd name="T5" fmla="*/ 8 h 8"/>
                  <a:gd name="T6" fmla="*/ 2 w 5"/>
                  <a:gd name="T7" fmla="*/ 8 h 8"/>
                  <a:gd name="T8" fmla="*/ 3 w 5"/>
                  <a:gd name="T9" fmla="*/ 4 h 8"/>
                  <a:gd name="T10" fmla="*/ 3 w 5"/>
                  <a:gd name="T11" fmla="*/ 4 h 8"/>
                  <a:gd name="T12" fmla="*/ 3 w 5"/>
                  <a:gd name="T13" fmla="*/ 3 h 8"/>
                  <a:gd name="T14" fmla="*/ 2 w 5"/>
                  <a:gd name="T15" fmla="*/ 3 h 8"/>
                  <a:gd name="T16" fmla="*/ 2 w 5"/>
                  <a:gd name="T17" fmla="*/ 4 h 8"/>
                  <a:gd name="T18" fmla="*/ 2 w 5"/>
                  <a:gd name="T19" fmla="*/ 8 h 8"/>
                  <a:gd name="T20" fmla="*/ 2 w 5"/>
                  <a:gd name="T21" fmla="*/ 8 h 8"/>
                  <a:gd name="T22" fmla="*/ 1 w 5"/>
                  <a:gd name="T23" fmla="*/ 8 h 8"/>
                  <a:gd name="T24" fmla="*/ 0 w 5"/>
                  <a:gd name="T25" fmla="*/ 4 h 8"/>
                  <a:gd name="T26" fmla="*/ 1 w 5"/>
                  <a:gd name="T27" fmla="*/ 2 h 8"/>
                  <a:gd name="T28" fmla="*/ 1 w 5"/>
                  <a:gd name="T29" fmla="*/ 0 h 8"/>
                  <a:gd name="T30" fmla="*/ 3 w 5"/>
                  <a:gd name="T31" fmla="*/ 0 h 8"/>
                  <a:gd name="T32" fmla="*/ 5 w 5"/>
                  <a:gd name="T33" fmla="*/ 0 h 8"/>
                  <a:gd name="T34" fmla="*/ 5 w 5"/>
                  <a:gd name="T35" fmla="*/ 3 h 8"/>
                  <a:gd name="T36" fmla="*/ 5 w 5"/>
                  <a:gd name="T3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8">
                    <a:moveTo>
                      <a:pt x="5" y="5"/>
                    </a:moveTo>
                    <a:cubicBezTo>
                      <a:pt x="4" y="5"/>
                      <a:pt x="3" y="6"/>
                      <a:pt x="2" y="8"/>
                    </a:cubicBezTo>
                    <a:cubicBezTo>
                      <a:pt x="2" y="8"/>
                      <a:pt x="2" y="8"/>
                      <a:pt x="2" y="8"/>
                    </a:cubicBezTo>
                    <a:cubicBezTo>
                      <a:pt x="2" y="8"/>
                      <a:pt x="2" y="8"/>
                      <a:pt x="2" y="8"/>
                    </a:cubicBezTo>
                    <a:cubicBezTo>
                      <a:pt x="3" y="4"/>
                      <a:pt x="3" y="4"/>
                      <a:pt x="3" y="4"/>
                    </a:cubicBezTo>
                    <a:cubicBezTo>
                      <a:pt x="3" y="4"/>
                      <a:pt x="3" y="4"/>
                      <a:pt x="3" y="4"/>
                    </a:cubicBezTo>
                    <a:cubicBezTo>
                      <a:pt x="3" y="3"/>
                      <a:pt x="3" y="3"/>
                      <a:pt x="3" y="3"/>
                    </a:cubicBezTo>
                    <a:cubicBezTo>
                      <a:pt x="2" y="3"/>
                      <a:pt x="2" y="3"/>
                      <a:pt x="2" y="3"/>
                    </a:cubicBezTo>
                    <a:cubicBezTo>
                      <a:pt x="2" y="4"/>
                      <a:pt x="2" y="4"/>
                      <a:pt x="2" y="4"/>
                    </a:cubicBezTo>
                    <a:cubicBezTo>
                      <a:pt x="2" y="8"/>
                      <a:pt x="2" y="8"/>
                      <a:pt x="2" y="8"/>
                    </a:cubicBezTo>
                    <a:cubicBezTo>
                      <a:pt x="2" y="8"/>
                      <a:pt x="2" y="8"/>
                      <a:pt x="2" y="8"/>
                    </a:cubicBezTo>
                    <a:cubicBezTo>
                      <a:pt x="1" y="8"/>
                      <a:pt x="1" y="8"/>
                      <a:pt x="1" y="8"/>
                    </a:cubicBezTo>
                    <a:cubicBezTo>
                      <a:pt x="2" y="6"/>
                      <a:pt x="1" y="4"/>
                      <a:pt x="0" y="4"/>
                    </a:cubicBezTo>
                    <a:cubicBezTo>
                      <a:pt x="0" y="3"/>
                      <a:pt x="1" y="3"/>
                      <a:pt x="1" y="2"/>
                    </a:cubicBezTo>
                    <a:cubicBezTo>
                      <a:pt x="1" y="1"/>
                      <a:pt x="1" y="0"/>
                      <a:pt x="1" y="0"/>
                    </a:cubicBezTo>
                    <a:cubicBezTo>
                      <a:pt x="2" y="0"/>
                      <a:pt x="2" y="0"/>
                      <a:pt x="3" y="0"/>
                    </a:cubicBezTo>
                    <a:cubicBezTo>
                      <a:pt x="4" y="0"/>
                      <a:pt x="4" y="0"/>
                      <a:pt x="5" y="0"/>
                    </a:cubicBezTo>
                    <a:cubicBezTo>
                      <a:pt x="5" y="1"/>
                      <a:pt x="5" y="2"/>
                      <a:pt x="5" y="3"/>
                    </a:cubicBezTo>
                    <a:cubicBezTo>
                      <a:pt x="5" y="3"/>
                      <a:pt x="5" y="4"/>
                      <a:pt x="5" y="5"/>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8" name="Freeform 1589"/>
              <p:cNvSpPr>
                <a:spLocks noEditPoints="1"/>
              </p:cNvSpPr>
              <p:nvPr/>
            </p:nvSpPr>
            <p:spPr bwMode="auto">
              <a:xfrm>
                <a:off x="3559" y="721"/>
                <a:ext cx="5" cy="8"/>
              </a:xfrm>
              <a:custGeom>
                <a:avLst/>
                <a:gdLst>
                  <a:gd name="T0" fmla="*/ 2 w 5"/>
                  <a:gd name="T1" fmla="*/ 8 h 8"/>
                  <a:gd name="T2" fmla="*/ 2 w 5"/>
                  <a:gd name="T3" fmla="*/ 8 h 8"/>
                  <a:gd name="T4" fmla="*/ 2 w 5"/>
                  <a:gd name="T5" fmla="*/ 8 h 8"/>
                  <a:gd name="T6" fmla="*/ 2 w 5"/>
                  <a:gd name="T7" fmla="*/ 8 h 8"/>
                  <a:gd name="T8" fmla="*/ 1 w 5"/>
                  <a:gd name="T9" fmla="*/ 8 h 8"/>
                  <a:gd name="T10" fmla="*/ 1 w 5"/>
                  <a:gd name="T11" fmla="*/ 8 h 8"/>
                  <a:gd name="T12" fmla="*/ 0 w 5"/>
                  <a:gd name="T13" fmla="*/ 4 h 8"/>
                  <a:gd name="T14" fmla="*/ 0 w 5"/>
                  <a:gd name="T15" fmla="*/ 4 h 8"/>
                  <a:gd name="T16" fmla="*/ 0 w 5"/>
                  <a:gd name="T17" fmla="*/ 4 h 8"/>
                  <a:gd name="T18" fmla="*/ 1 w 5"/>
                  <a:gd name="T19" fmla="*/ 2 h 8"/>
                  <a:gd name="T20" fmla="*/ 1 w 5"/>
                  <a:gd name="T21" fmla="*/ 0 h 8"/>
                  <a:gd name="T22" fmla="*/ 1 w 5"/>
                  <a:gd name="T23" fmla="*/ 0 h 8"/>
                  <a:gd name="T24" fmla="*/ 1 w 5"/>
                  <a:gd name="T25" fmla="*/ 0 h 8"/>
                  <a:gd name="T26" fmla="*/ 3 w 5"/>
                  <a:gd name="T27" fmla="*/ 0 h 8"/>
                  <a:gd name="T28" fmla="*/ 5 w 5"/>
                  <a:gd name="T29" fmla="*/ 0 h 8"/>
                  <a:gd name="T30" fmla="*/ 5 w 5"/>
                  <a:gd name="T31" fmla="*/ 0 h 8"/>
                  <a:gd name="T32" fmla="*/ 5 w 5"/>
                  <a:gd name="T33" fmla="*/ 0 h 8"/>
                  <a:gd name="T34" fmla="*/ 5 w 5"/>
                  <a:gd name="T35" fmla="*/ 3 h 8"/>
                  <a:gd name="T36" fmla="*/ 5 w 5"/>
                  <a:gd name="T37" fmla="*/ 5 h 8"/>
                  <a:gd name="T38" fmla="*/ 5 w 5"/>
                  <a:gd name="T39" fmla="*/ 5 h 8"/>
                  <a:gd name="T40" fmla="*/ 5 w 5"/>
                  <a:gd name="T41" fmla="*/ 5 h 8"/>
                  <a:gd name="T42" fmla="*/ 2 w 5"/>
                  <a:gd name="T43" fmla="*/ 8 h 8"/>
                  <a:gd name="T44" fmla="*/ 3 w 5"/>
                  <a:gd name="T45" fmla="*/ 4 h 8"/>
                  <a:gd name="T46" fmla="*/ 2 w 5"/>
                  <a:gd name="T47" fmla="*/ 7 h 8"/>
                  <a:gd name="T48" fmla="*/ 5 w 5"/>
                  <a:gd name="T49" fmla="*/ 5 h 8"/>
                  <a:gd name="T50" fmla="*/ 5 w 5"/>
                  <a:gd name="T51" fmla="*/ 3 h 8"/>
                  <a:gd name="T52" fmla="*/ 5 w 5"/>
                  <a:gd name="T53" fmla="*/ 1 h 8"/>
                  <a:gd name="T54" fmla="*/ 3 w 5"/>
                  <a:gd name="T55" fmla="*/ 0 h 8"/>
                  <a:gd name="T56" fmla="*/ 1 w 5"/>
                  <a:gd name="T57" fmla="*/ 0 h 8"/>
                  <a:gd name="T58" fmla="*/ 1 w 5"/>
                  <a:gd name="T59" fmla="*/ 2 h 8"/>
                  <a:gd name="T60" fmla="*/ 0 w 5"/>
                  <a:gd name="T61" fmla="*/ 4 h 8"/>
                  <a:gd name="T62" fmla="*/ 2 w 5"/>
                  <a:gd name="T63" fmla="*/ 7 h 8"/>
                  <a:gd name="T64" fmla="*/ 2 w 5"/>
                  <a:gd name="T65" fmla="*/ 4 h 8"/>
                  <a:gd name="T66" fmla="*/ 2 w 5"/>
                  <a:gd name="T67" fmla="*/ 3 h 8"/>
                  <a:gd name="T68" fmla="*/ 3 w 5"/>
                  <a:gd name="T69" fmla="*/ 3 h 8"/>
                  <a:gd name="T70" fmla="*/ 3 w 5"/>
                  <a:gd name="T71" fmla="*/ 4 h 8"/>
                  <a:gd name="T72" fmla="*/ 3 w 5"/>
                  <a:gd name="T73" fmla="*/ 3 h 8"/>
                  <a:gd name="T74" fmla="*/ 2 w 5"/>
                  <a:gd name="T75" fmla="*/ 4 h 8"/>
                  <a:gd name="T76" fmla="*/ 2 w 5"/>
                  <a:gd name="T77" fmla="*/ 4 h 8"/>
                  <a:gd name="T78" fmla="*/ 3 w 5"/>
                  <a:gd name="T79" fmla="*/ 4 h 8"/>
                  <a:gd name="T80" fmla="*/ 3 w 5"/>
                  <a:gd name="T81" fmla="*/ 4 h 8"/>
                  <a:gd name="T82" fmla="*/ 3 w 5"/>
                  <a:gd name="T83" fmla="*/ 4 h 8"/>
                  <a:gd name="T84" fmla="*/ 3 w 5"/>
                  <a:gd name="T85"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 h="8">
                    <a:moveTo>
                      <a:pt x="2" y="8"/>
                    </a:moveTo>
                    <a:cubicBezTo>
                      <a:pt x="2" y="8"/>
                      <a:pt x="2" y="8"/>
                      <a:pt x="2" y="8"/>
                    </a:cubicBezTo>
                    <a:cubicBezTo>
                      <a:pt x="2" y="8"/>
                      <a:pt x="2" y="8"/>
                      <a:pt x="2" y="8"/>
                    </a:cubicBezTo>
                    <a:cubicBezTo>
                      <a:pt x="2" y="8"/>
                      <a:pt x="2" y="8"/>
                      <a:pt x="2" y="8"/>
                    </a:cubicBezTo>
                    <a:cubicBezTo>
                      <a:pt x="1" y="8"/>
                      <a:pt x="1" y="8"/>
                      <a:pt x="1" y="8"/>
                    </a:cubicBezTo>
                    <a:cubicBezTo>
                      <a:pt x="1" y="8"/>
                      <a:pt x="1" y="8"/>
                      <a:pt x="1" y="8"/>
                    </a:cubicBezTo>
                    <a:cubicBezTo>
                      <a:pt x="1" y="6"/>
                      <a:pt x="1" y="4"/>
                      <a:pt x="0" y="4"/>
                    </a:cubicBezTo>
                    <a:cubicBezTo>
                      <a:pt x="0" y="4"/>
                      <a:pt x="0" y="4"/>
                      <a:pt x="0" y="4"/>
                    </a:cubicBezTo>
                    <a:cubicBezTo>
                      <a:pt x="0" y="4"/>
                      <a:pt x="0" y="4"/>
                      <a:pt x="0" y="4"/>
                    </a:cubicBezTo>
                    <a:cubicBezTo>
                      <a:pt x="0" y="3"/>
                      <a:pt x="1" y="3"/>
                      <a:pt x="1" y="2"/>
                    </a:cubicBezTo>
                    <a:cubicBezTo>
                      <a:pt x="1" y="1"/>
                      <a:pt x="1" y="0"/>
                      <a:pt x="1" y="0"/>
                    </a:cubicBezTo>
                    <a:cubicBezTo>
                      <a:pt x="1" y="0"/>
                      <a:pt x="1" y="0"/>
                      <a:pt x="1" y="0"/>
                    </a:cubicBezTo>
                    <a:cubicBezTo>
                      <a:pt x="1" y="0"/>
                      <a:pt x="1" y="0"/>
                      <a:pt x="1" y="0"/>
                    </a:cubicBezTo>
                    <a:cubicBezTo>
                      <a:pt x="2" y="0"/>
                      <a:pt x="2" y="0"/>
                      <a:pt x="3" y="0"/>
                    </a:cubicBezTo>
                    <a:cubicBezTo>
                      <a:pt x="4" y="0"/>
                      <a:pt x="4" y="0"/>
                      <a:pt x="5" y="0"/>
                    </a:cubicBezTo>
                    <a:cubicBezTo>
                      <a:pt x="5" y="0"/>
                      <a:pt x="5" y="0"/>
                      <a:pt x="5" y="0"/>
                    </a:cubicBezTo>
                    <a:cubicBezTo>
                      <a:pt x="5" y="0"/>
                      <a:pt x="5" y="0"/>
                      <a:pt x="5" y="0"/>
                    </a:cubicBezTo>
                    <a:cubicBezTo>
                      <a:pt x="5" y="1"/>
                      <a:pt x="5" y="2"/>
                      <a:pt x="5" y="3"/>
                    </a:cubicBezTo>
                    <a:cubicBezTo>
                      <a:pt x="5" y="3"/>
                      <a:pt x="5" y="4"/>
                      <a:pt x="5" y="5"/>
                    </a:cubicBezTo>
                    <a:cubicBezTo>
                      <a:pt x="5" y="5"/>
                      <a:pt x="5" y="5"/>
                      <a:pt x="5" y="5"/>
                    </a:cubicBezTo>
                    <a:cubicBezTo>
                      <a:pt x="5" y="5"/>
                      <a:pt x="5" y="5"/>
                      <a:pt x="5" y="5"/>
                    </a:cubicBezTo>
                    <a:cubicBezTo>
                      <a:pt x="4" y="5"/>
                      <a:pt x="3" y="6"/>
                      <a:pt x="2" y="8"/>
                    </a:cubicBezTo>
                    <a:close/>
                    <a:moveTo>
                      <a:pt x="3" y="4"/>
                    </a:moveTo>
                    <a:cubicBezTo>
                      <a:pt x="2" y="7"/>
                      <a:pt x="2" y="7"/>
                      <a:pt x="2" y="7"/>
                    </a:cubicBezTo>
                    <a:cubicBezTo>
                      <a:pt x="3" y="6"/>
                      <a:pt x="4" y="5"/>
                      <a:pt x="5" y="5"/>
                    </a:cubicBezTo>
                    <a:cubicBezTo>
                      <a:pt x="5" y="4"/>
                      <a:pt x="5" y="3"/>
                      <a:pt x="5" y="3"/>
                    </a:cubicBezTo>
                    <a:cubicBezTo>
                      <a:pt x="5" y="2"/>
                      <a:pt x="5" y="1"/>
                      <a:pt x="5" y="1"/>
                    </a:cubicBezTo>
                    <a:cubicBezTo>
                      <a:pt x="4" y="1"/>
                      <a:pt x="4" y="1"/>
                      <a:pt x="3" y="0"/>
                    </a:cubicBezTo>
                    <a:cubicBezTo>
                      <a:pt x="2" y="0"/>
                      <a:pt x="2" y="0"/>
                      <a:pt x="1" y="0"/>
                    </a:cubicBezTo>
                    <a:cubicBezTo>
                      <a:pt x="1" y="1"/>
                      <a:pt x="1" y="1"/>
                      <a:pt x="1" y="2"/>
                    </a:cubicBezTo>
                    <a:cubicBezTo>
                      <a:pt x="1" y="3"/>
                      <a:pt x="1" y="3"/>
                      <a:pt x="0" y="4"/>
                    </a:cubicBezTo>
                    <a:cubicBezTo>
                      <a:pt x="1" y="4"/>
                      <a:pt x="2" y="6"/>
                      <a:pt x="2" y="7"/>
                    </a:cubicBezTo>
                    <a:cubicBezTo>
                      <a:pt x="2" y="4"/>
                      <a:pt x="2" y="4"/>
                      <a:pt x="2" y="4"/>
                    </a:cubicBezTo>
                    <a:cubicBezTo>
                      <a:pt x="2" y="3"/>
                      <a:pt x="2" y="3"/>
                      <a:pt x="2" y="3"/>
                    </a:cubicBezTo>
                    <a:cubicBezTo>
                      <a:pt x="3" y="3"/>
                      <a:pt x="3" y="3"/>
                      <a:pt x="3" y="3"/>
                    </a:cubicBezTo>
                    <a:cubicBezTo>
                      <a:pt x="3" y="4"/>
                      <a:pt x="3" y="4"/>
                      <a:pt x="3" y="4"/>
                    </a:cubicBezTo>
                    <a:close/>
                    <a:moveTo>
                      <a:pt x="3" y="3"/>
                    </a:moveTo>
                    <a:cubicBezTo>
                      <a:pt x="2" y="4"/>
                      <a:pt x="2" y="4"/>
                      <a:pt x="2" y="4"/>
                    </a:cubicBezTo>
                    <a:cubicBezTo>
                      <a:pt x="2" y="4"/>
                      <a:pt x="2" y="4"/>
                      <a:pt x="2" y="4"/>
                    </a:cubicBezTo>
                    <a:cubicBezTo>
                      <a:pt x="3" y="4"/>
                      <a:pt x="3" y="4"/>
                      <a:pt x="3" y="4"/>
                    </a:cubicBezTo>
                    <a:cubicBezTo>
                      <a:pt x="3" y="4"/>
                      <a:pt x="3" y="4"/>
                      <a:pt x="3" y="4"/>
                    </a:cubicBezTo>
                    <a:cubicBezTo>
                      <a:pt x="3" y="4"/>
                      <a:pt x="3" y="4"/>
                      <a:pt x="3" y="4"/>
                    </a:cubicBezTo>
                    <a:cubicBezTo>
                      <a:pt x="3" y="3"/>
                      <a:pt x="3" y="3"/>
                      <a:pt x="3" y="3"/>
                    </a:cubicBez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9" name="Freeform 1590"/>
              <p:cNvSpPr>
                <a:spLocks/>
              </p:cNvSpPr>
              <p:nvPr/>
            </p:nvSpPr>
            <p:spPr bwMode="auto">
              <a:xfrm>
                <a:off x="3560" y="698"/>
                <a:ext cx="7" cy="23"/>
              </a:xfrm>
              <a:custGeom>
                <a:avLst/>
                <a:gdLst>
                  <a:gd name="T0" fmla="*/ 3 w 7"/>
                  <a:gd name="T1" fmla="*/ 4 h 22"/>
                  <a:gd name="T2" fmla="*/ 7 w 7"/>
                  <a:gd name="T3" fmla="*/ 4 h 22"/>
                  <a:gd name="T4" fmla="*/ 4 w 7"/>
                  <a:gd name="T5" fmla="*/ 22 h 22"/>
                  <a:gd name="T6" fmla="*/ 0 w 7"/>
                  <a:gd name="T7" fmla="*/ 22 h 22"/>
                  <a:gd name="T8" fmla="*/ 3 w 7"/>
                  <a:gd name="T9" fmla="*/ 4 h 22"/>
                </a:gdLst>
                <a:ahLst/>
                <a:cxnLst>
                  <a:cxn ang="0">
                    <a:pos x="T0" y="T1"/>
                  </a:cxn>
                  <a:cxn ang="0">
                    <a:pos x="T2" y="T3"/>
                  </a:cxn>
                  <a:cxn ang="0">
                    <a:pos x="T4" y="T5"/>
                  </a:cxn>
                  <a:cxn ang="0">
                    <a:pos x="T6" y="T7"/>
                  </a:cxn>
                  <a:cxn ang="0">
                    <a:pos x="T8" y="T9"/>
                  </a:cxn>
                </a:cxnLst>
                <a:rect l="0" t="0" r="r" b="b"/>
                <a:pathLst>
                  <a:path w="7" h="22">
                    <a:moveTo>
                      <a:pt x="3" y="4"/>
                    </a:moveTo>
                    <a:cubicBezTo>
                      <a:pt x="4" y="0"/>
                      <a:pt x="7" y="1"/>
                      <a:pt x="7" y="4"/>
                    </a:cubicBezTo>
                    <a:cubicBezTo>
                      <a:pt x="6" y="10"/>
                      <a:pt x="5" y="16"/>
                      <a:pt x="4" y="22"/>
                    </a:cubicBezTo>
                    <a:cubicBezTo>
                      <a:pt x="3" y="22"/>
                      <a:pt x="1" y="22"/>
                      <a:pt x="0" y="22"/>
                    </a:cubicBezTo>
                    <a:cubicBezTo>
                      <a:pt x="1" y="16"/>
                      <a:pt x="2" y="10"/>
                      <a:pt x="3" y="4"/>
                    </a:cubicBezTo>
                    <a:close/>
                  </a:path>
                </a:pathLst>
              </a:custGeom>
              <a:solidFill>
                <a:srgbClr val="EF6A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0" name="Freeform 1591"/>
              <p:cNvSpPr>
                <a:spLocks/>
              </p:cNvSpPr>
              <p:nvPr/>
            </p:nvSpPr>
            <p:spPr bwMode="auto">
              <a:xfrm>
                <a:off x="3560" y="721"/>
                <a:ext cx="4" cy="1"/>
              </a:xfrm>
              <a:custGeom>
                <a:avLst/>
                <a:gdLst>
                  <a:gd name="T0" fmla="*/ 0 w 4"/>
                  <a:gd name="T1" fmla="*/ 0 h 1"/>
                  <a:gd name="T2" fmla="*/ 4 w 4"/>
                  <a:gd name="T3" fmla="*/ 0 h 1"/>
                  <a:gd name="T4" fmla="*/ 4 w 4"/>
                  <a:gd name="T5" fmla="*/ 1 h 1"/>
                  <a:gd name="T6" fmla="*/ 0 w 4"/>
                  <a:gd name="T7" fmla="*/ 0 h 1"/>
                  <a:gd name="T8" fmla="*/ 0 w 4"/>
                  <a:gd name="T9" fmla="*/ 0 h 1"/>
                </a:gdLst>
                <a:ahLst/>
                <a:cxnLst>
                  <a:cxn ang="0">
                    <a:pos x="T0" y="T1"/>
                  </a:cxn>
                  <a:cxn ang="0">
                    <a:pos x="T2" y="T3"/>
                  </a:cxn>
                  <a:cxn ang="0">
                    <a:pos x="T4" y="T5"/>
                  </a:cxn>
                  <a:cxn ang="0">
                    <a:pos x="T6" y="T7"/>
                  </a:cxn>
                  <a:cxn ang="0">
                    <a:pos x="T8" y="T9"/>
                  </a:cxn>
                </a:cxnLst>
                <a:rect l="0" t="0" r="r" b="b"/>
                <a:pathLst>
                  <a:path w="4" h="1">
                    <a:moveTo>
                      <a:pt x="0" y="0"/>
                    </a:moveTo>
                    <a:lnTo>
                      <a:pt x="4" y="0"/>
                    </a:lnTo>
                    <a:lnTo>
                      <a:pt x="4" y="1"/>
                    </a:lnTo>
                    <a:lnTo>
                      <a:pt x="0" y="0"/>
                    </a:lnTo>
                    <a:lnTo>
                      <a:pt x="0" y="0"/>
                    </a:lnTo>
                    <a:close/>
                  </a:path>
                </a:pathLst>
              </a:custGeom>
              <a:solidFill>
                <a:srgbClr val="D75B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1" name="Freeform 1592"/>
              <p:cNvSpPr>
                <a:spLocks/>
              </p:cNvSpPr>
              <p:nvPr/>
            </p:nvSpPr>
            <p:spPr bwMode="auto">
              <a:xfrm>
                <a:off x="3562" y="691"/>
                <a:ext cx="7" cy="17"/>
              </a:xfrm>
              <a:custGeom>
                <a:avLst/>
                <a:gdLst>
                  <a:gd name="T0" fmla="*/ 0 w 7"/>
                  <a:gd name="T1" fmla="*/ 15 h 16"/>
                  <a:gd name="T2" fmla="*/ 2 w 7"/>
                  <a:gd name="T3" fmla="*/ 2 h 16"/>
                  <a:gd name="T4" fmla="*/ 4 w 7"/>
                  <a:gd name="T5" fmla="*/ 0 h 16"/>
                  <a:gd name="T6" fmla="*/ 5 w 7"/>
                  <a:gd name="T7" fmla="*/ 0 h 16"/>
                  <a:gd name="T8" fmla="*/ 7 w 7"/>
                  <a:gd name="T9" fmla="*/ 3 h 16"/>
                  <a:gd name="T10" fmla="*/ 5 w 7"/>
                  <a:gd name="T11" fmla="*/ 16 h 16"/>
                  <a:gd name="T12" fmla="*/ 0 w 7"/>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7" h="16">
                    <a:moveTo>
                      <a:pt x="0" y="15"/>
                    </a:moveTo>
                    <a:cubicBezTo>
                      <a:pt x="2" y="2"/>
                      <a:pt x="2" y="2"/>
                      <a:pt x="2" y="2"/>
                    </a:cubicBezTo>
                    <a:cubicBezTo>
                      <a:pt x="2" y="1"/>
                      <a:pt x="3" y="0"/>
                      <a:pt x="4" y="0"/>
                    </a:cubicBezTo>
                    <a:cubicBezTo>
                      <a:pt x="5" y="0"/>
                      <a:pt x="5" y="0"/>
                      <a:pt x="5" y="0"/>
                    </a:cubicBezTo>
                    <a:cubicBezTo>
                      <a:pt x="6" y="1"/>
                      <a:pt x="7" y="2"/>
                      <a:pt x="7" y="3"/>
                    </a:cubicBezTo>
                    <a:cubicBezTo>
                      <a:pt x="5" y="16"/>
                      <a:pt x="5" y="16"/>
                      <a:pt x="5" y="16"/>
                    </a:cubicBezTo>
                    <a:lnTo>
                      <a:pt x="0" y="15"/>
                    </a:lnTo>
                    <a:close/>
                  </a:path>
                </a:pathLst>
              </a:custGeom>
              <a:solidFill>
                <a:srgbClr val="D75B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2" name="Freeform 1593"/>
              <p:cNvSpPr>
                <a:spLocks/>
              </p:cNvSpPr>
              <p:nvPr/>
            </p:nvSpPr>
            <p:spPr bwMode="auto">
              <a:xfrm>
                <a:off x="3564" y="693"/>
                <a:ext cx="6" cy="13"/>
              </a:xfrm>
              <a:custGeom>
                <a:avLst/>
                <a:gdLst>
                  <a:gd name="T0" fmla="*/ 0 w 6"/>
                  <a:gd name="T1" fmla="*/ 0 h 12"/>
                  <a:gd name="T2" fmla="*/ 4 w 6"/>
                  <a:gd name="T3" fmla="*/ 1 h 12"/>
                  <a:gd name="T4" fmla="*/ 6 w 6"/>
                  <a:gd name="T5" fmla="*/ 2 h 12"/>
                  <a:gd name="T6" fmla="*/ 4 w 6"/>
                  <a:gd name="T7" fmla="*/ 10 h 12"/>
                  <a:gd name="T8" fmla="*/ 4 w 6"/>
                  <a:gd name="T9" fmla="*/ 10 h 12"/>
                  <a:gd name="T10" fmla="*/ 4 w 6"/>
                  <a:gd name="T11" fmla="*/ 12 h 12"/>
                  <a:gd name="T12" fmla="*/ 3 w 6"/>
                  <a:gd name="T13" fmla="*/ 11 h 12"/>
                  <a:gd name="T14" fmla="*/ 4 w 6"/>
                  <a:gd name="T15" fmla="*/ 10 h 12"/>
                  <a:gd name="T16" fmla="*/ 5 w 6"/>
                  <a:gd name="T17" fmla="*/ 2 h 12"/>
                  <a:gd name="T18" fmla="*/ 4 w 6"/>
                  <a:gd name="T19" fmla="*/ 2 h 12"/>
                  <a:gd name="T20" fmla="*/ 0 w 6"/>
                  <a:gd name="T21" fmla="*/ 1 h 12"/>
                  <a:gd name="T22" fmla="*/ 0 w 6"/>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12">
                    <a:moveTo>
                      <a:pt x="0" y="0"/>
                    </a:moveTo>
                    <a:cubicBezTo>
                      <a:pt x="4" y="1"/>
                      <a:pt x="4" y="1"/>
                      <a:pt x="4" y="1"/>
                    </a:cubicBezTo>
                    <a:cubicBezTo>
                      <a:pt x="5" y="1"/>
                      <a:pt x="6" y="2"/>
                      <a:pt x="6" y="2"/>
                    </a:cubicBezTo>
                    <a:cubicBezTo>
                      <a:pt x="4" y="10"/>
                      <a:pt x="4" y="10"/>
                      <a:pt x="4" y="10"/>
                    </a:cubicBezTo>
                    <a:cubicBezTo>
                      <a:pt x="4" y="10"/>
                      <a:pt x="4" y="10"/>
                      <a:pt x="4" y="10"/>
                    </a:cubicBezTo>
                    <a:cubicBezTo>
                      <a:pt x="4" y="12"/>
                      <a:pt x="4" y="12"/>
                      <a:pt x="4" y="12"/>
                    </a:cubicBezTo>
                    <a:cubicBezTo>
                      <a:pt x="3" y="12"/>
                      <a:pt x="3" y="11"/>
                      <a:pt x="3" y="11"/>
                    </a:cubicBezTo>
                    <a:cubicBezTo>
                      <a:pt x="4" y="10"/>
                      <a:pt x="4" y="10"/>
                      <a:pt x="4" y="10"/>
                    </a:cubicBezTo>
                    <a:cubicBezTo>
                      <a:pt x="5" y="2"/>
                      <a:pt x="5" y="2"/>
                      <a:pt x="5" y="2"/>
                    </a:cubicBezTo>
                    <a:cubicBezTo>
                      <a:pt x="5" y="2"/>
                      <a:pt x="5" y="2"/>
                      <a:pt x="4" y="2"/>
                    </a:cubicBezTo>
                    <a:cubicBezTo>
                      <a:pt x="0" y="1"/>
                      <a:pt x="0" y="1"/>
                      <a:pt x="0" y="1"/>
                    </a:cubicBezTo>
                    <a:cubicBezTo>
                      <a:pt x="0" y="0"/>
                      <a:pt x="0" y="0"/>
                      <a:pt x="0" y="0"/>
                    </a:cubicBezTo>
                    <a:close/>
                  </a:path>
                </a:pathLst>
              </a:custGeom>
              <a:solidFill>
                <a:srgbClr val="EF6A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3" name="Freeform 1594"/>
              <p:cNvSpPr>
                <a:spLocks/>
              </p:cNvSpPr>
              <p:nvPr/>
            </p:nvSpPr>
            <p:spPr bwMode="auto">
              <a:xfrm>
                <a:off x="3549" y="711"/>
                <a:ext cx="17" cy="29"/>
              </a:xfrm>
              <a:custGeom>
                <a:avLst/>
                <a:gdLst>
                  <a:gd name="T0" fmla="*/ 0 w 17"/>
                  <a:gd name="T1" fmla="*/ 0 h 29"/>
                  <a:gd name="T2" fmla="*/ 0 w 17"/>
                  <a:gd name="T3" fmla="*/ 27 h 29"/>
                  <a:gd name="T4" fmla="*/ 2 w 17"/>
                  <a:gd name="T5" fmla="*/ 29 h 29"/>
                  <a:gd name="T6" fmla="*/ 15 w 17"/>
                  <a:gd name="T7" fmla="*/ 29 h 29"/>
                  <a:gd name="T8" fmla="*/ 17 w 17"/>
                  <a:gd name="T9" fmla="*/ 27 h 29"/>
                  <a:gd name="T10" fmla="*/ 17 w 17"/>
                  <a:gd name="T11" fmla="*/ 0 h 29"/>
                  <a:gd name="T12" fmla="*/ 0 w 17"/>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17" h="29">
                    <a:moveTo>
                      <a:pt x="0" y="0"/>
                    </a:moveTo>
                    <a:cubicBezTo>
                      <a:pt x="0" y="27"/>
                      <a:pt x="0" y="27"/>
                      <a:pt x="0" y="27"/>
                    </a:cubicBezTo>
                    <a:cubicBezTo>
                      <a:pt x="0" y="28"/>
                      <a:pt x="1" y="29"/>
                      <a:pt x="2" y="29"/>
                    </a:cubicBezTo>
                    <a:cubicBezTo>
                      <a:pt x="15" y="29"/>
                      <a:pt x="15" y="29"/>
                      <a:pt x="15" y="29"/>
                    </a:cubicBezTo>
                    <a:cubicBezTo>
                      <a:pt x="16" y="29"/>
                      <a:pt x="17" y="28"/>
                      <a:pt x="17" y="27"/>
                    </a:cubicBezTo>
                    <a:cubicBezTo>
                      <a:pt x="17" y="0"/>
                      <a:pt x="17" y="0"/>
                      <a:pt x="17" y="0"/>
                    </a:cubicBezTo>
                    <a:lnTo>
                      <a:pt x="0" y="0"/>
                    </a:lnTo>
                    <a:close/>
                  </a:path>
                </a:pathLst>
              </a:custGeom>
              <a:solidFill>
                <a:srgbClr val="4765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4" name="Freeform 1595"/>
              <p:cNvSpPr>
                <a:spLocks/>
              </p:cNvSpPr>
              <p:nvPr/>
            </p:nvSpPr>
            <p:spPr bwMode="auto">
              <a:xfrm>
                <a:off x="3222" y="716"/>
                <a:ext cx="57" cy="9"/>
              </a:xfrm>
              <a:custGeom>
                <a:avLst/>
                <a:gdLst>
                  <a:gd name="T0" fmla="*/ 0 w 57"/>
                  <a:gd name="T1" fmla="*/ 8 h 9"/>
                  <a:gd name="T2" fmla="*/ 0 w 57"/>
                  <a:gd name="T3" fmla="*/ 8 h 9"/>
                  <a:gd name="T4" fmla="*/ 1 w 57"/>
                  <a:gd name="T5" fmla="*/ 7 h 9"/>
                  <a:gd name="T6" fmla="*/ 1 w 57"/>
                  <a:gd name="T7" fmla="*/ 2 h 9"/>
                  <a:gd name="T8" fmla="*/ 0 w 57"/>
                  <a:gd name="T9" fmla="*/ 1 h 9"/>
                  <a:gd name="T10" fmla="*/ 0 w 57"/>
                  <a:gd name="T11" fmla="*/ 1 h 9"/>
                  <a:gd name="T12" fmla="*/ 0 w 57"/>
                  <a:gd name="T13" fmla="*/ 0 h 9"/>
                  <a:gd name="T14" fmla="*/ 56 w 57"/>
                  <a:gd name="T15" fmla="*/ 0 h 9"/>
                  <a:gd name="T16" fmla="*/ 57 w 57"/>
                  <a:gd name="T17" fmla="*/ 2 h 9"/>
                  <a:gd name="T18" fmla="*/ 57 w 57"/>
                  <a:gd name="T19" fmla="*/ 7 h 9"/>
                  <a:gd name="T20" fmla="*/ 56 w 57"/>
                  <a:gd name="T21" fmla="*/ 9 h 9"/>
                  <a:gd name="T22" fmla="*/ 0 w 57"/>
                  <a:gd name="T23" fmla="*/ 9 h 9"/>
                  <a:gd name="T24" fmla="*/ 0 w 57"/>
                  <a:gd name="T25"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9">
                    <a:moveTo>
                      <a:pt x="0" y="8"/>
                    </a:moveTo>
                    <a:cubicBezTo>
                      <a:pt x="0" y="8"/>
                      <a:pt x="0" y="8"/>
                      <a:pt x="0" y="8"/>
                    </a:cubicBezTo>
                    <a:cubicBezTo>
                      <a:pt x="1" y="7"/>
                      <a:pt x="1" y="7"/>
                      <a:pt x="1" y="7"/>
                    </a:cubicBezTo>
                    <a:cubicBezTo>
                      <a:pt x="1" y="2"/>
                      <a:pt x="1" y="2"/>
                      <a:pt x="1" y="2"/>
                    </a:cubicBezTo>
                    <a:cubicBezTo>
                      <a:pt x="0" y="1"/>
                      <a:pt x="0" y="1"/>
                      <a:pt x="0" y="1"/>
                    </a:cubicBezTo>
                    <a:cubicBezTo>
                      <a:pt x="0" y="1"/>
                      <a:pt x="0" y="1"/>
                      <a:pt x="0" y="1"/>
                    </a:cubicBezTo>
                    <a:cubicBezTo>
                      <a:pt x="0" y="0"/>
                      <a:pt x="0" y="0"/>
                      <a:pt x="0" y="0"/>
                    </a:cubicBezTo>
                    <a:cubicBezTo>
                      <a:pt x="56" y="0"/>
                      <a:pt x="56" y="0"/>
                      <a:pt x="56" y="0"/>
                    </a:cubicBezTo>
                    <a:cubicBezTo>
                      <a:pt x="56" y="0"/>
                      <a:pt x="57" y="1"/>
                      <a:pt x="57" y="2"/>
                    </a:cubicBezTo>
                    <a:cubicBezTo>
                      <a:pt x="57" y="7"/>
                      <a:pt x="57" y="7"/>
                      <a:pt x="57" y="7"/>
                    </a:cubicBezTo>
                    <a:cubicBezTo>
                      <a:pt x="57" y="8"/>
                      <a:pt x="56" y="9"/>
                      <a:pt x="56" y="9"/>
                    </a:cubicBezTo>
                    <a:cubicBezTo>
                      <a:pt x="0" y="9"/>
                      <a:pt x="0" y="9"/>
                      <a:pt x="0" y="9"/>
                    </a:cubicBezTo>
                    <a:lnTo>
                      <a:pt x="0" y="8"/>
                    </a:lnTo>
                    <a:close/>
                  </a:path>
                </a:pathLst>
              </a:custGeom>
              <a:solidFill>
                <a:srgbClr val="15B0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5" name="Freeform 1596"/>
              <p:cNvSpPr>
                <a:spLocks/>
              </p:cNvSpPr>
              <p:nvPr/>
            </p:nvSpPr>
            <p:spPr bwMode="auto">
              <a:xfrm>
                <a:off x="3222" y="716"/>
                <a:ext cx="29" cy="9"/>
              </a:xfrm>
              <a:custGeom>
                <a:avLst/>
                <a:gdLst>
                  <a:gd name="T0" fmla="*/ 0 w 29"/>
                  <a:gd name="T1" fmla="*/ 8 h 9"/>
                  <a:gd name="T2" fmla="*/ 0 w 29"/>
                  <a:gd name="T3" fmla="*/ 8 h 9"/>
                  <a:gd name="T4" fmla="*/ 1 w 29"/>
                  <a:gd name="T5" fmla="*/ 7 h 9"/>
                  <a:gd name="T6" fmla="*/ 1 w 29"/>
                  <a:gd name="T7" fmla="*/ 2 h 9"/>
                  <a:gd name="T8" fmla="*/ 0 w 29"/>
                  <a:gd name="T9" fmla="*/ 1 h 9"/>
                  <a:gd name="T10" fmla="*/ 0 w 29"/>
                  <a:gd name="T11" fmla="*/ 1 h 9"/>
                  <a:gd name="T12" fmla="*/ 0 w 29"/>
                  <a:gd name="T13" fmla="*/ 0 h 9"/>
                  <a:gd name="T14" fmla="*/ 29 w 29"/>
                  <a:gd name="T15" fmla="*/ 0 h 9"/>
                  <a:gd name="T16" fmla="*/ 29 w 29"/>
                  <a:gd name="T17" fmla="*/ 9 h 9"/>
                  <a:gd name="T18" fmla="*/ 0 w 29"/>
                  <a:gd name="T19" fmla="*/ 9 h 9"/>
                  <a:gd name="T20" fmla="*/ 0 w 29"/>
                  <a:gd name="T21"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9">
                    <a:moveTo>
                      <a:pt x="0" y="8"/>
                    </a:moveTo>
                    <a:lnTo>
                      <a:pt x="0" y="8"/>
                    </a:lnTo>
                    <a:lnTo>
                      <a:pt x="1" y="7"/>
                    </a:lnTo>
                    <a:lnTo>
                      <a:pt x="1" y="2"/>
                    </a:lnTo>
                    <a:lnTo>
                      <a:pt x="0" y="1"/>
                    </a:lnTo>
                    <a:lnTo>
                      <a:pt x="0" y="1"/>
                    </a:lnTo>
                    <a:lnTo>
                      <a:pt x="0" y="0"/>
                    </a:lnTo>
                    <a:lnTo>
                      <a:pt x="29" y="0"/>
                    </a:lnTo>
                    <a:lnTo>
                      <a:pt x="29" y="9"/>
                    </a:lnTo>
                    <a:lnTo>
                      <a:pt x="0" y="9"/>
                    </a:lnTo>
                    <a:lnTo>
                      <a:pt x="0" y="8"/>
                    </a:lnTo>
                    <a:close/>
                  </a:path>
                </a:pathLst>
              </a:custGeom>
              <a:solidFill>
                <a:srgbClr val="1695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6" name="Freeform 1597"/>
              <p:cNvSpPr>
                <a:spLocks/>
              </p:cNvSpPr>
              <p:nvPr/>
            </p:nvSpPr>
            <p:spPr bwMode="auto">
              <a:xfrm>
                <a:off x="3222" y="717"/>
                <a:ext cx="56" cy="7"/>
              </a:xfrm>
              <a:custGeom>
                <a:avLst/>
                <a:gdLst>
                  <a:gd name="T0" fmla="*/ 1 w 56"/>
                  <a:gd name="T1" fmla="*/ 6 h 7"/>
                  <a:gd name="T2" fmla="*/ 1 w 56"/>
                  <a:gd name="T3" fmla="*/ 1 h 7"/>
                  <a:gd name="T4" fmla="*/ 0 w 56"/>
                  <a:gd name="T5" fmla="*/ 0 h 7"/>
                  <a:gd name="T6" fmla="*/ 56 w 56"/>
                  <a:gd name="T7" fmla="*/ 0 h 7"/>
                  <a:gd name="T8" fmla="*/ 56 w 56"/>
                  <a:gd name="T9" fmla="*/ 1 h 7"/>
                  <a:gd name="T10" fmla="*/ 56 w 56"/>
                  <a:gd name="T11" fmla="*/ 6 h 7"/>
                  <a:gd name="T12" fmla="*/ 56 w 56"/>
                  <a:gd name="T13" fmla="*/ 7 h 7"/>
                  <a:gd name="T14" fmla="*/ 0 w 56"/>
                  <a:gd name="T15" fmla="*/ 7 h 7"/>
                  <a:gd name="T16" fmla="*/ 1 w 56"/>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
                    <a:moveTo>
                      <a:pt x="1" y="6"/>
                    </a:moveTo>
                    <a:lnTo>
                      <a:pt x="1" y="1"/>
                    </a:lnTo>
                    <a:lnTo>
                      <a:pt x="0" y="0"/>
                    </a:lnTo>
                    <a:lnTo>
                      <a:pt x="56" y="0"/>
                    </a:lnTo>
                    <a:lnTo>
                      <a:pt x="56" y="1"/>
                    </a:lnTo>
                    <a:lnTo>
                      <a:pt x="56" y="6"/>
                    </a:lnTo>
                    <a:lnTo>
                      <a:pt x="56" y="7"/>
                    </a:lnTo>
                    <a:lnTo>
                      <a:pt x="0" y="7"/>
                    </a:lnTo>
                    <a:lnTo>
                      <a:pt x="1"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7" name="Freeform 1598"/>
              <p:cNvSpPr>
                <a:spLocks/>
              </p:cNvSpPr>
              <p:nvPr/>
            </p:nvSpPr>
            <p:spPr bwMode="auto">
              <a:xfrm>
                <a:off x="3237" y="707"/>
                <a:ext cx="38" cy="9"/>
              </a:xfrm>
              <a:custGeom>
                <a:avLst/>
                <a:gdLst>
                  <a:gd name="T0" fmla="*/ 38 w 38"/>
                  <a:gd name="T1" fmla="*/ 8 h 9"/>
                  <a:gd name="T2" fmla="*/ 37 w 38"/>
                  <a:gd name="T3" fmla="*/ 8 h 9"/>
                  <a:gd name="T4" fmla="*/ 36 w 38"/>
                  <a:gd name="T5" fmla="*/ 7 h 9"/>
                  <a:gd name="T6" fmla="*/ 36 w 38"/>
                  <a:gd name="T7" fmla="*/ 2 h 9"/>
                  <a:gd name="T8" fmla="*/ 37 w 38"/>
                  <a:gd name="T9" fmla="*/ 1 h 9"/>
                  <a:gd name="T10" fmla="*/ 38 w 38"/>
                  <a:gd name="T11" fmla="*/ 1 h 9"/>
                  <a:gd name="T12" fmla="*/ 38 w 38"/>
                  <a:gd name="T13" fmla="*/ 0 h 9"/>
                  <a:gd name="T14" fmla="*/ 4 w 38"/>
                  <a:gd name="T15" fmla="*/ 0 h 9"/>
                  <a:gd name="T16" fmla="*/ 1 w 38"/>
                  <a:gd name="T17" fmla="*/ 2 h 9"/>
                  <a:gd name="T18" fmla="*/ 1 w 38"/>
                  <a:gd name="T19" fmla="*/ 8 h 9"/>
                  <a:gd name="T20" fmla="*/ 4 w 38"/>
                  <a:gd name="T21" fmla="*/ 9 h 9"/>
                  <a:gd name="T22" fmla="*/ 38 w 38"/>
                  <a:gd name="T23" fmla="*/ 9 h 9"/>
                  <a:gd name="T24" fmla="*/ 38 w 38"/>
                  <a:gd name="T25"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9">
                    <a:moveTo>
                      <a:pt x="38" y="8"/>
                    </a:moveTo>
                    <a:cubicBezTo>
                      <a:pt x="37" y="8"/>
                      <a:pt x="37" y="8"/>
                      <a:pt x="37" y="8"/>
                    </a:cubicBezTo>
                    <a:cubicBezTo>
                      <a:pt x="36" y="7"/>
                      <a:pt x="36" y="7"/>
                      <a:pt x="36" y="7"/>
                    </a:cubicBezTo>
                    <a:cubicBezTo>
                      <a:pt x="36" y="6"/>
                      <a:pt x="36" y="4"/>
                      <a:pt x="36" y="2"/>
                    </a:cubicBezTo>
                    <a:cubicBezTo>
                      <a:pt x="37" y="1"/>
                      <a:pt x="37" y="1"/>
                      <a:pt x="37" y="1"/>
                    </a:cubicBezTo>
                    <a:cubicBezTo>
                      <a:pt x="38" y="1"/>
                      <a:pt x="38" y="1"/>
                      <a:pt x="38" y="1"/>
                    </a:cubicBezTo>
                    <a:cubicBezTo>
                      <a:pt x="38" y="0"/>
                      <a:pt x="38" y="0"/>
                      <a:pt x="38" y="0"/>
                    </a:cubicBezTo>
                    <a:cubicBezTo>
                      <a:pt x="26" y="0"/>
                      <a:pt x="15" y="0"/>
                      <a:pt x="4" y="0"/>
                    </a:cubicBezTo>
                    <a:cubicBezTo>
                      <a:pt x="3" y="0"/>
                      <a:pt x="2" y="1"/>
                      <a:pt x="1" y="2"/>
                    </a:cubicBezTo>
                    <a:cubicBezTo>
                      <a:pt x="0" y="4"/>
                      <a:pt x="0" y="6"/>
                      <a:pt x="1" y="8"/>
                    </a:cubicBezTo>
                    <a:cubicBezTo>
                      <a:pt x="2" y="8"/>
                      <a:pt x="3" y="9"/>
                      <a:pt x="4" y="9"/>
                    </a:cubicBezTo>
                    <a:cubicBezTo>
                      <a:pt x="15" y="9"/>
                      <a:pt x="26" y="9"/>
                      <a:pt x="38" y="9"/>
                    </a:cubicBezTo>
                    <a:lnTo>
                      <a:pt x="38" y="8"/>
                    </a:lnTo>
                    <a:close/>
                  </a:path>
                </a:pathLst>
              </a:custGeom>
              <a:solidFill>
                <a:srgbClr val="7AC4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8" name="Freeform 1599"/>
              <p:cNvSpPr>
                <a:spLocks/>
              </p:cNvSpPr>
              <p:nvPr/>
            </p:nvSpPr>
            <p:spPr bwMode="auto">
              <a:xfrm>
                <a:off x="3238" y="708"/>
                <a:ext cx="36" cy="7"/>
              </a:xfrm>
              <a:custGeom>
                <a:avLst/>
                <a:gdLst>
                  <a:gd name="T0" fmla="*/ 35 w 36"/>
                  <a:gd name="T1" fmla="*/ 6 h 7"/>
                  <a:gd name="T2" fmla="*/ 35 w 36"/>
                  <a:gd name="T3" fmla="*/ 1 h 7"/>
                  <a:gd name="T4" fmla="*/ 36 w 36"/>
                  <a:gd name="T5" fmla="*/ 0 h 7"/>
                  <a:gd name="T6" fmla="*/ 2 w 36"/>
                  <a:gd name="T7" fmla="*/ 0 h 7"/>
                  <a:gd name="T8" fmla="*/ 1 w 36"/>
                  <a:gd name="T9" fmla="*/ 1 h 7"/>
                  <a:gd name="T10" fmla="*/ 1 w 36"/>
                  <a:gd name="T11" fmla="*/ 7 h 7"/>
                  <a:gd name="T12" fmla="*/ 2 w 36"/>
                  <a:gd name="T13" fmla="*/ 7 h 7"/>
                  <a:gd name="T14" fmla="*/ 36 w 36"/>
                  <a:gd name="T15" fmla="*/ 7 h 7"/>
                  <a:gd name="T16" fmla="*/ 35 w 36"/>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7">
                    <a:moveTo>
                      <a:pt x="35" y="6"/>
                    </a:moveTo>
                    <a:cubicBezTo>
                      <a:pt x="35" y="5"/>
                      <a:pt x="35" y="3"/>
                      <a:pt x="35" y="1"/>
                    </a:cubicBezTo>
                    <a:cubicBezTo>
                      <a:pt x="36" y="0"/>
                      <a:pt x="36" y="0"/>
                      <a:pt x="36" y="0"/>
                    </a:cubicBezTo>
                    <a:cubicBezTo>
                      <a:pt x="25" y="0"/>
                      <a:pt x="13" y="0"/>
                      <a:pt x="2" y="0"/>
                    </a:cubicBezTo>
                    <a:cubicBezTo>
                      <a:pt x="1" y="1"/>
                      <a:pt x="1" y="1"/>
                      <a:pt x="1" y="1"/>
                    </a:cubicBezTo>
                    <a:cubicBezTo>
                      <a:pt x="0" y="3"/>
                      <a:pt x="0" y="5"/>
                      <a:pt x="1" y="7"/>
                    </a:cubicBezTo>
                    <a:cubicBezTo>
                      <a:pt x="2" y="7"/>
                      <a:pt x="2" y="7"/>
                      <a:pt x="2" y="7"/>
                    </a:cubicBezTo>
                    <a:cubicBezTo>
                      <a:pt x="13" y="7"/>
                      <a:pt x="25" y="7"/>
                      <a:pt x="36" y="7"/>
                    </a:cubicBezTo>
                    <a:lnTo>
                      <a:pt x="35"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9" name="Freeform 1600"/>
              <p:cNvSpPr>
                <a:spLocks/>
              </p:cNvSpPr>
              <p:nvPr/>
            </p:nvSpPr>
            <p:spPr bwMode="auto">
              <a:xfrm>
                <a:off x="3222" y="717"/>
                <a:ext cx="30" cy="7"/>
              </a:xfrm>
              <a:custGeom>
                <a:avLst/>
                <a:gdLst>
                  <a:gd name="T0" fmla="*/ 1 w 30"/>
                  <a:gd name="T1" fmla="*/ 6 h 7"/>
                  <a:gd name="T2" fmla="*/ 1 w 30"/>
                  <a:gd name="T3" fmla="*/ 1 h 7"/>
                  <a:gd name="T4" fmla="*/ 0 w 30"/>
                  <a:gd name="T5" fmla="*/ 0 h 7"/>
                  <a:gd name="T6" fmla="*/ 30 w 30"/>
                  <a:gd name="T7" fmla="*/ 0 h 7"/>
                  <a:gd name="T8" fmla="*/ 30 w 30"/>
                  <a:gd name="T9" fmla="*/ 1 h 7"/>
                  <a:gd name="T10" fmla="*/ 30 w 30"/>
                  <a:gd name="T11" fmla="*/ 6 h 7"/>
                  <a:gd name="T12" fmla="*/ 30 w 30"/>
                  <a:gd name="T13" fmla="*/ 7 h 7"/>
                  <a:gd name="T14" fmla="*/ 0 w 30"/>
                  <a:gd name="T15" fmla="*/ 7 h 7"/>
                  <a:gd name="T16" fmla="*/ 1 w 30"/>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7">
                    <a:moveTo>
                      <a:pt x="1" y="6"/>
                    </a:moveTo>
                    <a:lnTo>
                      <a:pt x="1" y="1"/>
                    </a:lnTo>
                    <a:lnTo>
                      <a:pt x="0" y="0"/>
                    </a:lnTo>
                    <a:lnTo>
                      <a:pt x="30" y="0"/>
                    </a:lnTo>
                    <a:lnTo>
                      <a:pt x="30" y="1"/>
                    </a:lnTo>
                    <a:lnTo>
                      <a:pt x="30" y="6"/>
                    </a:lnTo>
                    <a:lnTo>
                      <a:pt x="30" y="7"/>
                    </a:lnTo>
                    <a:lnTo>
                      <a:pt x="0" y="7"/>
                    </a:lnTo>
                    <a:lnTo>
                      <a:pt x="1" y="6"/>
                    </a:lnTo>
                    <a:close/>
                  </a:path>
                </a:pathLst>
              </a:custGeom>
              <a:solidFill>
                <a:srgbClr val="D1E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0" name="Freeform 1601"/>
              <p:cNvSpPr>
                <a:spLocks/>
              </p:cNvSpPr>
              <p:nvPr/>
            </p:nvSpPr>
            <p:spPr bwMode="auto">
              <a:xfrm>
                <a:off x="3232" y="694"/>
                <a:ext cx="52" cy="13"/>
              </a:xfrm>
              <a:custGeom>
                <a:avLst/>
                <a:gdLst>
                  <a:gd name="T0" fmla="*/ 52 w 52"/>
                  <a:gd name="T1" fmla="*/ 11 h 12"/>
                  <a:gd name="T2" fmla="*/ 51 w 52"/>
                  <a:gd name="T3" fmla="*/ 11 h 12"/>
                  <a:gd name="T4" fmla="*/ 51 w 52"/>
                  <a:gd name="T5" fmla="*/ 10 h 12"/>
                  <a:gd name="T6" fmla="*/ 51 w 52"/>
                  <a:gd name="T7" fmla="*/ 1 h 12"/>
                  <a:gd name="T8" fmla="*/ 51 w 52"/>
                  <a:gd name="T9" fmla="*/ 1 h 12"/>
                  <a:gd name="T10" fmla="*/ 52 w 52"/>
                  <a:gd name="T11" fmla="*/ 1 h 12"/>
                  <a:gd name="T12" fmla="*/ 52 w 52"/>
                  <a:gd name="T13" fmla="*/ 0 h 12"/>
                  <a:gd name="T14" fmla="*/ 2 w 52"/>
                  <a:gd name="T15" fmla="*/ 0 h 12"/>
                  <a:gd name="T16" fmla="*/ 0 w 52"/>
                  <a:gd name="T17" fmla="*/ 1 h 12"/>
                  <a:gd name="T18" fmla="*/ 0 w 52"/>
                  <a:gd name="T19" fmla="*/ 10 h 12"/>
                  <a:gd name="T20" fmla="*/ 2 w 52"/>
                  <a:gd name="T21" fmla="*/ 12 h 12"/>
                  <a:gd name="T22" fmla="*/ 52 w 52"/>
                  <a:gd name="T23" fmla="*/ 12 h 12"/>
                  <a:gd name="T24" fmla="*/ 52 w 52"/>
                  <a:gd name="T25"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12">
                    <a:moveTo>
                      <a:pt x="52" y="11"/>
                    </a:moveTo>
                    <a:cubicBezTo>
                      <a:pt x="51" y="11"/>
                      <a:pt x="51" y="11"/>
                      <a:pt x="51" y="11"/>
                    </a:cubicBezTo>
                    <a:cubicBezTo>
                      <a:pt x="51" y="10"/>
                      <a:pt x="51" y="10"/>
                      <a:pt x="51" y="10"/>
                    </a:cubicBezTo>
                    <a:cubicBezTo>
                      <a:pt x="51" y="1"/>
                      <a:pt x="51" y="1"/>
                      <a:pt x="51" y="1"/>
                    </a:cubicBezTo>
                    <a:cubicBezTo>
                      <a:pt x="51" y="1"/>
                      <a:pt x="51" y="1"/>
                      <a:pt x="51" y="1"/>
                    </a:cubicBezTo>
                    <a:cubicBezTo>
                      <a:pt x="52" y="1"/>
                      <a:pt x="52" y="1"/>
                      <a:pt x="52" y="1"/>
                    </a:cubicBezTo>
                    <a:cubicBezTo>
                      <a:pt x="52" y="0"/>
                      <a:pt x="52" y="0"/>
                      <a:pt x="52" y="0"/>
                    </a:cubicBezTo>
                    <a:cubicBezTo>
                      <a:pt x="2" y="0"/>
                      <a:pt x="2" y="0"/>
                      <a:pt x="2" y="0"/>
                    </a:cubicBezTo>
                    <a:cubicBezTo>
                      <a:pt x="1" y="0"/>
                      <a:pt x="0" y="0"/>
                      <a:pt x="0" y="1"/>
                    </a:cubicBezTo>
                    <a:cubicBezTo>
                      <a:pt x="0" y="10"/>
                      <a:pt x="0" y="10"/>
                      <a:pt x="0" y="10"/>
                    </a:cubicBezTo>
                    <a:cubicBezTo>
                      <a:pt x="0" y="11"/>
                      <a:pt x="1" y="12"/>
                      <a:pt x="2" y="12"/>
                    </a:cubicBezTo>
                    <a:cubicBezTo>
                      <a:pt x="52" y="12"/>
                      <a:pt x="52" y="12"/>
                      <a:pt x="52" y="12"/>
                    </a:cubicBezTo>
                    <a:lnTo>
                      <a:pt x="52" y="11"/>
                    </a:lnTo>
                    <a:close/>
                  </a:path>
                </a:pathLst>
              </a:custGeom>
              <a:solidFill>
                <a:srgbClr val="1695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1" name="Freeform 1602"/>
              <p:cNvSpPr>
                <a:spLocks/>
              </p:cNvSpPr>
              <p:nvPr/>
            </p:nvSpPr>
            <p:spPr bwMode="auto">
              <a:xfrm>
                <a:off x="3258" y="694"/>
                <a:ext cx="26" cy="13"/>
              </a:xfrm>
              <a:custGeom>
                <a:avLst/>
                <a:gdLst>
                  <a:gd name="T0" fmla="*/ 26 w 26"/>
                  <a:gd name="T1" fmla="*/ 12 h 13"/>
                  <a:gd name="T2" fmla="*/ 25 w 26"/>
                  <a:gd name="T3" fmla="*/ 12 h 13"/>
                  <a:gd name="T4" fmla="*/ 25 w 26"/>
                  <a:gd name="T5" fmla="*/ 11 h 13"/>
                  <a:gd name="T6" fmla="*/ 25 w 26"/>
                  <a:gd name="T7" fmla="*/ 1 h 13"/>
                  <a:gd name="T8" fmla="*/ 25 w 26"/>
                  <a:gd name="T9" fmla="*/ 1 h 13"/>
                  <a:gd name="T10" fmla="*/ 26 w 26"/>
                  <a:gd name="T11" fmla="*/ 1 h 13"/>
                  <a:gd name="T12" fmla="*/ 26 w 26"/>
                  <a:gd name="T13" fmla="*/ 0 h 13"/>
                  <a:gd name="T14" fmla="*/ 0 w 26"/>
                  <a:gd name="T15" fmla="*/ 0 h 13"/>
                  <a:gd name="T16" fmla="*/ 0 w 26"/>
                  <a:gd name="T17" fmla="*/ 13 h 13"/>
                  <a:gd name="T18" fmla="*/ 26 w 26"/>
                  <a:gd name="T19" fmla="*/ 13 h 13"/>
                  <a:gd name="T20" fmla="*/ 26 w 26"/>
                  <a:gd name="T21"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13">
                    <a:moveTo>
                      <a:pt x="26" y="12"/>
                    </a:moveTo>
                    <a:lnTo>
                      <a:pt x="25" y="12"/>
                    </a:lnTo>
                    <a:lnTo>
                      <a:pt x="25" y="11"/>
                    </a:lnTo>
                    <a:lnTo>
                      <a:pt x="25" y="1"/>
                    </a:lnTo>
                    <a:lnTo>
                      <a:pt x="25" y="1"/>
                    </a:lnTo>
                    <a:lnTo>
                      <a:pt x="26" y="1"/>
                    </a:lnTo>
                    <a:lnTo>
                      <a:pt x="26" y="0"/>
                    </a:lnTo>
                    <a:lnTo>
                      <a:pt x="0" y="0"/>
                    </a:lnTo>
                    <a:lnTo>
                      <a:pt x="0" y="13"/>
                    </a:lnTo>
                    <a:lnTo>
                      <a:pt x="26" y="13"/>
                    </a:lnTo>
                    <a:lnTo>
                      <a:pt x="26" y="12"/>
                    </a:lnTo>
                    <a:close/>
                  </a:path>
                </a:pathLst>
              </a:custGeom>
              <a:solidFill>
                <a:srgbClr val="15B0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2" name="Freeform 1603"/>
              <p:cNvSpPr>
                <a:spLocks/>
              </p:cNvSpPr>
              <p:nvPr/>
            </p:nvSpPr>
            <p:spPr bwMode="auto">
              <a:xfrm>
                <a:off x="3233" y="695"/>
                <a:ext cx="50" cy="11"/>
              </a:xfrm>
              <a:custGeom>
                <a:avLst/>
                <a:gdLst>
                  <a:gd name="T0" fmla="*/ 50 w 50"/>
                  <a:gd name="T1" fmla="*/ 10 h 11"/>
                  <a:gd name="T2" fmla="*/ 50 w 50"/>
                  <a:gd name="T3" fmla="*/ 0 h 11"/>
                  <a:gd name="T4" fmla="*/ 50 w 50"/>
                  <a:gd name="T5" fmla="*/ 0 h 11"/>
                  <a:gd name="T6" fmla="*/ 1 w 50"/>
                  <a:gd name="T7" fmla="*/ 0 h 11"/>
                  <a:gd name="T8" fmla="*/ 0 w 50"/>
                  <a:gd name="T9" fmla="*/ 0 h 11"/>
                  <a:gd name="T10" fmla="*/ 0 w 50"/>
                  <a:gd name="T11" fmla="*/ 10 h 11"/>
                  <a:gd name="T12" fmla="*/ 1 w 50"/>
                  <a:gd name="T13" fmla="*/ 11 h 11"/>
                  <a:gd name="T14" fmla="*/ 50 w 50"/>
                  <a:gd name="T15" fmla="*/ 11 h 11"/>
                  <a:gd name="T16" fmla="*/ 50 w 50"/>
                  <a:gd name="T1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
                    <a:moveTo>
                      <a:pt x="50" y="10"/>
                    </a:moveTo>
                    <a:lnTo>
                      <a:pt x="50" y="0"/>
                    </a:lnTo>
                    <a:lnTo>
                      <a:pt x="50" y="0"/>
                    </a:lnTo>
                    <a:lnTo>
                      <a:pt x="1" y="0"/>
                    </a:lnTo>
                    <a:lnTo>
                      <a:pt x="0" y="0"/>
                    </a:lnTo>
                    <a:lnTo>
                      <a:pt x="0" y="10"/>
                    </a:lnTo>
                    <a:lnTo>
                      <a:pt x="1" y="11"/>
                    </a:lnTo>
                    <a:lnTo>
                      <a:pt x="50" y="11"/>
                    </a:lnTo>
                    <a:lnTo>
                      <a:pt x="50" y="10"/>
                    </a:lnTo>
                    <a:close/>
                  </a:path>
                </a:pathLst>
              </a:custGeom>
              <a:solidFill>
                <a:srgbClr val="D1E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3" name="Freeform 1604"/>
              <p:cNvSpPr>
                <a:spLocks/>
              </p:cNvSpPr>
              <p:nvPr/>
            </p:nvSpPr>
            <p:spPr bwMode="auto">
              <a:xfrm>
                <a:off x="3257" y="695"/>
                <a:ext cx="26" cy="11"/>
              </a:xfrm>
              <a:custGeom>
                <a:avLst/>
                <a:gdLst>
                  <a:gd name="T0" fmla="*/ 26 w 26"/>
                  <a:gd name="T1" fmla="*/ 10 h 11"/>
                  <a:gd name="T2" fmla="*/ 26 w 26"/>
                  <a:gd name="T3" fmla="*/ 0 h 11"/>
                  <a:gd name="T4" fmla="*/ 26 w 26"/>
                  <a:gd name="T5" fmla="*/ 0 h 11"/>
                  <a:gd name="T6" fmla="*/ 0 w 26"/>
                  <a:gd name="T7" fmla="*/ 0 h 11"/>
                  <a:gd name="T8" fmla="*/ 0 w 26"/>
                  <a:gd name="T9" fmla="*/ 0 h 11"/>
                  <a:gd name="T10" fmla="*/ 0 w 26"/>
                  <a:gd name="T11" fmla="*/ 10 h 11"/>
                  <a:gd name="T12" fmla="*/ 0 w 26"/>
                  <a:gd name="T13" fmla="*/ 11 h 11"/>
                  <a:gd name="T14" fmla="*/ 26 w 26"/>
                  <a:gd name="T15" fmla="*/ 11 h 11"/>
                  <a:gd name="T16" fmla="*/ 26 w 26"/>
                  <a:gd name="T1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1">
                    <a:moveTo>
                      <a:pt x="26" y="10"/>
                    </a:moveTo>
                    <a:lnTo>
                      <a:pt x="26" y="0"/>
                    </a:lnTo>
                    <a:lnTo>
                      <a:pt x="26" y="0"/>
                    </a:lnTo>
                    <a:lnTo>
                      <a:pt x="0" y="0"/>
                    </a:lnTo>
                    <a:lnTo>
                      <a:pt x="0" y="0"/>
                    </a:lnTo>
                    <a:lnTo>
                      <a:pt x="0" y="10"/>
                    </a:lnTo>
                    <a:lnTo>
                      <a:pt x="0" y="11"/>
                    </a:lnTo>
                    <a:lnTo>
                      <a:pt x="26" y="11"/>
                    </a:lnTo>
                    <a:lnTo>
                      <a:pt x="26"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4" name="Rectangle 1605"/>
              <p:cNvSpPr>
                <a:spLocks noChangeArrowheads="1"/>
              </p:cNvSpPr>
              <p:nvPr/>
            </p:nvSpPr>
            <p:spPr bwMode="auto">
              <a:xfrm>
                <a:off x="3234" y="695"/>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5" name="Rectangle 1606"/>
              <p:cNvSpPr>
                <a:spLocks noChangeArrowheads="1"/>
              </p:cNvSpPr>
              <p:nvPr/>
            </p:nvSpPr>
            <p:spPr bwMode="auto">
              <a:xfrm>
                <a:off x="3234" y="705"/>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6" name="Rectangle 1607"/>
              <p:cNvSpPr>
                <a:spLocks noChangeArrowheads="1"/>
              </p:cNvSpPr>
              <p:nvPr/>
            </p:nvSpPr>
            <p:spPr bwMode="auto">
              <a:xfrm>
                <a:off x="3234" y="696"/>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7" name="Rectangle 1608"/>
              <p:cNvSpPr>
                <a:spLocks noChangeArrowheads="1"/>
              </p:cNvSpPr>
              <p:nvPr/>
            </p:nvSpPr>
            <p:spPr bwMode="auto">
              <a:xfrm>
                <a:off x="3234" y="699"/>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8" name="Rectangle 1609"/>
              <p:cNvSpPr>
                <a:spLocks noChangeArrowheads="1"/>
              </p:cNvSpPr>
              <p:nvPr/>
            </p:nvSpPr>
            <p:spPr bwMode="auto">
              <a:xfrm>
                <a:off x="3234" y="701"/>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9" name="Rectangle 1610"/>
              <p:cNvSpPr>
                <a:spLocks noChangeArrowheads="1"/>
              </p:cNvSpPr>
              <p:nvPr/>
            </p:nvSpPr>
            <p:spPr bwMode="auto">
              <a:xfrm>
                <a:off x="3234" y="702"/>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70" name="Rectangle 1611"/>
              <p:cNvSpPr>
                <a:spLocks noChangeArrowheads="1"/>
              </p:cNvSpPr>
              <p:nvPr/>
            </p:nvSpPr>
            <p:spPr bwMode="auto">
              <a:xfrm>
                <a:off x="3234" y="697"/>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grpSp>
        <p:sp>
          <p:nvSpPr>
            <p:cNvPr id="929" name="Rectangle 1613"/>
            <p:cNvSpPr>
              <a:spLocks noChangeArrowheads="1"/>
            </p:cNvSpPr>
            <p:nvPr/>
          </p:nvSpPr>
          <p:spPr bwMode="auto">
            <a:xfrm>
              <a:off x="4842823" y="3285417"/>
              <a:ext cx="77480"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0" name="Rectangle 1614"/>
            <p:cNvSpPr>
              <a:spLocks noChangeArrowheads="1"/>
            </p:cNvSpPr>
            <p:nvPr/>
          </p:nvSpPr>
          <p:spPr bwMode="auto">
            <a:xfrm>
              <a:off x="4842823" y="3288787"/>
              <a:ext cx="77480"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1" name="Rectangle 1615"/>
            <p:cNvSpPr>
              <a:spLocks noChangeArrowheads="1"/>
            </p:cNvSpPr>
            <p:nvPr/>
          </p:nvSpPr>
          <p:spPr bwMode="auto">
            <a:xfrm>
              <a:off x="4842823" y="3302261"/>
              <a:ext cx="77480"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2" name="Rectangle 1616"/>
            <p:cNvSpPr>
              <a:spLocks noChangeArrowheads="1"/>
            </p:cNvSpPr>
            <p:nvPr/>
          </p:nvSpPr>
          <p:spPr bwMode="auto">
            <a:xfrm>
              <a:off x="4842823" y="3292154"/>
              <a:ext cx="77480"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3" name="Freeform 1617"/>
            <p:cNvSpPr>
              <a:spLocks/>
            </p:cNvSpPr>
            <p:nvPr/>
          </p:nvSpPr>
          <p:spPr bwMode="auto">
            <a:xfrm>
              <a:off x="4846192" y="3302261"/>
              <a:ext cx="16844" cy="20212"/>
            </a:xfrm>
            <a:custGeom>
              <a:avLst/>
              <a:gdLst>
                <a:gd name="T0" fmla="*/ 5 w 5"/>
                <a:gd name="T1" fmla="*/ 6 h 6"/>
                <a:gd name="T2" fmla="*/ 3 w 5"/>
                <a:gd name="T3" fmla="*/ 5 h 6"/>
                <a:gd name="T4" fmla="*/ 0 w 5"/>
                <a:gd name="T5" fmla="*/ 6 h 6"/>
                <a:gd name="T6" fmla="*/ 0 w 5"/>
                <a:gd name="T7" fmla="*/ 0 h 6"/>
                <a:gd name="T8" fmla="*/ 3 w 5"/>
                <a:gd name="T9" fmla="*/ 0 h 6"/>
                <a:gd name="T10" fmla="*/ 5 w 5"/>
                <a:gd name="T11" fmla="*/ 0 h 6"/>
                <a:gd name="T12" fmla="*/ 5 w 5"/>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5" h="6">
                  <a:moveTo>
                    <a:pt x="5" y="6"/>
                  </a:moveTo>
                  <a:lnTo>
                    <a:pt x="3" y="5"/>
                  </a:lnTo>
                  <a:lnTo>
                    <a:pt x="0" y="6"/>
                  </a:lnTo>
                  <a:lnTo>
                    <a:pt x="0" y="0"/>
                  </a:lnTo>
                  <a:lnTo>
                    <a:pt x="3" y="0"/>
                  </a:lnTo>
                  <a:lnTo>
                    <a:pt x="5" y="0"/>
                  </a:lnTo>
                  <a:lnTo>
                    <a:pt x="5" y="6"/>
                  </a:lnTo>
                  <a:close/>
                </a:path>
              </a:pathLst>
            </a:custGeom>
            <a:solidFill>
              <a:srgbClr val="F4DA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4" name="Rectangle 1618"/>
            <p:cNvSpPr>
              <a:spLocks noChangeArrowheads="1"/>
            </p:cNvSpPr>
            <p:nvPr/>
          </p:nvSpPr>
          <p:spPr bwMode="auto">
            <a:xfrm>
              <a:off x="4815873" y="3376371"/>
              <a:ext cx="202119" cy="43793"/>
            </a:xfrm>
            <a:prstGeom prst="rect">
              <a:avLst/>
            </a:prstGeom>
            <a:solidFill>
              <a:srgbClr val="7AC48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5" name="Rectangle 1619"/>
            <p:cNvSpPr>
              <a:spLocks noChangeArrowheads="1"/>
            </p:cNvSpPr>
            <p:nvPr/>
          </p:nvSpPr>
          <p:spPr bwMode="auto">
            <a:xfrm>
              <a:off x="4815873" y="3376371"/>
              <a:ext cx="202119" cy="23582"/>
            </a:xfrm>
            <a:prstGeom prst="rect">
              <a:avLst/>
            </a:prstGeom>
            <a:solidFill>
              <a:srgbClr val="B1D9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6" name="Rectangle 1620"/>
            <p:cNvSpPr>
              <a:spLocks noChangeArrowheads="1"/>
            </p:cNvSpPr>
            <p:nvPr/>
          </p:nvSpPr>
          <p:spPr bwMode="auto">
            <a:xfrm>
              <a:off x="4970831" y="3376371"/>
              <a:ext cx="30319" cy="43793"/>
            </a:xfrm>
            <a:prstGeom prst="rect">
              <a:avLst/>
            </a:prstGeom>
            <a:solidFill>
              <a:srgbClr val="8FC4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7" name="Rectangle 1621"/>
            <p:cNvSpPr>
              <a:spLocks noChangeArrowheads="1"/>
            </p:cNvSpPr>
            <p:nvPr/>
          </p:nvSpPr>
          <p:spPr bwMode="auto">
            <a:xfrm>
              <a:off x="4970831" y="3376371"/>
              <a:ext cx="30319" cy="23582"/>
            </a:xfrm>
            <a:prstGeom prst="rect">
              <a:avLst/>
            </a:prstGeom>
            <a:solidFill>
              <a:srgbClr val="D1ECF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8" name="Freeform 1622"/>
            <p:cNvSpPr>
              <a:spLocks/>
            </p:cNvSpPr>
            <p:nvPr/>
          </p:nvSpPr>
          <p:spPr bwMode="auto">
            <a:xfrm>
              <a:off x="4724921" y="2567896"/>
              <a:ext cx="394133" cy="390763"/>
            </a:xfrm>
            <a:custGeom>
              <a:avLst/>
              <a:gdLst>
                <a:gd name="T0" fmla="*/ 54 w 115"/>
                <a:gd name="T1" fmla="*/ 62 h 115"/>
                <a:gd name="T2" fmla="*/ 54 w 115"/>
                <a:gd name="T3" fmla="*/ 0 h 115"/>
                <a:gd name="T4" fmla="*/ 0 w 115"/>
                <a:gd name="T5" fmla="*/ 58 h 115"/>
                <a:gd name="T6" fmla="*/ 58 w 115"/>
                <a:gd name="T7" fmla="*/ 115 h 115"/>
                <a:gd name="T8" fmla="*/ 115 w 115"/>
                <a:gd name="T9" fmla="*/ 62 h 115"/>
                <a:gd name="T10" fmla="*/ 54 w 115"/>
                <a:gd name="T11" fmla="*/ 62 h 115"/>
              </a:gdLst>
              <a:ahLst/>
              <a:cxnLst>
                <a:cxn ang="0">
                  <a:pos x="T0" y="T1"/>
                </a:cxn>
                <a:cxn ang="0">
                  <a:pos x="T2" y="T3"/>
                </a:cxn>
                <a:cxn ang="0">
                  <a:pos x="T4" y="T5"/>
                </a:cxn>
                <a:cxn ang="0">
                  <a:pos x="T6" y="T7"/>
                </a:cxn>
                <a:cxn ang="0">
                  <a:pos x="T8" y="T9"/>
                </a:cxn>
                <a:cxn ang="0">
                  <a:pos x="T10" y="T11"/>
                </a:cxn>
              </a:cxnLst>
              <a:rect l="0" t="0" r="r" b="b"/>
              <a:pathLst>
                <a:path w="115" h="115">
                  <a:moveTo>
                    <a:pt x="54" y="62"/>
                  </a:moveTo>
                  <a:cubicBezTo>
                    <a:pt x="54" y="0"/>
                    <a:pt x="54" y="0"/>
                    <a:pt x="54" y="0"/>
                  </a:cubicBezTo>
                  <a:cubicBezTo>
                    <a:pt x="24" y="2"/>
                    <a:pt x="0" y="27"/>
                    <a:pt x="0" y="58"/>
                  </a:cubicBezTo>
                  <a:cubicBezTo>
                    <a:pt x="0" y="89"/>
                    <a:pt x="26" y="115"/>
                    <a:pt x="58" y="115"/>
                  </a:cubicBezTo>
                  <a:cubicBezTo>
                    <a:pt x="89" y="115"/>
                    <a:pt x="113" y="92"/>
                    <a:pt x="115" y="62"/>
                  </a:cubicBezTo>
                  <a:lnTo>
                    <a:pt x="54" y="62"/>
                  </a:lnTo>
                  <a:close/>
                </a:path>
              </a:pathLst>
            </a:custGeom>
            <a:solidFill>
              <a:srgbClr val="FFEC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9" name="Freeform 1623"/>
            <p:cNvSpPr>
              <a:spLocks/>
            </p:cNvSpPr>
            <p:nvPr/>
          </p:nvSpPr>
          <p:spPr bwMode="auto">
            <a:xfrm>
              <a:off x="4964094" y="2581371"/>
              <a:ext cx="148220" cy="144853"/>
            </a:xfrm>
            <a:custGeom>
              <a:avLst/>
              <a:gdLst>
                <a:gd name="T0" fmla="*/ 43 w 43"/>
                <a:gd name="T1" fmla="*/ 43 h 43"/>
                <a:gd name="T2" fmla="*/ 0 w 43"/>
                <a:gd name="T3" fmla="*/ 0 h 43"/>
                <a:gd name="T4" fmla="*/ 0 w 43"/>
                <a:gd name="T5" fmla="*/ 43 h 43"/>
                <a:gd name="T6" fmla="*/ 43 w 43"/>
                <a:gd name="T7" fmla="*/ 43 h 43"/>
              </a:gdLst>
              <a:ahLst/>
              <a:cxnLst>
                <a:cxn ang="0">
                  <a:pos x="T0" y="T1"/>
                </a:cxn>
                <a:cxn ang="0">
                  <a:pos x="T2" y="T3"/>
                </a:cxn>
                <a:cxn ang="0">
                  <a:pos x="T4" y="T5"/>
                </a:cxn>
                <a:cxn ang="0">
                  <a:pos x="T6" y="T7"/>
                </a:cxn>
              </a:cxnLst>
              <a:rect l="0" t="0" r="r" b="b"/>
              <a:pathLst>
                <a:path w="43" h="43">
                  <a:moveTo>
                    <a:pt x="43" y="43"/>
                  </a:moveTo>
                  <a:cubicBezTo>
                    <a:pt x="43" y="19"/>
                    <a:pt x="23" y="0"/>
                    <a:pt x="0" y="0"/>
                  </a:cubicBezTo>
                  <a:cubicBezTo>
                    <a:pt x="0" y="43"/>
                    <a:pt x="0" y="43"/>
                    <a:pt x="0" y="43"/>
                  </a:cubicBezTo>
                  <a:lnTo>
                    <a:pt x="43" y="43"/>
                  </a:lnTo>
                  <a:close/>
                </a:path>
              </a:pathLst>
            </a:custGeom>
            <a:solidFill>
              <a:srgbClr val="F793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0" name="Freeform 1624"/>
            <p:cNvSpPr>
              <a:spLocks/>
            </p:cNvSpPr>
            <p:nvPr/>
          </p:nvSpPr>
          <p:spPr bwMode="auto">
            <a:xfrm>
              <a:off x="4152251" y="2362408"/>
              <a:ext cx="121271" cy="20212"/>
            </a:xfrm>
            <a:custGeom>
              <a:avLst/>
              <a:gdLst>
                <a:gd name="T0" fmla="*/ 18 w 35"/>
                <a:gd name="T1" fmla="*/ 0 h 6"/>
                <a:gd name="T2" fmla="*/ 33 w 35"/>
                <a:gd name="T3" fmla="*/ 0 h 6"/>
                <a:gd name="T4" fmla="*/ 33 w 35"/>
                <a:gd name="T5" fmla="*/ 4 h 6"/>
                <a:gd name="T6" fmla="*/ 25 w 35"/>
                <a:gd name="T7" fmla="*/ 4 h 6"/>
                <a:gd name="T8" fmla="*/ 25 w 35"/>
                <a:gd name="T9" fmla="*/ 4 h 6"/>
                <a:gd name="T10" fmla="*/ 25 w 35"/>
                <a:gd name="T11" fmla="*/ 4 h 6"/>
                <a:gd name="T12" fmla="*/ 24 w 35"/>
                <a:gd name="T13" fmla="*/ 5 h 6"/>
                <a:gd name="T14" fmla="*/ 22 w 35"/>
                <a:gd name="T15" fmla="*/ 6 h 6"/>
                <a:gd name="T16" fmla="*/ 18 w 35"/>
                <a:gd name="T17" fmla="*/ 6 h 6"/>
                <a:gd name="T18" fmla="*/ 17 w 35"/>
                <a:gd name="T19" fmla="*/ 6 h 6"/>
                <a:gd name="T20" fmla="*/ 13 w 35"/>
                <a:gd name="T21" fmla="*/ 6 h 6"/>
                <a:gd name="T22" fmla="*/ 11 w 35"/>
                <a:gd name="T23" fmla="*/ 5 h 6"/>
                <a:gd name="T24" fmla="*/ 10 w 35"/>
                <a:gd name="T25" fmla="*/ 4 h 6"/>
                <a:gd name="T26" fmla="*/ 10 w 35"/>
                <a:gd name="T27" fmla="*/ 4 h 6"/>
                <a:gd name="T28" fmla="*/ 2 w 35"/>
                <a:gd name="T29" fmla="*/ 4 h 6"/>
                <a:gd name="T30" fmla="*/ 2 w 35"/>
                <a:gd name="T31" fmla="*/ 0 h 6"/>
                <a:gd name="T32" fmla="*/ 17 w 35"/>
                <a:gd name="T33" fmla="*/ 0 h 6"/>
                <a:gd name="T34" fmla="*/ 18 w 35"/>
                <a:gd name="T3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6">
                  <a:moveTo>
                    <a:pt x="18" y="0"/>
                  </a:moveTo>
                  <a:cubicBezTo>
                    <a:pt x="33" y="0"/>
                    <a:pt x="33" y="0"/>
                    <a:pt x="33" y="0"/>
                  </a:cubicBezTo>
                  <a:cubicBezTo>
                    <a:pt x="33" y="0"/>
                    <a:pt x="35" y="2"/>
                    <a:pt x="33" y="4"/>
                  </a:cubicBezTo>
                  <a:cubicBezTo>
                    <a:pt x="25" y="4"/>
                    <a:pt x="25" y="4"/>
                    <a:pt x="25" y="4"/>
                  </a:cubicBezTo>
                  <a:cubicBezTo>
                    <a:pt x="25" y="4"/>
                    <a:pt x="25" y="4"/>
                    <a:pt x="25" y="4"/>
                  </a:cubicBezTo>
                  <a:cubicBezTo>
                    <a:pt x="25" y="4"/>
                    <a:pt x="25" y="4"/>
                    <a:pt x="25" y="4"/>
                  </a:cubicBezTo>
                  <a:cubicBezTo>
                    <a:pt x="25" y="4"/>
                    <a:pt x="25" y="5"/>
                    <a:pt x="24" y="5"/>
                  </a:cubicBezTo>
                  <a:cubicBezTo>
                    <a:pt x="24" y="6"/>
                    <a:pt x="23" y="6"/>
                    <a:pt x="22" y="6"/>
                  </a:cubicBezTo>
                  <a:cubicBezTo>
                    <a:pt x="18" y="6"/>
                    <a:pt x="18" y="6"/>
                    <a:pt x="18" y="6"/>
                  </a:cubicBezTo>
                  <a:cubicBezTo>
                    <a:pt x="17" y="6"/>
                    <a:pt x="17" y="6"/>
                    <a:pt x="17" y="6"/>
                  </a:cubicBezTo>
                  <a:cubicBezTo>
                    <a:pt x="13" y="6"/>
                    <a:pt x="13" y="6"/>
                    <a:pt x="13" y="6"/>
                  </a:cubicBezTo>
                  <a:cubicBezTo>
                    <a:pt x="12" y="6"/>
                    <a:pt x="11" y="6"/>
                    <a:pt x="11" y="5"/>
                  </a:cubicBezTo>
                  <a:cubicBezTo>
                    <a:pt x="10" y="5"/>
                    <a:pt x="10" y="4"/>
                    <a:pt x="10" y="4"/>
                  </a:cubicBezTo>
                  <a:cubicBezTo>
                    <a:pt x="10" y="4"/>
                    <a:pt x="10" y="4"/>
                    <a:pt x="10" y="4"/>
                  </a:cubicBezTo>
                  <a:cubicBezTo>
                    <a:pt x="2" y="4"/>
                    <a:pt x="2" y="4"/>
                    <a:pt x="2" y="4"/>
                  </a:cubicBezTo>
                  <a:cubicBezTo>
                    <a:pt x="0" y="2"/>
                    <a:pt x="2" y="0"/>
                    <a:pt x="2" y="0"/>
                  </a:cubicBezTo>
                  <a:cubicBezTo>
                    <a:pt x="17" y="0"/>
                    <a:pt x="17" y="0"/>
                    <a:pt x="17" y="0"/>
                  </a:cubicBezTo>
                  <a:lnTo>
                    <a:pt x="18"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1" name="Freeform 1625"/>
            <p:cNvSpPr>
              <a:spLocks/>
            </p:cNvSpPr>
            <p:nvPr/>
          </p:nvSpPr>
          <p:spPr bwMode="auto">
            <a:xfrm>
              <a:off x="4152251" y="2342196"/>
              <a:ext cx="121271" cy="13475"/>
            </a:xfrm>
            <a:custGeom>
              <a:avLst/>
              <a:gdLst>
                <a:gd name="T0" fmla="*/ 18 w 35"/>
                <a:gd name="T1" fmla="*/ 0 h 4"/>
                <a:gd name="T2" fmla="*/ 33 w 35"/>
                <a:gd name="T3" fmla="*/ 0 h 4"/>
                <a:gd name="T4" fmla="*/ 33 w 35"/>
                <a:gd name="T5" fmla="*/ 4 h 4"/>
                <a:gd name="T6" fmla="*/ 18 w 35"/>
                <a:gd name="T7" fmla="*/ 4 h 4"/>
                <a:gd name="T8" fmla="*/ 17 w 35"/>
                <a:gd name="T9" fmla="*/ 4 h 4"/>
                <a:gd name="T10" fmla="*/ 2 w 35"/>
                <a:gd name="T11" fmla="*/ 4 h 4"/>
                <a:gd name="T12" fmla="*/ 2 w 35"/>
                <a:gd name="T13" fmla="*/ 0 h 4"/>
                <a:gd name="T14" fmla="*/ 17 w 35"/>
                <a:gd name="T15" fmla="*/ 0 h 4"/>
                <a:gd name="T16" fmla="*/ 18 w 35"/>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4">
                  <a:moveTo>
                    <a:pt x="18" y="0"/>
                  </a:moveTo>
                  <a:cubicBezTo>
                    <a:pt x="33" y="0"/>
                    <a:pt x="33" y="0"/>
                    <a:pt x="33" y="0"/>
                  </a:cubicBezTo>
                  <a:cubicBezTo>
                    <a:pt x="33" y="0"/>
                    <a:pt x="35" y="2"/>
                    <a:pt x="33" y="4"/>
                  </a:cubicBezTo>
                  <a:cubicBezTo>
                    <a:pt x="18" y="4"/>
                    <a:pt x="18" y="4"/>
                    <a:pt x="18" y="4"/>
                  </a:cubicBezTo>
                  <a:cubicBezTo>
                    <a:pt x="17" y="4"/>
                    <a:pt x="17" y="4"/>
                    <a:pt x="17" y="4"/>
                  </a:cubicBezTo>
                  <a:cubicBezTo>
                    <a:pt x="2" y="4"/>
                    <a:pt x="2" y="4"/>
                    <a:pt x="2" y="4"/>
                  </a:cubicBezTo>
                  <a:cubicBezTo>
                    <a:pt x="0" y="2"/>
                    <a:pt x="2" y="0"/>
                    <a:pt x="2" y="0"/>
                  </a:cubicBezTo>
                  <a:cubicBezTo>
                    <a:pt x="17" y="0"/>
                    <a:pt x="17" y="0"/>
                    <a:pt x="17" y="0"/>
                  </a:cubicBezTo>
                  <a:lnTo>
                    <a:pt x="18"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2" name="Freeform 1626"/>
            <p:cNvSpPr>
              <a:spLocks/>
            </p:cNvSpPr>
            <p:nvPr/>
          </p:nvSpPr>
          <p:spPr bwMode="auto">
            <a:xfrm>
              <a:off x="4152251" y="2318616"/>
              <a:ext cx="121271" cy="13475"/>
            </a:xfrm>
            <a:custGeom>
              <a:avLst/>
              <a:gdLst>
                <a:gd name="T0" fmla="*/ 18 w 35"/>
                <a:gd name="T1" fmla="*/ 0 h 4"/>
                <a:gd name="T2" fmla="*/ 33 w 35"/>
                <a:gd name="T3" fmla="*/ 0 h 4"/>
                <a:gd name="T4" fmla="*/ 33 w 35"/>
                <a:gd name="T5" fmla="*/ 4 h 4"/>
                <a:gd name="T6" fmla="*/ 18 w 35"/>
                <a:gd name="T7" fmla="*/ 4 h 4"/>
                <a:gd name="T8" fmla="*/ 17 w 35"/>
                <a:gd name="T9" fmla="*/ 4 h 4"/>
                <a:gd name="T10" fmla="*/ 2 w 35"/>
                <a:gd name="T11" fmla="*/ 4 h 4"/>
                <a:gd name="T12" fmla="*/ 2 w 35"/>
                <a:gd name="T13" fmla="*/ 0 h 4"/>
                <a:gd name="T14" fmla="*/ 17 w 35"/>
                <a:gd name="T15" fmla="*/ 0 h 4"/>
                <a:gd name="T16" fmla="*/ 18 w 35"/>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4">
                  <a:moveTo>
                    <a:pt x="18" y="0"/>
                  </a:moveTo>
                  <a:cubicBezTo>
                    <a:pt x="33" y="0"/>
                    <a:pt x="33" y="0"/>
                    <a:pt x="33" y="0"/>
                  </a:cubicBezTo>
                  <a:cubicBezTo>
                    <a:pt x="33" y="0"/>
                    <a:pt x="35" y="3"/>
                    <a:pt x="33" y="4"/>
                  </a:cubicBezTo>
                  <a:cubicBezTo>
                    <a:pt x="18" y="4"/>
                    <a:pt x="18" y="4"/>
                    <a:pt x="18" y="4"/>
                  </a:cubicBezTo>
                  <a:cubicBezTo>
                    <a:pt x="17" y="4"/>
                    <a:pt x="17" y="4"/>
                    <a:pt x="17" y="4"/>
                  </a:cubicBezTo>
                  <a:cubicBezTo>
                    <a:pt x="2" y="4"/>
                    <a:pt x="2" y="4"/>
                    <a:pt x="2" y="4"/>
                  </a:cubicBezTo>
                  <a:cubicBezTo>
                    <a:pt x="0" y="3"/>
                    <a:pt x="2" y="0"/>
                    <a:pt x="2" y="0"/>
                  </a:cubicBezTo>
                  <a:cubicBezTo>
                    <a:pt x="17" y="0"/>
                    <a:pt x="17" y="0"/>
                    <a:pt x="17" y="0"/>
                  </a:cubicBezTo>
                  <a:lnTo>
                    <a:pt x="18"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3" name="Freeform 1627"/>
            <p:cNvSpPr>
              <a:spLocks/>
            </p:cNvSpPr>
            <p:nvPr/>
          </p:nvSpPr>
          <p:spPr bwMode="auto">
            <a:xfrm>
              <a:off x="4078141" y="1998594"/>
              <a:ext cx="269492" cy="313285"/>
            </a:xfrm>
            <a:custGeom>
              <a:avLst/>
              <a:gdLst>
                <a:gd name="T0" fmla="*/ 40 w 79"/>
                <a:gd name="T1" fmla="*/ 0 h 92"/>
                <a:gd name="T2" fmla="*/ 69 w 79"/>
                <a:gd name="T3" fmla="*/ 13 h 92"/>
                <a:gd name="T4" fmla="*/ 79 w 79"/>
                <a:gd name="T5" fmla="*/ 41 h 92"/>
                <a:gd name="T6" fmla="*/ 70 w 79"/>
                <a:gd name="T7" fmla="*/ 60 h 92"/>
                <a:gd name="T8" fmla="*/ 57 w 79"/>
                <a:gd name="T9" fmla="*/ 92 h 92"/>
                <a:gd name="T10" fmla="*/ 40 w 79"/>
                <a:gd name="T11" fmla="*/ 92 h 92"/>
                <a:gd name="T12" fmla="*/ 39 w 79"/>
                <a:gd name="T13" fmla="*/ 92 h 92"/>
                <a:gd name="T14" fmla="*/ 22 w 79"/>
                <a:gd name="T15" fmla="*/ 92 h 92"/>
                <a:gd name="T16" fmla="*/ 9 w 79"/>
                <a:gd name="T17" fmla="*/ 60 h 92"/>
                <a:gd name="T18" fmla="*/ 0 w 79"/>
                <a:gd name="T19" fmla="*/ 41 h 92"/>
                <a:gd name="T20" fmla="*/ 10 w 79"/>
                <a:gd name="T21" fmla="*/ 13 h 92"/>
                <a:gd name="T22" fmla="*/ 39 w 79"/>
                <a:gd name="T23" fmla="*/ 0 h 92"/>
                <a:gd name="T24" fmla="*/ 40 w 79"/>
                <a:gd name="T25"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92">
                  <a:moveTo>
                    <a:pt x="40" y="0"/>
                  </a:moveTo>
                  <a:cubicBezTo>
                    <a:pt x="42" y="0"/>
                    <a:pt x="58" y="1"/>
                    <a:pt x="69" y="13"/>
                  </a:cubicBezTo>
                  <a:cubicBezTo>
                    <a:pt x="76" y="20"/>
                    <a:pt x="79" y="29"/>
                    <a:pt x="79" y="41"/>
                  </a:cubicBezTo>
                  <a:cubicBezTo>
                    <a:pt x="79" y="41"/>
                    <a:pt x="78" y="51"/>
                    <a:pt x="70" y="60"/>
                  </a:cubicBezTo>
                  <a:cubicBezTo>
                    <a:pt x="70" y="60"/>
                    <a:pt x="57" y="75"/>
                    <a:pt x="57" y="92"/>
                  </a:cubicBezTo>
                  <a:cubicBezTo>
                    <a:pt x="40" y="92"/>
                    <a:pt x="40" y="92"/>
                    <a:pt x="40" y="92"/>
                  </a:cubicBezTo>
                  <a:cubicBezTo>
                    <a:pt x="39" y="92"/>
                    <a:pt x="39" y="92"/>
                    <a:pt x="39" y="92"/>
                  </a:cubicBezTo>
                  <a:cubicBezTo>
                    <a:pt x="22" y="92"/>
                    <a:pt x="22" y="92"/>
                    <a:pt x="22" y="92"/>
                  </a:cubicBezTo>
                  <a:cubicBezTo>
                    <a:pt x="22" y="75"/>
                    <a:pt x="9" y="60"/>
                    <a:pt x="9" y="60"/>
                  </a:cubicBezTo>
                  <a:cubicBezTo>
                    <a:pt x="1" y="51"/>
                    <a:pt x="0" y="41"/>
                    <a:pt x="0" y="41"/>
                  </a:cubicBezTo>
                  <a:cubicBezTo>
                    <a:pt x="0" y="29"/>
                    <a:pt x="3" y="20"/>
                    <a:pt x="10" y="13"/>
                  </a:cubicBezTo>
                  <a:cubicBezTo>
                    <a:pt x="21" y="1"/>
                    <a:pt x="38" y="0"/>
                    <a:pt x="39" y="0"/>
                  </a:cubicBezTo>
                  <a:lnTo>
                    <a:pt x="40" y="0"/>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4" name="Freeform 1628"/>
            <p:cNvSpPr>
              <a:spLocks/>
            </p:cNvSpPr>
            <p:nvPr/>
          </p:nvSpPr>
          <p:spPr bwMode="auto">
            <a:xfrm>
              <a:off x="5482865" y="2308509"/>
              <a:ext cx="77480" cy="13475"/>
            </a:xfrm>
            <a:custGeom>
              <a:avLst/>
              <a:gdLst>
                <a:gd name="T0" fmla="*/ 12 w 23"/>
                <a:gd name="T1" fmla="*/ 0 h 4"/>
                <a:gd name="T2" fmla="*/ 22 w 23"/>
                <a:gd name="T3" fmla="*/ 0 h 4"/>
                <a:gd name="T4" fmla="*/ 22 w 23"/>
                <a:gd name="T5" fmla="*/ 3 h 4"/>
                <a:gd name="T6" fmla="*/ 16 w 23"/>
                <a:gd name="T7" fmla="*/ 3 h 4"/>
                <a:gd name="T8" fmla="*/ 16 w 23"/>
                <a:gd name="T9" fmla="*/ 3 h 4"/>
                <a:gd name="T10" fmla="*/ 16 w 23"/>
                <a:gd name="T11" fmla="*/ 3 h 4"/>
                <a:gd name="T12" fmla="*/ 16 w 23"/>
                <a:gd name="T13" fmla="*/ 4 h 4"/>
                <a:gd name="T14" fmla="*/ 14 w 23"/>
                <a:gd name="T15" fmla="*/ 4 h 4"/>
                <a:gd name="T16" fmla="*/ 12 w 23"/>
                <a:gd name="T17" fmla="*/ 4 h 4"/>
                <a:gd name="T18" fmla="*/ 12 w 23"/>
                <a:gd name="T19" fmla="*/ 4 h 4"/>
                <a:gd name="T20" fmla="*/ 9 w 23"/>
                <a:gd name="T21" fmla="*/ 4 h 4"/>
                <a:gd name="T22" fmla="*/ 7 w 23"/>
                <a:gd name="T23" fmla="*/ 4 h 4"/>
                <a:gd name="T24" fmla="*/ 7 w 23"/>
                <a:gd name="T25" fmla="*/ 3 h 4"/>
                <a:gd name="T26" fmla="*/ 7 w 23"/>
                <a:gd name="T27" fmla="*/ 3 h 4"/>
                <a:gd name="T28" fmla="*/ 2 w 23"/>
                <a:gd name="T29" fmla="*/ 3 h 4"/>
                <a:gd name="T30" fmla="*/ 2 w 23"/>
                <a:gd name="T31" fmla="*/ 0 h 4"/>
                <a:gd name="T32" fmla="*/ 12 w 23"/>
                <a:gd name="T3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4">
                  <a:moveTo>
                    <a:pt x="12" y="0"/>
                  </a:moveTo>
                  <a:cubicBezTo>
                    <a:pt x="22" y="0"/>
                    <a:pt x="22" y="0"/>
                    <a:pt x="22" y="0"/>
                  </a:cubicBezTo>
                  <a:cubicBezTo>
                    <a:pt x="22" y="0"/>
                    <a:pt x="23" y="2"/>
                    <a:pt x="22" y="3"/>
                  </a:cubicBezTo>
                  <a:cubicBezTo>
                    <a:pt x="16" y="3"/>
                    <a:pt x="16" y="3"/>
                    <a:pt x="16" y="3"/>
                  </a:cubicBezTo>
                  <a:cubicBezTo>
                    <a:pt x="16" y="3"/>
                    <a:pt x="16" y="3"/>
                    <a:pt x="16" y="3"/>
                  </a:cubicBezTo>
                  <a:cubicBezTo>
                    <a:pt x="16" y="3"/>
                    <a:pt x="16" y="3"/>
                    <a:pt x="16" y="3"/>
                  </a:cubicBezTo>
                  <a:cubicBezTo>
                    <a:pt x="16" y="3"/>
                    <a:pt x="16" y="3"/>
                    <a:pt x="16" y="4"/>
                  </a:cubicBezTo>
                  <a:cubicBezTo>
                    <a:pt x="16" y="4"/>
                    <a:pt x="15" y="4"/>
                    <a:pt x="14" y="4"/>
                  </a:cubicBezTo>
                  <a:cubicBezTo>
                    <a:pt x="12" y="4"/>
                    <a:pt x="12" y="4"/>
                    <a:pt x="12" y="4"/>
                  </a:cubicBezTo>
                  <a:cubicBezTo>
                    <a:pt x="12" y="4"/>
                    <a:pt x="12" y="4"/>
                    <a:pt x="12" y="4"/>
                  </a:cubicBezTo>
                  <a:cubicBezTo>
                    <a:pt x="9" y="4"/>
                    <a:pt x="9" y="4"/>
                    <a:pt x="9" y="4"/>
                  </a:cubicBezTo>
                  <a:cubicBezTo>
                    <a:pt x="8" y="4"/>
                    <a:pt x="8" y="4"/>
                    <a:pt x="7" y="4"/>
                  </a:cubicBezTo>
                  <a:cubicBezTo>
                    <a:pt x="7" y="3"/>
                    <a:pt x="7" y="3"/>
                    <a:pt x="7" y="3"/>
                  </a:cubicBezTo>
                  <a:cubicBezTo>
                    <a:pt x="7" y="3"/>
                    <a:pt x="7" y="3"/>
                    <a:pt x="7" y="3"/>
                  </a:cubicBezTo>
                  <a:cubicBezTo>
                    <a:pt x="2" y="3"/>
                    <a:pt x="2" y="3"/>
                    <a:pt x="2" y="3"/>
                  </a:cubicBezTo>
                  <a:cubicBezTo>
                    <a:pt x="0" y="2"/>
                    <a:pt x="1" y="0"/>
                    <a:pt x="2" y="0"/>
                  </a:cubicBezTo>
                  <a:cubicBezTo>
                    <a:pt x="12" y="0"/>
                    <a:pt x="12" y="0"/>
                    <a:pt x="12" y="0"/>
                  </a:cubicBez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5" name="Freeform 1629"/>
            <p:cNvSpPr>
              <a:spLocks/>
            </p:cNvSpPr>
            <p:nvPr/>
          </p:nvSpPr>
          <p:spPr bwMode="auto">
            <a:xfrm>
              <a:off x="5482865" y="2295035"/>
              <a:ext cx="77480" cy="10107"/>
            </a:xfrm>
            <a:custGeom>
              <a:avLst/>
              <a:gdLst>
                <a:gd name="T0" fmla="*/ 12 w 23"/>
                <a:gd name="T1" fmla="*/ 0 h 3"/>
                <a:gd name="T2" fmla="*/ 22 w 23"/>
                <a:gd name="T3" fmla="*/ 0 h 3"/>
                <a:gd name="T4" fmla="*/ 22 w 23"/>
                <a:gd name="T5" fmla="*/ 3 h 3"/>
                <a:gd name="T6" fmla="*/ 12 w 23"/>
                <a:gd name="T7" fmla="*/ 3 h 3"/>
                <a:gd name="T8" fmla="*/ 12 w 23"/>
                <a:gd name="T9" fmla="*/ 3 h 3"/>
                <a:gd name="T10" fmla="*/ 2 w 23"/>
                <a:gd name="T11" fmla="*/ 3 h 3"/>
                <a:gd name="T12" fmla="*/ 2 w 23"/>
                <a:gd name="T13" fmla="*/ 0 h 3"/>
                <a:gd name="T14" fmla="*/ 12 w 23"/>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12" y="0"/>
                  </a:moveTo>
                  <a:cubicBezTo>
                    <a:pt x="22" y="0"/>
                    <a:pt x="22" y="0"/>
                    <a:pt x="22" y="0"/>
                  </a:cubicBezTo>
                  <a:cubicBezTo>
                    <a:pt x="22" y="0"/>
                    <a:pt x="23" y="2"/>
                    <a:pt x="22" y="3"/>
                  </a:cubicBezTo>
                  <a:cubicBezTo>
                    <a:pt x="12" y="3"/>
                    <a:pt x="12" y="3"/>
                    <a:pt x="12" y="3"/>
                  </a:cubicBezTo>
                  <a:cubicBezTo>
                    <a:pt x="12" y="3"/>
                    <a:pt x="12" y="3"/>
                    <a:pt x="12" y="3"/>
                  </a:cubicBezTo>
                  <a:cubicBezTo>
                    <a:pt x="2" y="3"/>
                    <a:pt x="2" y="3"/>
                    <a:pt x="2" y="3"/>
                  </a:cubicBezTo>
                  <a:cubicBezTo>
                    <a:pt x="0" y="2"/>
                    <a:pt x="1" y="0"/>
                    <a:pt x="2" y="0"/>
                  </a:cubicBezTo>
                  <a:cubicBezTo>
                    <a:pt x="12" y="0"/>
                    <a:pt x="12" y="0"/>
                    <a:pt x="12" y="0"/>
                  </a:cubicBez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6" name="Freeform 1630"/>
            <p:cNvSpPr>
              <a:spLocks/>
            </p:cNvSpPr>
            <p:nvPr/>
          </p:nvSpPr>
          <p:spPr bwMode="auto">
            <a:xfrm>
              <a:off x="5482865" y="2281560"/>
              <a:ext cx="77480" cy="10107"/>
            </a:xfrm>
            <a:custGeom>
              <a:avLst/>
              <a:gdLst>
                <a:gd name="T0" fmla="*/ 12 w 23"/>
                <a:gd name="T1" fmla="*/ 0 h 3"/>
                <a:gd name="T2" fmla="*/ 22 w 23"/>
                <a:gd name="T3" fmla="*/ 0 h 3"/>
                <a:gd name="T4" fmla="*/ 22 w 23"/>
                <a:gd name="T5" fmla="*/ 3 h 3"/>
                <a:gd name="T6" fmla="*/ 12 w 23"/>
                <a:gd name="T7" fmla="*/ 3 h 3"/>
                <a:gd name="T8" fmla="*/ 12 w 23"/>
                <a:gd name="T9" fmla="*/ 3 h 3"/>
                <a:gd name="T10" fmla="*/ 2 w 23"/>
                <a:gd name="T11" fmla="*/ 3 h 3"/>
                <a:gd name="T12" fmla="*/ 2 w 23"/>
                <a:gd name="T13" fmla="*/ 0 h 3"/>
                <a:gd name="T14" fmla="*/ 12 w 23"/>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12" y="0"/>
                  </a:moveTo>
                  <a:cubicBezTo>
                    <a:pt x="22" y="0"/>
                    <a:pt x="22" y="0"/>
                    <a:pt x="22" y="0"/>
                  </a:cubicBezTo>
                  <a:cubicBezTo>
                    <a:pt x="22" y="0"/>
                    <a:pt x="23" y="1"/>
                    <a:pt x="22" y="3"/>
                  </a:cubicBezTo>
                  <a:cubicBezTo>
                    <a:pt x="12" y="3"/>
                    <a:pt x="12" y="3"/>
                    <a:pt x="12" y="3"/>
                  </a:cubicBezTo>
                  <a:cubicBezTo>
                    <a:pt x="12" y="3"/>
                    <a:pt x="12" y="3"/>
                    <a:pt x="12" y="3"/>
                  </a:cubicBezTo>
                  <a:cubicBezTo>
                    <a:pt x="2" y="3"/>
                    <a:pt x="2" y="3"/>
                    <a:pt x="2" y="3"/>
                  </a:cubicBezTo>
                  <a:cubicBezTo>
                    <a:pt x="0" y="1"/>
                    <a:pt x="1" y="0"/>
                    <a:pt x="2" y="0"/>
                  </a:cubicBezTo>
                  <a:cubicBezTo>
                    <a:pt x="12" y="0"/>
                    <a:pt x="12" y="0"/>
                    <a:pt x="12" y="0"/>
                  </a:cubicBez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7" name="Freeform 1631"/>
            <p:cNvSpPr>
              <a:spLocks/>
            </p:cNvSpPr>
            <p:nvPr/>
          </p:nvSpPr>
          <p:spPr bwMode="auto">
            <a:xfrm>
              <a:off x="5435704" y="2072704"/>
              <a:ext cx="175170" cy="202119"/>
            </a:xfrm>
            <a:custGeom>
              <a:avLst/>
              <a:gdLst>
                <a:gd name="T0" fmla="*/ 26 w 51"/>
                <a:gd name="T1" fmla="*/ 0 h 59"/>
                <a:gd name="T2" fmla="*/ 45 w 51"/>
                <a:gd name="T3" fmla="*/ 8 h 59"/>
                <a:gd name="T4" fmla="*/ 51 w 51"/>
                <a:gd name="T5" fmla="*/ 27 h 59"/>
                <a:gd name="T6" fmla="*/ 45 w 51"/>
                <a:gd name="T7" fmla="*/ 39 h 59"/>
                <a:gd name="T8" fmla="*/ 37 w 51"/>
                <a:gd name="T9" fmla="*/ 59 h 59"/>
                <a:gd name="T10" fmla="*/ 26 w 51"/>
                <a:gd name="T11" fmla="*/ 59 h 59"/>
                <a:gd name="T12" fmla="*/ 26 w 51"/>
                <a:gd name="T13" fmla="*/ 59 h 59"/>
                <a:gd name="T14" fmla="*/ 14 w 51"/>
                <a:gd name="T15" fmla="*/ 59 h 59"/>
                <a:gd name="T16" fmla="*/ 6 w 51"/>
                <a:gd name="T17" fmla="*/ 39 h 59"/>
                <a:gd name="T18" fmla="*/ 0 w 51"/>
                <a:gd name="T19" fmla="*/ 27 h 59"/>
                <a:gd name="T20" fmla="*/ 6 w 51"/>
                <a:gd name="T21" fmla="*/ 8 h 59"/>
                <a:gd name="T22" fmla="*/ 26 w 51"/>
                <a:gd name="T23"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59">
                  <a:moveTo>
                    <a:pt x="26" y="0"/>
                  </a:moveTo>
                  <a:cubicBezTo>
                    <a:pt x="27" y="0"/>
                    <a:pt x="38" y="1"/>
                    <a:pt x="45" y="8"/>
                  </a:cubicBezTo>
                  <a:cubicBezTo>
                    <a:pt x="49" y="13"/>
                    <a:pt x="51" y="19"/>
                    <a:pt x="51" y="27"/>
                  </a:cubicBezTo>
                  <a:cubicBezTo>
                    <a:pt x="51" y="27"/>
                    <a:pt x="51" y="33"/>
                    <a:pt x="45" y="39"/>
                  </a:cubicBezTo>
                  <a:cubicBezTo>
                    <a:pt x="45" y="39"/>
                    <a:pt x="37" y="49"/>
                    <a:pt x="37" y="59"/>
                  </a:cubicBezTo>
                  <a:cubicBezTo>
                    <a:pt x="26" y="59"/>
                    <a:pt x="26" y="59"/>
                    <a:pt x="26" y="59"/>
                  </a:cubicBezTo>
                  <a:cubicBezTo>
                    <a:pt x="26" y="59"/>
                    <a:pt x="26" y="59"/>
                    <a:pt x="26" y="59"/>
                  </a:cubicBezTo>
                  <a:cubicBezTo>
                    <a:pt x="14" y="59"/>
                    <a:pt x="14" y="59"/>
                    <a:pt x="14" y="59"/>
                  </a:cubicBezTo>
                  <a:cubicBezTo>
                    <a:pt x="14" y="49"/>
                    <a:pt x="6" y="39"/>
                    <a:pt x="6" y="39"/>
                  </a:cubicBezTo>
                  <a:cubicBezTo>
                    <a:pt x="0" y="33"/>
                    <a:pt x="0" y="27"/>
                    <a:pt x="0" y="27"/>
                  </a:cubicBezTo>
                  <a:cubicBezTo>
                    <a:pt x="0" y="19"/>
                    <a:pt x="2" y="13"/>
                    <a:pt x="6" y="8"/>
                  </a:cubicBezTo>
                  <a:cubicBezTo>
                    <a:pt x="13" y="1"/>
                    <a:pt x="24" y="0"/>
                    <a:pt x="26" y="0"/>
                  </a:cubicBez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8" name="Freeform 1632"/>
            <p:cNvSpPr>
              <a:spLocks/>
            </p:cNvSpPr>
            <p:nvPr/>
          </p:nvSpPr>
          <p:spPr bwMode="auto">
            <a:xfrm>
              <a:off x="6560832" y="2419676"/>
              <a:ext cx="90955" cy="16844"/>
            </a:xfrm>
            <a:custGeom>
              <a:avLst/>
              <a:gdLst>
                <a:gd name="T0" fmla="*/ 14 w 27"/>
                <a:gd name="T1" fmla="*/ 0 h 5"/>
                <a:gd name="T2" fmla="*/ 26 w 27"/>
                <a:gd name="T3" fmla="*/ 0 h 5"/>
                <a:gd name="T4" fmla="*/ 26 w 27"/>
                <a:gd name="T5" fmla="*/ 3 h 5"/>
                <a:gd name="T6" fmla="*/ 20 w 27"/>
                <a:gd name="T7" fmla="*/ 3 h 5"/>
                <a:gd name="T8" fmla="*/ 19 w 27"/>
                <a:gd name="T9" fmla="*/ 3 h 5"/>
                <a:gd name="T10" fmla="*/ 19 w 27"/>
                <a:gd name="T11" fmla="*/ 4 h 5"/>
                <a:gd name="T12" fmla="*/ 19 w 27"/>
                <a:gd name="T13" fmla="*/ 5 h 5"/>
                <a:gd name="T14" fmla="*/ 17 w 27"/>
                <a:gd name="T15" fmla="*/ 5 h 5"/>
                <a:gd name="T16" fmla="*/ 14 w 27"/>
                <a:gd name="T17" fmla="*/ 5 h 5"/>
                <a:gd name="T18" fmla="*/ 13 w 27"/>
                <a:gd name="T19" fmla="*/ 5 h 5"/>
                <a:gd name="T20" fmla="*/ 10 w 27"/>
                <a:gd name="T21" fmla="*/ 5 h 5"/>
                <a:gd name="T22" fmla="*/ 8 w 27"/>
                <a:gd name="T23" fmla="*/ 5 h 5"/>
                <a:gd name="T24" fmla="*/ 8 w 27"/>
                <a:gd name="T25" fmla="*/ 4 h 5"/>
                <a:gd name="T26" fmla="*/ 8 w 27"/>
                <a:gd name="T27" fmla="*/ 3 h 5"/>
                <a:gd name="T28" fmla="*/ 1 w 27"/>
                <a:gd name="T29" fmla="*/ 3 h 5"/>
                <a:gd name="T30" fmla="*/ 1 w 27"/>
                <a:gd name="T31" fmla="*/ 0 h 5"/>
                <a:gd name="T32" fmla="*/ 13 w 27"/>
                <a:gd name="T33" fmla="*/ 0 h 5"/>
                <a:gd name="T34" fmla="*/ 14 w 27"/>
                <a:gd name="T3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5">
                  <a:moveTo>
                    <a:pt x="14" y="0"/>
                  </a:moveTo>
                  <a:cubicBezTo>
                    <a:pt x="26" y="0"/>
                    <a:pt x="26" y="0"/>
                    <a:pt x="26" y="0"/>
                  </a:cubicBezTo>
                  <a:cubicBezTo>
                    <a:pt x="26" y="0"/>
                    <a:pt x="27" y="2"/>
                    <a:pt x="26" y="3"/>
                  </a:cubicBezTo>
                  <a:cubicBezTo>
                    <a:pt x="20" y="3"/>
                    <a:pt x="20" y="3"/>
                    <a:pt x="20" y="3"/>
                  </a:cubicBezTo>
                  <a:cubicBezTo>
                    <a:pt x="19" y="3"/>
                    <a:pt x="19" y="3"/>
                    <a:pt x="19" y="3"/>
                  </a:cubicBezTo>
                  <a:cubicBezTo>
                    <a:pt x="19" y="4"/>
                    <a:pt x="19" y="4"/>
                    <a:pt x="19" y="4"/>
                  </a:cubicBezTo>
                  <a:cubicBezTo>
                    <a:pt x="19" y="4"/>
                    <a:pt x="19" y="4"/>
                    <a:pt x="19" y="5"/>
                  </a:cubicBezTo>
                  <a:cubicBezTo>
                    <a:pt x="18" y="5"/>
                    <a:pt x="18" y="5"/>
                    <a:pt x="17" y="5"/>
                  </a:cubicBezTo>
                  <a:cubicBezTo>
                    <a:pt x="14" y="5"/>
                    <a:pt x="14" y="5"/>
                    <a:pt x="14" y="5"/>
                  </a:cubicBezTo>
                  <a:cubicBezTo>
                    <a:pt x="13" y="5"/>
                    <a:pt x="13" y="5"/>
                    <a:pt x="13" y="5"/>
                  </a:cubicBezTo>
                  <a:cubicBezTo>
                    <a:pt x="10" y="5"/>
                    <a:pt x="10" y="5"/>
                    <a:pt x="10" y="5"/>
                  </a:cubicBezTo>
                  <a:cubicBezTo>
                    <a:pt x="9" y="5"/>
                    <a:pt x="9" y="5"/>
                    <a:pt x="8" y="5"/>
                  </a:cubicBezTo>
                  <a:cubicBezTo>
                    <a:pt x="8" y="4"/>
                    <a:pt x="8" y="4"/>
                    <a:pt x="8" y="4"/>
                  </a:cubicBezTo>
                  <a:cubicBezTo>
                    <a:pt x="8" y="3"/>
                    <a:pt x="8" y="3"/>
                    <a:pt x="8" y="3"/>
                  </a:cubicBezTo>
                  <a:cubicBezTo>
                    <a:pt x="1" y="3"/>
                    <a:pt x="1" y="3"/>
                    <a:pt x="1" y="3"/>
                  </a:cubicBezTo>
                  <a:cubicBezTo>
                    <a:pt x="0" y="2"/>
                    <a:pt x="1" y="0"/>
                    <a:pt x="1" y="0"/>
                  </a:cubicBezTo>
                  <a:cubicBezTo>
                    <a:pt x="13" y="0"/>
                    <a:pt x="13" y="0"/>
                    <a:pt x="13" y="0"/>
                  </a:cubicBezTo>
                  <a:lnTo>
                    <a:pt x="14"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9" name="Freeform 1633"/>
            <p:cNvSpPr>
              <a:spLocks/>
            </p:cNvSpPr>
            <p:nvPr/>
          </p:nvSpPr>
          <p:spPr bwMode="auto">
            <a:xfrm>
              <a:off x="6560832" y="2402831"/>
              <a:ext cx="90955" cy="13475"/>
            </a:xfrm>
            <a:custGeom>
              <a:avLst/>
              <a:gdLst>
                <a:gd name="T0" fmla="*/ 14 w 27"/>
                <a:gd name="T1" fmla="*/ 0 h 4"/>
                <a:gd name="T2" fmla="*/ 26 w 27"/>
                <a:gd name="T3" fmla="*/ 0 h 4"/>
                <a:gd name="T4" fmla="*/ 26 w 27"/>
                <a:gd name="T5" fmla="*/ 4 h 4"/>
                <a:gd name="T6" fmla="*/ 14 w 27"/>
                <a:gd name="T7" fmla="*/ 4 h 4"/>
                <a:gd name="T8" fmla="*/ 13 w 27"/>
                <a:gd name="T9" fmla="*/ 4 h 4"/>
                <a:gd name="T10" fmla="*/ 1 w 27"/>
                <a:gd name="T11" fmla="*/ 4 h 4"/>
                <a:gd name="T12" fmla="*/ 1 w 27"/>
                <a:gd name="T13" fmla="*/ 0 h 4"/>
                <a:gd name="T14" fmla="*/ 13 w 27"/>
                <a:gd name="T15" fmla="*/ 0 h 4"/>
                <a:gd name="T16" fmla="*/ 14 w 27"/>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4">
                  <a:moveTo>
                    <a:pt x="14" y="0"/>
                  </a:moveTo>
                  <a:cubicBezTo>
                    <a:pt x="26" y="0"/>
                    <a:pt x="26" y="0"/>
                    <a:pt x="26" y="0"/>
                  </a:cubicBezTo>
                  <a:cubicBezTo>
                    <a:pt x="26" y="1"/>
                    <a:pt x="27" y="2"/>
                    <a:pt x="26" y="4"/>
                  </a:cubicBezTo>
                  <a:cubicBezTo>
                    <a:pt x="14" y="4"/>
                    <a:pt x="14" y="4"/>
                    <a:pt x="14" y="4"/>
                  </a:cubicBezTo>
                  <a:cubicBezTo>
                    <a:pt x="13" y="4"/>
                    <a:pt x="13" y="4"/>
                    <a:pt x="13" y="4"/>
                  </a:cubicBezTo>
                  <a:cubicBezTo>
                    <a:pt x="1" y="4"/>
                    <a:pt x="1" y="4"/>
                    <a:pt x="1" y="4"/>
                  </a:cubicBezTo>
                  <a:cubicBezTo>
                    <a:pt x="0" y="2"/>
                    <a:pt x="1" y="1"/>
                    <a:pt x="1" y="0"/>
                  </a:cubicBezTo>
                  <a:cubicBezTo>
                    <a:pt x="13" y="0"/>
                    <a:pt x="13" y="0"/>
                    <a:pt x="13" y="0"/>
                  </a:cubicBezTo>
                  <a:lnTo>
                    <a:pt x="14"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0" name="Freeform 1634"/>
            <p:cNvSpPr>
              <a:spLocks/>
            </p:cNvSpPr>
            <p:nvPr/>
          </p:nvSpPr>
          <p:spPr bwMode="auto">
            <a:xfrm>
              <a:off x="6560832" y="2385989"/>
              <a:ext cx="90955" cy="13475"/>
            </a:xfrm>
            <a:custGeom>
              <a:avLst/>
              <a:gdLst>
                <a:gd name="T0" fmla="*/ 14 w 27"/>
                <a:gd name="T1" fmla="*/ 0 h 4"/>
                <a:gd name="T2" fmla="*/ 26 w 27"/>
                <a:gd name="T3" fmla="*/ 0 h 4"/>
                <a:gd name="T4" fmla="*/ 26 w 27"/>
                <a:gd name="T5" fmla="*/ 4 h 4"/>
                <a:gd name="T6" fmla="*/ 14 w 27"/>
                <a:gd name="T7" fmla="*/ 4 h 4"/>
                <a:gd name="T8" fmla="*/ 13 w 27"/>
                <a:gd name="T9" fmla="*/ 4 h 4"/>
                <a:gd name="T10" fmla="*/ 1 w 27"/>
                <a:gd name="T11" fmla="*/ 4 h 4"/>
                <a:gd name="T12" fmla="*/ 1 w 27"/>
                <a:gd name="T13" fmla="*/ 0 h 4"/>
                <a:gd name="T14" fmla="*/ 13 w 27"/>
                <a:gd name="T15" fmla="*/ 0 h 4"/>
                <a:gd name="T16" fmla="*/ 14 w 27"/>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4">
                  <a:moveTo>
                    <a:pt x="14" y="0"/>
                  </a:moveTo>
                  <a:cubicBezTo>
                    <a:pt x="26" y="0"/>
                    <a:pt x="26" y="0"/>
                    <a:pt x="26" y="0"/>
                  </a:cubicBezTo>
                  <a:cubicBezTo>
                    <a:pt x="26" y="0"/>
                    <a:pt x="27" y="2"/>
                    <a:pt x="26" y="4"/>
                  </a:cubicBezTo>
                  <a:cubicBezTo>
                    <a:pt x="14" y="4"/>
                    <a:pt x="14" y="4"/>
                    <a:pt x="14" y="4"/>
                  </a:cubicBezTo>
                  <a:cubicBezTo>
                    <a:pt x="13" y="4"/>
                    <a:pt x="13" y="4"/>
                    <a:pt x="13" y="4"/>
                  </a:cubicBezTo>
                  <a:cubicBezTo>
                    <a:pt x="1" y="4"/>
                    <a:pt x="1" y="4"/>
                    <a:pt x="1" y="4"/>
                  </a:cubicBezTo>
                  <a:cubicBezTo>
                    <a:pt x="0" y="2"/>
                    <a:pt x="1" y="0"/>
                    <a:pt x="1" y="0"/>
                  </a:cubicBezTo>
                  <a:cubicBezTo>
                    <a:pt x="13" y="0"/>
                    <a:pt x="13" y="0"/>
                    <a:pt x="13" y="0"/>
                  </a:cubicBezTo>
                  <a:lnTo>
                    <a:pt x="14"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1" name="Freeform 1635"/>
            <p:cNvSpPr>
              <a:spLocks/>
            </p:cNvSpPr>
            <p:nvPr/>
          </p:nvSpPr>
          <p:spPr bwMode="auto">
            <a:xfrm>
              <a:off x="6503566" y="2133340"/>
              <a:ext cx="208856" cy="245912"/>
            </a:xfrm>
            <a:custGeom>
              <a:avLst/>
              <a:gdLst>
                <a:gd name="T0" fmla="*/ 31 w 62"/>
                <a:gd name="T1" fmla="*/ 0 h 72"/>
                <a:gd name="T2" fmla="*/ 54 w 62"/>
                <a:gd name="T3" fmla="*/ 10 h 72"/>
                <a:gd name="T4" fmla="*/ 61 w 62"/>
                <a:gd name="T5" fmla="*/ 32 h 72"/>
                <a:gd name="T6" fmla="*/ 55 w 62"/>
                <a:gd name="T7" fmla="*/ 47 h 72"/>
                <a:gd name="T8" fmla="*/ 44 w 62"/>
                <a:gd name="T9" fmla="*/ 72 h 72"/>
                <a:gd name="T10" fmla="*/ 31 w 62"/>
                <a:gd name="T11" fmla="*/ 72 h 72"/>
                <a:gd name="T12" fmla="*/ 30 w 62"/>
                <a:gd name="T13" fmla="*/ 72 h 72"/>
                <a:gd name="T14" fmla="*/ 17 w 62"/>
                <a:gd name="T15" fmla="*/ 72 h 72"/>
                <a:gd name="T16" fmla="*/ 6 w 62"/>
                <a:gd name="T17" fmla="*/ 47 h 72"/>
                <a:gd name="T18" fmla="*/ 0 w 62"/>
                <a:gd name="T19" fmla="*/ 32 h 72"/>
                <a:gd name="T20" fmla="*/ 7 w 62"/>
                <a:gd name="T21" fmla="*/ 10 h 72"/>
                <a:gd name="T22" fmla="*/ 30 w 62"/>
                <a:gd name="T23" fmla="*/ 0 h 72"/>
                <a:gd name="T24" fmla="*/ 31 w 62"/>
                <a:gd name="T2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72">
                  <a:moveTo>
                    <a:pt x="31" y="0"/>
                  </a:moveTo>
                  <a:cubicBezTo>
                    <a:pt x="32" y="0"/>
                    <a:pt x="45" y="1"/>
                    <a:pt x="54" y="10"/>
                  </a:cubicBezTo>
                  <a:cubicBezTo>
                    <a:pt x="59" y="15"/>
                    <a:pt x="62" y="23"/>
                    <a:pt x="61" y="32"/>
                  </a:cubicBezTo>
                  <a:cubicBezTo>
                    <a:pt x="61" y="32"/>
                    <a:pt x="61" y="40"/>
                    <a:pt x="55" y="47"/>
                  </a:cubicBezTo>
                  <a:cubicBezTo>
                    <a:pt x="55" y="48"/>
                    <a:pt x="44" y="59"/>
                    <a:pt x="44" y="72"/>
                  </a:cubicBezTo>
                  <a:cubicBezTo>
                    <a:pt x="31" y="72"/>
                    <a:pt x="31" y="72"/>
                    <a:pt x="31" y="72"/>
                  </a:cubicBezTo>
                  <a:cubicBezTo>
                    <a:pt x="30" y="72"/>
                    <a:pt x="30" y="72"/>
                    <a:pt x="30" y="72"/>
                  </a:cubicBezTo>
                  <a:cubicBezTo>
                    <a:pt x="17" y="72"/>
                    <a:pt x="17" y="72"/>
                    <a:pt x="17" y="72"/>
                  </a:cubicBezTo>
                  <a:cubicBezTo>
                    <a:pt x="17" y="59"/>
                    <a:pt x="7" y="48"/>
                    <a:pt x="6" y="47"/>
                  </a:cubicBezTo>
                  <a:cubicBezTo>
                    <a:pt x="0" y="40"/>
                    <a:pt x="0" y="32"/>
                    <a:pt x="0" y="32"/>
                  </a:cubicBezTo>
                  <a:cubicBezTo>
                    <a:pt x="0" y="23"/>
                    <a:pt x="2" y="15"/>
                    <a:pt x="7" y="10"/>
                  </a:cubicBezTo>
                  <a:cubicBezTo>
                    <a:pt x="16" y="1"/>
                    <a:pt x="29" y="0"/>
                    <a:pt x="30" y="0"/>
                  </a:cubicBezTo>
                  <a:lnTo>
                    <a:pt x="31" y="0"/>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2" name="Rectangle 1636"/>
            <p:cNvSpPr>
              <a:spLocks noChangeArrowheads="1"/>
            </p:cNvSpPr>
            <p:nvPr/>
          </p:nvSpPr>
          <p:spPr bwMode="auto">
            <a:xfrm>
              <a:off x="4192675" y="1873955"/>
              <a:ext cx="16844" cy="97692"/>
            </a:xfrm>
            <a:prstGeom prst="rect">
              <a:avLst/>
            </a:prstGeom>
            <a:solidFill>
              <a:srgbClr val="FFE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3" name="Freeform 1637"/>
            <p:cNvSpPr>
              <a:spLocks/>
            </p:cNvSpPr>
            <p:nvPr/>
          </p:nvSpPr>
          <p:spPr bwMode="auto">
            <a:xfrm>
              <a:off x="4098353" y="1894167"/>
              <a:ext cx="50531" cy="94322"/>
            </a:xfrm>
            <a:custGeom>
              <a:avLst/>
              <a:gdLst>
                <a:gd name="T0" fmla="*/ 15 w 15"/>
                <a:gd name="T1" fmla="*/ 26 h 28"/>
                <a:gd name="T2" fmla="*/ 11 w 15"/>
                <a:gd name="T3" fmla="*/ 28 h 28"/>
                <a:gd name="T4" fmla="*/ 0 w 15"/>
                <a:gd name="T5" fmla="*/ 2 h 28"/>
                <a:gd name="T6" fmla="*/ 3 w 15"/>
                <a:gd name="T7" fmla="*/ 0 h 28"/>
                <a:gd name="T8" fmla="*/ 15 w 15"/>
                <a:gd name="T9" fmla="*/ 26 h 28"/>
              </a:gdLst>
              <a:ahLst/>
              <a:cxnLst>
                <a:cxn ang="0">
                  <a:pos x="T0" y="T1"/>
                </a:cxn>
                <a:cxn ang="0">
                  <a:pos x="T2" y="T3"/>
                </a:cxn>
                <a:cxn ang="0">
                  <a:pos x="T4" y="T5"/>
                </a:cxn>
                <a:cxn ang="0">
                  <a:pos x="T6" y="T7"/>
                </a:cxn>
                <a:cxn ang="0">
                  <a:pos x="T8" y="T9"/>
                </a:cxn>
              </a:cxnLst>
              <a:rect l="0" t="0" r="r" b="b"/>
              <a:pathLst>
                <a:path w="15" h="28">
                  <a:moveTo>
                    <a:pt x="15" y="26"/>
                  </a:moveTo>
                  <a:lnTo>
                    <a:pt x="11" y="28"/>
                  </a:lnTo>
                  <a:lnTo>
                    <a:pt x="0" y="2"/>
                  </a:lnTo>
                  <a:lnTo>
                    <a:pt x="3" y="0"/>
                  </a:lnTo>
                  <a:lnTo>
                    <a:pt x="15" y="26"/>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4" name="Freeform 1638"/>
            <p:cNvSpPr>
              <a:spLocks/>
            </p:cNvSpPr>
            <p:nvPr/>
          </p:nvSpPr>
          <p:spPr bwMode="auto">
            <a:xfrm>
              <a:off x="4253311" y="1900904"/>
              <a:ext cx="70743" cy="84217"/>
            </a:xfrm>
            <a:custGeom>
              <a:avLst/>
              <a:gdLst>
                <a:gd name="T0" fmla="*/ 3 w 21"/>
                <a:gd name="T1" fmla="*/ 25 h 25"/>
                <a:gd name="T2" fmla="*/ 0 w 21"/>
                <a:gd name="T3" fmla="*/ 22 h 25"/>
                <a:gd name="T4" fmla="*/ 18 w 21"/>
                <a:gd name="T5" fmla="*/ 0 h 25"/>
                <a:gd name="T6" fmla="*/ 21 w 21"/>
                <a:gd name="T7" fmla="*/ 3 h 25"/>
                <a:gd name="T8" fmla="*/ 3 w 21"/>
                <a:gd name="T9" fmla="*/ 25 h 25"/>
              </a:gdLst>
              <a:ahLst/>
              <a:cxnLst>
                <a:cxn ang="0">
                  <a:pos x="T0" y="T1"/>
                </a:cxn>
                <a:cxn ang="0">
                  <a:pos x="T2" y="T3"/>
                </a:cxn>
                <a:cxn ang="0">
                  <a:pos x="T4" y="T5"/>
                </a:cxn>
                <a:cxn ang="0">
                  <a:pos x="T6" y="T7"/>
                </a:cxn>
                <a:cxn ang="0">
                  <a:pos x="T8" y="T9"/>
                </a:cxn>
              </a:cxnLst>
              <a:rect l="0" t="0" r="r" b="b"/>
              <a:pathLst>
                <a:path w="21" h="25">
                  <a:moveTo>
                    <a:pt x="3" y="25"/>
                  </a:moveTo>
                  <a:lnTo>
                    <a:pt x="0" y="22"/>
                  </a:lnTo>
                  <a:lnTo>
                    <a:pt x="18" y="0"/>
                  </a:lnTo>
                  <a:lnTo>
                    <a:pt x="21" y="3"/>
                  </a:lnTo>
                  <a:lnTo>
                    <a:pt x="3" y="25"/>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5" name="Rectangle 1639"/>
            <p:cNvSpPr>
              <a:spLocks noChangeArrowheads="1"/>
            </p:cNvSpPr>
            <p:nvPr/>
          </p:nvSpPr>
          <p:spPr bwMode="auto">
            <a:xfrm>
              <a:off x="5503077" y="1958170"/>
              <a:ext cx="13475" cy="94322"/>
            </a:xfrm>
            <a:prstGeom prst="rect">
              <a:avLst/>
            </a:prstGeom>
            <a:solidFill>
              <a:srgbClr val="FFE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6" name="Freeform 1640"/>
            <p:cNvSpPr>
              <a:spLocks/>
            </p:cNvSpPr>
            <p:nvPr/>
          </p:nvSpPr>
          <p:spPr bwMode="auto">
            <a:xfrm>
              <a:off x="5408755" y="1978382"/>
              <a:ext cx="50531" cy="90955"/>
            </a:xfrm>
            <a:custGeom>
              <a:avLst/>
              <a:gdLst>
                <a:gd name="T0" fmla="*/ 15 w 15"/>
                <a:gd name="T1" fmla="*/ 25 h 27"/>
                <a:gd name="T2" fmla="*/ 11 w 15"/>
                <a:gd name="T3" fmla="*/ 27 h 27"/>
                <a:gd name="T4" fmla="*/ 0 w 15"/>
                <a:gd name="T5" fmla="*/ 2 h 27"/>
                <a:gd name="T6" fmla="*/ 3 w 15"/>
                <a:gd name="T7" fmla="*/ 0 h 27"/>
                <a:gd name="T8" fmla="*/ 15 w 15"/>
                <a:gd name="T9" fmla="*/ 25 h 27"/>
              </a:gdLst>
              <a:ahLst/>
              <a:cxnLst>
                <a:cxn ang="0">
                  <a:pos x="T0" y="T1"/>
                </a:cxn>
                <a:cxn ang="0">
                  <a:pos x="T2" y="T3"/>
                </a:cxn>
                <a:cxn ang="0">
                  <a:pos x="T4" y="T5"/>
                </a:cxn>
                <a:cxn ang="0">
                  <a:pos x="T6" y="T7"/>
                </a:cxn>
                <a:cxn ang="0">
                  <a:pos x="T8" y="T9"/>
                </a:cxn>
              </a:cxnLst>
              <a:rect l="0" t="0" r="r" b="b"/>
              <a:pathLst>
                <a:path w="15" h="27">
                  <a:moveTo>
                    <a:pt x="15" y="25"/>
                  </a:moveTo>
                  <a:lnTo>
                    <a:pt x="11" y="27"/>
                  </a:lnTo>
                  <a:lnTo>
                    <a:pt x="0" y="2"/>
                  </a:lnTo>
                  <a:lnTo>
                    <a:pt x="3" y="0"/>
                  </a:lnTo>
                  <a:lnTo>
                    <a:pt x="15" y="25"/>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7" name="Freeform 1641"/>
            <p:cNvSpPr>
              <a:spLocks/>
            </p:cNvSpPr>
            <p:nvPr/>
          </p:nvSpPr>
          <p:spPr bwMode="auto">
            <a:xfrm>
              <a:off x="5560345" y="1985119"/>
              <a:ext cx="74110" cy="80848"/>
            </a:xfrm>
            <a:custGeom>
              <a:avLst/>
              <a:gdLst>
                <a:gd name="T0" fmla="*/ 3 w 22"/>
                <a:gd name="T1" fmla="*/ 24 h 24"/>
                <a:gd name="T2" fmla="*/ 0 w 22"/>
                <a:gd name="T3" fmla="*/ 21 h 24"/>
                <a:gd name="T4" fmla="*/ 19 w 22"/>
                <a:gd name="T5" fmla="*/ 0 h 24"/>
                <a:gd name="T6" fmla="*/ 22 w 22"/>
                <a:gd name="T7" fmla="*/ 2 h 24"/>
                <a:gd name="T8" fmla="*/ 3 w 22"/>
                <a:gd name="T9" fmla="*/ 24 h 24"/>
              </a:gdLst>
              <a:ahLst/>
              <a:cxnLst>
                <a:cxn ang="0">
                  <a:pos x="T0" y="T1"/>
                </a:cxn>
                <a:cxn ang="0">
                  <a:pos x="T2" y="T3"/>
                </a:cxn>
                <a:cxn ang="0">
                  <a:pos x="T4" y="T5"/>
                </a:cxn>
                <a:cxn ang="0">
                  <a:pos x="T6" y="T7"/>
                </a:cxn>
                <a:cxn ang="0">
                  <a:pos x="T8" y="T9"/>
                </a:cxn>
              </a:cxnLst>
              <a:rect l="0" t="0" r="r" b="b"/>
              <a:pathLst>
                <a:path w="22" h="24">
                  <a:moveTo>
                    <a:pt x="3" y="24"/>
                  </a:moveTo>
                  <a:lnTo>
                    <a:pt x="0" y="21"/>
                  </a:lnTo>
                  <a:lnTo>
                    <a:pt x="19" y="0"/>
                  </a:lnTo>
                  <a:lnTo>
                    <a:pt x="22" y="2"/>
                  </a:lnTo>
                  <a:lnTo>
                    <a:pt x="3" y="24"/>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8" name="Rectangle 1642"/>
            <p:cNvSpPr>
              <a:spLocks noChangeArrowheads="1"/>
            </p:cNvSpPr>
            <p:nvPr/>
          </p:nvSpPr>
          <p:spPr bwMode="auto">
            <a:xfrm>
              <a:off x="6594519" y="2012068"/>
              <a:ext cx="13475" cy="94322"/>
            </a:xfrm>
            <a:prstGeom prst="rect">
              <a:avLst/>
            </a:prstGeom>
            <a:solidFill>
              <a:srgbClr val="FFE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9" name="Freeform 1643"/>
            <p:cNvSpPr>
              <a:spLocks/>
            </p:cNvSpPr>
            <p:nvPr/>
          </p:nvSpPr>
          <p:spPr bwMode="auto">
            <a:xfrm>
              <a:off x="6500197" y="2032280"/>
              <a:ext cx="50531" cy="90955"/>
            </a:xfrm>
            <a:custGeom>
              <a:avLst/>
              <a:gdLst>
                <a:gd name="T0" fmla="*/ 15 w 15"/>
                <a:gd name="T1" fmla="*/ 25 h 27"/>
                <a:gd name="T2" fmla="*/ 11 w 15"/>
                <a:gd name="T3" fmla="*/ 27 h 27"/>
                <a:gd name="T4" fmla="*/ 0 w 15"/>
                <a:gd name="T5" fmla="*/ 2 h 27"/>
                <a:gd name="T6" fmla="*/ 3 w 15"/>
                <a:gd name="T7" fmla="*/ 0 h 27"/>
                <a:gd name="T8" fmla="*/ 15 w 15"/>
                <a:gd name="T9" fmla="*/ 25 h 27"/>
              </a:gdLst>
              <a:ahLst/>
              <a:cxnLst>
                <a:cxn ang="0">
                  <a:pos x="T0" y="T1"/>
                </a:cxn>
                <a:cxn ang="0">
                  <a:pos x="T2" y="T3"/>
                </a:cxn>
                <a:cxn ang="0">
                  <a:pos x="T4" y="T5"/>
                </a:cxn>
                <a:cxn ang="0">
                  <a:pos x="T6" y="T7"/>
                </a:cxn>
                <a:cxn ang="0">
                  <a:pos x="T8" y="T9"/>
                </a:cxn>
              </a:cxnLst>
              <a:rect l="0" t="0" r="r" b="b"/>
              <a:pathLst>
                <a:path w="15" h="27">
                  <a:moveTo>
                    <a:pt x="15" y="25"/>
                  </a:moveTo>
                  <a:lnTo>
                    <a:pt x="11" y="27"/>
                  </a:lnTo>
                  <a:lnTo>
                    <a:pt x="0" y="2"/>
                  </a:lnTo>
                  <a:lnTo>
                    <a:pt x="3" y="0"/>
                  </a:lnTo>
                  <a:lnTo>
                    <a:pt x="15" y="25"/>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0" name="Freeform 1644"/>
            <p:cNvSpPr>
              <a:spLocks/>
            </p:cNvSpPr>
            <p:nvPr/>
          </p:nvSpPr>
          <p:spPr bwMode="auto">
            <a:xfrm>
              <a:off x="6651787" y="2039018"/>
              <a:ext cx="70743" cy="80848"/>
            </a:xfrm>
            <a:custGeom>
              <a:avLst/>
              <a:gdLst>
                <a:gd name="T0" fmla="*/ 3 w 21"/>
                <a:gd name="T1" fmla="*/ 24 h 24"/>
                <a:gd name="T2" fmla="*/ 0 w 21"/>
                <a:gd name="T3" fmla="*/ 21 h 24"/>
                <a:gd name="T4" fmla="*/ 18 w 21"/>
                <a:gd name="T5" fmla="*/ 0 h 24"/>
                <a:gd name="T6" fmla="*/ 21 w 21"/>
                <a:gd name="T7" fmla="*/ 2 h 24"/>
                <a:gd name="T8" fmla="*/ 3 w 21"/>
                <a:gd name="T9" fmla="*/ 24 h 24"/>
              </a:gdLst>
              <a:ahLst/>
              <a:cxnLst>
                <a:cxn ang="0">
                  <a:pos x="T0" y="T1"/>
                </a:cxn>
                <a:cxn ang="0">
                  <a:pos x="T2" y="T3"/>
                </a:cxn>
                <a:cxn ang="0">
                  <a:pos x="T4" y="T5"/>
                </a:cxn>
                <a:cxn ang="0">
                  <a:pos x="T6" y="T7"/>
                </a:cxn>
                <a:cxn ang="0">
                  <a:pos x="T8" y="T9"/>
                </a:cxn>
              </a:cxnLst>
              <a:rect l="0" t="0" r="r" b="b"/>
              <a:pathLst>
                <a:path w="21" h="24">
                  <a:moveTo>
                    <a:pt x="3" y="24"/>
                  </a:moveTo>
                  <a:lnTo>
                    <a:pt x="0" y="21"/>
                  </a:lnTo>
                  <a:lnTo>
                    <a:pt x="18" y="0"/>
                  </a:lnTo>
                  <a:lnTo>
                    <a:pt x="21" y="2"/>
                  </a:lnTo>
                  <a:lnTo>
                    <a:pt x="3" y="24"/>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grpSp>
      <p:grpSp>
        <p:nvGrpSpPr>
          <p:cNvPr id="539" name="Group 538"/>
          <p:cNvGrpSpPr/>
          <p:nvPr/>
        </p:nvGrpSpPr>
        <p:grpSpPr>
          <a:xfrm>
            <a:off x="1744642" y="2530190"/>
            <a:ext cx="6798743" cy="1782550"/>
            <a:chOff x="5988388" y="483017"/>
            <a:chExt cx="12359700" cy="1782550"/>
          </a:xfrm>
        </p:grpSpPr>
        <p:sp>
          <p:nvSpPr>
            <p:cNvPr id="540" name="TextBox 539"/>
            <p:cNvSpPr txBox="1"/>
            <p:nvPr/>
          </p:nvSpPr>
          <p:spPr>
            <a:xfrm>
              <a:off x="5988388" y="483017"/>
              <a:ext cx="12359700" cy="1169533"/>
            </a:xfrm>
            <a:prstGeom prst="rect">
              <a:avLst/>
            </a:prstGeom>
            <a:noFill/>
          </p:spPr>
          <p:txBody>
            <a:bodyPr wrap="square" lIns="91422" tIns="45711" rIns="91422" bIns="45711" rtlCol="0">
              <a:spAutoFit/>
            </a:bodyPr>
            <a:lstStyle/>
            <a:p>
              <a:r>
                <a:rPr lang="en-GB" sz="7000" dirty="0">
                  <a:solidFill>
                    <a:srgbClr val="F2F3F4"/>
                  </a:solidFill>
                  <a:latin typeface="Open Sans Extrabold" panose="020B0906030804020204" pitchFamily="34" charset="0"/>
                  <a:ea typeface="Open Sans Extrabold" panose="020B0906030804020204" pitchFamily="34" charset="0"/>
                  <a:cs typeface="Open Sans Extrabold" panose="020B0906030804020204" pitchFamily="34" charset="0"/>
                </a:rPr>
                <a:t>CONCEPT</a:t>
              </a:r>
              <a:endParaRPr lang="id-ID" sz="7000" b="1" dirty="0">
                <a:solidFill>
                  <a:srgbClr val="F2F3F4"/>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541" name="Subtitle 2"/>
            <p:cNvSpPr txBox="1">
              <a:spLocks/>
            </p:cNvSpPr>
            <p:nvPr/>
          </p:nvSpPr>
          <p:spPr>
            <a:xfrm>
              <a:off x="5988388" y="1426451"/>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sz="3000" dirty="0">
                  <a:solidFill>
                    <a:schemeClr val="bg1"/>
                  </a:solidFill>
                  <a:cs typeface="Lato Light"/>
                </a:rPr>
                <a:t>Your great subtitle in this line</a:t>
              </a:r>
            </a:p>
          </p:txBody>
        </p:sp>
      </p:grpSp>
      <p:sp>
        <p:nvSpPr>
          <p:cNvPr id="11" name="Slide Number Placeholder 10"/>
          <p:cNvSpPr>
            <a:spLocks noGrp="1"/>
          </p:cNvSpPr>
          <p:nvPr>
            <p:ph type="sldNum" sz="quarter" idx="11"/>
          </p:nvPr>
        </p:nvSpPr>
        <p:spPr/>
        <p:txBody>
          <a:bodyPr/>
          <a:lstStyle/>
          <a:p>
            <a:fld id="{8C48FCF8-25E9-4F94-BC2B-FA1B572C1FF3}" type="slidenum">
              <a:rPr lang="en-US" smtClean="0"/>
              <a:pPr/>
              <a:t>16</a:t>
            </a:fld>
            <a:endParaRPr lang="en-US" dirty="0"/>
          </a:p>
        </p:txBody>
      </p:sp>
    </p:spTree>
    <p:extLst>
      <p:ext uri="{BB962C8B-B14F-4D97-AF65-F5344CB8AC3E}">
        <p14:creationId xmlns:p14="http://schemas.microsoft.com/office/powerpoint/2010/main" val="17937728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1387625" y="4769768"/>
            <a:ext cx="21707336" cy="864096"/>
            <a:chOff x="1387625" y="1282278"/>
            <a:chExt cx="21707336" cy="864096"/>
          </a:xfrm>
        </p:grpSpPr>
        <p:grpSp>
          <p:nvGrpSpPr>
            <p:cNvPr id="18" name="Group 17"/>
            <p:cNvGrpSpPr/>
            <p:nvPr/>
          </p:nvGrpSpPr>
          <p:grpSpPr>
            <a:xfrm>
              <a:off x="1387625" y="1282278"/>
              <a:ext cx="21707336" cy="864096"/>
              <a:chOff x="1370549" y="906234"/>
              <a:chExt cx="21707336" cy="864096"/>
            </a:xfrm>
          </p:grpSpPr>
          <p:sp>
            <p:nvSpPr>
              <p:cNvPr id="6" name="Oval 5"/>
              <p:cNvSpPr/>
              <p:nvPr/>
            </p:nvSpPr>
            <p:spPr>
              <a:xfrm>
                <a:off x="1370549" y="906234"/>
                <a:ext cx="868680" cy="864096"/>
              </a:xfrm>
              <a:prstGeom prst="ellipse">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107705" y="1246842"/>
                <a:ext cx="20482560" cy="18288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p:cNvSpPr/>
              <p:nvPr/>
            </p:nvSpPr>
            <p:spPr>
              <a:xfrm>
                <a:off x="6580213" y="906234"/>
                <a:ext cx="868680" cy="864096"/>
              </a:xfrm>
              <a:prstGeom prst="ellipse">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p:nvSpPr>
            <p:spPr>
              <a:xfrm>
                <a:off x="11789877" y="906234"/>
                <a:ext cx="868680" cy="864096"/>
              </a:xfrm>
              <a:prstGeom prst="ellipse">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p:cNvSpPr/>
              <p:nvPr/>
            </p:nvSpPr>
            <p:spPr>
              <a:xfrm>
                <a:off x="16999541" y="906234"/>
                <a:ext cx="868680" cy="864096"/>
              </a:xfrm>
              <a:prstGeom prst="ellipse">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p:cNvSpPr/>
              <p:nvPr/>
            </p:nvSpPr>
            <p:spPr>
              <a:xfrm>
                <a:off x="22209205" y="906234"/>
                <a:ext cx="868680" cy="864096"/>
              </a:xfrm>
              <a:prstGeom prst="ellipse">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p:cNvGrpSpPr/>
            <p:nvPr/>
          </p:nvGrpSpPr>
          <p:grpSpPr>
            <a:xfrm>
              <a:off x="1456205" y="1348566"/>
              <a:ext cx="11150848" cy="731520"/>
              <a:chOff x="1315617" y="3329608"/>
              <a:chExt cx="11150848" cy="731520"/>
            </a:xfrm>
            <a:solidFill>
              <a:schemeClr val="accent1"/>
            </a:solidFill>
          </p:grpSpPr>
          <p:sp>
            <p:nvSpPr>
              <p:cNvPr id="12" name="Rectangle 11"/>
              <p:cNvSpPr/>
              <p:nvPr/>
            </p:nvSpPr>
            <p:spPr>
              <a:xfrm>
                <a:off x="1895109" y="3649648"/>
                <a:ext cx="10149840" cy="9144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315617" y="3329608"/>
                <a:ext cx="731520" cy="73152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6525281" y="3329608"/>
                <a:ext cx="731520" cy="73152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p:cNvSpPr/>
              <p:nvPr/>
            </p:nvSpPr>
            <p:spPr>
              <a:xfrm>
                <a:off x="11734945" y="3329608"/>
                <a:ext cx="731520" cy="73152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23" name="Group 22"/>
          <p:cNvGrpSpPr/>
          <p:nvPr/>
        </p:nvGrpSpPr>
        <p:grpSpPr>
          <a:xfrm>
            <a:off x="9430582" y="646267"/>
            <a:ext cx="5509910" cy="1751233"/>
            <a:chOff x="9433873" y="483017"/>
            <a:chExt cx="5509910" cy="1751233"/>
          </a:xfrm>
        </p:grpSpPr>
        <p:sp>
          <p:nvSpPr>
            <p:cNvPr id="24" name="TextBox 23"/>
            <p:cNvSpPr txBox="1"/>
            <p:nvPr/>
          </p:nvSpPr>
          <p:spPr>
            <a:xfrm>
              <a:off x="9864545" y="483017"/>
              <a:ext cx="4615330" cy="1169533"/>
            </a:xfrm>
            <a:prstGeom prst="rect">
              <a:avLst/>
            </a:prstGeom>
            <a:noFill/>
          </p:spPr>
          <p:txBody>
            <a:bodyPr wrap="none" lIns="91422" tIns="45711" rIns="91422" bIns="45711" rtlCol="0">
              <a:spAutoFit/>
            </a:bodyPr>
            <a:lstStyle/>
            <a:p>
              <a:pPr algn="ctr"/>
              <a:r>
                <a:rPr lang="en-US" sz="7000" dirty="0">
                  <a:latin typeface="Open Sans Extrabold" panose="020B0906030804020204" pitchFamily="34" charset="0"/>
                  <a:ea typeface="Open Sans Extrabold" panose="020B0906030804020204" pitchFamily="34" charset="0"/>
                  <a:cs typeface="Open Sans Extrabold" panose="020B0906030804020204" pitchFamily="34" charset="0"/>
                </a:rPr>
                <a:t>TIME </a:t>
              </a:r>
              <a:r>
                <a:rPr lang="en-US" sz="7000" dirty="0">
                  <a:latin typeface="Open Sans "/>
                  <a:ea typeface="Open Sans Extrabold" panose="020B0906030804020204" pitchFamily="34" charset="0"/>
                  <a:cs typeface="Open Sans Extrabold" panose="020B0906030804020204" pitchFamily="34" charset="0"/>
                </a:rPr>
                <a:t>LINE</a:t>
              </a:r>
              <a:endParaRPr lang="id-ID" sz="7000" dirty="0">
                <a:latin typeface="Open Sans "/>
                <a:ea typeface="Open Sans Extrabold" panose="020B0906030804020204" pitchFamily="34" charset="0"/>
                <a:cs typeface="Open Sans Extrabold" panose="020B0906030804020204" pitchFamily="34" charset="0"/>
              </a:endParaRPr>
            </a:p>
          </p:txBody>
        </p:sp>
        <p:sp>
          <p:nvSpPr>
            <p:cNvPr id="26" name="Subtitle 2"/>
            <p:cNvSpPr txBox="1">
              <a:spLocks/>
            </p:cNvSpPr>
            <p:nvPr/>
          </p:nvSpPr>
          <p:spPr>
            <a:xfrm>
              <a:off x="9433873" y="1494814"/>
              <a:ext cx="5509910" cy="739436"/>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000" dirty="0">
                  <a:solidFill>
                    <a:schemeClr val="bg1">
                      <a:lumMod val="50000"/>
                    </a:schemeClr>
                  </a:solidFill>
                  <a:latin typeface="Lato Light"/>
                  <a:cs typeface="Lato Light"/>
                </a:rPr>
                <a:t>Your great subtitle in this line</a:t>
              </a:r>
            </a:p>
          </p:txBody>
        </p:sp>
      </p:grpSp>
      <p:sp>
        <p:nvSpPr>
          <p:cNvPr id="28" name="Subtitle 2"/>
          <p:cNvSpPr txBox="1">
            <a:spLocks/>
          </p:cNvSpPr>
          <p:nvPr/>
        </p:nvSpPr>
        <p:spPr>
          <a:xfrm>
            <a:off x="1970792" y="6013746"/>
            <a:ext cx="4608512" cy="2356422"/>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solidFill>
                  <a:schemeClr val="tx2"/>
                </a:solidFill>
                <a:cs typeface="Lato Regular"/>
              </a:rPr>
              <a:t>Description</a:t>
            </a:r>
            <a:endParaRPr lang="en-US" sz="2800" b="1" dirty="0">
              <a:solidFill>
                <a:schemeClr val="tx2"/>
              </a:solidFill>
              <a:cs typeface="Lato Regular"/>
            </a:endParaRPr>
          </a:p>
          <a:p>
            <a:pPr marL="0" indent="0">
              <a:buNone/>
            </a:pPr>
            <a:r>
              <a:rPr lang="en-US" sz="2500" dirty="0">
                <a:solidFill>
                  <a:schemeClr val="tx2"/>
                </a:solidFill>
                <a:cs typeface="Lato Light"/>
              </a:rPr>
              <a:t>Lorem ipsum dolor sit amet, consectetur adipiscing elit. Integer pulvinar nulla ut ultrices eleifend. Etiam sit amet turpis at neque lacinia fermentum sed vitae velit.</a:t>
            </a:r>
          </a:p>
        </p:txBody>
      </p:sp>
      <p:sp>
        <p:nvSpPr>
          <p:cNvPr id="30" name="Subtitle 2"/>
          <p:cNvSpPr txBox="1">
            <a:spLocks/>
          </p:cNvSpPr>
          <p:nvPr/>
        </p:nvSpPr>
        <p:spPr>
          <a:xfrm>
            <a:off x="7225008" y="6013746"/>
            <a:ext cx="4608512" cy="2356422"/>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solidFill>
                  <a:schemeClr val="tx2"/>
                </a:solidFill>
                <a:cs typeface="Lato Regular"/>
              </a:rPr>
              <a:t>Description</a:t>
            </a:r>
            <a:endParaRPr lang="en-US" sz="2800" b="1" dirty="0">
              <a:solidFill>
                <a:schemeClr val="tx2"/>
              </a:solidFill>
              <a:cs typeface="Lato Regular"/>
            </a:endParaRPr>
          </a:p>
          <a:p>
            <a:pPr marL="0" indent="0">
              <a:buNone/>
            </a:pPr>
            <a:r>
              <a:rPr lang="en-US" sz="2500" dirty="0">
                <a:solidFill>
                  <a:schemeClr val="tx2"/>
                </a:solidFill>
                <a:cs typeface="Lato Light"/>
              </a:rPr>
              <a:t>Lorem ipsum dolor sit amet, consectetur adipiscing elit. Integer pulvinar nulla ut ultrices eleifend. Etiam sit amet turpis at neque lacinia fermentum sed vitae velit.</a:t>
            </a:r>
          </a:p>
        </p:txBody>
      </p:sp>
      <p:sp>
        <p:nvSpPr>
          <p:cNvPr id="31" name="Subtitle 2"/>
          <p:cNvSpPr txBox="1">
            <a:spLocks/>
          </p:cNvSpPr>
          <p:nvPr/>
        </p:nvSpPr>
        <p:spPr>
          <a:xfrm>
            <a:off x="12479224" y="6013746"/>
            <a:ext cx="4608512" cy="2356422"/>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solidFill>
                  <a:schemeClr val="tx2"/>
                </a:solidFill>
                <a:cs typeface="Lato Regular"/>
              </a:rPr>
              <a:t>Description</a:t>
            </a:r>
            <a:endParaRPr lang="en-US" sz="2800" b="1" dirty="0">
              <a:solidFill>
                <a:schemeClr val="tx2"/>
              </a:solidFill>
              <a:cs typeface="Lato Regular"/>
            </a:endParaRPr>
          </a:p>
          <a:p>
            <a:pPr marL="0" indent="0">
              <a:buNone/>
            </a:pPr>
            <a:r>
              <a:rPr lang="en-US" sz="2500" dirty="0">
                <a:solidFill>
                  <a:schemeClr val="tx2"/>
                </a:solidFill>
                <a:cs typeface="Lato Light"/>
              </a:rPr>
              <a:t>Lorem ipsum dolor sit amet, consectetur adipiscing elit. Integer pulvinar nulla ut ultrices eleifend. Etiam sit amet turpis at neque lacinia fermentum sed vitae velit.</a:t>
            </a:r>
          </a:p>
        </p:txBody>
      </p:sp>
      <p:sp>
        <p:nvSpPr>
          <p:cNvPr id="32" name="Subtitle 2"/>
          <p:cNvSpPr txBox="1">
            <a:spLocks/>
          </p:cNvSpPr>
          <p:nvPr/>
        </p:nvSpPr>
        <p:spPr>
          <a:xfrm>
            <a:off x="17733441" y="6013746"/>
            <a:ext cx="4608512" cy="2356422"/>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solidFill>
                  <a:schemeClr val="tx2"/>
                </a:solidFill>
                <a:cs typeface="Lato Regular"/>
              </a:rPr>
              <a:t>Description</a:t>
            </a:r>
            <a:endParaRPr lang="en-US" sz="2800" b="1" dirty="0">
              <a:solidFill>
                <a:schemeClr val="tx2"/>
              </a:solidFill>
              <a:cs typeface="Lato Regular"/>
            </a:endParaRPr>
          </a:p>
          <a:p>
            <a:pPr marL="0" indent="0">
              <a:buNone/>
            </a:pPr>
            <a:r>
              <a:rPr lang="en-US" sz="2500" dirty="0">
                <a:solidFill>
                  <a:schemeClr val="tx2"/>
                </a:solidFill>
                <a:cs typeface="Lato Light"/>
              </a:rPr>
              <a:t>Lorem ipsum dolor sit amet, consectetur adipiscing elit. Integer pulvinar nulla ut ultrices eleifend. Etiam sit amet turpis at neque lacinia fermentum sed vitae velit.</a:t>
            </a:r>
          </a:p>
        </p:txBody>
      </p:sp>
      <p:sp>
        <p:nvSpPr>
          <p:cNvPr id="50" name="Freeform 22"/>
          <p:cNvSpPr>
            <a:spLocks noChangeArrowheads="1"/>
          </p:cNvSpPr>
          <p:nvPr/>
        </p:nvSpPr>
        <p:spPr bwMode="auto">
          <a:xfrm>
            <a:off x="11881685" y="3734028"/>
            <a:ext cx="747702" cy="747708"/>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accent2">
              <a:lumMod val="75000"/>
            </a:schemeClr>
          </a:solidFill>
          <a:ln>
            <a:noFill/>
          </a:ln>
          <a:effectLst/>
          <a:extLst/>
        </p:spPr>
        <p:txBody>
          <a:bodyPr wrap="none" anchor="ctr"/>
          <a:lstStyle/>
          <a:p>
            <a:endParaRPr lang="en-US" dirty="0"/>
          </a:p>
        </p:txBody>
      </p:sp>
      <p:sp>
        <p:nvSpPr>
          <p:cNvPr id="51" name="Freeform 97"/>
          <p:cNvSpPr>
            <a:spLocks noChangeArrowheads="1"/>
          </p:cNvSpPr>
          <p:nvPr/>
        </p:nvSpPr>
        <p:spPr bwMode="auto">
          <a:xfrm>
            <a:off x="6650656" y="3668053"/>
            <a:ext cx="804676" cy="690739"/>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accent2">
              <a:lumMod val="75000"/>
            </a:schemeClr>
          </a:solidFill>
          <a:ln>
            <a:noFill/>
          </a:ln>
          <a:effectLst/>
          <a:extLst/>
        </p:spPr>
        <p:txBody>
          <a:bodyPr wrap="none" anchor="ctr"/>
          <a:lstStyle/>
          <a:p>
            <a:endParaRPr lang="en-US" dirty="0"/>
          </a:p>
        </p:txBody>
      </p:sp>
      <p:sp>
        <p:nvSpPr>
          <p:cNvPr id="52" name="Freeform 102"/>
          <p:cNvSpPr>
            <a:spLocks noChangeArrowheads="1"/>
          </p:cNvSpPr>
          <p:nvPr/>
        </p:nvSpPr>
        <p:spPr bwMode="auto">
          <a:xfrm>
            <a:off x="17055740" y="3718617"/>
            <a:ext cx="804676" cy="719219"/>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2">
              <a:lumMod val="75000"/>
            </a:schemeClr>
          </a:solidFill>
          <a:ln>
            <a:noFill/>
          </a:ln>
          <a:effectLst/>
          <a:extLst/>
        </p:spPr>
        <p:txBody>
          <a:bodyPr wrap="none" anchor="ctr"/>
          <a:lstStyle/>
          <a:p>
            <a:endParaRPr lang="en-US" dirty="0"/>
          </a:p>
        </p:txBody>
      </p:sp>
      <p:sp>
        <p:nvSpPr>
          <p:cNvPr id="53" name="Freeform 104"/>
          <p:cNvSpPr>
            <a:spLocks noChangeArrowheads="1"/>
          </p:cNvSpPr>
          <p:nvPr/>
        </p:nvSpPr>
        <p:spPr bwMode="auto">
          <a:xfrm>
            <a:off x="1419627" y="3740897"/>
            <a:ext cx="804676" cy="541196"/>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accent2">
              <a:lumMod val="75000"/>
            </a:schemeClr>
          </a:solidFill>
          <a:ln>
            <a:noFill/>
          </a:ln>
          <a:effectLst/>
          <a:extLst/>
        </p:spPr>
        <p:txBody>
          <a:bodyPr wrap="none" anchor="ctr"/>
          <a:lstStyle/>
          <a:p>
            <a:endParaRPr lang="en-US" dirty="0"/>
          </a:p>
        </p:txBody>
      </p:sp>
      <p:sp>
        <p:nvSpPr>
          <p:cNvPr id="54" name="Freeform 110"/>
          <p:cNvSpPr>
            <a:spLocks noChangeArrowheads="1"/>
          </p:cNvSpPr>
          <p:nvPr/>
        </p:nvSpPr>
        <p:spPr bwMode="auto">
          <a:xfrm>
            <a:off x="22286770" y="3847554"/>
            <a:ext cx="747702" cy="605287"/>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accent2">
              <a:lumMod val="75000"/>
            </a:schemeClr>
          </a:solidFill>
          <a:ln>
            <a:noFill/>
          </a:ln>
          <a:effectLst/>
          <a:extLst/>
        </p:spPr>
        <p:txBody>
          <a:bodyPr wrap="none" anchor="ctr"/>
          <a:lstStyle/>
          <a:p>
            <a:endParaRPr lang="en-US" dirty="0"/>
          </a:p>
        </p:txBody>
      </p:sp>
      <p:sp>
        <p:nvSpPr>
          <p:cNvPr id="5" name="Slide Number Placeholder 4"/>
          <p:cNvSpPr>
            <a:spLocks noGrp="1"/>
          </p:cNvSpPr>
          <p:nvPr>
            <p:ph type="sldNum" sz="quarter" idx="11"/>
          </p:nvPr>
        </p:nvSpPr>
        <p:spPr/>
        <p:txBody>
          <a:bodyPr/>
          <a:lstStyle/>
          <a:p>
            <a:fld id="{8C48FCF8-25E9-4F94-BC2B-FA1B572C1FF3}" type="slidenum">
              <a:rPr lang="en-US" smtClean="0"/>
              <a:pPr/>
              <a:t>17</a:t>
            </a:fld>
            <a:endParaRPr lang="en-US" dirty="0"/>
          </a:p>
        </p:txBody>
      </p:sp>
    </p:spTree>
    <p:extLst>
      <p:ext uri="{BB962C8B-B14F-4D97-AF65-F5344CB8AC3E}">
        <p14:creationId xmlns:p14="http://schemas.microsoft.com/office/powerpoint/2010/main" val="7295589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3866692636"/>
              </p:ext>
            </p:extLst>
          </p:nvPr>
        </p:nvGraphicFramePr>
        <p:xfrm>
          <a:off x="595537" y="1241376"/>
          <a:ext cx="11570815" cy="10943612"/>
        </p:xfrm>
        <a:graphic>
          <a:graphicData uri="http://schemas.openxmlformats.org/drawingml/2006/chart">
            <c:chart xmlns:c="http://schemas.openxmlformats.org/drawingml/2006/chart" xmlns:r="http://schemas.openxmlformats.org/officeDocument/2006/relationships" r:id="rId3"/>
          </a:graphicData>
        </a:graphic>
      </p:graphicFrame>
      <p:sp>
        <p:nvSpPr>
          <p:cNvPr id="3" name="Oval 2"/>
          <p:cNvSpPr/>
          <p:nvPr/>
        </p:nvSpPr>
        <p:spPr>
          <a:xfrm rot="21088889">
            <a:off x="4589037" y="4919458"/>
            <a:ext cx="3633674" cy="3633674"/>
          </a:xfrm>
          <a:prstGeom prst="ellipse">
            <a:avLst/>
          </a:prstGeom>
          <a:solidFill>
            <a:schemeClr val="bg1"/>
          </a:solidFill>
          <a:ln>
            <a:noFill/>
          </a:ln>
          <a:effectLst>
            <a:outerShdw blurRad="520700" dist="457200" dir="6660000" sx="93000" sy="93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4" dirty="0"/>
          </a:p>
        </p:txBody>
      </p:sp>
      <p:sp>
        <p:nvSpPr>
          <p:cNvPr id="4" name="AutoShape 2" descr="Layers free icon"/>
          <p:cNvSpPr>
            <a:spLocks noChangeAspect="1" noChangeArrowheads="1"/>
          </p:cNvSpPr>
          <p:nvPr/>
        </p:nvSpPr>
        <p:spPr bwMode="auto">
          <a:xfrm>
            <a:off x="155575" y="-1020763"/>
            <a:ext cx="2133600" cy="2133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 name="Freeform 135"/>
          <p:cNvSpPr>
            <a:spLocks noEditPoints="1"/>
          </p:cNvSpPr>
          <p:nvPr/>
        </p:nvSpPr>
        <p:spPr bwMode="auto">
          <a:xfrm>
            <a:off x="5726289" y="6291048"/>
            <a:ext cx="1359170" cy="890494"/>
          </a:xfrm>
          <a:custGeom>
            <a:avLst/>
            <a:gdLst>
              <a:gd name="T0" fmla="*/ 304 w 400"/>
              <a:gd name="T1" fmla="*/ 73 h 260"/>
              <a:gd name="T2" fmla="*/ 288 w 400"/>
              <a:gd name="T3" fmla="*/ 74 h 260"/>
              <a:gd name="T4" fmla="*/ 186 w 400"/>
              <a:gd name="T5" fmla="*/ 0 h 260"/>
              <a:gd name="T6" fmla="*/ 80 w 400"/>
              <a:gd name="T7" fmla="*/ 104 h 260"/>
              <a:gd name="T8" fmla="*/ 81 w 400"/>
              <a:gd name="T9" fmla="*/ 119 h 260"/>
              <a:gd name="T10" fmla="*/ 72 w 400"/>
              <a:gd name="T11" fmla="*/ 118 h 260"/>
              <a:gd name="T12" fmla="*/ 0 w 400"/>
              <a:gd name="T13" fmla="*/ 189 h 260"/>
              <a:gd name="T14" fmla="*/ 72 w 400"/>
              <a:gd name="T15" fmla="*/ 260 h 260"/>
              <a:gd name="T16" fmla="*/ 304 w 400"/>
              <a:gd name="T17" fmla="*/ 260 h 260"/>
              <a:gd name="T18" fmla="*/ 400 w 400"/>
              <a:gd name="T19" fmla="*/ 166 h 260"/>
              <a:gd name="T20" fmla="*/ 304 w 400"/>
              <a:gd name="T21" fmla="*/ 73 h 260"/>
              <a:gd name="T22" fmla="*/ 227 w 400"/>
              <a:gd name="T23" fmla="*/ 159 h 260"/>
              <a:gd name="T24" fmla="*/ 173 w 400"/>
              <a:gd name="T25" fmla="*/ 219 h 260"/>
              <a:gd name="T26" fmla="*/ 160 w 400"/>
              <a:gd name="T27" fmla="*/ 222 h 260"/>
              <a:gd name="T28" fmla="*/ 156 w 400"/>
              <a:gd name="T29" fmla="*/ 215 h 260"/>
              <a:gd name="T30" fmla="*/ 158 w 400"/>
              <a:gd name="T31" fmla="*/ 207 h 260"/>
              <a:gd name="T32" fmla="*/ 179 w 400"/>
              <a:gd name="T33" fmla="*/ 161 h 260"/>
              <a:gd name="T34" fmla="*/ 163 w 400"/>
              <a:gd name="T35" fmla="*/ 154 h 260"/>
              <a:gd name="T36" fmla="*/ 162 w 400"/>
              <a:gd name="T37" fmla="*/ 154 h 260"/>
              <a:gd name="T38" fmla="*/ 150 w 400"/>
              <a:gd name="T39" fmla="*/ 142 h 260"/>
              <a:gd name="T40" fmla="*/ 155 w 400"/>
              <a:gd name="T41" fmla="*/ 129 h 260"/>
              <a:gd name="T42" fmla="*/ 209 w 400"/>
              <a:gd name="T43" fmla="*/ 70 h 260"/>
              <a:gd name="T44" fmla="*/ 223 w 400"/>
              <a:gd name="T45" fmla="*/ 66 h 260"/>
              <a:gd name="T46" fmla="*/ 226 w 400"/>
              <a:gd name="T47" fmla="*/ 74 h 260"/>
              <a:gd name="T48" fmla="*/ 224 w 400"/>
              <a:gd name="T49" fmla="*/ 82 h 260"/>
              <a:gd name="T50" fmla="*/ 203 w 400"/>
              <a:gd name="T51" fmla="*/ 127 h 260"/>
              <a:gd name="T52" fmla="*/ 219 w 400"/>
              <a:gd name="T53" fmla="*/ 134 h 260"/>
              <a:gd name="T54" fmla="*/ 220 w 400"/>
              <a:gd name="T55" fmla="*/ 135 h 260"/>
              <a:gd name="T56" fmla="*/ 232 w 400"/>
              <a:gd name="T57" fmla="*/ 147 h 260"/>
              <a:gd name="T58" fmla="*/ 227 w 400"/>
              <a:gd name="T59" fmla="*/ 15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0" h="260">
                <a:moveTo>
                  <a:pt x="304" y="73"/>
                </a:moveTo>
                <a:cubicBezTo>
                  <a:pt x="299" y="73"/>
                  <a:pt x="293" y="73"/>
                  <a:pt x="288" y="74"/>
                </a:cubicBezTo>
                <a:cubicBezTo>
                  <a:pt x="275" y="31"/>
                  <a:pt x="234" y="0"/>
                  <a:pt x="186" y="0"/>
                </a:cubicBezTo>
                <a:cubicBezTo>
                  <a:pt x="127" y="0"/>
                  <a:pt x="80" y="46"/>
                  <a:pt x="80" y="104"/>
                </a:cubicBezTo>
                <a:cubicBezTo>
                  <a:pt x="80" y="109"/>
                  <a:pt x="80" y="114"/>
                  <a:pt x="81" y="119"/>
                </a:cubicBezTo>
                <a:cubicBezTo>
                  <a:pt x="78" y="119"/>
                  <a:pt x="75" y="118"/>
                  <a:pt x="72" y="118"/>
                </a:cubicBezTo>
                <a:cubicBezTo>
                  <a:pt x="32" y="118"/>
                  <a:pt x="0" y="150"/>
                  <a:pt x="0" y="189"/>
                </a:cubicBezTo>
                <a:cubicBezTo>
                  <a:pt x="0" y="228"/>
                  <a:pt x="32" y="260"/>
                  <a:pt x="72" y="260"/>
                </a:cubicBezTo>
                <a:cubicBezTo>
                  <a:pt x="304" y="260"/>
                  <a:pt x="304" y="260"/>
                  <a:pt x="304" y="260"/>
                </a:cubicBezTo>
                <a:cubicBezTo>
                  <a:pt x="357" y="260"/>
                  <a:pt x="400" y="218"/>
                  <a:pt x="400" y="166"/>
                </a:cubicBezTo>
                <a:cubicBezTo>
                  <a:pt x="400" y="115"/>
                  <a:pt x="357" y="73"/>
                  <a:pt x="304" y="73"/>
                </a:cubicBezTo>
                <a:close/>
                <a:moveTo>
                  <a:pt x="227" y="159"/>
                </a:moveTo>
                <a:cubicBezTo>
                  <a:pt x="217" y="173"/>
                  <a:pt x="175" y="217"/>
                  <a:pt x="173" y="219"/>
                </a:cubicBezTo>
                <a:cubicBezTo>
                  <a:pt x="171" y="221"/>
                  <a:pt x="165" y="225"/>
                  <a:pt x="160" y="222"/>
                </a:cubicBezTo>
                <a:cubicBezTo>
                  <a:pt x="158" y="221"/>
                  <a:pt x="156" y="219"/>
                  <a:pt x="156" y="215"/>
                </a:cubicBezTo>
                <a:cubicBezTo>
                  <a:pt x="156" y="211"/>
                  <a:pt x="158" y="207"/>
                  <a:pt x="158" y="207"/>
                </a:cubicBezTo>
                <a:cubicBezTo>
                  <a:pt x="179" y="161"/>
                  <a:pt x="179" y="161"/>
                  <a:pt x="179" y="161"/>
                </a:cubicBezTo>
                <a:cubicBezTo>
                  <a:pt x="175" y="159"/>
                  <a:pt x="168" y="157"/>
                  <a:pt x="163" y="154"/>
                </a:cubicBezTo>
                <a:cubicBezTo>
                  <a:pt x="162" y="154"/>
                  <a:pt x="162" y="154"/>
                  <a:pt x="162" y="154"/>
                </a:cubicBezTo>
                <a:cubicBezTo>
                  <a:pt x="157" y="152"/>
                  <a:pt x="150" y="149"/>
                  <a:pt x="150" y="142"/>
                </a:cubicBezTo>
                <a:cubicBezTo>
                  <a:pt x="150" y="138"/>
                  <a:pt x="152" y="134"/>
                  <a:pt x="155" y="129"/>
                </a:cubicBezTo>
                <a:cubicBezTo>
                  <a:pt x="165" y="115"/>
                  <a:pt x="207" y="72"/>
                  <a:pt x="209" y="70"/>
                </a:cubicBezTo>
                <a:cubicBezTo>
                  <a:pt x="211" y="67"/>
                  <a:pt x="217" y="63"/>
                  <a:pt x="223" y="66"/>
                </a:cubicBezTo>
                <a:cubicBezTo>
                  <a:pt x="224" y="67"/>
                  <a:pt x="226" y="69"/>
                  <a:pt x="226" y="74"/>
                </a:cubicBezTo>
                <a:cubicBezTo>
                  <a:pt x="226" y="77"/>
                  <a:pt x="224" y="81"/>
                  <a:pt x="224" y="82"/>
                </a:cubicBezTo>
                <a:cubicBezTo>
                  <a:pt x="203" y="127"/>
                  <a:pt x="203" y="127"/>
                  <a:pt x="203" y="127"/>
                </a:cubicBezTo>
                <a:cubicBezTo>
                  <a:pt x="207" y="129"/>
                  <a:pt x="214" y="132"/>
                  <a:pt x="219" y="134"/>
                </a:cubicBezTo>
                <a:cubicBezTo>
                  <a:pt x="220" y="135"/>
                  <a:pt x="220" y="135"/>
                  <a:pt x="220" y="135"/>
                </a:cubicBezTo>
                <a:cubicBezTo>
                  <a:pt x="226" y="137"/>
                  <a:pt x="232" y="140"/>
                  <a:pt x="232" y="147"/>
                </a:cubicBezTo>
                <a:cubicBezTo>
                  <a:pt x="232" y="150"/>
                  <a:pt x="231" y="154"/>
                  <a:pt x="227" y="159"/>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grpSp>
        <p:nvGrpSpPr>
          <p:cNvPr id="6" name="Group 5"/>
          <p:cNvGrpSpPr/>
          <p:nvPr/>
        </p:nvGrpSpPr>
        <p:grpSpPr>
          <a:xfrm>
            <a:off x="9740553" y="1457400"/>
            <a:ext cx="13820086" cy="1990089"/>
            <a:chOff x="1713018" y="483017"/>
            <a:chExt cx="20962938" cy="1990089"/>
          </a:xfrm>
        </p:grpSpPr>
        <p:sp>
          <p:nvSpPr>
            <p:cNvPr id="7" name="TextBox 6"/>
            <p:cNvSpPr txBox="1"/>
            <p:nvPr/>
          </p:nvSpPr>
          <p:spPr>
            <a:xfrm>
              <a:off x="1713018" y="483017"/>
              <a:ext cx="20962938" cy="1200310"/>
            </a:xfrm>
            <a:prstGeom prst="rect">
              <a:avLst/>
            </a:prstGeom>
            <a:noFill/>
          </p:spPr>
          <p:txBody>
            <a:bodyPr wrap="square" lIns="91422" tIns="45711" rIns="91422" bIns="45711" rtlCol="0">
              <a:spAutoFit/>
            </a:bodyPr>
            <a:lstStyle/>
            <a:p>
              <a:pPr algn="ctr"/>
              <a:r>
                <a:rPr lang="en-US" sz="7200" dirty="0">
                  <a:latin typeface="Open Sans Extrabold" panose="020B0906030804020204" pitchFamily="34" charset="0"/>
                  <a:ea typeface="Open Sans Extrabold" panose="020B0906030804020204" pitchFamily="34" charset="0"/>
                  <a:cs typeface="Open Sans Extrabold" panose="020B0906030804020204" pitchFamily="34" charset="0"/>
                </a:rPr>
                <a:t>COMPANY </a:t>
              </a:r>
              <a:r>
                <a:rPr lang="en-US" sz="7200" dirty="0">
                  <a:latin typeface="Open Sans "/>
                  <a:ea typeface="Open Sans Extrabold" panose="020B0906030804020204" pitchFamily="34" charset="0"/>
                  <a:cs typeface="Open Sans Extrabold" panose="020B0906030804020204" pitchFamily="34" charset="0"/>
                </a:rPr>
                <a:t>FEATURES</a:t>
              </a:r>
              <a:endParaRPr lang="id-ID" sz="7200" dirty="0">
                <a:latin typeface="Open Sans "/>
                <a:ea typeface="Open Sans Extrabold" panose="020B0906030804020204" pitchFamily="34" charset="0"/>
                <a:cs typeface="Open Sans Extrabold" panose="020B0906030804020204" pitchFamily="34" charset="0"/>
              </a:endParaRPr>
            </a:p>
          </p:txBody>
        </p:sp>
        <p:sp>
          <p:nvSpPr>
            <p:cNvPr id="8" name="Subtitle 2"/>
            <p:cNvSpPr txBox="1">
              <a:spLocks/>
            </p:cNvSpPr>
            <p:nvPr/>
          </p:nvSpPr>
          <p:spPr>
            <a:xfrm>
              <a:off x="6366895" y="1633990"/>
              <a:ext cx="11655184"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600" dirty="0">
                  <a:solidFill>
                    <a:schemeClr val="tx1"/>
                  </a:solidFill>
                  <a:latin typeface="Lato Light"/>
                  <a:cs typeface="Lato Light"/>
                </a:rPr>
                <a:t>Your great subtitle in this line</a:t>
              </a:r>
            </a:p>
          </p:txBody>
        </p:sp>
      </p:grpSp>
      <p:grpSp>
        <p:nvGrpSpPr>
          <p:cNvPr id="9" name="Group 8"/>
          <p:cNvGrpSpPr/>
          <p:nvPr/>
        </p:nvGrpSpPr>
        <p:grpSpPr>
          <a:xfrm>
            <a:off x="11828785" y="4670374"/>
            <a:ext cx="10632810" cy="3850346"/>
            <a:chOff x="36062" y="2273094"/>
            <a:chExt cx="3889391" cy="1925173"/>
          </a:xfrm>
        </p:grpSpPr>
        <p:sp>
          <p:nvSpPr>
            <p:cNvPr id="10" name="TextBox 9"/>
            <p:cNvSpPr txBox="1"/>
            <p:nvPr/>
          </p:nvSpPr>
          <p:spPr>
            <a:xfrm>
              <a:off x="40839" y="3491920"/>
              <a:ext cx="3884614" cy="706347"/>
            </a:xfrm>
            <a:prstGeom prst="rect">
              <a:avLst/>
            </a:prstGeom>
            <a:noFill/>
          </p:spPr>
          <p:txBody>
            <a:bodyPr wrap="square" rtlCol="0">
              <a:spAutoFit/>
            </a:bodyPr>
            <a:lstStyle/>
            <a:p>
              <a:pPr>
                <a:lnSpc>
                  <a:spcPct val="130000"/>
                </a:lnSpc>
              </a:pPr>
              <a:r>
                <a:rPr lang="pt-BR" sz="2200" dirty="0">
                  <a:cs typeface="Lato Ligh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2200" dirty="0">
                <a:cs typeface="Lato Light"/>
              </a:endParaRPr>
            </a:p>
          </p:txBody>
        </p:sp>
        <p:sp>
          <p:nvSpPr>
            <p:cNvPr id="11" name="TextBox 10"/>
            <p:cNvSpPr txBox="1"/>
            <p:nvPr/>
          </p:nvSpPr>
          <p:spPr>
            <a:xfrm>
              <a:off x="36062" y="2273094"/>
              <a:ext cx="1539911" cy="415499"/>
            </a:xfrm>
            <a:prstGeom prst="rect">
              <a:avLst/>
            </a:prstGeom>
            <a:noFill/>
          </p:spPr>
          <p:txBody>
            <a:bodyPr wrap="none" rtlCol="0">
              <a:spAutoFit/>
            </a:bodyPr>
            <a:lstStyle/>
            <a:p>
              <a:r>
                <a:rPr lang="id-ID" sz="4800" b="1" dirty="0">
                  <a:latin typeface="Open Sans Extrabold" panose="020B0906030804020204" pitchFamily="34" charset="0"/>
                  <a:ea typeface="Open Sans Extrabold" panose="020B0906030804020204" pitchFamily="34" charset="0"/>
                  <a:cs typeface="Open Sans Extrabold" panose="020B0906030804020204" pitchFamily="34" charset="0"/>
                </a:rPr>
                <a:t>Our Analysis</a:t>
              </a:r>
            </a:p>
          </p:txBody>
        </p:sp>
        <p:sp>
          <p:nvSpPr>
            <p:cNvPr id="12" name="TextBox 11"/>
            <p:cNvSpPr txBox="1"/>
            <p:nvPr/>
          </p:nvSpPr>
          <p:spPr>
            <a:xfrm>
              <a:off x="1148940" y="2827900"/>
              <a:ext cx="2497663" cy="526298"/>
            </a:xfrm>
            <a:prstGeom prst="rect">
              <a:avLst/>
            </a:prstGeom>
            <a:noFill/>
          </p:spPr>
          <p:txBody>
            <a:bodyPr wrap="square" rtlCol="0">
              <a:spAutoFit/>
            </a:bodyPr>
            <a:lstStyle/>
            <a:p>
              <a:pPr>
                <a:lnSpc>
                  <a:spcPct val="130000"/>
                </a:lnSpc>
              </a:pPr>
              <a:r>
                <a:rPr lang="pt-BR" sz="2400" dirty="0">
                  <a:cs typeface="Lato Light"/>
                </a:rPr>
                <a:t>Lorem ipsum dolor sit amet, consectetur adipiscing elit. Aliquam tincidunt ante nec sem congue convallis. </a:t>
              </a:r>
              <a:endParaRPr lang="en-US" sz="2400" dirty="0">
                <a:cs typeface="Lato Light"/>
              </a:endParaRPr>
            </a:p>
          </p:txBody>
        </p:sp>
        <p:sp>
          <p:nvSpPr>
            <p:cNvPr id="13" name="TextBox 12"/>
            <p:cNvSpPr txBox="1"/>
            <p:nvPr/>
          </p:nvSpPr>
          <p:spPr>
            <a:xfrm>
              <a:off x="36062" y="2627024"/>
              <a:ext cx="950614" cy="877163"/>
            </a:xfrm>
            <a:prstGeom prst="rect">
              <a:avLst/>
            </a:prstGeom>
            <a:noFill/>
          </p:spPr>
          <p:txBody>
            <a:bodyPr wrap="none" rtlCol="0">
              <a:spAutoFit/>
            </a:bodyPr>
            <a:lstStyle/>
            <a:p>
              <a:r>
                <a:rPr lang="id-ID" sz="10800" b="1" dirty="0">
                  <a:cs typeface="Lato Light"/>
                </a:rPr>
                <a:t>94%</a:t>
              </a:r>
            </a:p>
          </p:txBody>
        </p:sp>
      </p:grpSp>
      <p:sp>
        <p:nvSpPr>
          <p:cNvPr id="20" name="Slide Number Placeholder 19"/>
          <p:cNvSpPr>
            <a:spLocks noGrp="1"/>
          </p:cNvSpPr>
          <p:nvPr>
            <p:ph type="sldNum" sz="quarter" idx="11"/>
          </p:nvPr>
        </p:nvSpPr>
        <p:spPr/>
        <p:txBody>
          <a:bodyPr/>
          <a:lstStyle/>
          <a:p>
            <a:fld id="{8C48FCF8-25E9-4F94-BC2B-FA1B572C1FF3}" type="slidenum">
              <a:rPr lang="en-US" smtClean="0"/>
              <a:pPr/>
              <a:t>18</a:t>
            </a:fld>
            <a:endParaRPr lang="en-US" dirty="0"/>
          </a:p>
        </p:txBody>
      </p:sp>
    </p:spTree>
    <p:extLst>
      <p:ext uri="{BB962C8B-B14F-4D97-AF65-F5344CB8AC3E}">
        <p14:creationId xmlns:p14="http://schemas.microsoft.com/office/powerpoint/2010/main" val="21757578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a:spLocks noChangeArrowheads="1"/>
          </p:cNvSpPr>
          <p:nvPr/>
        </p:nvSpPr>
        <p:spPr bwMode="auto">
          <a:xfrm>
            <a:off x="-1" y="8810522"/>
            <a:ext cx="2356074" cy="2185491"/>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 name="Freeform 7"/>
          <p:cNvSpPr>
            <a:spLocks/>
          </p:cNvSpPr>
          <p:nvPr/>
        </p:nvSpPr>
        <p:spPr bwMode="auto">
          <a:xfrm>
            <a:off x="2356073" y="8486245"/>
            <a:ext cx="908651" cy="2513146"/>
          </a:xfrm>
          <a:custGeom>
            <a:avLst/>
            <a:gdLst>
              <a:gd name="T0" fmla="*/ 0 w 538"/>
              <a:gd name="T1" fmla="*/ 1488 h 1488"/>
              <a:gd name="T2" fmla="*/ 0 w 538"/>
              <a:gd name="T3" fmla="*/ 194 h 1488"/>
              <a:gd name="T4" fmla="*/ 538 w 538"/>
              <a:gd name="T5" fmla="*/ 0 h 1488"/>
              <a:gd name="T6" fmla="*/ 538 w 538"/>
              <a:gd name="T7" fmla="*/ 1099 h 1488"/>
              <a:gd name="T8" fmla="*/ 0 w 538"/>
              <a:gd name="T9" fmla="*/ 1488 h 1488"/>
            </a:gdLst>
            <a:ahLst/>
            <a:cxnLst>
              <a:cxn ang="0">
                <a:pos x="T0" y="T1"/>
              </a:cxn>
              <a:cxn ang="0">
                <a:pos x="T2" y="T3"/>
              </a:cxn>
              <a:cxn ang="0">
                <a:pos x="T4" y="T5"/>
              </a:cxn>
              <a:cxn ang="0">
                <a:pos x="T6" y="T7"/>
              </a:cxn>
              <a:cxn ang="0">
                <a:pos x="T8" y="T9"/>
              </a:cxn>
            </a:cxnLst>
            <a:rect l="0" t="0" r="r" b="b"/>
            <a:pathLst>
              <a:path w="538" h="1488">
                <a:moveTo>
                  <a:pt x="0" y="1488"/>
                </a:moveTo>
                <a:lnTo>
                  <a:pt x="0" y="194"/>
                </a:lnTo>
                <a:lnTo>
                  <a:pt x="538" y="0"/>
                </a:lnTo>
                <a:lnTo>
                  <a:pt x="538" y="1099"/>
                </a:lnTo>
                <a:lnTo>
                  <a:pt x="0" y="1488"/>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 name="Freeform 8"/>
          <p:cNvSpPr>
            <a:spLocks/>
          </p:cNvSpPr>
          <p:nvPr/>
        </p:nvSpPr>
        <p:spPr bwMode="auto">
          <a:xfrm>
            <a:off x="3264724" y="8486245"/>
            <a:ext cx="7654286" cy="1856148"/>
          </a:xfrm>
          <a:custGeom>
            <a:avLst/>
            <a:gdLst>
              <a:gd name="T0" fmla="*/ 0 w 4532"/>
              <a:gd name="T1" fmla="*/ 1099 h 1099"/>
              <a:gd name="T2" fmla="*/ 0 w 4532"/>
              <a:gd name="T3" fmla="*/ 0 h 1099"/>
              <a:gd name="T4" fmla="*/ 4135 w 4532"/>
              <a:gd name="T5" fmla="*/ 0 h 1099"/>
              <a:gd name="T6" fmla="*/ 4532 w 4532"/>
              <a:gd name="T7" fmla="*/ 550 h 1099"/>
              <a:gd name="T8" fmla="*/ 4135 w 4532"/>
              <a:gd name="T9" fmla="*/ 1099 h 1099"/>
              <a:gd name="T10" fmla="*/ 0 w 4532"/>
              <a:gd name="T11" fmla="*/ 1099 h 1099"/>
            </a:gdLst>
            <a:ahLst/>
            <a:cxnLst>
              <a:cxn ang="0">
                <a:pos x="T0" y="T1"/>
              </a:cxn>
              <a:cxn ang="0">
                <a:pos x="T2" y="T3"/>
              </a:cxn>
              <a:cxn ang="0">
                <a:pos x="T4" y="T5"/>
              </a:cxn>
              <a:cxn ang="0">
                <a:pos x="T6" y="T7"/>
              </a:cxn>
              <a:cxn ang="0">
                <a:pos x="T8" y="T9"/>
              </a:cxn>
              <a:cxn ang="0">
                <a:pos x="T10" y="T11"/>
              </a:cxn>
            </a:cxnLst>
            <a:rect l="0" t="0" r="r" b="b"/>
            <a:pathLst>
              <a:path w="4532" h="1099">
                <a:moveTo>
                  <a:pt x="0" y="1099"/>
                </a:moveTo>
                <a:lnTo>
                  <a:pt x="0" y="0"/>
                </a:lnTo>
                <a:lnTo>
                  <a:pt x="4135" y="0"/>
                </a:lnTo>
                <a:lnTo>
                  <a:pt x="4532" y="550"/>
                </a:lnTo>
                <a:lnTo>
                  <a:pt x="4135" y="1099"/>
                </a:lnTo>
                <a:lnTo>
                  <a:pt x="0" y="1099"/>
                </a:lnTo>
                <a:close/>
              </a:path>
            </a:pathLst>
          </a:custGeom>
          <a:gradFill flip="none" rotWithShape="1">
            <a:gsLst>
              <a:gs pos="0">
                <a:schemeClr val="accent1"/>
              </a:gs>
              <a:gs pos="100000">
                <a:schemeClr val="accent2">
                  <a:lumMod val="75000"/>
                </a:schemeClr>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Rectangle 12"/>
          <p:cNvSpPr>
            <a:spLocks noChangeArrowheads="1"/>
          </p:cNvSpPr>
          <p:nvPr/>
        </p:nvSpPr>
        <p:spPr bwMode="auto">
          <a:xfrm>
            <a:off x="-1" y="6630098"/>
            <a:ext cx="2356074" cy="218380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13"/>
          <p:cNvSpPr>
            <a:spLocks/>
          </p:cNvSpPr>
          <p:nvPr/>
        </p:nvSpPr>
        <p:spPr bwMode="auto">
          <a:xfrm>
            <a:off x="3264724" y="6630098"/>
            <a:ext cx="6529450" cy="1856148"/>
          </a:xfrm>
          <a:custGeom>
            <a:avLst/>
            <a:gdLst>
              <a:gd name="T0" fmla="*/ 0 w 3866"/>
              <a:gd name="T1" fmla="*/ 1099 h 1099"/>
              <a:gd name="T2" fmla="*/ 0 w 3866"/>
              <a:gd name="T3" fmla="*/ 0 h 1099"/>
              <a:gd name="T4" fmla="*/ 3469 w 3866"/>
              <a:gd name="T5" fmla="*/ 0 h 1099"/>
              <a:gd name="T6" fmla="*/ 3866 w 3866"/>
              <a:gd name="T7" fmla="*/ 549 h 1099"/>
              <a:gd name="T8" fmla="*/ 3469 w 3866"/>
              <a:gd name="T9" fmla="*/ 1099 h 1099"/>
              <a:gd name="T10" fmla="*/ 0 w 3866"/>
              <a:gd name="T11" fmla="*/ 1099 h 1099"/>
            </a:gdLst>
            <a:ahLst/>
            <a:cxnLst>
              <a:cxn ang="0">
                <a:pos x="T0" y="T1"/>
              </a:cxn>
              <a:cxn ang="0">
                <a:pos x="T2" y="T3"/>
              </a:cxn>
              <a:cxn ang="0">
                <a:pos x="T4" y="T5"/>
              </a:cxn>
              <a:cxn ang="0">
                <a:pos x="T6" y="T7"/>
              </a:cxn>
              <a:cxn ang="0">
                <a:pos x="T8" y="T9"/>
              </a:cxn>
              <a:cxn ang="0">
                <a:pos x="T10" y="T11"/>
              </a:cxn>
            </a:cxnLst>
            <a:rect l="0" t="0" r="r" b="b"/>
            <a:pathLst>
              <a:path w="3866" h="1099">
                <a:moveTo>
                  <a:pt x="0" y="1099"/>
                </a:moveTo>
                <a:lnTo>
                  <a:pt x="0" y="0"/>
                </a:lnTo>
                <a:lnTo>
                  <a:pt x="3469" y="0"/>
                </a:lnTo>
                <a:lnTo>
                  <a:pt x="3866" y="549"/>
                </a:lnTo>
                <a:lnTo>
                  <a:pt x="3469" y="1099"/>
                </a:lnTo>
                <a:lnTo>
                  <a:pt x="0" y="1099"/>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14"/>
          <p:cNvSpPr>
            <a:spLocks/>
          </p:cNvSpPr>
          <p:nvPr/>
        </p:nvSpPr>
        <p:spPr bwMode="auto">
          <a:xfrm>
            <a:off x="2356073" y="6633476"/>
            <a:ext cx="908651" cy="2183803"/>
          </a:xfrm>
          <a:custGeom>
            <a:avLst/>
            <a:gdLst>
              <a:gd name="T0" fmla="*/ 0 w 538"/>
              <a:gd name="T1" fmla="*/ 1293 h 1293"/>
              <a:gd name="T2" fmla="*/ 0 w 538"/>
              <a:gd name="T3" fmla="*/ 0 h 1293"/>
              <a:gd name="T4" fmla="*/ 538 w 538"/>
              <a:gd name="T5" fmla="*/ 0 h 1293"/>
              <a:gd name="T6" fmla="*/ 538 w 538"/>
              <a:gd name="T7" fmla="*/ 1099 h 1293"/>
              <a:gd name="T8" fmla="*/ 0 w 538"/>
              <a:gd name="T9" fmla="*/ 1293 h 1293"/>
            </a:gdLst>
            <a:ahLst/>
            <a:cxnLst>
              <a:cxn ang="0">
                <a:pos x="T0" y="T1"/>
              </a:cxn>
              <a:cxn ang="0">
                <a:pos x="T2" y="T3"/>
              </a:cxn>
              <a:cxn ang="0">
                <a:pos x="T4" y="T5"/>
              </a:cxn>
              <a:cxn ang="0">
                <a:pos x="T6" y="T7"/>
              </a:cxn>
              <a:cxn ang="0">
                <a:pos x="T8" y="T9"/>
              </a:cxn>
            </a:cxnLst>
            <a:rect l="0" t="0" r="r" b="b"/>
            <a:pathLst>
              <a:path w="538" h="1293">
                <a:moveTo>
                  <a:pt x="0" y="1293"/>
                </a:moveTo>
                <a:lnTo>
                  <a:pt x="0" y="0"/>
                </a:lnTo>
                <a:lnTo>
                  <a:pt x="538" y="0"/>
                </a:lnTo>
                <a:lnTo>
                  <a:pt x="538" y="1099"/>
                </a:lnTo>
                <a:lnTo>
                  <a:pt x="0" y="129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Rectangle 19"/>
          <p:cNvSpPr>
            <a:spLocks noChangeArrowheads="1"/>
          </p:cNvSpPr>
          <p:nvPr/>
        </p:nvSpPr>
        <p:spPr bwMode="auto">
          <a:xfrm>
            <a:off x="-1" y="4444607"/>
            <a:ext cx="2356074" cy="2185491"/>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20"/>
          <p:cNvSpPr>
            <a:spLocks/>
          </p:cNvSpPr>
          <p:nvPr/>
        </p:nvSpPr>
        <p:spPr bwMode="auto">
          <a:xfrm>
            <a:off x="2356073" y="4444607"/>
            <a:ext cx="908651" cy="2185491"/>
          </a:xfrm>
          <a:custGeom>
            <a:avLst/>
            <a:gdLst>
              <a:gd name="T0" fmla="*/ 0 w 538"/>
              <a:gd name="T1" fmla="*/ 1294 h 1294"/>
              <a:gd name="T2" fmla="*/ 0 w 538"/>
              <a:gd name="T3" fmla="*/ 0 h 1294"/>
              <a:gd name="T4" fmla="*/ 538 w 538"/>
              <a:gd name="T5" fmla="*/ 194 h 1294"/>
              <a:gd name="T6" fmla="*/ 538 w 538"/>
              <a:gd name="T7" fmla="*/ 1294 h 1294"/>
              <a:gd name="T8" fmla="*/ 0 w 538"/>
              <a:gd name="T9" fmla="*/ 1294 h 1294"/>
            </a:gdLst>
            <a:ahLst/>
            <a:cxnLst>
              <a:cxn ang="0">
                <a:pos x="T0" y="T1"/>
              </a:cxn>
              <a:cxn ang="0">
                <a:pos x="T2" y="T3"/>
              </a:cxn>
              <a:cxn ang="0">
                <a:pos x="T4" y="T5"/>
              </a:cxn>
              <a:cxn ang="0">
                <a:pos x="T6" y="T7"/>
              </a:cxn>
              <a:cxn ang="0">
                <a:pos x="T8" y="T9"/>
              </a:cxn>
            </a:cxnLst>
            <a:rect l="0" t="0" r="r" b="b"/>
            <a:pathLst>
              <a:path w="538" h="1294">
                <a:moveTo>
                  <a:pt x="0" y="1294"/>
                </a:moveTo>
                <a:lnTo>
                  <a:pt x="0" y="0"/>
                </a:lnTo>
                <a:lnTo>
                  <a:pt x="538" y="194"/>
                </a:lnTo>
                <a:lnTo>
                  <a:pt x="538" y="1294"/>
                </a:lnTo>
                <a:lnTo>
                  <a:pt x="0" y="1294"/>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21"/>
          <p:cNvSpPr>
            <a:spLocks/>
          </p:cNvSpPr>
          <p:nvPr/>
        </p:nvSpPr>
        <p:spPr bwMode="auto">
          <a:xfrm>
            <a:off x="3264724" y="4777328"/>
            <a:ext cx="8333240" cy="1856148"/>
          </a:xfrm>
          <a:custGeom>
            <a:avLst/>
            <a:gdLst>
              <a:gd name="T0" fmla="*/ 4537 w 4934"/>
              <a:gd name="T1" fmla="*/ 1099 h 1099"/>
              <a:gd name="T2" fmla="*/ 4934 w 4934"/>
              <a:gd name="T3" fmla="*/ 549 h 1099"/>
              <a:gd name="T4" fmla="*/ 4537 w 4934"/>
              <a:gd name="T5" fmla="*/ 0 h 1099"/>
              <a:gd name="T6" fmla="*/ 0 w 4934"/>
              <a:gd name="T7" fmla="*/ 0 h 1099"/>
              <a:gd name="T8" fmla="*/ 0 w 4934"/>
              <a:gd name="T9" fmla="*/ 1099 h 1099"/>
              <a:gd name="T10" fmla="*/ 4537 w 4934"/>
              <a:gd name="T11" fmla="*/ 1099 h 1099"/>
            </a:gdLst>
            <a:ahLst/>
            <a:cxnLst>
              <a:cxn ang="0">
                <a:pos x="T0" y="T1"/>
              </a:cxn>
              <a:cxn ang="0">
                <a:pos x="T2" y="T3"/>
              </a:cxn>
              <a:cxn ang="0">
                <a:pos x="T4" y="T5"/>
              </a:cxn>
              <a:cxn ang="0">
                <a:pos x="T6" y="T7"/>
              </a:cxn>
              <a:cxn ang="0">
                <a:pos x="T8" y="T9"/>
              </a:cxn>
              <a:cxn ang="0">
                <a:pos x="T10" y="T11"/>
              </a:cxn>
            </a:cxnLst>
            <a:rect l="0" t="0" r="r" b="b"/>
            <a:pathLst>
              <a:path w="4934" h="1099">
                <a:moveTo>
                  <a:pt x="4537" y="1099"/>
                </a:moveTo>
                <a:lnTo>
                  <a:pt x="4934" y="549"/>
                </a:lnTo>
                <a:lnTo>
                  <a:pt x="4537" y="0"/>
                </a:lnTo>
                <a:lnTo>
                  <a:pt x="0" y="0"/>
                </a:lnTo>
                <a:lnTo>
                  <a:pt x="0" y="1099"/>
                </a:lnTo>
                <a:lnTo>
                  <a:pt x="4537" y="1099"/>
                </a:lnTo>
                <a:close/>
              </a:path>
            </a:pathLst>
          </a:custGeom>
          <a:gradFill flip="none" rotWithShape="1">
            <a:gsLst>
              <a:gs pos="0">
                <a:schemeClr val="accent1"/>
              </a:gs>
              <a:gs pos="100000">
                <a:schemeClr val="accent2">
                  <a:lumMod val="75000"/>
                </a:schemeClr>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Rectangle 27"/>
          <p:cNvSpPr>
            <a:spLocks noChangeArrowheads="1"/>
          </p:cNvSpPr>
          <p:nvPr/>
        </p:nvSpPr>
        <p:spPr bwMode="auto">
          <a:xfrm>
            <a:off x="-1" y="2260804"/>
            <a:ext cx="2356074" cy="218380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Freeform 28"/>
          <p:cNvSpPr>
            <a:spLocks/>
          </p:cNvSpPr>
          <p:nvPr/>
        </p:nvSpPr>
        <p:spPr bwMode="auto">
          <a:xfrm>
            <a:off x="2356073" y="2260804"/>
            <a:ext cx="908651" cy="2511458"/>
          </a:xfrm>
          <a:custGeom>
            <a:avLst/>
            <a:gdLst>
              <a:gd name="T0" fmla="*/ 0 w 538"/>
              <a:gd name="T1" fmla="*/ 1293 h 1487"/>
              <a:gd name="T2" fmla="*/ 0 w 538"/>
              <a:gd name="T3" fmla="*/ 0 h 1487"/>
              <a:gd name="T4" fmla="*/ 538 w 538"/>
              <a:gd name="T5" fmla="*/ 388 h 1487"/>
              <a:gd name="T6" fmla="*/ 538 w 538"/>
              <a:gd name="T7" fmla="*/ 1487 h 1487"/>
              <a:gd name="T8" fmla="*/ 0 w 538"/>
              <a:gd name="T9" fmla="*/ 1293 h 1487"/>
            </a:gdLst>
            <a:ahLst/>
            <a:cxnLst>
              <a:cxn ang="0">
                <a:pos x="T0" y="T1"/>
              </a:cxn>
              <a:cxn ang="0">
                <a:pos x="T2" y="T3"/>
              </a:cxn>
              <a:cxn ang="0">
                <a:pos x="T4" y="T5"/>
              </a:cxn>
              <a:cxn ang="0">
                <a:pos x="T6" y="T7"/>
              </a:cxn>
              <a:cxn ang="0">
                <a:pos x="T8" y="T9"/>
              </a:cxn>
            </a:cxnLst>
            <a:rect l="0" t="0" r="r" b="b"/>
            <a:pathLst>
              <a:path w="538" h="1487">
                <a:moveTo>
                  <a:pt x="0" y="1293"/>
                </a:moveTo>
                <a:lnTo>
                  <a:pt x="0" y="0"/>
                </a:lnTo>
                <a:lnTo>
                  <a:pt x="538" y="388"/>
                </a:lnTo>
                <a:lnTo>
                  <a:pt x="538" y="1487"/>
                </a:lnTo>
                <a:lnTo>
                  <a:pt x="0" y="129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29"/>
          <p:cNvSpPr>
            <a:spLocks/>
          </p:cNvSpPr>
          <p:nvPr/>
        </p:nvSpPr>
        <p:spPr bwMode="auto">
          <a:xfrm>
            <a:off x="3264724" y="2916114"/>
            <a:ext cx="7140847" cy="1861214"/>
          </a:xfrm>
          <a:custGeom>
            <a:avLst/>
            <a:gdLst>
              <a:gd name="T0" fmla="*/ 3831 w 4228"/>
              <a:gd name="T1" fmla="*/ 1102 h 1102"/>
              <a:gd name="T2" fmla="*/ 4228 w 4228"/>
              <a:gd name="T3" fmla="*/ 552 h 1102"/>
              <a:gd name="T4" fmla="*/ 3831 w 4228"/>
              <a:gd name="T5" fmla="*/ 0 h 1102"/>
              <a:gd name="T6" fmla="*/ 0 w 4228"/>
              <a:gd name="T7" fmla="*/ 0 h 1102"/>
              <a:gd name="T8" fmla="*/ 0 w 4228"/>
              <a:gd name="T9" fmla="*/ 1102 h 1102"/>
              <a:gd name="T10" fmla="*/ 3831 w 4228"/>
              <a:gd name="T11" fmla="*/ 1102 h 1102"/>
            </a:gdLst>
            <a:ahLst/>
            <a:cxnLst>
              <a:cxn ang="0">
                <a:pos x="T0" y="T1"/>
              </a:cxn>
              <a:cxn ang="0">
                <a:pos x="T2" y="T3"/>
              </a:cxn>
              <a:cxn ang="0">
                <a:pos x="T4" y="T5"/>
              </a:cxn>
              <a:cxn ang="0">
                <a:pos x="T6" y="T7"/>
              </a:cxn>
              <a:cxn ang="0">
                <a:pos x="T8" y="T9"/>
              </a:cxn>
              <a:cxn ang="0">
                <a:pos x="T10" y="T11"/>
              </a:cxn>
            </a:cxnLst>
            <a:rect l="0" t="0" r="r" b="b"/>
            <a:pathLst>
              <a:path w="4228" h="1102">
                <a:moveTo>
                  <a:pt x="3831" y="1102"/>
                </a:moveTo>
                <a:lnTo>
                  <a:pt x="4228" y="552"/>
                </a:lnTo>
                <a:lnTo>
                  <a:pt x="3831" y="0"/>
                </a:lnTo>
                <a:lnTo>
                  <a:pt x="0" y="0"/>
                </a:lnTo>
                <a:lnTo>
                  <a:pt x="0" y="1102"/>
                </a:lnTo>
                <a:lnTo>
                  <a:pt x="3831" y="1102"/>
                </a:ln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30" name="Text Placeholder 2"/>
          <p:cNvSpPr txBox="1">
            <a:spLocks/>
          </p:cNvSpPr>
          <p:nvPr/>
        </p:nvSpPr>
        <p:spPr>
          <a:xfrm>
            <a:off x="3230158" y="910039"/>
            <a:ext cx="8367806" cy="1163338"/>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buNone/>
            </a:pPr>
            <a:r>
              <a:rPr lang="en-US" sz="6600" b="1" dirty="0"/>
              <a:t>Arrows </a:t>
            </a:r>
            <a:r>
              <a:rPr lang="en-US" sz="6600" dirty="0"/>
              <a:t>Infographics</a:t>
            </a:r>
          </a:p>
        </p:txBody>
      </p:sp>
      <p:sp>
        <p:nvSpPr>
          <p:cNvPr id="31" name="Text Placeholder 3"/>
          <p:cNvSpPr txBox="1">
            <a:spLocks/>
          </p:cNvSpPr>
          <p:nvPr/>
        </p:nvSpPr>
        <p:spPr>
          <a:xfrm>
            <a:off x="11595987" y="956704"/>
            <a:ext cx="10134810" cy="1304100"/>
          </a:xfrm>
          <a:prstGeom prst="rect">
            <a:avLst/>
          </a:prstGeom>
        </p:spPr>
        <p:txBody>
          <a:bodyPr anchor="ct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t>Lorem Ipsum</a:t>
            </a:r>
            <a:r>
              <a:rPr lang="en-GB" sz="2400" dirty="0"/>
              <a:t> is simply dummy text of the printing and typesetting industry. Lorem Ipsum has been the industry's standard dummy text ever since the 1500s, </a:t>
            </a:r>
          </a:p>
        </p:txBody>
      </p:sp>
      <p:sp>
        <p:nvSpPr>
          <p:cNvPr id="32" name="Text Placeholder 3"/>
          <p:cNvSpPr txBox="1">
            <a:spLocks/>
          </p:cNvSpPr>
          <p:nvPr/>
        </p:nvSpPr>
        <p:spPr>
          <a:xfrm>
            <a:off x="3444046" y="3205254"/>
            <a:ext cx="5423010" cy="1150706"/>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bg2"/>
                </a:solidFill>
              </a:rPr>
              <a:t>is simply dummy text of the printing and typesetting industry. Lorem Ipsum has been the industry's</a:t>
            </a:r>
          </a:p>
        </p:txBody>
      </p:sp>
      <p:sp>
        <p:nvSpPr>
          <p:cNvPr id="33" name="Text Placeholder 3"/>
          <p:cNvSpPr txBox="1">
            <a:spLocks/>
          </p:cNvSpPr>
          <p:nvPr/>
        </p:nvSpPr>
        <p:spPr>
          <a:xfrm>
            <a:off x="9420799" y="3570865"/>
            <a:ext cx="679794" cy="577132"/>
          </a:xfrm>
          <a:prstGeom prst="rect">
            <a:avLst/>
          </a:prstGeom>
        </p:spPr>
        <p:txBody>
          <a:bodyPr anchor="ctr">
            <a:normAutofit lnSpcReduction="10000"/>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gn="ctr">
              <a:lnSpc>
                <a:spcPct val="100000"/>
              </a:lnSpc>
              <a:buNone/>
            </a:pPr>
            <a:r>
              <a:rPr lang="en-GB" sz="3200" b="1" dirty="0">
                <a:solidFill>
                  <a:schemeClr val="bg2"/>
                </a:solidFill>
              </a:rPr>
              <a:t>01</a:t>
            </a:r>
          </a:p>
        </p:txBody>
      </p:sp>
      <p:sp>
        <p:nvSpPr>
          <p:cNvPr id="34" name="Text Placeholder 3"/>
          <p:cNvSpPr txBox="1">
            <a:spLocks/>
          </p:cNvSpPr>
          <p:nvPr/>
        </p:nvSpPr>
        <p:spPr>
          <a:xfrm>
            <a:off x="3444046" y="5072934"/>
            <a:ext cx="5423010" cy="1150706"/>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bg2"/>
                </a:solidFill>
              </a:rPr>
              <a:t>is simply dummy text of the printing and typesetting industry. Lorem Ipsum has been the industry's</a:t>
            </a:r>
          </a:p>
        </p:txBody>
      </p:sp>
      <p:sp>
        <p:nvSpPr>
          <p:cNvPr id="35" name="Text Placeholder 3"/>
          <p:cNvSpPr txBox="1">
            <a:spLocks/>
          </p:cNvSpPr>
          <p:nvPr/>
        </p:nvSpPr>
        <p:spPr>
          <a:xfrm>
            <a:off x="3444046" y="6929082"/>
            <a:ext cx="5423010" cy="1150706"/>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bg2"/>
                </a:solidFill>
              </a:rPr>
              <a:t>is simply dummy text of the printing and typesetting industry. Lorem Ipsum has been the industry's</a:t>
            </a:r>
          </a:p>
        </p:txBody>
      </p:sp>
      <p:sp>
        <p:nvSpPr>
          <p:cNvPr id="36" name="Text Placeholder 3"/>
          <p:cNvSpPr txBox="1">
            <a:spLocks/>
          </p:cNvSpPr>
          <p:nvPr/>
        </p:nvSpPr>
        <p:spPr>
          <a:xfrm>
            <a:off x="3444046" y="8892704"/>
            <a:ext cx="5423010" cy="1150706"/>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bg2"/>
                </a:solidFill>
              </a:rPr>
              <a:t>is simply dummy text of the printing and typesetting industry. Lorem Ipsum has been the industry's</a:t>
            </a:r>
          </a:p>
        </p:txBody>
      </p:sp>
      <p:sp>
        <p:nvSpPr>
          <p:cNvPr id="37" name="Text Placeholder 3"/>
          <p:cNvSpPr txBox="1">
            <a:spLocks/>
          </p:cNvSpPr>
          <p:nvPr/>
        </p:nvSpPr>
        <p:spPr>
          <a:xfrm>
            <a:off x="10579113" y="5416836"/>
            <a:ext cx="679794" cy="577132"/>
          </a:xfrm>
          <a:prstGeom prst="rect">
            <a:avLst/>
          </a:prstGeom>
        </p:spPr>
        <p:txBody>
          <a:bodyPr anchor="ctr">
            <a:normAutofit lnSpcReduction="10000"/>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gn="ctr">
              <a:lnSpc>
                <a:spcPct val="100000"/>
              </a:lnSpc>
              <a:buNone/>
            </a:pPr>
            <a:r>
              <a:rPr lang="en-GB" sz="3200" b="1" dirty="0">
                <a:solidFill>
                  <a:schemeClr val="bg2"/>
                </a:solidFill>
              </a:rPr>
              <a:t>02</a:t>
            </a:r>
          </a:p>
        </p:txBody>
      </p:sp>
      <p:sp>
        <p:nvSpPr>
          <p:cNvPr id="38" name="Text Placeholder 3"/>
          <p:cNvSpPr txBox="1">
            <a:spLocks/>
          </p:cNvSpPr>
          <p:nvPr/>
        </p:nvSpPr>
        <p:spPr>
          <a:xfrm>
            <a:off x="8824592" y="7215869"/>
            <a:ext cx="679794" cy="577132"/>
          </a:xfrm>
          <a:prstGeom prst="rect">
            <a:avLst/>
          </a:prstGeom>
        </p:spPr>
        <p:txBody>
          <a:bodyPr anchor="ctr">
            <a:normAutofit lnSpcReduction="10000"/>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gn="ctr">
              <a:lnSpc>
                <a:spcPct val="100000"/>
              </a:lnSpc>
              <a:buNone/>
            </a:pPr>
            <a:r>
              <a:rPr lang="en-GB" sz="3200" b="1" dirty="0">
                <a:solidFill>
                  <a:schemeClr val="bg2"/>
                </a:solidFill>
              </a:rPr>
              <a:t>03</a:t>
            </a:r>
          </a:p>
        </p:txBody>
      </p:sp>
      <p:sp>
        <p:nvSpPr>
          <p:cNvPr id="39" name="Text Placeholder 3"/>
          <p:cNvSpPr txBox="1">
            <a:spLocks/>
          </p:cNvSpPr>
          <p:nvPr/>
        </p:nvSpPr>
        <p:spPr>
          <a:xfrm>
            <a:off x="9899319" y="9125753"/>
            <a:ext cx="679794" cy="577132"/>
          </a:xfrm>
          <a:prstGeom prst="rect">
            <a:avLst/>
          </a:prstGeom>
        </p:spPr>
        <p:txBody>
          <a:bodyPr anchor="ctr">
            <a:normAutofit lnSpcReduction="10000"/>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gn="ctr">
              <a:lnSpc>
                <a:spcPct val="100000"/>
              </a:lnSpc>
              <a:buNone/>
            </a:pPr>
            <a:r>
              <a:rPr lang="en-GB" sz="3200" b="1" dirty="0">
                <a:solidFill>
                  <a:schemeClr val="bg2"/>
                </a:solidFill>
              </a:rPr>
              <a:t>04</a:t>
            </a:r>
          </a:p>
        </p:txBody>
      </p:sp>
      <p:sp>
        <p:nvSpPr>
          <p:cNvPr id="40" name="TextBox 39"/>
          <p:cNvSpPr txBox="1"/>
          <p:nvPr/>
        </p:nvSpPr>
        <p:spPr>
          <a:xfrm>
            <a:off x="19038146" y="8071895"/>
            <a:ext cx="2986635" cy="738627"/>
          </a:xfrm>
          <a:prstGeom prst="rect">
            <a:avLst/>
          </a:prstGeom>
          <a:noFill/>
        </p:spPr>
        <p:txBody>
          <a:bodyPr wrap="none" lIns="182843" tIns="91422" rIns="182843" bIns="91422" rtlCol="0">
            <a:spAutoFit/>
          </a:bodyPr>
          <a:lstStyle/>
          <a:p>
            <a:pPr algn="ctr"/>
            <a:r>
              <a:rPr lang="id-ID" b="1" dirty="0">
                <a:solidFill>
                  <a:schemeClr val="tx2"/>
                </a:solidFill>
                <a:latin typeface="+mj-lt"/>
              </a:rPr>
              <a:t>Social Media</a:t>
            </a:r>
          </a:p>
        </p:txBody>
      </p:sp>
      <p:sp>
        <p:nvSpPr>
          <p:cNvPr id="41" name="TextBox 40"/>
          <p:cNvSpPr txBox="1"/>
          <p:nvPr/>
        </p:nvSpPr>
        <p:spPr>
          <a:xfrm>
            <a:off x="18081642" y="8738529"/>
            <a:ext cx="4899634" cy="1200328"/>
          </a:xfrm>
          <a:prstGeom prst="rect">
            <a:avLst/>
          </a:prstGeom>
          <a:noFill/>
        </p:spPr>
        <p:txBody>
          <a:bodyPr wrap="square" lIns="182843" tIns="91422" rIns="182843" bIns="91422" rtlCol="0">
            <a:spAutoFit/>
          </a:bodyPr>
          <a:lstStyle/>
          <a:p>
            <a:pPr algn="ctr"/>
            <a:r>
              <a:rPr lang="en-US" sz="2200" dirty="0">
                <a:latin typeface="Lato Light"/>
                <a:cs typeface="Lato Light"/>
              </a:rPr>
              <a:t>Curabitur elementum posuere pretium. Quisque nibh dolor, dignissim ac dignissim ut, luctus</a:t>
            </a:r>
          </a:p>
        </p:txBody>
      </p:sp>
      <p:sp>
        <p:nvSpPr>
          <p:cNvPr id="42" name="TextBox 41"/>
          <p:cNvSpPr txBox="1"/>
          <p:nvPr/>
        </p:nvSpPr>
        <p:spPr>
          <a:xfrm>
            <a:off x="12828491" y="5530725"/>
            <a:ext cx="4899634" cy="1200328"/>
          </a:xfrm>
          <a:prstGeom prst="rect">
            <a:avLst/>
          </a:prstGeom>
          <a:noFill/>
        </p:spPr>
        <p:txBody>
          <a:bodyPr wrap="square" lIns="182843" tIns="91422" rIns="182843" bIns="91422" rtlCol="0">
            <a:spAutoFit/>
          </a:bodyPr>
          <a:lstStyle/>
          <a:p>
            <a:pPr algn="ctr"/>
            <a:r>
              <a:rPr lang="en-US" sz="2200" dirty="0">
                <a:latin typeface="Lato Light"/>
                <a:cs typeface="Lato Light"/>
              </a:rPr>
              <a:t>Curabitur elementum posuere pretium. Quisque nibh dolor, dignissim ac dignissim ut, luctus</a:t>
            </a:r>
          </a:p>
        </p:txBody>
      </p:sp>
      <p:sp>
        <p:nvSpPr>
          <p:cNvPr id="43" name="TextBox 42"/>
          <p:cNvSpPr txBox="1"/>
          <p:nvPr/>
        </p:nvSpPr>
        <p:spPr>
          <a:xfrm>
            <a:off x="18076342" y="5520911"/>
            <a:ext cx="4899634" cy="1200328"/>
          </a:xfrm>
          <a:prstGeom prst="rect">
            <a:avLst/>
          </a:prstGeom>
          <a:noFill/>
        </p:spPr>
        <p:txBody>
          <a:bodyPr wrap="square" lIns="182843" tIns="91422" rIns="182843" bIns="91422" rtlCol="0">
            <a:spAutoFit/>
          </a:bodyPr>
          <a:lstStyle/>
          <a:p>
            <a:pPr algn="ctr"/>
            <a:r>
              <a:rPr lang="en-US" sz="2200" dirty="0">
                <a:latin typeface="Lato Light"/>
                <a:cs typeface="Lato Light"/>
              </a:rPr>
              <a:t>Curabitur elementum posuere pretium. Quisque nibh dolor, dignissim ac dignissim ut, luctus</a:t>
            </a:r>
          </a:p>
        </p:txBody>
      </p:sp>
      <p:sp>
        <p:nvSpPr>
          <p:cNvPr id="44" name="TextBox 43"/>
          <p:cNvSpPr txBox="1"/>
          <p:nvPr/>
        </p:nvSpPr>
        <p:spPr>
          <a:xfrm>
            <a:off x="13916341" y="8082247"/>
            <a:ext cx="2723943" cy="738627"/>
          </a:xfrm>
          <a:prstGeom prst="rect">
            <a:avLst/>
          </a:prstGeom>
          <a:noFill/>
        </p:spPr>
        <p:txBody>
          <a:bodyPr wrap="none" lIns="182843" tIns="91422" rIns="182843" bIns="91422" rtlCol="0">
            <a:spAutoFit/>
          </a:bodyPr>
          <a:lstStyle/>
          <a:p>
            <a:pPr algn="ctr"/>
            <a:r>
              <a:rPr lang="id-ID" b="1" dirty="0">
                <a:solidFill>
                  <a:schemeClr val="tx2"/>
                </a:solidFill>
                <a:latin typeface="+mj-lt"/>
              </a:rPr>
              <a:t>Technology</a:t>
            </a:r>
          </a:p>
        </p:txBody>
      </p:sp>
      <p:sp>
        <p:nvSpPr>
          <p:cNvPr id="45" name="TextBox 44"/>
          <p:cNvSpPr txBox="1"/>
          <p:nvPr/>
        </p:nvSpPr>
        <p:spPr>
          <a:xfrm>
            <a:off x="12828491" y="8748881"/>
            <a:ext cx="4899634" cy="1200328"/>
          </a:xfrm>
          <a:prstGeom prst="rect">
            <a:avLst/>
          </a:prstGeom>
          <a:noFill/>
        </p:spPr>
        <p:txBody>
          <a:bodyPr wrap="square" lIns="182843" tIns="91422" rIns="182843" bIns="91422" rtlCol="0">
            <a:spAutoFit/>
          </a:bodyPr>
          <a:lstStyle/>
          <a:p>
            <a:pPr algn="ctr"/>
            <a:r>
              <a:rPr lang="en-US" sz="2200" dirty="0">
                <a:latin typeface="Lato Light"/>
                <a:cs typeface="Lato Light"/>
              </a:rPr>
              <a:t>Curabitur elementum posuere pretium. Quisque nibh dolor, dignissim ac dignissim ut, luctus</a:t>
            </a:r>
          </a:p>
        </p:txBody>
      </p:sp>
      <p:sp>
        <p:nvSpPr>
          <p:cNvPr id="46" name="AutoShape 19"/>
          <p:cNvSpPr>
            <a:spLocks/>
          </p:cNvSpPr>
          <p:nvPr/>
        </p:nvSpPr>
        <p:spPr bwMode="auto">
          <a:xfrm>
            <a:off x="14918190" y="4005590"/>
            <a:ext cx="987177" cy="987434"/>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accent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47" name="TextBox 46"/>
          <p:cNvSpPr txBox="1"/>
          <p:nvPr/>
        </p:nvSpPr>
        <p:spPr>
          <a:xfrm>
            <a:off x="19508680" y="4893684"/>
            <a:ext cx="2001001" cy="738627"/>
          </a:xfrm>
          <a:prstGeom prst="rect">
            <a:avLst/>
          </a:prstGeom>
          <a:noFill/>
        </p:spPr>
        <p:txBody>
          <a:bodyPr wrap="none" lIns="182843" tIns="91422" rIns="182843" bIns="91422" rtlCol="0">
            <a:spAutoFit/>
          </a:bodyPr>
          <a:lstStyle/>
          <a:p>
            <a:pPr algn="ctr"/>
            <a:r>
              <a:rPr lang="id-ID" b="1" dirty="0">
                <a:solidFill>
                  <a:schemeClr val="tx2"/>
                </a:solidFill>
                <a:latin typeface="+mj-lt"/>
              </a:rPr>
              <a:t>Pacman</a:t>
            </a:r>
          </a:p>
        </p:txBody>
      </p:sp>
      <p:sp>
        <p:nvSpPr>
          <p:cNvPr id="48" name="TextBox 47"/>
          <p:cNvSpPr txBox="1"/>
          <p:nvPr/>
        </p:nvSpPr>
        <p:spPr>
          <a:xfrm>
            <a:off x="13872356" y="4904036"/>
            <a:ext cx="2767350" cy="738627"/>
          </a:xfrm>
          <a:prstGeom prst="rect">
            <a:avLst/>
          </a:prstGeom>
          <a:noFill/>
        </p:spPr>
        <p:txBody>
          <a:bodyPr wrap="none" lIns="182843" tIns="91422" rIns="182843" bIns="91422" rtlCol="0">
            <a:spAutoFit/>
          </a:bodyPr>
          <a:lstStyle/>
          <a:p>
            <a:pPr algn="ctr"/>
            <a:r>
              <a:rPr lang="id-ID" b="1" dirty="0">
                <a:solidFill>
                  <a:schemeClr val="tx2"/>
                </a:solidFill>
                <a:latin typeface="+mj-lt"/>
              </a:rPr>
              <a:t>Advertising</a:t>
            </a:r>
          </a:p>
        </p:txBody>
      </p:sp>
      <p:sp>
        <p:nvSpPr>
          <p:cNvPr id="49" name="Freeform 202"/>
          <p:cNvSpPr>
            <a:spLocks noChangeArrowheads="1"/>
          </p:cNvSpPr>
          <p:nvPr/>
        </p:nvSpPr>
        <p:spPr bwMode="auto">
          <a:xfrm>
            <a:off x="20099863" y="4163355"/>
            <a:ext cx="750546" cy="807998"/>
          </a:xfrm>
          <a:custGeom>
            <a:avLst/>
            <a:gdLst>
              <a:gd name="T0" fmla="*/ 519 w 520"/>
              <a:gd name="T1" fmla="*/ 134 h 561"/>
              <a:gd name="T2" fmla="*/ 519 w 520"/>
              <a:gd name="T3" fmla="*/ 134 h 561"/>
              <a:gd name="T4" fmla="*/ 280 w 520"/>
              <a:gd name="T5" fmla="*/ 0 h 561"/>
              <a:gd name="T6" fmla="*/ 0 w 520"/>
              <a:gd name="T7" fmla="*/ 280 h 561"/>
              <a:gd name="T8" fmla="*/ 280 w 520"/>
              <a:gd name="T9" fmla="*/ 560 h 561"/>
              <a:gd name="T10" fmla="*/ 513 w 520"/>
              <a:gd name="T11" fmla="*/ 426 h 561"/>
              <a:gd name="T12" fmla="*/ 274 w 520"/>
              <a:gd name="T13" fmla="*/ 286 h 561"/>
              <a:gd name="T14" fmla="*/ 519 w 520"/>
              <a:gd name="T15" fmla="*/ 134 h 561"/>
              <a:gd name="T16" fmla="*/ 327 w 520"/>
              <a:gd name="T17" fmla="*/ 76 h 561"/>
              <a:gd name="T18" fmla="*/ 327 w 520"/>
              <a:gd name="T19" fmla="*/ 76 h 561"/>
              <a:gd name="T20" fmla="*/ 373 w 520"/>
              <a:gd name="T21" fmla="*/ 123 h 561"/>
              <a:gd name="T22" fmla="*/ 327 w 520"/>
              <a:gd name="T23" fmla="*/ 169 h 561"/>
              <a:gd name="T24" fmla="*/ 280 w 520"/>
              <a:gd name="T25" fmla="*/ 123 h 561"/>
              <a:gd name="T26" fmla="*/ 327 w 520"/>
              <a:gd name="T27" fmla="*/ 7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0" h="561">
                <a:moveTo>
                  <a:pt x="519" y="134"/>
                </a:moveTo>
                <a:lnTo>
                  <a:pt x="519" y="134"/>
                </a:lnTo>
                <a:cubicBezTo>
                  <a:pt x="467" y="59"/>
                  <a:pt x="379" y="0"/>
                  <a:pt x="280" y="0"/>
                </a:cubicBezTo>
                <a:cubicBezTo>
                  <a:pt x="123" y="0"/>
                  <a:pt x="0" y="128"/>
                  <a:pt x="0" y="280"/>
                </a:cubicBezTo>
                <a:cubicBezTo>
                  <a:pt x="0" y="437"/>
                  <a:pt x="123" y="560"/>
                  <a:pt x="280" y="560"/>
                </a:cubicBezTo>
                <a:cubicBezTo>
                  <a:pt x="379" y="560"/>
                  <a:pt x="467" y="507"/>
                  <a:pt x="513" y="426"/>
                </a:cubicBezTo>
                <a:cubicBezTo>
                  <a:pt x="274" y="286"/>
                  <a:pt x="274" y="286"/>
                  <a:pt x="274" y="286"/>
                </a:cubicBezTo>
                <a:lnTo>
                  <a:pt x="519" y="134"/>
                </a:lnTo>
                <a:close/>
                <a:moveTo>
                  <a:pt x="327" y="76"/>
                </a:moveTo>
                <a:lnTo>
                  <a:pt x="327" y="76"/>
                </a:lnTo>
                <a:cubicBezTo>
                  <a:pt x="350" y="76"/>
                  <a:pt x="373" y="99"/>
                  <a:pt x="373" y="123"/>
                </a:cubicBezTo>
                <a:cubicBezTo>
                  <a:pt x="373" y="146"/>
                  <a:pt x="350" y="169"/>
                  <a:pt x="327" y="169"/>
                </a:cubicBezTo>
                <a:cubicBezTo>
                  <a:pt x="303" y="169"/>
                  <a:pt x="280" y="146"/>
                  <a:pt x="280" y="123"/>
                </a:cubicBezTo>
                <a:cubicBezTo>
                  <a:pt x="280" y="99"/>
                  <a:pt x="303" y="76"/>
                  <a:pt x="327" y="76"/>
                </a:cubicBezTo>
                <a:close/>
              </a:path>
            </a:pathLst>
          </a:custGeom>
          <a:solidFill>
            <a:schemeClr val="accent2"/>
          </a:solidFill>
          <a:ln>
            <a:noFill/>
          </a:ln>
          <a:effectLst/>
        </p:spPr>
        <p:txBody>
          <a:bodyPr wrap="none" lIns="152366" tIns="76183" rIns="152366" bIns="76183" anchor="ctr"/>
          <a:lstStyle/>
          <a:p>
            <a:endParaRPr lang="en-US" dirty="0">
              <a:latin typeface="Lato Light"/>
            </a:endParaRPr>
          </a:p>
        </p:txBody>
      </p:sp>
      <p:sp>
        <p:nvSpPr>
          <p:cNvPr id="50" name="Freeform 537"/>
          <p:cNvSpPr>
            <a:spLocks noChangeArrowheads="1"/>
          </p:cNvSpPr>
          <p:nvPr/>
        </p:nvSpPr>
        <p:spPr bwMode="auto">
          <a:xfrm>
            <a:off x="14855119" y="7201306"/>
            <a:ext cx="882760" cy="942351"/>
          </a:xfrm>
          <a:custGeom>
            <a:avLst/>
            <a:gdLst>
              <a:gd name="T0" fmla="*/ 502 w 526"/>
              <a:gd name="T1" fmla="*/ 140 h 561"/>
              <a:gd name="T2" fmla="*/ 356 w 526"/>
              <a:gd name="T3" fmla="*/ 111 h 561"/>
              <a:gd name="T4" fmla="*/ 164 w 526"/>
              <a:gd name="T5" fmla="*/ 111 h 561"/>
              <a:gd name="T6" fmla="*/ 53 w 526"/>
              <a:gd name="T7" fmla="*/ 111 h 561"/>
              <a:gd name="T8" fmla="*/ 70 w 526"/>
              <a:gd name="T9" fmla="*/ 280 h 561"/>
              <a:gd name="T10" fmla="*/ 99 w 526"/>
              <a:gd name="T11" fmla="*/ 455 h 561"/>
              <a:gd name="T12" fmla="*/ 263 w 526"/>
              <a:gd name="T13" fmla="*/ 560 h 561"/>
              <a:gd name="T14" fmla="*/ 420 w 526"/>
              <a:gd name="T15" fmla="*/ 455 h 561"/>
              <a:gd name="T16" fmla="*/ 455 w 526"/>
              <a:gd name="T17" fmla="*/ 280 h 561"/>
              <a:gd name="T18" fmla="*/ 99 w 526"/>
              <a:gd name="T19" fmla="*/ 426 h 561"/>
              <a:gd name="T20" fmla="*/ 47 w 526"/>
              <a:gd name="T21" fmla="*/ 402 h 561"/>
              <a:gd name="T22" fmla="*/ 88 w 526"/>
              <a:gd name="T23" fmla="*/ 303 h 561"/>
              <a:gd name="T24" fmla="*/ 158 w 526"/>
              <a:gd name="T25" fmla="*/ 414 h 561"/>
              <a:gd name="T26" fmla="*/ 140 w 526"/>
              <a:gd name="T27" fmla="*/ 303 h 561"/>
              <a:gd name="T28" fmla="*/ 111 w 526"/>
              <a:gd name="T29" fmla="*/ 280 h 561"/>
              <a:gd name="T30" fmla="*/ 140 w 526"/>
              <a:gd name="T31" fmla="*/ 280 h 561"/>
              <a:gd name="T32" fmla="*/ 146 w 526"/>
              <a:gd name="T33" fmla="*/ 210 h 561"/>
              <a:gd name="T34" fmla="*/ 88 w 526"/>
              <a:gd name="T35" fmla="*/ 257 h 561"/>
              <a:gd name="T36" fmla="*/ 47 w 526"/>
              <a:gd name="T37" fmla="*/ 158 h 561"/>
              <a:gd name="T38" fmla="*/ 158 w 526"/>
              <a:gd name="T39" fmla="*/ 140 h 561"/>
              <a:gd name="T40" fmla="*/ 344 w 526"/>
              <a:gd name="T41" fmla="*/ 187 h 561"/>
              <a:gd name="T42" fmla="*/ 321 w 526"/>
              <a:gd name="T43" fmla="*/ 175 h 561"/>
              <a:gd name="T44" fmla="*/ 338 w 526"/>
              <a:gd name="T45" fmla="*/ 152 h 561"/>
              <a:gd name="T46" fmla="*/ 263 w 526"/>
              <a:gd name="T47" fmla="*/ 29 h 561"/>
              <a:gd name="T48" fmla="*/ 327 w 526"/>
              <a:gd name="T49" fmla="*/ 122 h 561"/>
              <a:gd name="T50" fmla="*/ 193 w 526"/>
              <a:gd name="T51" fmla="*/ 122 h 561"/>
              <a:gd name="T52" fmla="*/ 187 w 526"/>
              <a:gd name="T53" fmla="*/ 152 h 561"/>
              <a:gd name="T54" fmla="*/ 222 w 526"/>
              <a:gd name="T55" fmla="*/ 163 h 561"/>
              <a:gd name="T56" fmla="*/ 181 w 526"/>
              <a:gd name="T57" fmla="*/ 187 h 561"/>
              <a:gd name="T58" fmla="*/ 181 w 526"/>
              <a:gd name="T59" fmla="*/ 367 h 561"/>
              <a:gd name="T60" fmla="*/ 199 w 526"/>
              <a:gd name="T61" fmla="*/ 385 h 561"/>
              <a:gd name="T62" fmla="*/ 187 w 526"/>
              <a:gd name="T63" fmla="*/ 408 h 561"/>
              <a:gd name="T64" fmla="*/ 263 w 526"/>
              <a:gd name="T65" fmla="*/ 531 h 561"/>
              <a:gd name="T66" fmla="*/ 193 w 526"/>
              <a:gd name="T67" fmla="*/ 437 h 561"/>
              <a:gd name="T68" fmla="*/ 327 w 526"/>
              <a:gd name="T69" fmla="*/ 437 h 561"/>
              <a:gd name="T70" fmla="*/ 338 w 526"/>
              <a:gd name="T71" fmla="*/ 408 h 561"/>
              <a:gd name="T72" fmla="*/ 298 w 526"/>
              <a:gd name="T73" fmla="*/ 396 h 561"/>
              <a:gd name="T74" fmla="*/ 344 w 526"/>
              <a:gd name="T75" fmla="*/ 367 h 561"/>
              <a:gd name="T76" fmla="*/ 350 w 526"/>
              <a:gd name="T77" fmla="*/ 332 h 561"/>
              <a:gd name="T78" fmla="*/ 304 w 526"/>
              <a:gd name="T79" fmla="*/ 356 h 561"/>
              <a:gd name="T80" fmla="*/ 216 w 526"/>
              <a:gd name="T81" fmla="*/ 356 h 561"/>
              <a:gd name="T82" fmla="*/ 169 w 526"/>
              <a:gd name="T83" fmla="*/ 280 h 561"/>
              <a:gd name="T84" fmla="*/ 216 w 526"/>
              <a:gd name="T85" fmla="*/ 204 h 561"/>
              <a:gd name="T86" fmla="*/ 304 w 526"/>
              <a:gd name="T87" fmla="*/ 204 h 561"/>
              <a:gd name="T88" fmla="*/ 350 w 526"/>
              <a:gd name="T89" fmla="*/ 280 h 561"/>
              <a:gd name="T90" fmla="*/ 420 w 526"/>
              <a:gd name="T91" fmla="*/ 134 h 561"/>
              <a:gd name="T92" fmla="*/ 478 w 526"/>
              <a:gd name="T93" fmla="*/ 158 h 561"/>
              <a:gd name="T94" fmla="*/ 432 w 526"/>
              <a:gd name="T95" fmla="*/ 257 h 561"/>
              <a:gd name="T96" fmla="*/ 368 w 526"/>
              <a:gd name="T97" fmla="*/ 140 h 561"/>
              <a:gd name="T98" fmla="*/ 379 w 526"/>
              <a:gd name="T99" fmla="*/ 251 h 561"/>
              <a:gd name="T100" fmla="*/ 408 w 526"/>
              <a:gd name="T101" fmla="*/ 280 h 561"/>
              <a:gd name="T102" fmla="*/ 379 w 526"/>
              <a:gd name="T103" fmla="*/ 280 h 561"/>
              <a:gd name="T104" fmla="*/ 478 w 526"/>
              <a:gd name="T105" fmla="*/ 402 h 561"/>
              <a:gd name="T106" fmla="*/ 420 w 526"/>
              <a:gd name="T107" fmla="*/ 426 h 561"/>
              <a:gd name="T108" fmla="*/ 379 w 526"/>
              <a:gd name="T109" fmla="*/ 350 h 561"/>
              <a:gd name="T110" fmla="*/ 449 w 526"/>
              <a:gd name="T111" fmla="*/ 32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6" h="561">
                <a:moveTo>
                  <a:pt x="502" y="140"/>
                </a:moveTo>
                <a:lnTo>
                  <a:pt x="502" y="140"/>
                </a:lnTo>
                <a:cubicBezTo>
                  <a:pt x="490" y="117"/>
                  <a:pt x="461" y="105"/>
                  <a:pt x="420" y="105"/>
                </a:cubicBezTo>
                <a:cubicBezTo>
                  <a:pt x="403" y="105"/>
                  <a:pt x="379" y="105"/>
                  <a:pt x="356" y="111"/>
                </a:cubicBezTo>
                <a:cubicBezTo>
                  <a:pt x="333" y="47"/>
                  <a:pt x="298" y="0"/>
                  <a:pt x="263" y="0"/>
                </a:cubicBezTo>
                <a:cubicBezTo>
                  <a:pt x="222" y="0"/>
                  <a:pt x="187" y="47"/>
                  <a:pt x="164" y="111"/>
                </a:cubicBezTo>
                <a:cubicBezTo>
                  <a:pt x="140" y="105"/>
                  <a:pt x="123" y="105"/>
                  <a:pt x="99" y="105"/>
                </a:cubicBezTo>
                <a:cubicBezTo>
                  <a:pt x="82" y="105"/>
                  <a:pt x="64" y="111"/>
                  <a:pt x="53" y="111"/>
                </a:cubicBezTo>
                <a:cubicBezTo>
                  <a:pt x="35" y="117"/>
                  <a:pt x="24" y="128"/>
                  <a:pt x="18" y="140"/>
                </a:cubicBezTo>
                <a:cubicBezTo>
                  <a:pt x="0" y="175"/>
                  <a:pt x="18" y="227"/>
                  <a:pt x="70" y="280"/>
                </a:cubicBezTo>
                <a:cubicBezTo>
                  <a:pt x="18" y="332"/>
                  <a:pt x="0" y="385"/>
                  <a:pt x="18" y="420"/>
                </a:cubicBezTo>
                <a:cubicBezTo>
                  <a:pt x="30" y="443"/>
                  <a:pt x="64" y="455"/>
                  <a:pt x="99" y="455"/>
                </a:cubicBezTo>
                <a:cubicBezTo>
                  <a:pt x="123" y="455"/>
                  <a:pt x="140" y="449"/>
                  <a:pt x="164" y="449"/>
                </a:cubicBezTo>
                <a:cubicBezTo>
                  <a:pt x="187" y="513"/>
                  <a:pt x="222" y="560"/>
                  <a:pt x="263" y="560"/>
                </a:cubicBezTo>
                <a:cubicBezTo>
                  <a:pt x="298" y="560"/>
                  <a:pt x="333" y="513"/>
                  <a:pt x="356" y="449"/>
                </a:cubicBezTo>
                <a:cubicBezTo>
                  <a:pt x="379" y="449"/>
                  <a:pt x="403" y="455"/>
                  <a:pt x="420" y="455"/>
                </a:cubicBezTo>
                <a:cubicBezTo>
                  <a:pt x="461" y="455"/>
                  <a:pt x="490" y="443"/>
                  <a:pt x="502" y="420"/>
                </a:cubicBezTo>
                <a:cubicBezTo>
                  <a:pt x="525" y="385"/>
                  <a:pt x="502" y="332"/>
                  <a:pt x="455" y="280"/>
                </a:cubicBezTo>
                <a:cubicBezTo>
                  <a:pt x="502" y="227"/>
                  <a:pt x="525" y="175"/>
                  <a:pt x="502" y="140"/>
                </a:cubicBezTo>
                <a:close/>
                <a:moveTo>
                  <a:pt x="99" y="426"/>
                </a:moveTo>
                <a:lnTo>
                  <a:pt x="99" y="426"/>
                </a:lnTo>
                <a:cubicBezTo>
                  <a:pt x="70" y="426"/>
                  <a:pt x="53" y="414"/>
                  <a:pt x="47" y="402"/>
                </a:cubicBezTo>
                <a:cubicBezTo>
                  <a:pt x="35" y="391"/>
                  <a:pt x="47" y="356"/>
                  <a:pt x="70" y="321"/>
                </a:cubicBezTo>
                <a:cubicBezTo>
                  <a:pt x="76" y="315"/>
                  <a:pt x="82" y="309"/>
                  <a:pt x="88" y="303"/>
                </a:cubicBezTo>
                <a:cubicBezTo>
                  <a:pt x="105" y="315"/>
                  <a:pt x="123" y="332"/>
                  <a:pt x="146" y="350"/>
                </a:cubicBezTo>
                <a:cubicBezTo>
                  <a:pt x="146" y="373"/>
                  <a:pt x="152" y="396"/>
                  <a:pt x="158" y="414"/>
                </a:cubicBezTo>
                <a:cubicBezTo>
                  <a:pt x="134" y="420"/>
                  <a:pt x="117" y="426"/>
                  <a:pt x="99" y="426"/>
                </a:cubicBezTo>
                <a:close/>
                <a:moveTo>
                  <a:pt x="140" y="303"/>
                </a:moveTo>
                <a:lnTo>
                  <a:pt x="140" y="303"/>
                </a:lnTo>
                <a:cubicBezTo>
                  <a:pt x="129" y="297"/>
                  <a:pt x="123" y="286"/>
                  <a:pt x="111" y="280"/>
                </a:cubicBezTo>
                <a:cubicBezTo>
                  <a:pt x="123" y="268"/>
                  <a:pt x="129" y="262"/>
                  <a:pt x="140" y="251"/>
                </a:cubicBezTo>
                <a:cubicBezTo>
                  <a:pt x="140" y="262"/>
                  <a:pt x="140" y="268"/>
                  <a:pt x="140" y="280"/>
                </a:cubicBezTo>
                <a:cubicBezTo>
                  <a:pt x="140" y="286"/>
                  <a:pt x="140" y="297"/>
                  <a:pt x="140" y="303"/>
                </a:cubicBezTo>
                <a:close/>
                <a:moveTo>
                  <a:pt x="146" y="210"/>
                </a:moveTo>
                <a:lnTo>
                  <a:pt x="146" y="210"/>
                </a:lnTo>
                <a:cubicBezTo>
                  <a:pt x="123" y="227"/>
                  <a:pt x="105" y="245"/>
                  <a:pt x="88" y="257"/>
                </a:cubicBezTo>
                <a:cubicBezTo>
                  <a:pt x="82" y="251"/>
                  <a:pt x="76" y="245"/>
                  <a:pt x="70" y="233"/>
                </a:cubicBezTo>
                <a:cubicBezTo>
                  <a:pt x="47" y="204"/>
                  <a:pt x="35" y="169"/>
                  <a:pt x="47" y="158"/>
                </a:cubicBezTo>
                <a:cubicBezTo>
                  <a:pt x="53" y="146"/>
                  <a:pt x="70" y="134"/>
                  <a:pt x="99" y="134"/>
                </a:cubicBezTo>
                <a:cubicBezTo>
                  <a:pt x="117" y="134"/>
                  <a:pt x="134" y="140"/>
                  <a:pt x="158" y="140"/>
                </a:cubicBezTo>
                <a:cubicBezTo>
                  <a:pt x="152" y="163"/>
                  <a:pt x="146" y="187"/>
                  <a:pt x="146" y="210"/>
                </a:cubicBezTo>
                <a:close/>
                <a:moveTo>
                  <a:pt x="344" y="187"/>
                </a:moveTo>
                <a:lnTo>
                  <a:pt x="344" y="187"/>
                </a:lnTo>
                <a:cubicBezTo>
                  <a:pt x="338" y="187"/>
                  <a:pt x="327" y="181"/>
                  <a:pt x="321" y="175"/>
                </a:cubicBezTo>
                <a:cubicBezTo>
                  <a:pt x="315" y="169"/>
                  <a:pt x="304" y="169"/>
                  <a:pt x="298" y="163"/>
                </a:cubicBezTo>
                <a:cubicBezTo>
                  <a:pt x="309" y="158"/>
                  <a:pt x="321" y="152"/>
                  <a:pt x="338" y="152"/>
                </a:cubicBezTo>
                <a:cubicBezTo>
                  <a:pt x="338" y="163"/>
                  <a:pt x="338" y="175"/>
                  <a:pt x="344" y="187"/>
                </a:cubicBezTo>
                <a:close/>
                <a:moveTo>
                  <a:pt x="263" y="29"/>
                </a:moveTo>
                <a:lnTo>
                  <a:pt x="263" y="29"/>
                </a:lnTo>
                <a:cubicBezTo>
                  <a:pt x="280" y="29"/>
                  <a:pt x="309" y="64"/>
                  <a:pt x="327" y="122"/>
                </a:cubicBezTo>
                <a:cubicBezTo>
                  <a:pt x="304" y="128"/>
                  <a:pt x="286" y="134"/>
                  <a:pt x="263" y="146"/>
                </a:cubicBezTo>
                <a:cubicBezTo>
                  <a:pt x="239" y="134"/>
                  <a:pt x="216" y="128"/>
                  <a:pt x="193" y="122"/>
                </a:cubicBezTo>
                <a:cubicBezTo>
                  <a:pt x="216" y="64"/>
                  <a:pt x="239" y="29"/>
                  <a:pt x="263" y="29"/>
                </a:cubicBezTo>
                <a:close/>
                <a:moveTo>
                  <a:pt x="187" y="152"/>
                </a:moveTo>
                <a:lnTo>
                  <a:pt x="187" y="152"/>
                </a:lnTo>
                <a:cubicBezTo>
                  <a:pt x="199" y="152"/>
                  <a:pt x="210" y="158"/>
                  <a:pt x="222" y="163"/>
                </a:cubicBezTo>
                <a:cubicBezTo>
                  <a:pt x="216" y="169"/>
                  <a:pt x="210" y="169"/>
                  <a:pt x="199" y="175"/>
                </a:cubicBezTo>
                <a:cubicBezTo>
                  <a:pt x="193" y="181"/>
                  <a:pt x="187" y="187"/>
                  <a:pt x="181" y="187"/>
                </a:cubicBezTo>
                <a:cubicBezTo>
                  <a:pt x="181" y="175"/>
                  <a:pt x="181" y="163"/>
                  <a:pt x="187" y="152"/>
                </a:cubicBezTo>
                <a:close/>
                <a:moveTo>
                  <a:pt x="181" y="367"/>
                </a:moveTo>
                <a:lnTo>
                  <a:pt x="181" y="367"/>
                </a:lnTo>
                <a:cubicBezTo>
                  <a:pt x="187" y="373"/>
                  <a:pt x="193" y="379"/>
                  <a:pt x="199" y="385"/>
                </a:cubicBezTo>
                <a:cubicBezTo>
                  <a:pt x="210" y="391"/>
                  <a:pt x="216" y="391"/>
                  <a:pt x="222" y="396"/>
                </a:cubicBezTo>
                <a:cubicBezTo>
                  <a:pt x="210" y="402"/>
                  <a:pt x="199" y="408"/>
                  <a:pt x="187" y="408"/>
                </a:cubicBezTo>
                <a:cubicBezTo>
                  <a:pt x="181" y="396"/>
                  <a:pt x="181" y="385"/>
                  <a:pt x="181" y="367"/>
                </a:cubicBezTo>
                <a:close/>
                <a:moveTo>
                  <a:pt x="263" y="531"/>
                </a:moveTo>
                <a:lnTo>
                  <a:pt x="263" y="531"/>
                </a:lnTo>
                <a:cubicBezTo>
                  <a:pt x="239" y="531"/>
                  <a:pt x="216" y="495"/>
                  <a:pt x="193" y="437"/>
                </a:cubicBezTo>
                <a:cubicBezTo>
                  <a:pt x="216" y="432"/>
                  <a:pt x="239" y="426"/>
                  <a:pt x="263" y="414"/>
                </a:cubicBezTo>
                <a:cubicBezTo>
                  <a:pt x="286" y="426"/>
                  <a:pt x="304" y="432"/>
                  <a:pt x="327" y="437"/>
                </a:cubicBezTo>
                <a:cubicBezTo>
                  <a:pt x="309" y="495"/>
                  <a:pt x="280" y="531"/>
                  <a:pt x="263" y="531"/>
                </a:cubicBezTo>
                <a:close/>
                <a:moveTo>
                  <a:pt x="338" y="408"/>
                </a:moveTo>
                <a:lnTo>
                  <a:pt x="338" y="408"/>
                </a:lnTo>
                <a:cubicBezTo>
                  <a:pt x="321" y="408"/>
                  <a:pt x="309" y="402"/>
                  <a:pt x="298" y="396"/>
                </a:cubicBezTo>
                <a:cubicBezTo>
                  <a:pt x="304" y="391"/>
                  <a:pt x="315" y="391"/>
                  <a:pt x="321" y="385"/>
                </a:cubicBezTo>
                <a:cubicBezTo>
                  <a:pt x="327" y="379"/>
                  <a:pt x="338" y="373"/>
                  <a:pt x="344" y="367"/>
                </a:cubicBezTo>
                <a:cubicBezTo>
                  <a:pt x="338" y="385"/>
                  <a:pt x="338" y="396"/>
                  <a:pt x="338" y="408"/>
                </a:cubicBezTo>
                <a:close/>
                <a:moveTo>
                  <a:pt x="350" y="332"/>
                </a:moveTo>
                <a:lnTo>
                  <a:pt x="350" y="332"/>
                </a:lnTo>
                <a:cubicBezTo>
                  <a:pt x="333" y="338"/>
                  <a:pt x="321" y="350"/>
                  <a:pt x="304" y="356"/>
                </a:cubicBezTo>
                <a:cubicBezTo>
                  <a:pt x="292" y="367"/>
                  <a:pt x="274" y="373"/>
                  <a:pt x="263" y="379"/>
                </a:cubicBezTo>
                <a:cubicBezTo>
                  <a:pt x="245" y="373"/>
                  <a:pt x="234" y="367"/>
                  <a:pt x="216" y="356"/>
                </a:cubicBezTo>
                <a:cubicBezTo>
                  <a:pt x="199" y="350"/>
                  <a:pt x="187" y="338"/>
                  <a:pt x="175" y="332"/>
                </a:cubicBezTo>
                <a:cubicBezTo>
                  <a:pt x="175" y="315"/>
                  <a:pt x="169" y="297"/>
                  <a:pt x="169" y="280"/>
                </a:cubicBezTo>
                <a:cubicBezTo>
                  <a:pt x="169" y="262"/>
                  <a:pt x="175" y="245"/>
                  <a:pt x="175" y="227"/>
                </a:cubicBezTo>
                <a:cubicBezTo>
                  <a:pt x="187" y="222"/>
                  <a:pt x="199" y="210"/>
                  <a:pt x="216" y="204"/>
                </a:cubicBezTo>
                <a:cubicBezTo>
                  <a:pt x="234" y="192"/>
                  <a:pt x="245" y="187"/>
                  <a:pt x="263" y="181"/>
                </a:cubicBezTo>
                <a:cubicBezTo>
                  <a:pt x="274" y="187"/>
                  <a:pt x="292" y="192"/>
                  <a:pt x="304" y="204"/>
                </a:cubicBezTo>
                <a:cubicBezTo>
                  <a:pt x="321" y="210"/>
                  <a:pt x="333" y="222"/>
                  <a:pt x="350" y="227"/>
                </a:cubicBezTo>
                <a:cubicBezTo>
                  <a:pt x="350" y="245"/>
                  <a:pt x="350" y="262"/>
                  <a:pt x="350" y="280"/>
                </a:cubicBezTo>
                <a:cubicBezTo>
                  <a:pt x="350" y="297"/>
                  <a:pt x="350" y="315"/>
                  <a:pt x="350" y="332"/>
                </a:cubicBezTo>
                <a:close/>
                <a:moveTo>
                  <a:pt x="420" y="134"/>
                </a:moveTo>
                <a:lnTo>
                  <a:pt x="420" y="134"/>
                </a:lnTo>
                <a:cubicBezTo>
                  <a:pt x="449" y="134"/>
                  <a:pt x="467" y="146"/>
                  <a:pt x="478" y="158"/>
                </a:cubicBezTo>
                <a:cubicBezTo>
                  <a:pt x="484" y="169"/>
                  <a:pt x="473" y="204"/>
                  <a:pt x="449" y="233"/>
                </a:cubicBezTo>
                <a:cubicBezTo>
                  <a:pt x="443" y="245"/>
                  <a:pt x="437" y="251"/>
                  <a:pt x="432" y="257"/>
                </a:cubicBezTo>
                <a:cubicBezTo>
                  <a:pt x="414" y="245"/>
                  <a:pt x="397" y="227"/>
                  <a:pt x="379" y="210"/>
                </a:cubicBezTo>
                <a:cubicBezTo>
                  <a:pt x="373" y="187"/>
                  <a:pt x="373" y="163"/>
                  <a:pt x="368" y="140"/>
                </a:cubicBezTo>
                <a:cubicBezTo>
                  <a:pt x="385" y="140"/>
                  <a:pt x="403" y="134"/>
                  <a:pt x="420" y="134"/>
                </a:cubicBezTo>
                <a:close/>
                <a:moveTo>
                  <a:pt x="379" y="251"/>
                </a:moveTo>
                <a:lnTo>
                  <a:pt x="379" y="251"/>
                </a:lnTo>
                <a:cubicBezTo>
                  <a:pt x="391" y="262"/>
                  <a:pt x="403" y="268"/>
                  <a:pt x="408" y="280"/>
                </a:cubicBezTo>
                <a:cubicBezTo>
                  <a:pt x="403" y="286"/>
                  <a:pt x="391" y="297"/>
                  <a:pt x="379" y="303"/>
                </a:cubicBezTo>
                <a:cubicBezTo>
                  <a:pt x="379" y="297"/>
                  <a:pt x="379" y="286"/>
                  <a:pt x="379" y="280"/>
                </a:cubicBezTo>
                <a:cubicBezTo>
                  <a:pt x="379" y="268"/>
                  <a:pt x="379" y="262"/>
                  <a:pt x="379" y="251"/>
                </a:cubicBezTo>
                <a:close/>
                <a:moveTo>
                  <a:pt x="478" y="402"/>
                </a:moveTo>
                <a:lnTo>
                  <a:pt x="478" y="402"/>
                </a:lnTo>
                <a:cubicBezTo>
                  <a:pt x="467" y="414"/>
                  <a:pt x="449" y="426"/>
                  <a:pt x="420" y="426"/>
                </a:cubicBezTo>
                <a:cubicBezTo>
                  <a:pt x="403" y="426"/>
                  <a:pt x="385" y="420"/>
                  <a:pt x="368" y="414"/>
                </a:cubicBezTo>
                <a:cubicBezTo>
                  <a:pt x="373" y="396"/>
                  <a:pt x="373" y="373"/>
                  <a:pt x="379" y="350"/>
                </a:cubicBezTo>
                <a:cubicBezTo>
                  <a:pt x="397" y="332"/>
                  <a:pt x="414" y="315"/>
                  <a:pt x="432" y="303"/>
                </a:cubicBezTo>
                <a:cubicBezTo>
                  <a:pt x="437" y="309"/>
                  <a:pt x="443" y="315"/>
                  <a:pt x="449" y="321"/>
                </a:cubicBezTo>
                <a:cubicBezTo>
                  <a:pt x="473" y="356"/>
                  <a:pt x="484" y="391"/>
                  <a:pt x="478" y="402"/>
                </a:cubicBezTo>
                <a:close/>
              </a:path>
            </a:pathLst>
          </a:custGeom>
          <a:solidFill>
            <a:schemeClr val="accent2"/>
          </a:solidFill>
          <a:ln>
            <a:noFill/>
          </a:ln>
          <a:effectLst/>
        </p:spPr>
        <p:txBody>
          <a:bodyPr wrap="none" lIns="152366" tIns="76183" rIns="152366" bIns="76183" anchor="ctr"/>
          <a:lstStyle/>
          <a:p>
            <a:endParaRPr lang="en-US" dirty="0">
              <a:latin typeface="Lato Light"/>
            </a:endParaRPr>
          </a:p>
        </p:txBody>
      </p:sp>
      <p:grpSp>
        <p:nvGrpSpPr>
          <p:cNvPr id="51" name="Group 50"/>
          <p:cNvGrpSpPr/>
          <p:nvPr/>
        </p:nvGrpSpPr>
        <p:grpSpPr>
          <a:xfrm>
            <a:off x="19992159" y="7211588"/>
            <a:ext cx="1077182" cy="959617"/>
            <a:chOff x="2361120" y="9610894"/>
            <a:chExt cx="559844" cy="498742"/>
          </a:xfrm>
          <a:solidFill>
            <a:schemeClr val="accent2"/>
          </a:solidFill>
        </p:grpSpPr>
        <p:sp>
          <p:nvSpPr>
            <p:cNvPr id="52" name="Freeform 697"/>
            <p:cNvSpPr>
              <a:spLocks noChangeArrowheads="1"/>
            </p:cNvSpPr>
            <p:nvPr/>
          </p:nvSpPr>
          <p:spPr bwMode="auto">
            <a:xfrm>
              <a:off x="2505456" y="9698394"/>
              <a:ext cx="415508" cy="411242"/>
            </a:xfrm>
            <a:custGeom>
              <a:avLst/>
              <a:gdLst>
                <a:gd name="T0" fmla="*/ 420 w 421"/>
                <a:gd name="T1" fmla="*/ 245 h 415"/>
                <a:gd name="T2" fmla="*/ 420 w 421"/>
                <a:gd name="T3" fmla="*/ 245 h 415"/>
                <a:gd name="T4" fmla="*/ 420 w 421"/>
                <a:gd name="T5" fmla="*/ 82 h 415"/>
                <a:gd name="T6" fmla="*/ 344 w 421"/>
                <a:gd name="T7" fmla="*/ 0 h 415"/>
                <a:gd name="T8" fmla="*/ 344 w 421"/>
                <a:gd name="T9" fmla="*/ 158 h 415"/>
                <a:gd name="T10" fmla="*/ 222 w 421"/>
                <a:gd name="T11" fmla="*/ 280 h 415"/>
                <a:gd name="T12" fmla="*/ 35 w 421"/>
                <a:gd name="T13" fmla="*/ 280 h 415"/>
                <a:gd name="T14" fmla="*/ 0 w 421"/>
                <a:gd name="T15" fmla="*/ 309 h 415"/>
                <a:gd name="T16" fmla="*/ 53 w 421"/>
                <a:gd name="T17" fmla="*/ 327 h 415"/>
                <a:gd name="T18" fmla="*/ 256 w 421"/>
                <a:gd name="T19" fmla="*/ 327 h 415"/>
                <a:gd name="T20" fmla="*/ 402 w 421"/>
                <a:gd name="T21" fmla="*/ 385 h 415"/>
                <a:gd name="T22" fmla="*/ 361 w 421"/>
                <a:gd name="T23" fmla="*/ 327 h 415"/>
                <a:gd name="T24" fmla="*/ 420 w 421"/>
                <a:gd name="T25" fmla="*/ 24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415">
                  <a:moveTo>
                    <a:pt x="420" y="245"/>
                  </a:moveTo>
                  <a:lnTo>
                    <a:pt x="420" y="245"/>
                  </a:lnTo>
                  <a:cubicBezTo>
                    <a:pt x="420" y="82"/>
                    <a:pt x="420" y="82"/>
                    <a:pt x="420" y="82"/>
                  </a:cubicBezTo>
                  <a:cubicBezTo>
                    <a:pt x="420" y="41"/>
                    <a:pt x="391" y="6"/>
                    <a:pt x="344" y="0"/>
                  </a:cubicBezTo>
                  <a:cubicBezTo>
                    <a:pt x="344" y="158"/>
                    <a:pt x="344" y="158"/>
                    <a:pt x="344" y="158"/>
                  </a:cubicBezTo>
                  <a:cubicBezTo>
                    <a:pt x="344" y="228"/>
                    <a:pt x="291" y="280"/>
                    <a:pt x="222" y="280"/>
                  </a:cubicBezTo>
                  <a:cubicBezTo>
                    <a:pt x="35" y="280"/>
                    <a:pt x="35" y="280"/>
                    <a:pt x="35" y="280"/>
                  </a:cubicBezTo>
                  <a:cubicBezTo>
                    <a:pt x="23" y="292"/>
                    <a:pt x="12" y="303"/>
                    <a:pt x="0" y="309"/>
                  </a:cubicBezTo>
                  <a:cubicBezTo>
                    <a:pt x="12" y="321"/>
                    <a:pt x="29" y="327"/>
                    <a:pt x="53" y="327"/>
                  </a:cubicBezTo>
                  <a:cubicBezTo>
                    <a:pt x="256" y="327"/>
                    <a:pt x="256" y="327"/>
                    <a:pt x="256" y="327"/>
                  </a:cubicBezTo>
                  <a:cubicBezTo>
                    <a:pt x="332" y="414"/>
                    <a:pt x="420" y="397"/>
                    <a:pt x="402" y="385"/>
                  </a:cubicBezTo>
                  <a:cubicBezTo>
                    <a:pt x="379" y="362"/>
                    <a:pt x="367" y="344"/>
                    <a:pt x="361" y="327"/>
                  </a:cubicBezTo>
                  <a:cubicBezTo>
                    <a:pt x="396" y="315"/>
                    <a:pt x="420" y="286"/>
                    <a:pt x="420" y="245"/>
                  </a:cubicBezTo>
                </a:path>
              </a:pathLst>
            </a:custGeom>
            <a:grpFill/>
            <a:ln>
              <a:noFill/>
            </a:ln>
            <a:effectLst/>
          </p:spPr>
          <p:txBody>
            <a:bodyPr wrap="none" lIns="152366" tIns="76183" rIns="152366" bIns="76183" anchor="ctr"/>
            <a:lstStyle/>
            <a:p>
              <a:endParaRPr lang="en-US" dirty="0">
                <a:latin typeface="Lato Light"/>
              </a:endParaRPr>
            </a:p>
          </p:txBody>
        </p:sp>
        <p:sp>
          <p:nvSpPr>
            <p:cNvPr id="53" name="Freeform 698"/>
            <p:cNvSpPr>
              <a:spLocks noChangeArrowheads="1"/>
            </p:cNvSpPr>
            <p:nvPr/>
          </p:nvSpPr>
          <p:spPr bwMode="auto">
            <a:xfrm>
              <a:off x="2361120" y="9610894"/>
              <a:ext cx="450501" cy="393743"/>
            </a:xfrm>
            <a:custGeom>
              <a:avLst/>
              <a:gdLst>
                <a:gd name="T0" fmla="*/ 455 w 456"/>
                <a:gd name="T1" fmla="*/ 245 h 397"/>
                <a:gd name="T2" fmla="*/ 455 w 456"/>
                <a:gd name="T3" fmla="*/ 245 h 397"/>
                <a:gd name="T4" fmla="*/ 455 w 456"/>
                <a:gd name="T5" fmla="*/ 87 h 397"/>
                <a:gd name="T6" fmla="*/ 368 w 456"/>
                <a:gd name="T7" fmla="*/ 0 h 397"/>
                <a:gd name="T8" fmla="*/ 82 w 456"/>
                <a:gd name="T9" fmla="*/ 0 h 397"/>
                <a:gd name="T10" fmla="*/ 0 w 456"/>
                <a:gd name="T11" fmla="*/ 87 h 397"/>
                <a:gd name="T12" fmla="*/ 0 w 456"/>
                <a:gd name="T13" fmla="*/ 245 h 397"/>
                <a:gd name="T14" fmla="*/ 64 w 456"/>
                <a:gd name="T15" fmla="*/ 326 h 397"/>
                <a:gd name="T16" fmla="*/ 18 w 456"/>
                <a:gd name="T17" fmla="*/ 385 h 397"/>
                <a:gd name="T18" fmla="*/ 41 w 456"/>
                <a:gd name="T19" fmla="*/ 396 h 397"/>
                <a:gd name="T20" fmla="*/ 169 w 456"/>
                <a:gd name="T21" fmla="*/ 332 h 397"/>
                <a:gd name="T22" fmla="*/ 368 w 456"/>
                <a:gd name="T23" fmla="*/ 332 h 397"/>
                <a:gd name="T24" fmla="*/ 455 w 456"/>
                <a:gd name="T25" fmla="*/ 245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6" h="397">
                  <a:moveTo>
                    <a:pt x="455" y="245"/>
                  </a:moveTo>
                  <a:lnTo>
                    <a:pt x="455" y="245"/>
                  </a:lnTo>
                  <a:cubicBezTo>
                    <a:pt x="455" y="87"/>
                    <a:pt x="455" y="87"/>
                    <a:pt x="455" y="87"/>
                  </a:cubicBezTo>
                  <a:cubicBezTo>
                    <a:pt x="455" y="41"/>
                    <a:pt x="414" y="0"/>
                    <a:pt x="368" y="0"/>
                  </a:cubicBezTo>
                  <a:cubicBezTo>
                    <a:pt x="82" y="0"/>
                    <a:pt x="82" y="0"/>
                    <a:pt x="82" y="0"/>
                  </a:cubicBezTo>
                  <a:cubicBezTo>
                    <a:pt x="35" y="0"/>
                    <a:pt x="0" y="41"/>
                    <a:pt x="0" y="87"/>
                  </a:cubicBezTo>
                  <a:cubicBezTo>
                    <a:pt x="0" y="245"/>
                    <a:pt x="0" y="245"/>
                    <a:pt x="0" y="245"/>
                  </a:cubicBezTo>
                  <a:cubicBezTo>
                    <a:pt x="0" y="285"/>
                    <a:pt x="29" y="320"/>
                    <a:pt x="64" y="326"/>
                  </a:cubicBezTo>
                  <a:cubicBezTo>
                    <a:pt x="59" y="344"/>
                    <a:pt x="41" y="367"/>
                    <a:pt x="18" y="385"/>
                  </a:cubicBezTo>
                  <a:cubicBezTo>
                    <a:pt x="12" y="390"/>
                    <a:pt x="18" y="396"/>
                    <a:pt x="41" y="396"/>
                  </a:cubicBezTo>
                  <a:cubicBezTo>
                    <a:pt x="70" y="396"/>
                    <a:pt x="117" y="379"/>
                    <a:pt x="169" y="332"/>
                  </a:cubicBezTo>
                  <a:cubicBezTo>
                    <a:pt x="368" y="332"/>
                    <a:pt x="368" y="332"/>
                    <a:pt x="368" y="332"/>
                  </a:cubicBezTo>
                  <a:cubicBezTo>
                    <a:pt x="414" y="332"/>
                    <a:pt x="455" y="291"/>
                    <a:pt x="455" y="245"/>
                  </a:cubicBezTo>
                </a:path>
              </a:pathLst>
            </a:custGeom>
            <a:grpFill/>
            <a:ln>
              <a:noFill/>
            </a:ln>
            <a:effectLst/>
          </p:spPr>
          <p:txBody>
            <a:bodyPr wrap="none" lIns="152366" tIns="76183" rIns="152366" bIns="76183" anchor="ctr"/>
            <a:lstStyle/>
            <a:p>
              <a:endParaRPr lang="en-US" dirty="0">
                <a:latin typeface="Lato Light"/>
              </a:endParaRPr>
            </a:p>
          </p:txBody>
        </p:sp>
      </p:grpSp>
      <p:sp>
        <p:nvSpPr>
          <p:cNvPr id="54" name="AutoShape 19"/>
          <p:cNvSpPr>
            <a:spLocks/>
          </p:cNvSpPr>
          <p:nvPr/>
        </p:nvSpPr>
        <p:spPr bwMode="auto">
          <a:xfrm>
            <a:off x="617505" y="2876259"/>
            <a:ext cx="987177" cy="987434"/>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bg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55" name="Freeform 202"/>
          <p:cNvSpPr>
            <a:spLocks noChangeArrowheads="1"/>
          </p:cNvSpPr>
          <p:nvPr/>
        </p:nvSpPr>
        <p:spPr bwMode="auto">
          <a:xfrm>
            <a:off x="735820" y="5185970"/>
            <a:ext cx="750546" cy="807998"/>
          </a:xfrm>
          <a:custGeom>
            <a:avLst/>
            <a:gdLst>
              <a:gd name="T0" fmla="*/ 519 w 520"/>
              <a:gd name="T1" fmla="*/ 134 h 561"/>
              <a:gd name="T2" fmla="*/ 519 w 520"/>
              <a:gd name="T3" fmla="*/ 134 h 561"/>
              <a:gd name="T4" fmla="*/ 280 w 520"/>
              <a:gd name="T5" fmla="*/ 0 h 561"/>
              <a:gd name="T6" fmla="*/ 0 w 520"/>
              <a:gd name="T7" fmla="*/ 280 h 561"/>
              <a:gd name="T8" fmla="*/ 280 w 520"/>
              <a:gd name="T9" fmla="*/ 560 h 561"/>
              <a:gd name="T10" fmla="*/ 513 w 520"/>
              <a:gd name="T11" fmla="*/ 426 h 561"/>
              <a:gd name="T12" fmla="*/ 274 w 520"/>
              <a:gd name="T13" fmla="*/ 286 h 561"/>
              <a:gd name="T14" fmla="*/ 519 w 520"/>
              <a:gd name="T15" fmla="*/ 134 h 561"/>
              <a:gd name="T16" fmla="*/ 327 w 520"/>
              <a:gd name="T17" fmla="*/ 76 h 561"/>
              <a:gd name="T18" fmla="*/ 327 w 520"/>
              <a:gd name="T19" fmla="*/ 76 h 561"/>
              <a:gd name="T20" fmla="*/ 373 w 520"/>
              <a:gd name="T21" fmla="*/ 123 h 561"/>
              <a:gd name="T22" fmla="*/ 327 w 520"/>
              <a:gd name="T23" fmla="*/ 169 h 561"/>
              <a:gd name="T24" fmla="*/ 280 w 520"/>
              <a:gd name="T25" fmla="*/ 123 h 561"/>
              <a:gd name="T26" fmla="*/ 327 w 520"/>
              <a:gd name="T27" fmla="*/ 7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0" h="561">
                <a:moveTo>
                  <a:pt x="519" y="134"/>
                </a:moveTo>
                <a:lnTo>
                  <a:pt x="519" y="134"/>
                </a:lnTo>
                <a:cubicBezTo>
                  <a:pt x="467" y="59"/>
                  <a:pt x="379" y="0"/>
                  <a:pt x="280" y="0"/>
                </a:cubicBezTo>
                <a:cubicBezTo>
                  <a:pt x="123" y="0"/>
                  <a:pt x="0" y="128"/>
                  <a:pt x="0" y="280"/>
                </a:cubicBezTo>
                <a:cubicBezTo>
                  <a:pt x="0" y="437"/>
                  <a:pt x="123" y="560"/>
                  <a:pt x="280" y="560"/>
                </a:cubicBezTo>
                <a:cubicBezTo>
                  <a:pt x="379" y="560"/>
                  <a:pt x="467" y="507"/>
                  <a:pt x="513" y="426"/>
                </a:cubicBezTo>
                <a:cubicBezTo>
                  <a:pt x="274" y="286"/>
                  <a:pt x="274" y="286"/>
                  <a:pt x="274" y="286"/>
                </a:cubicBezTo>
                <a:lnTo>
                  <a:pt x="519" y="134"/>
                </a:lnTo>
                <a:close/>
                <a:moveTo>
                  <a:pt x="327" y="76"/>
                </a:moveTo>
                <a:lnTo>
                  <a:pt x="327" y="76"/>
                </a:lnTo>
                <a:cubicBezTo>
                  <a:pt x="350" y="76"/>
                  <a:pt x="373" y="99"/>
                  <a:pt x="373" y="123"/>
                </a:cubicBezTo>
                <a:cubicBezTo>
                  <a:pt x="373" y="146"/>
                  <a:pt x="350" y="169"/>
                  <a:pt x="327" y="169"/>
                </a:cubicBezTo>
                <a:cubicBezTo>
                  <a:pt x="303" y="169"/>
                  <a:pt x="280" y="146"/>
                  <a:pt x="280" y="123"/>
                </a:cubicBezTo>
                <a:cubicBezTo>
                  <a:pt x="280" y="99"/>
                  <a:pt x="303" y="76"/>
                  <a:pt x="327" y="76"/>
                </a:cubicBezTo>
                <a:close/>
              </a:path>
            </a:pathLst>
          </a:custGeom>
          <a:solidFill>
            <a:schemeClr val="bg2"/>
          </a:solidFill>
          <a:ln>
            <a:noFill/>
          </a:ln>
          <a:effectLst/>
        </p:spPr>
        <p:txBody>
          <a:bodyPr wrap="none" lIns="152366" tIns="76183" rIns="152366" bIns="76183" anchor="ctr"/>
          <a:lstStyle/>
          <a:p>
            <a:endParaRPr lang="en-US" dirty="0">
              <a:latin typeface="Lato Light"/>
            </a:endParaRPr>
          </a:p>
        </p:txBody>
      </p:sp>
      <p:sp>
        <p:nvSpPr>
          <p:cNvPr id="56" name="Freeform 537"/>
          <p:cNvSpPr>
            <a:spLocks noChangeArrowheads="1"/>
          </p:cNvSpPr>
          <p:nvPr/>
        </p:nvSpPr>
        <p:spPr bwMode="auto">
          <a:xfrm>
            <a:off x="669713" y="7316245"/>
            <a:ext cx="882760" cy="942351"/>
          </a:xfrm>
          <a:custGeom>
            <a:avLst/>
            <a:gdLst>
              <a:gd name="T0" fmla="*/ 502 w 526"/>
              <a:gd name="T1" fmla="*/ 140 h 561"/>
              <a:gd name="T2" fmla="*/ 356 w 526"/>
              <a:gd name="T3" fmla="*/ 111 h 561"/>
              <a:gd name="T4" fmla="*/ 164 w 526"/>
              <a:gd name="T5" fmla="*/ 111 h 561"/>
              <a:gd name="T6" fmla="*/ 53 w 526"/>
              <a:gd name="T7" fmla="*/ 111 h 561"/>
              <a:gd name="T8" fmla="*/ 70 w 526"/>
              <a:gd name="T9" fmla="*/ 280 h 561"/>
              <a:gd name="T10" fmla="*/ 99 w 526"/>
              <a:gd name="T11" fmla="*/ 455 h 561"/>
              <a:gd name="T12" fmla="*/ 263 w 526"/>
              <a:gd name="T13" fmla="*/ 560 h 561"/>
              <a:gd name="T14" fmla="*/ 420 w 526"/>
              <a:gd name="T15" fmla="*/ 455 h 561"/>
              <a:gd name="T16" fmla="*/ 455 w 526"/>
              <a:gd name="T17" fmla="*/ 280 h 561"/>
              <a:gd name="T18" fmla="*/ 99 w 526"/>
              <a:gd name="T19" fmla="*/ 426 h 561"/>
              <a:gd name="T20" fmla="*/ 47 w 526"/>
              <a:gd name="T21" fmla="*/ 402 h 561"/>
              <a:gd name="T22" fmla="*/ 88 w 526"/>
              <a:gd name="T23" fmla="*/ 303 h 561"/>
              <a:gd name="T24" fmla="*/ 158 w 526"/>
              <a:gd name="T25" fmla="*/ 414 h 561"/>
              <a:gd name="T26" fmla="*/ 140 w 526"/>
              <a:gd name="T27" fmla="*/ 303 h 561"/>
              <a:gd name="T28" fmla="*/ 111 w 526"/>
              <a:gd name="T29" fmla="*/ 280 h 561"/>
              <a:gd name="T30" fmla="*/ 140 w 526"/>
              <a:gd name="T31" fmla="*/ 280 h 561"/>
              <a:gd name="T32" fmla="*/ 146 w 526"/>
              <a:gd name="T33" fmla="*/ 210 h 561"/>
              <a:gd name="T34" fmla="*/ 88 w 526"/>
              <a:gd name="T35" fmla="*/ 257 h 561"/>
              <a:gd name="T36" fmla="*/ 47 w 526"/>
              <a:gd name="T37" fmla="*/ 158 h 561"/>
              <a:gd name="T38" fmla="*/ 158 w 526"/>
              <a:gd name="T39" fmla="*/ 140 h 561"/>
              <a:gd name="T40" fmla="*/ 344 w 526"/>
              <a:gd name="T41" fmla="*/ 187 h 561"/>
              <a:gd name="T42" fmla="*/ 321 w 526"/>
              <a:gd name="T43" fmla="*/ 175 h 561"/>
              <a:gd name="T44" fmla="*/ 338 w 526"/>
              <a:gd name="T45" fmla="*/ 152 h 561"/>
              <a:gd name="T46" fmla="*/ 263 w 526"/>
              <a:gd name="T47" fmla="*/ 29 h 561"/>
              <a:gd name="T48" fmla="*/ 327 w 526"/>
              <a:gd name="T49" fmla="*/ 122 h 561"/>
              <a:gd name="T50" fmla="*/ 193 w 526"/>
              <a:gd name="T51" fmla="*/ 122 h 561"/>
              <a:gd name="T52" fmla="*/ 187 w 526"/>
              <a:gd name="T53" fmla="*/ 152 h 561"/>
              <a:gd name="T54" fmla="*/ 222 w 526"/>
              <a:gd name="T55" fmla="*/ 163 h 561"/>
              <a:gd name="T56" fmla="*/ 181 w 526"/>
              <a:gd name="T57" fmla="*/ 187 h 561"/>
              <a:gd name="T58" fmla="*/ 181 w 526"/>
              <a:gd name="T59" fmla="*/ 367 h 561"/>
              <a:gd name="T60" fmla="*/ 199 w 526"/>
              <a:gd name="T61" fmla="*/ 385 h 561"/>
              <a:gd name="T62" fmla="*/ 187 w 526"/>
              <a:gd name="T63" fmla="*/ 408 h 561"/>
              <a:gd name="T64" fmla="*/ 263 w 526"/>
              <a:gd name="T65" fmla="*/ 531 h 561"/>
              <a:gd name="T66" fmla="*/ 193 w 526"/>
              <a:gd name="T67" fmla="*/ 437 h 561"/>
              <a:gd name="T68" fmla="*/ 327 w 526"/>
              <a:gd name="T69" fmla="*/ 437 h 561"/>
              <a:gd name="T70" fmla="*/ 338 w 526"/>
              <a:gd name="T71" fmla="*/ 408 h 561"/>
              <a:gd name="T72" fmla="*/ 298 w 526"/>
              <a:gd name="T73" fmla="*/ 396 h 561"/>
              <a:gd name="T74" fmla="*/ 344 w 526"/>
              <a:gd name="T75" fmla="*/ 367 h 561"/>
              <a:gd name="T76" fmla="*/ 350 w 526"/>
              <a:gd name="T77" fmla="*/ 332 h 561"/>
              <a:gd name="T78" fmla="*/ 304 w 526"/>
              <a:gd name="T79" fmla="*/ 356 h 561"/>
              <a:gd name="T80" fmla="*/ 216 w 526"/>
              <a:gd name="T81" fmla="*/ 356 h 561"/>
              <a:gd name="T82" fmla="*/ 169 w 526"/>
              <a:gd name="T83" fmla="*/ 280 h 561"/>
              <a:gd name="T84" fmla="*/ 216 w 526"/>
              <a:gd name="T85" fmla="*/ 204 h 561"/>
              <a:gd name="T86" fmla="*/ 304 w 526"/>
              <a:gd name="T87" fmla="*/ 204 h 561"/>
              <a:gd name="T88" fmla="*/ 350 w 526"/>
              <a:gd name="T89" fmla="*/ 280 h 561"/>
              <a:gd name="T90" fmla="*/ 420 w 526"/>
              <a:gd name="T91" fmla="*/ 134 h 561"/>
              <a:gd name="T92" fmla="*/ 478 w 526"/>
              <a:gd name="T93" fmla="*/ 158 h 561"/>
              <a:gd name="T94" fmla="*/ 432 w 526"/>
              <a:gd name="T95" fmla="*/ 257 h 561"/>
              <a:gd name="T96" fmla="*/ 368 w 526"/>
              <a:gd name="T97" fmla="*/ 140 h 561"/>
              <a:gd name="T98" fmla="*/ 379 w 526"/>
              <a:gd name="T99" fmla="*/ 251 h 561"/>
              <a:gd name="T100" fmla="*/ 408 w 526"/>
              <a:gd name="T101" fmla="*/ 280 h 561"/>
              <a:gd name="T102" fmla="*/ 379 w 526"/>
              <a:gd name="T103" fmla="*/ 280 h 561"/>
              <a:gd name="T104" fmla="*/ 478 w 526"/>
              <a:gd name="T105" fmla="*/ 402 h 561"/>
              <a:gd name="T106" fmla="*/ 420 w 526"/>
              <a:gd name="T107" fmla="*/ 426 h 561"/>
              <a:gd name="T108" fmla="*/ 379 w 526"/>
              <a:gd name="T109" fmla="*/ 350 h 561"/>
              <a:gd name="T110" fmla="*/ 449 w 526"/>
              <a:gd name="T111" fmla="*/ 32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6" h="561">
                <a:moveTo>
                  <a:pt x="502" y="140"/>
                </a:moveTo>
                <a:lnTo>
                  <a:pt x="502" y="140"/>
                </a:lnTo>
                <a:cubicBezTo>
                  <a:pt x="490" y="117"/>
                  <a:pt x="461" y="105"/>
                  <a:pt x="420" y="105"/>
                </a:cubicBezTo>
                <a:cubicBezTo>
                  <a:pt x="403" y="105"/>
                  <a:pt x="379" y="105"/>
                  <a:pt x="356" y="111"/>
                </a:cubicBezTo>
                <a:cubicBezTo>
                  <a:pt x="333" y="47"/>
                  <a:pt x="298" y="0"/>
                  <a:pt x="263" y="0"/>
                </a:cubicBezTo>
                <a:cubicBezTo>
                  <a:pt x="222" y="0"/>
                  <a:pt x="187" y="47"/>
                  <a:pt x="164" y="111"/>
                </a:cubicBezTo>
                <a:cubicBezTo>
                  <a:pt x="140" y="105"/>
                  <a:pt x="123" y="105"/>
                  <a:pt x="99" y="105"/>
                </a:cubicBezTo>
                <a:cubicBezTo>
                  <a:pt x="82" y="105"/>
                  <a:pt x="64" y="111"/>
                  <a:pt x="53" y="111"/>
                </a:cubicBezTo>
                <a:cubicBezTo>
                  <a:pt x="35" y="117"/>
                  <a:pt x="24" y="128"/>
                  <a:pt x="18" y="140"/>
                </a:cubicBezTo>
                <a:cubicBezTo>
                  <a:pt x="0" y="175"/>
                  <a:pt x="18" y="227"/>
                  <a:pt x="70" y="280"/>
                </a:cubicBezTo>
                <a:cubicBezTo>
                  <a:pt x="18" y="332"/>
                  <a:pt x="0" y="385"/>
                  <a:pt x="18" y="420"/>
                </a:cubicBezTo>
                <a:cubicBezTo>
                  <a:pt x="30" y="443"/>
                  <a:pt x="64" y="455"/>
                  <a:pt x="99" y="455"/>
                </a:cubicBezTo>
                <a:cubicBezTo>
                  <a:pt x="123" y="455"/>
                  <a:pt x="140" y="449"/>
                  <a:pt x="164" y="449"/>
                </a:cubicBezTo>
                <a:cubicBezTo>
                  <a:pt x="187" y="513"/>
                  <a:pt x="222" y="560"/>
                  <a:pt x="263" y="560"/>
                </a:cubicBezTo>
                <a:cubicBezTo>
                  <a:pt x="298" y="560"/>
                  <a:pt x="333" y="513"/>
                  <a:pt x="356" y="449"/>
                </a:cubicBezTo>
                <a:cubicBezTo>
                  <a:pt x="379" y="449"/>
                  <a:pt x="403" y="455"/>
                  <a:pt x="420" y="455"/>
                </a:cubicBezTo>
                <a:cubicBezTo>
                  <a:pt x="461" y="455"/>
                  <a:pt x="490" y="443"/>
                  <a:pt x="502" y="420"/>
                </a:cubicBezTo>
                <a:cubicBezTo>
                  <a:pt x="525" y="385"/>
                  <a:pt x="502" y="332"/>
                  <a:pt x="455" y="280"/>
                </a:cubicBezTo>
                <a:cubicBezTo>
                  <a:pt x="502" y="227"/>
                  <a:pt x="525" y="175"/>
                  <a:pt x="502" y="140"/>
                </a:cubicBezTo>
                <a:close/>
                <a:moveTo>
                  <a:pt x="99" y="426"/>
                </a:moveTo>
                <a:lnTo>
                  <a:pt x="99" y="426"/>
                </a:lnTo>
                <a:cubicBezTo>
                  <a:pt x="70" y="426"/>
                  <a:pt x="53" y="414"/>
                  <a:pt x="47" y="402"/>
                </a:cubicBezTo>
                <a:cubicBezTo>
                  <a:pt x="35" y="391"/>
                  <a:pt x="47" y="356"/>
                  <a:pt x="70" y="321"/>
                </a:cubicBezTo>
                <a:cubicBezTo>
                  <a:pt x="76" y="315"/>
                  <a:pt x="82" y="309"/>
                  <a:pt x="88" y="303"/>
                </a:cubicBezTo>
                <a:cubicBezTo>
                  <a:pt x="105" y="315"/>
                  <a:pt x="123" y="332"/>
                  <a:pt x="146" y="350"/>
                </a:cubicBezTo>
                <a:cubicBezTo>
                  <a:pt x="146" y="373"/>
                  <a:pt x="152" y="396"/>
                  <a:pt x="158" y="414"/>
                </a:cubicBezTo>
                <a:cubicBezTo>
                  <a:pt x="134" y="420"/>
                  <a:pt x="117" y="426"/>
                  <a:pt x="99" y="426"/>
                </a:cubicBezTo>
                <a:close/>
                <a:moveTo>
                  <a:pt x="140" y="303"/>
                </a:moveTo>
                <a:lnTo>
                  <a:pt x="140" y="303"/>
                </a:lnTo>
                <a:cubicBezTo>
                  <a:pt x="129" y="297"/>
                  <a:pt x="123" y="286"/>
                  <a:pt x="111" y="280"/>
                </a:cubicBezTo>
                <a:cubicBezTo>
                  <a:pt x="123" y="268"/>
                  <a:pt x="129" y="262"/>
                  <a:pt x="140" y="251"/>
                </a:cubicBezTo>
                <a:cubicBezTo>
                  <a:pt x="140" y="262"/>
                  <a:pt x="140" y="268"/>
                  <a:pt x="140" y="280"/>
                </a:cubicBezTo>
                <a:cubicBezTo>
                  <a:pt x="140" y="286"/>
                  <a:pt x="140" y="297"/>
                  <a:pt x="140" y="303"/>
                </a:cubicBezTo>
                <a:close/>
                <a:moveTo>
                  <a:pt x="146" y="210"/>
                </a:moveTo>
                <a:lnTo>
                  <a:pt x="146" y="210"/>
                </a:lnTo>
                <a:cubicBezTo>
                  <a:pt x="123" y="227"/>
                  <a:pt x="105" y="245"/>
                  <a:pt x="88" y="257"/>
                </a:cubicBezTo>
                <a:cubicBezTo>
                  <a:pt x="82" y="251"/>
                  <a:pt x="76" y="245"/>
                  <a:pt x="70" y="233"/>
                </a:cubicBezTo>
                <a:cubicBezTo>
                  <a:pt x="47" y="204"/>
                  <a:pt x="35" y="169"/>
                  <a:pt x="47" y="158"/>
                </a:cubicBezTo>
                <a:cubicBezTo>
                  <a:pt x="53" y="146"/>
                  <a:pt x="70" y="134"/>
                  <a:pt x="99" y="134"/>
                </a:cubicBezTo>
                <a:cubicBezTo>
                  <a:pt x="117" y="134"/>
                  <a:pt x="134" y="140"/>
                  <a:pt x="158" y="140"/>
                </a:cubicBezTo>
                <a:cubicBezTo>
                  <a:pt x="152" y="163"/>
                  <a:pt x="146" y="187"/>
                  <a:pt x="146" y="210"/>
                </a:cubicBezTo>
                <a:close/>
                <a:moveTo>
                  <a:pt x="344" y="187"/>
                </a:moveTo>
                <a:lnTo>
                  <a:pt x="344" y="187"/>
                </a:lnTo>
                <a:cubicBezTo>
                  <a:pt x="338" y="187"/>
                  <a:pt x="327" y="181"/>
                  <a:pt x="321" y="175"/>
                </a:cubicBezTo>
                <a:cubicBezTo>
                  <a:pt x="315" y="169"/>
                  <a:pt x="304" y="169"/>
                  <a:pt x="298" y="163"/>
                </a:cubicBezTo>
                <a:cubicBezTo>
                  <a:pt x="309" y="158"/>
                  <a:pt x="321" y="152"/>
                  <a:pt x="338" y="152"/>
                </a:cubicBezTo>
                <a:cubicBezTo>
                  <a:pt x="338" y="163"/>
                  <a:pt x="338" y="175"/>
                  <a:pt x="344" y="187"/>
                </a:cubicBezTo>
                <a:close/>
                <a:moveTo>
                  <a:pt x="263" y="29"/>
                </a:moveTo>
                <a:lnTo>
                  <a:pt x="263" y="29"/>
                </a:lnTo>
                <a:cubicBezTo>
                  <a:pt x="280" y="29"/>
                  <a:pt x="309" y="64"/>
                  <a:pt x="327" y="122"/>
                </a:cubicBezTo>
                <a:cubicBezTo>
                  <a:pt x="304" y="128"/>
                  <a:pt x="286" y="134"/>
                  <a:pt x="263" y="146"/>
                </a:cubicBezTo>
                <a:cubicBezTo>
                  <a:pt x="239" y="134"/>
                  <a:pt x="216" y="128"/>
                  <a:pt x="193" y="122"/>
                </a:cubicBezTo>
                <a:cubicBezTo>
                  <a:pt x="216" y="64"/>
                  <a:pt x="239" y="29"/>
                  <a:pt x="263" y="29"/>
                </a:cubicBezTo>
                <a:close/>
                <a:moveTo>
                  <a:pt x="187" y="152"/>
                </a:moveTo>
                <a:lnTo>
                  <a:pt x="187" y="152"/>
                </a:lnTo>
                <a:cubicBezTo>
                  <a:pt x="199" y="152"/>
                  <a:pt x="210" y="158"/>
                  <a:pt x="222" y="163"/>
                </a:cubicBezTo>
                <a:cubicBezTo>
                  <a:pt x="216" y="169"/>
                  <a:pt x="210" y="169"/>
                  <a:pt x="199" y="175"/>
                </a:cubicBezTo>
                <a:cubicBezTo>
                  <a:pt x="193" y="181"/>
                  <a:pt x="187" y="187"/>
                  <a:pt x="181" y="187"/>
                </a:cubicBezTo>
                <a:cubicBezTo>
                  <a:pt x="181" y="175"/>
                  <a:pt x="181" y="163"/>
                  <a:pt x="187" y="152"/>
                </a:cubicBezTo>
                <a:close/>
                <a:moveTo>
                  <a:pt x="181" y="367"/>
                </a:moveTo>
                <a:lnTo>
                  <a:pt x="181" y="367"/>
                </a:lnTo>
                <a:cubicBezTo>
                  <a:pt x="187" y="373"/>
                  <a:pt x="193" y="379"/>
                  <a:pt x="199" y="385"/>
                </a:cubicBezTo>
                <a:cubicBezTo>
                  <a:pt x="210" y="391"/>
                  <a:pt x="216" y="391"/>
                  <a:pt x="222" y="396"/>
                </a:cubicBezTo>
                <a:cubicBezTo>
                  <a:pt x="210" y="402"/>
                  <a:pt x="199" y="408"/>
                  <a:pt x="187" y="408"/>
                </a:cubicBezTo>
                <a:cubicBezTo>
                  <a:pt x="181" y="396"/>
                  <a:pt x="181" y="385"/>
                  <a:pt x="181" y="367"/>
                </a:cubicBezTo>
                <a:close/>
                <a:moveTo>
                  <a:pt x="263" y="531"/>
                </a:moveTo>
                <a:lnTo>
                  <a:pt x="263" y="531"/>
                </a:lnTo>
                <a:cubicBezTo>
                  <a:pt x="239" y="531"/>
                  <a:pt x="216" y="495"/>
                  <a:pt x="193" y="437"/>
                </a:cubicBezTo>
                <a:cubicBezTo>
                  <a:pt x="216" y="432"/>
                  <a:pt x="239" y="426"/>
                  <a:pt x="263" y="414"/>
                </a:cubicBezTo>
                <a:cubicBezTo>
                  <a:pt x="286" y="426"/>
                  <a:pt x="304" y="432"/>
                  <a:pt x="327" y="437"/>
                </a:cubicBezTo>
                <a:cubicBezTo>
                  <a:pt x="309" y="495"/>
                  <a:pt x="280" y="531"/>
                  <a:pt x="263" y="531"/>
                </a:cubicBezTo>
                <a:close/>
                <a:moveTo>
                  <a:pt x="338" y="408"/>
                </a:moveTo>
                <a:lnTo>
                  <a:pt x="338" y="408"/>
                </a:lnTo>
                <a:cubicBezTo>
                  <a:pt x="321" y="408"/>
                  <a:pt x="309" y="402"/>
                  <a:pt x="298" y="396"/>
                </a:cubicBezTo>
                <a:cubicBezTo>
                  <a:pt x="304" y="391"/>
                  <a:pt x="315" y="391"/>
                  <a:pt x="321" y="385"/>
                </a:cubicBezTo>
                <a:cubicBezTo>
                  <a:pt x="327" y="379"/>
                  <a:pt x="338" y="373"/>
                  <a:pt x="344" y="367"/>
                </a:cubicBezTo>
                <a:cubicBezTo>
                  <a:pt x="338" y="385"/>
                  <a:pt x="338" y="396"/>
                  <a:pt x="338" y="408"/>
                </a:cubicBezTo>
                <a:close/>
                <a:moveTo>
                  <a:pt x="350" y="332"/>
                </a:moveTo>
                <a:lnTo>
                  <a:pt x="350" y="332"/>
                </a:lnTo>
                <a:cubicBezTo>
                  <a:pt x="333" y="338"/>
                  <a:pt x="321" y="350"/>
                  <a:pt x="304" y="356"/>
                </a:cubicBezTo>
                <a:cubicBezTo>
                  <a:pt x="292" y="367"/>
                  <a:pt x="274" y="373"/>
                  <a:pt x="263" y="379"/>
                </a:cubicBezTo>
                <a:cubicBezTo>
                  <a:pt x="245" y="373"/>
                  <a:pt x="234" y="367"/>
                  <a:pt x="216" y="356"/>
                </a:cubicBezTo>
                <a:cubicBezTo>
                  <a:pt x="199" y="350"/>
                  <a:pt x="187" y="338"/>
                  <a:pt x="175" y="332"/>
                </a:cubicBezTo>
                <a:cubicBezTo>
                  <a:pt x="175" y="315"/>
                  <a:pt x="169" y="297"/>
                  <a:pt x="169" y="280"/>
                </a:cubicBezTo>
                <a:cubicBezTo>
                  <a:pt x="169" y="262"/>
                  <a:pt x="175" y="245"/>
                  <a:pt x="175" y="227"/>
                </a:cubicBezTo>
                <a:cubicBezTo>
                  <a:pt x="187" y="222"/>
                  <a:pt x="199" y="210"/>
                  <a:pt x="216" y="204"/>
                </a:cubicBezTo>
                <a:cubicBezTo>
                  <a:pt x="234" y="192"/>
                  <a:pt x="245" y="187"/>
                  <a:pt x="263" y="181"/>
                </a:cubicBezTo>
                <a:cubicBezTo>
                  <a:pt x="274" y="187"/>
                  <a:pt x="292" y="192"/>
                  <a:pt x="304" y="204"/>
                </a:cubicBezTo>
                <a:cubicBezTo>
                  <a:pt x="321" y="210"/>
                  <a:pt x="333" y="222"/>
                  <a:pt x="350" y="227"/>
                </a:cubicBezTo>
                <a:cubicBezTo>
                  <a:pt x="350" y="245"/>
                  <a:pt x="350" y="262"/>
                  <a:pt x="350" y="280"/>
                </a:cubicBezTo>
                <a:cubicBezTo>
                  <a:pt x="350" y="297"/>
                  <a:pt x="350" y="315"/>
                  <a:pt x="350" y="332"/>
                </a:cubicBezTo>
                <a:close/>
                <a:moveTo>
                  <a:pt x="420" y="134"/>
                </a:moveTo>
                <a:lnTo>
                  <a:pt x="420" y="134"/>
                </a:lnTo>
                <a:cubicBezTo>
                  <a:pt x="449" y="134"/>
                  <a:pt x="467" y="146"/>
                  <a:pt x="478" y="158"/>
                </a:cubicBezTo>
                <a:cubicBezTo>
                  <a:pt x="484" y="169"/>
                  <a:pt x="473" y="204"/>
                  <a:pt x="449" y="233"/>
                </a:cubicBezTo>
                <a:cubicBezTo>
                  <a:pt x="443" y="245"/>
                  <a:pt x="437" y="251"/>
                  <a:pt x="432" y="257"/>
                </a:cubicBezTo>
                <a:cubicBezTo>
                  <a:pt x="414" y="245"/>
                  <a:pt x="397" y="227"/>
                  <a:pt x="379" y="210"/>
                </a:cubicBezTo>
                <a:cubicBezTo>
                  <a:pt x="373" y="187"/>
                  <a:pt x="373" y="163"/>
                  <a:pt x="368" y="140"/>
                </a:cubicBezTo>
                <a:cubicBezTo>
                  <a:pt x="385" y="140"/>
                  <a:pt x="403" y="134"/>
                  <a:pt x="420" y="134"/>
                </a:cubicBezTo>
                <a:close/>
                <a:moveTo>
                  <a:pt x="379" y="251"/>
                </a:moveTo>
                <a:lnTo>
                  <a:pt x="379" y="251"/>
                </a:lnTo>
                <a:cubicBezTo>
                  <a:pt x="391" y="262"/>
                  <a:pt x="403" y="268"/>
                  <a:pt x="408" y="280"/>
                </a:cubicBezTo>
                <a:cubicBezTo>
                  <a:pt x="403" y="286"/>
                  <a:pt x="391" y="297"/>
                  <a:pt x="379" y="303"/>
                </a:cubicBezTo>
                <a:cubicBezTo>
                  <a:pt x="379" y="297"/>
                  <a:pt x="379" y="286"/>
                  <a:pt x="379" y="280"/>
                </a:cubicBezTo>
                <a:cubicBezTo>
                  <a:pt x="379" y="268"/>
                  <a:pt x="379" y="262"/>
                  <a:pt x="379" y="251"/>
                </a:cubicBezTo>
                <a:close/>
                <a:moveTo>
                  <a:pt x="478" y="402"/>
                </a:moveTo>
                <a:lnTo>
                  <a:pt x="478" y="402"/>
                </a:lnTo>
                <a:cubicBezTo>
                  <a:pt x="467" y="414"/>
                  <a:pt x="449" y="426"/>
                  <a:pt x="420" y="426"/>
                </a:cubicBezTo>
                <a:cubicBezTo>
                  <a:pt x="403" y="426"/>
                  <a:pt x="385" y="420"/>
                  <a:pt x="368" y="414"/>
                </a:cubicBezTo>
                <a:cubicBezTo>
                  <a:pt x="373" y="396"/>
                  <a:pt x="373" y="373"/>
                  <a:pt x="379" y="350"/>
                </a:cubicBezTo>
                <a:cubicBezTo>
                  <a:pt x="397" y="332"/>
                  <a:pt x="414" y="315"/>
                  <a:pt x="432" y="303"/>
                </a:cubicBezTo>
                <a:cubicBezTo>
                  <a:pt x="437" y="309"/>
                  <a:pt x="443" y="315"/>
                  <a:pt x="449" y="321"/>
                </a:cubicBezTo>
                <a:cubicBezTo>
                  <a:pt x="473" y="356"/>
                  <a:pt x="484" y="391"/>
                  <a:pt x="478" y="402"/>
                </a:cubicBezTo>
                <a:close/>
              </a:path>
            </a:pathLst>
          </a:custGeom>
          <a:solidFill>
            <a:schemeClr val="bg2"/>
          </a:solidFill>
          <a:ln>
            <a:noFill/>
          </a:ln>
          <a:effectLst/>
        </p:spPr>
        <p:txBody>
          <a:bodyPr wrap="none" lIns="152366" tIns="76183" rIns="152366" bIns="76183" anchor="ctr"/>
          <a:lstStyle/>
          <a:p>
            <a:endParaRPr lang="en-US" dirty="0">
              <a:latin typeface="Lato Light"/>
            </a:endParaRPr>
          </a:p>
        </p:txBody>
      </p:sp>
      <p:grpSp>
        <p:nvGrpSpPr>
          <p:cNvPr id="57" name="Group 56"/>
          <p:cNvGrpSpPr/>
          <p:nvPr/>
        </p:nvGrpSpPr>
        <p:grpSpPr>
          <a:xfrm>
            <a:off x="572502" y="9580872"/>
            <a:ext cx="1077182" cy="959617"/>
            <a:chOff x="2361120" y="9610894"/>
            <a:chExt cx="559844" cy="498742"/>
          </a:xfrm>
          <a:solidFill>
            <a:schemeClr val="bg2"/>
          </a:solidFill>
        </p:grpSpPr>
        <p:sp>
          <p:nvSpPr>
            <p:cNvPr id="58" name="Freeform 697"/>
            <p:cNvSpPr>
              <a:spLocks noChangeArrowheads="1"/>
            </p:cNvSpPr>
            <p:nvPr/>
          </p:nvSpPr>
          <p:spPr bwMode="auto">
            <a:xfrm>
              <a:off x="2505456" y="9698394"/>
              <a:ext cx="415508" cy="411242"/>
            </a:xfrm>
            <a:custGeom>
              <a:avLst/>
              <a:gdLst>
                <a:gd name="T0" fmla="*/ 420 w 421"/>
                <a:gd name="T1" fmla="*/ 245 h 415"/>
                <a:gd name="T2" fmla="*/ 420 w 421"/>
                <a:gd name="T3" fmla="*/ 245 h 415"/>
                <a:gd name="T4" fmla="*/ 420 w 421"/>
                <a:gd name="T5" fmla="*/ 82 h 415"/>
                <a:gd name="T6" fmla="*/ 344 w 421"/>
                <a:gd name="T7" fmla="*/ 0 h 415"/>
                <a:gd name="T8" fmla="*/ 344 w 421"/>
                <a:gd name="T9" fmla="*/ 158 h 415"/>
                <a:gd name="T10" fmla="*/ 222 w 421"/>
                <a:gd name="T11" fmla="*/ 280 h 415"/>
                <a:gd name="T12" fmla="*/ 35 w 421"/>
                <a:gd name="T13" fmla="*/ 280 h 415"/>
                <a:gd name="T14" fmla="*/ 0 w 421"/>
                <a:gd name="T15" fmla="*/ 309 h 415"/>
                <a:gd name="T16" fmla="*/ 53 w 421"/>
                <a:gd name="T17" fmla="*/ 327 h 415"/>
                <a:gd name="T18" fmla="*/ 256 w 421"/>
                <a:gd name="T19" fmla="*/ 327 h 415"/>
                <a:gd name="T20" fmla="*/ 402 w 421"/>
                <a:gd name="T21" fmla="*/ 385 h 415"/>
                <a:gd name="T22" fmla="*/ 361 w 421"/>
                <a:gd name="T23" fmla="*/ 327 h 415"/>
                <a:gd name="T24" fmla="*/ 420 w 421"/>
                <a:gd name="T25" fmla="*/ 24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415">
                  <a:moveTo>
                    <a:pt x="420" y="245"/>
                  </a:moveTo>
                  <a:lnTo>
                    <a:pt x="420" y="245"/>
                  </a:lnTo>
                  <a:cubicBezTo>
                    <a:pt x="420" y="82"/>
                    <a:pt x="420" y="82"/>
                    <a:pt x="420" y="82"/>
                  </a:cubicBezTo>
                  <a:cubicBezTo>
                    <a:pt x="420" y="41"/>
                    <a:pt x="391" y="6"/>
                    <a:pt x="344" y="0"/>
                  </a:cubicBezTo>
                  <a:cubicBezTo>
                    <a:pt x="344" y="158"/>
                    <a:pt x="344" y="158"/>
                    <a:pt x="344" y="158"/>
                  </a:cubicBezTo>
                  <a:cubicBezTo>
                    <a:pt x="344" y="228"/>
                    <a:pt x="291" y="280"/>
                    <a:pt x="222" y="280"/>
                  </a:cubicBezTo>
                  <a:cubicBezTo>
                    <a:pt x="35" y="280"/>
                    <a:pt x="35" y="280"/>
                    <a:pt x="35" y="280"/>
                  </a:cubicBezTo>
                  <a:cubicBezTo>
                    <a:pt x="23" y="292"/>
                    <a:pt x="12" y="303"/>
                    <a:pt x="0" y="309"/>
                  </a:cubicBezTo>
                  <a:cubicBezTo>
                    <a:pt x="12" y="321"/>
                    <a:pt x="29" y="327"/>
                    <a:pt x="53" y="327"/>
                  </a:cubicBezTo>
                  <a:cubicBezTo>
                    <a:pt x="256" y="327"/>
                    <a:pt x="256" y="327"/>
                    <a:pt x="256" y="327"/>
                  </a:cubicBezTo>
                  <a:cubicBezTo>
                    <a:pt x="332" y="414"/>
                    <a:pt x="420" y="397"/>
                    <a:pt x="402" y="385"/>
                  </a:cubicBezTo>
                  <a:cubicBezTo>
                    <a:pt x="379" y="362"/>
                    <a:pt x="367" y="344"/>
                    <a:pt x="361" y="327"/>
                  </a:cubicBezTo>
                  <a:cubicBezTo>
                    <a:pt x="396" y="315"/>
                    <a:pt x="420" y="286"/>
                    <a:pt x="420" y="245"/>
                  </a:cubicBezTo>
                </a:path>
              </a:pathLst>
            </a:custGeom>
            <a:grpFill/>
            <a:ln>
              <a:noFill/>
            </a:ln>
            <a:effectLst/>
          </p:spPr>
          <p:txBody>
            <a:bodyPr wrap="none" lIns="152366" tIns="76183" rIns="152366" bIns="76183" anchor="ctr"/>
            <a:lstStyle/>
            <a:p>
              <a:endParaRPr lang="en-US" dirty="0">
                <a:latin typeface="Lato Light"/>
              </a:endParaRPr>
            </a:p>
          </p:txBody>
        </p:sp>
        <p:sp>
          <p:nvSpPr>
            <p:cNvPr id="59" name="Freeform 698"/>
            <p:cNvSpPr>
              <a:spLocks noChangeArrowheads="1"/>
            </p:cNvSpPr>
            <p:nvPr/>
          </p:nvSpPr>
          <p:spPr bwMode="auto">
            <a:xfrm>
              <a:off x="2361120" y="9610894"/>
              <a:ext cx="450501" cy="393743"/>
            </a:xfrm>
            <a:custGeom>
              <a:avLst/>
              <a:gdLst>
                <a:gd name="T0" fmla="*/ 455 w 456"/>
                <a:gd name="T1" fmla="*/ 245 h 397"/>
                <a:gd name="T2" fmla="*/ 455 w 456"/>
                <a:gd name="T3" fmla="*/ 245 h 397"/>
                <a:gd name="T4" fmla="*/ 455 w 456"/>
                <a:gd name="T5" fmla="*/ 87 h 397"/>
                <a:gd name="T6" fmla="*/ 368 w 456"/>
                <a:gd name="T7" fmla="*/ 0 h 397"/>
                <a:gd name="T8" fmla="*/ 82 w 456"/>
                <a:gd name="T9" fmla="*/ 0 h 397"/>
                <a:gd name="T10" fmla="*/ 0 w 456"/>
                <a:gd name="T11" fmla="*/ 87 h 397"/>
                <a:gd name="T12" fmla="*/ 0 w 456"/>
                <a:gd name="T13" fmla="*/ 245 h 397"/>
                <a:gd name="T14" fmla="*/ 64 w 456"/>
                <a:gd name="T15" fmla="*/ 326 h 397"/>
                <a:gd name="T16" fmla="*/ 18 w 456"/>
                <a:gd name="T17" fmla="*/ 385 h 397"/>
                <a:gd name="T18" fmla="*/ 41 w 456"/>
                <a:gd name="T19" fmla="*/ 396 h 397"/>
                <a:gd name="T20" fmla="*/ 169 w 456"/>
                <a:gd name="T21" fmla="*/ 332 h 397"/>
                <a:gd name="T22" fmla="*/ 368 w 456"/>
                <a:gd name="T23" fmla="*/ 332 h 397"/>
                <a:gd name="T24" fmla="*/ 455 w 456"/>
                <a:gd name="T25" fmla="*/ 245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6" h="397">
                  <a:moveTo>
                    <a:pt x="455" y="245"/>
                  </a:moveTo>
                  <a:lnTo>
                    <a:pt x="455" y="245"/>
                  </a:lnTo>
                  <a:cubicBezTo>
                    <a:pt x="455" y="87"/>
                    <a:pt x="455" y="87"/>
                    <a:pt x="455" y="87"/>
                  </a:cubicBezTo>
                  <a:cubicBezTo>
                    <a:pt x="455" y="41"/>
                    <a:pt x="414" y="0"/>
                    <a:pt x="368" y="0"/>
                  </a:cubicBezTo>
                  <a:cubicBezTo>
                    <a:pt x="82" y="0"/>
                    <a:pt x="82" y="0"/>
                    <a:pt x="82" y="0"/>
                  </a:cubicBezTo>
                  <a:cubicBezTo>
                    <a:pt x="35" y="0"/>
                    <a:pt x="0" y="41"/>
                    <a:pt x="0" y="87"/>
                  </a:cubicBezTo>
                  <a:cubicBezTo>
                    <a:pt x="0" y="245"/>
                    <a:pt x="0" y="245"/>
                    <a:pt x="0" y="245"/>
                  </a:cubicBezTo>
                  <a:cubicBezTo>
                    <a:pt x="0" y="285"/>
                    <a:pt x="29" y="320"/>
                    <a:pt x="64" y="326"/>
                  </a:cubicBezTo>
                  <a:cubicBezTo>
                    <a:pt x="59" y="344"/>
                    <a:pt x="41" y="367"/>
                    <a:pt x="18" y="385"/>
                  </a:cubicBezTo>
                  <a:cubicBezTo>
                    <a:pt x="12" y="390"/>
                    <a:pt x="18" y="396"/>
                    <a:pt x="41" y="396"/>
                  </a:cubicBezTo>
                  <a:cubicBezTo>
                    <a:pt x="70" y="396"/>
                    <a:pt x="117" y="379"/>
                    <a:pt x="169" y="332"/>
                  </a:cubicBezTo>
                  <a:cubicBezTo>
                    <a:pt x="368" y="332"/>
                    <a:pt x="368" y="332"/>
                    <a:pt x="368" y="332"/>
                  </a:cubicBezTo>
                  <a:cubicBezTo>
                    <a:pt x="414" y="332"/>
                    <a:pt x="455" y="291"/>
                    <a:pt x="455" y="245"/>
                  </a:cubicBezTo>
                </a:path>
              </a:pathLst>
            </a:custGeom>
            <a:grpFill/>
            <a:ln>
              <a:noFill/>
            </a:ln>
            <a:effectLst/>
          </p:spPr>
          <p:txBody>
            <a:bodyPr wrap="none" lIns="152366" tIns="76183" rIns="152366" bIns="76183" anchor="ctr"/>
            <a:lstStyle/>
            <a:p>
              <a:endParaRPr lang="en-US" dirty="0">
                <a:latin typeface="Lato Light"/>
              </a:endParaRPr>
            </a:p>
          </p:txBody>
        </p:sp>
      </p:grpSp>
      <p:sp>
        <p:nvSpPr>
          <p:cNvPr id="8" name="Slide Number Placeholder 7"/>
          <p:cNvSpPr>
            <a:spLocks noGrp="1"/>
          </p:cNvSpPr>
          <p:nvPr>
            <p:ph type="sldNum" sz="quarter" idx="11"/>
          </p:nvPr>
        </p:nvSpPr>
        <p:spPr/>
        <p:txBody>
          <a:bodyPr/>
          <a:lstStyle/>
          <a:p>
            <a:fld id="{8C48FCF8-25E9-4F94-BC2B-FA1B572C1FF3}" type="slidenum">
              <a:rPr lang="en-US" smtClean="0"/>
              <a:pPr/>
              <a:t>19</a:t>
            </a:fld>
            <a:endParaRPr lang="en-US" dirty="0"/>
          </a:p>
        </p:txBody>
      </p:sp>
    </p:spTree>
    <p:extLst>
      <p:ext uri="{BB962C8B-B14F-4D97-AF65-F5344CB8AC3E}">
        <p14:creationId xmlns:p14="http://schemas.microsoft.com/office/powerpoint/2010/main" val="26772301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animEffect transition="in" filter="fade">
                                      <p:cBhvr>
                                        <p:cTn id="9" dur="500"/>
                                        <p:tgtEl>
                                          <p:spTgt spid="4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8"/>
                                        </p:tgtEl>
                                        <p:attrNameLst>
                                          <p:attrName>style.visibility</p:attrName>
                                        </p:attrNameLst>
                                      </p:cBhvr>
                                      <p:to>
                                        <p:strVal val="visible"/>
                                      </p:to>
                                    </p:set>
                                    <p:anim calcmode="lin" valueType="num">
                                      <p:cBhvr>
                                        <p:cTn id="12" dur="500" fill="hold"/>
                                        <p:tgtEl>
                                          <p:spTgt spid="48"/>
                                        </p:tgtEl>
                                        <p:attrNameLst>
                                          <p:attrName>ppt_w</p:attrName>
                                        </p:attrNameLst>
                                      </p:cBhvr>
                                      <p:tavLst>
                                        <p:tav tm="0">
                                          <p:val>
                                            <p:fltVal val="0"/>
                                          </p:val>
                                        </p:tav>
                                        <p:tav tm="100000">
                                          <p:val>
                                            <p:strVal val="#ppt_w"/>
                                          </p:val>
                                        </p:tav>
                                      </p:tavLst>
                                    </p:anim>
                                    <p:anim calcmode="lin" valueType="num">
                                      <p:cBhvr>
                                        <p:cTn id="13" dur="500" fill="hold"/>
                                        <p:tgtEl>
                                          <p:spTgt spid="48"/>
                                        </p:tgtEl>
                                        <p:attrNameLst>
                                          <p:attrName>ppt_h</p:attrName>
                                        </p:attrNameLst>
                                      </p:cBhvr>
                                      <p:tavLst>
                                        <p:tav tm="0">
                                          <p:val>
                                            <p:fltVal val="0"/>
                                          </p:val>
                                        </p:tav>
                                        <p:tav tm="100000">
                                          <p:val>
                                            <p:strVal val="#ppt_h"/>
                                          </p:val>
                                        </p:tav>
                                      </p:tavLst>
                                    </p:anim>
                                    <p:animEffect transition="in" filter="fade">
                                      <p:cBhvr>
                                        <p:cTn id="14" dur="500"/>
                                        <p:tgtEl>
                                          <p:spTgt spid="48"/>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2"/>
                                        </p:tgtEl>
                                        <p:attrNameLst>
                                          <p:attrName>style.visibility</p:attrName>
                                        </p:attrNameLst>
                                      </p:cBhvr>
                                      <p:to>
                                        <p:strVal val="visible"/>
                                      </p:to>
                                    </p:set>
                                    <p:anim calcmode="lin" valueType="num">
                                      <p:cBhvr>
                                        <p:cTn id="17" dur="500" fill="hold"/>
                                        <p:tgtEl>
                                          <p:spTgt spid="42"/>
                                        </p:tgtEl>
                                        <p:attrNameLst>
                                          <p:attrName>ppt_w</p:attrName>
                                        </p:attrNameLst>
                                      </p:cBhvr>
                                      <p:tavLst>
                                        <p:tav tm="0">
                                          <p:val>
                                            <p:fltVal val="0"/>
                                          </p:val>
                                        </p:tav>
                                        <p:tav tm="100000">
                                          <p:val>
                                            <p:strVal val="#ppt_w"/>
                                          </p:val>
                                        </p:tav>
                                      </p:tavLst>
                                    </p:anim>
                                    <p:anim calcmode="lin" valueType="num">
                                      <p:cBhvr>
                                        <p:cTn id="18" dur="500" fill="hold"/>
                                        <p:tgtEl>
                                          <p:spTgt spid="42"/>
                                        </p:tgtEl>
                                        <p:attrNameLst>
                                          <p:attrName>ppt_h</p:attrName>
                                        </p:attrNameLst>
                                      </p:cBhvr>
                                      <p:tavLst>
                                        <p:tav tm="0">
                                          <p:val>
                                            <p:fltVal val="0"/>
                                          </p:val>
                                        </p:tav>
                                        <p:tav tm="100000">
                                          <p:val>
                                            <p:strVal val="#ppt_h"/>
                                          </p:val>
                                        </p:tav>
                                      </p:tavLst>
                                    </p:anim>
                                    <p:animEffect transition="in" filter="fade">
                                      <p:cBhvr>
                                        <p:cTn id="19" dur="500"/>
                                        <p:tgtEl>
                                          <p:spTgt spid="42"/>
                                        </p:tgtEl>
                                      </p:cBhvr>
                                    </p:animEffect>
                                  </p:childTnLst>
                                </p:cTn>
                              </p:par>
                            </p:childTnLst>
                          </p:cTn>
                        </p:par>
                        <p:par>
                          <p:cTn id="20" fill="hold">
                            <p:stCondLst>
                              <p:cond delay="500"/>
                            </p:stCondLst>
                            <p:childTnLst>
                              <p:par>
                                <p:cTn id="21" presetID="53" presetClass="entr" presetSubtype="16" fill="hold" grpId="0" nodeType="afterEffect">
                                  <p:stCondLst>
                                    <p:cond delay="0"/>
                                  </p:stCondLst>
                                  <p:childTnLst>
                                    <p:set>
                                      <p:cBhvr>
                                        <p:cTn id="22" dur="1" fill="hold">
                                          <p:stCondLst>
                                            <p:cond delay="0"/>
                                          </p:stCondLst>
                                        </p:cTn>
                                        <p:tgtEl>
                                          <p:spTgt spid="49"/>
                                        </p:tgtEl>
                                        <p:attrNameLst>
                                          <p:attrName>style.visibility</p:attrName>
                                        </p:attrNameLst>
                                      </p:cBhvr>
                                      <p:to>
                                        <p:strVal val="visible"/>
                                      </p:to>
                                    </p:set>
                                    <p:anim calcmode="lin" valueType="num">
                                      <p:cBhvr>
                                        <p:cTn id="23" dur="500" fill="hold"/>
                                        <p:tgtEl>
                                          <p:spTgt spid="49"/>
                                        </p:tgtEl>
                                        <p:attrNameLst>
                                          <p:attrName>ppt_w</p:attrName>
                                        </p:attrNameLst>
                                      </p:cBhvr>
                                      <p:tavLst>
                                        <p:tav tm="0">
                                          <p:val>
                                            <p:fltVal val="0"/>
                                          </p:val>
                                        </p:tav>
                                        <p:tav tm="100000">
                                          <p:val>
                                            <p:strVal val="#ppt_w"/>
                                          </p:val>
                                        </p:tav>
                                      </p:tavLst>
                                    </p:anim>
                                    <p:anim calcmode="lin" valueType="num">
                                      <p:cBhvr>
                                        <p:cTn id="24" dur="500" fill="hold"/>
                                        <p:tgtEl>
                                          <p:spTgt spid="49"/>
                                        </p:tgtEl>
                                        <p:attrNameLst>
                                          <p:attrName>ppt_h</p:attrName>
                                        </p:attrNameLst>
                                      </p:cBhvr>
                                      <p:tavLst>
                                        <p:tav tm="0">
                                          <p:val>
                                            <p:fltVal val="0"/>
                                          </p:val>
                                        </p:tav>
                                        <p:tav tm="100000">
                                          <p:val>
                                            <p:strVal val="#ppt_h"/>
                                          </p:val>
                                        </p:tav>
                                      </p:tavLst>
                                    </p:anim>
                                    <p:animEffect transition="in" filter="fade">
                                      <p:cBhvr>
                                        <p:cTn id="25" dur="500"/>
                                        <p:tgtEl>
                                          <p:spTgt spid="49"/>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47"/>
                                        </p:tgtEl>
                                        <p:attrNameLst>
                                          <p:attrName>style.visibility</p:attrName>
                                        </p:attrNameLst>
                                      </p:cBhvr>
                                      <p:to>
                                        <p:strVal val="visible"/>
                                      </p:to>
                                    </p:set>
                                    <p:anim calcmode="lin" valueType="num">
                                      <p:cBhvr>
                                        <p:cTn id="28" dur="500" fill="hold"/>
                                        <p:tgtEl>
                                          <p:spTgt spid="47"/>
                                        </p:tgtEl>
                                        <p:attrNameLst>
                                          <p:attrName>ppt_w</p:attrName>
                                        </p:attrNameLst>
                                      </p:cBhvr>
                                      <p:tavLst>
                                        <p:tav tm="0">
                                          <p:val>
                                            <p:fltVal val="0"/>
                                          </p:val>
                                        </p:tav>
                                        <p:tav tm="100000">
                                          <p:val>
                                            <p:strVal val="#ppt_w"/>
                                          </p:val>
                                        </p:tav>
                                      </p:tavLst>
                                    </p:anim>
                                    <p:anim calcmode="lin" valueType="num">
                                      <p:cBhvr>
                                        <p:cTn id="29" dur="500" fill="hold"/>
                                        <p:tgtEl>
                                          <p:spTgt spid="47"/>
                                        </p:tgtEl>
                                        <p:attrNameLst>
                                          <p:attrName>ppt_h</p:attrName>
                                        </p:attrNameLst>
                                      </p:cBhvr>
                                      <p:tavLst>
                                        <p:tav tm="0">
                                          <p:val>
                                            <p:fltVal val="0"/>
                                          </p:val>
                                        </p:tav>
                                        <p:tav tm="100000">
                                          <p:val>
                                            <p:strVal val="#ppt_h"/>
                                          </p:val>
                                        </p:tav>
                                      </p:tavLst>
                                    </p:anim>
                                    <p:animEffect transition="in" filter="fade">
                                      <p:cBhvr>
                                        <p:cTn id="30" dur="500"/>
                                        <p:tgtEl>
                                          <p:spTgt spid="47"/>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43"/>
                                        </p:tgtEl>
                                        <p:attrNameLst>
                                          <p:attrName>style.visibility</p:attrName>
                                        </p:attrNameLst>
                                      </p:cBhvr>
                                      <p:to>
                                        <p:strVal val="visible"/>
                                      </p:to>
                                    </p:set>
                                    <p:anim calcmode="lin" valueType="num">
                                      <p:cBhvr>
                                        <p:cTn id="33" dur="500" fill="hold"/>
                                        <p:tgtEl>
                                          <p:spTgt spid="43"/>
                                        </p:tgtEl>
                                        <p:attrNameLst>
                                          <p:attrName>ppt_w</p:attrName>
                                        </p:attrNameLst>
                                      </p:cBhvr>
                                      <p:tavLst>
                                        <p:tav tm="0">
                                          <p:val>
                                            <p:fltVal val="0"/>
                                          </p:val>
                                        </p:tav>
                                        <p:tav tm="100000">
                                          <p:val>
                                            <p:strVal val="#ppt_w"/>
                                          </p:val>
                                        </p:tav>
                                      </p:tavLst>
                                    </p:anim>
                                    <p:anim calcmode="lin" valueType="num">
                                      <p:cBhvr>
                                        <p:cTn id="34" dur="500" fill="hold"/>
                                        <p:tgtEl>
                                          <p:spTgt spid="43"/>
                                        </p:tgtEl>
                                        <p:attrNameLst>
                                          <p:attrName>ppt_h</p:attrName>
                                        </p:attrNameLst>
                                      </p:cBhvr>
                                      <p:tavLst>
                                        <p:tav tm="0">
                                          <p:val>
                                            <p:fltVal val="0"/>
                                          </p:val>
                                        </p:tav>
                                        <p:tav tm="100000">
                                          <p:val>
                                            <p:strVal val="#ppt_h"/>
                                          </p:val>
                                        </p:tav>
                                      </p:tavLst>
                                    </p:anim>
                                    <p:animEffect transition="in" filter="fade">
                                      <p:cBhvr>
                                        <p:cTn id="35" dur="500"/>
                                        <p:tgtEl>
                                          <p:spTgt spid="43"/>
                                        </p:tgtEl>
                                      </p:cBhvr>
                                    </p:animEffect>
                                  </p:childTnLst>
                                </p:cTn>
                              </p:par>
                            </p:childTnLst>
                          </p:cTn>
                        </p:par>
                        <p:par>
                          <p:cTn id="36" fill="hold">
                            <p:stCondLst>
                              <p:cond delay="1000"/>
                            </p:stCondLst>
                            <p:childTnLst>
                              <p:par>
                                <p:cTn id="37" presetID="53" presetClass="entr" presetSubtype="16" fill="hold" grpId="0" nodeType="afterEffect">
                                  <p:stCondLst>
                                    <p:cond delay="0"/>
                                  </p:stCondLst>
                                  <p:childTnLst>
                                    <p:set>
                                      <p:cBhvr>
                                        <p:cTn id="38" dur="1" fill="hold">
                                          <p:stCondLst>
                                            <p:cond delay="0"/>
                                          </p:stCondLst>
                                        </p:cTn>
                                        <p:tgtEl>
                                          <p:spTgt spid="50"/>
                                        </p:tgtEl>
                                        <p:attrNameLst>
                                          <p:attrName>style.visibility</p:attrName>
                                        </p:attrNameLst>
                                      </p:cBhvr>
                                      <p:to>
                                        <p:strVal val="visible"/>
                                      </p:to>
                                    </p:set>
                                    <p:anim calcmode="lin" valueType="num">
                                      <p:cBhvr>
                                        <p:cTn id="39" dur="500" fill="hold"/>
                                        <p:tgtEl>
                                          <p:spTgt spid="50"/>
                                        </p:tgtEl>
                                        <p:attrNameLst>
                                          <p:attrName>ppt_w</p:attrName>
                                        </p:attrNameLst>
                                      </p:cBhvr>
                                      <p:tavLst>
                                        <p:tav tm="0">
                                          <p:val>
                                            <p:fltVal val="0"/>
                                          </p:val>
                                        </p:tav>
                                        <p:tav tm="100000">
                                          <p:val>
                                            <p:strVal val="#ppt_w"/>
                                          </p:val>
                                        </p:tav>
                                      </p:tavLst>
                                    </p:anim>
                                    <p:anim calcmode="lin" valueType="num">
                                      <p:cBhvr>
                                        <p:cTn id="40" dur="500" fill="hold"/>
                                        <p:tgtEl>
                                          <p:spTgt spid="50"/>
                                        </p:tgtEl>
                                        <p:attrNameLst>
                                          <p:attrName>ppt_h</p:attrName>
                                        </p:attrNameLst>
                                      </p:cBhvr>
                                      <p:tavLst>
                                        <p:tav tm="0">
                                          <p:val>
                                            <p:fltVal val="0"/>
                                          </p:val>
                                        </p:tav>
                                        <p:tav tm="100000">
                                          <p:val>
                                            <p:strVal val="#ppt_h"/>
                                          </p:val>
                                        </p:tav>
                                      </p:tavLst>
                                    </p:anim>
                                    <p:animEffect transition="in" filter="fade">
                                      <p:cBhvr>
                                        <p:cTn id="41" dur="500"/>
                                        <p:tgtEl>
                                          <p:spTgt spid="50"/>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44"/>
                                        </p:tgtEl>
                                        <p:attrNameLst>
                                          <p:attrName>style.visibility</p:attrName>
                                        </p:attrNameLst>
                                      </p:cBhvr>
                                      <p:to>
                                        <p:strVal val="visible"/>
                                      </p:to>
                                    </p:set>
                                    <p:anim calcmode="lin" valueType="num">
                                      <p:cBhvr>
                                        <p:cTn id="44" dur="500" fill="hold"/>
                                        <p:tgtEl>
                                          <p:spTgt spid="44"/>
                                        </p:tgtEl>
                                        <p:attrNameLst>
                                          <p:attrName>ppt_w</p:attrName>
                                        </p:attrNameLst>
                                      </p:cBhvr>
                                      <p:tavLst>
                                        <p:tav tm="0">
                                          <p:val>
                                            <p:fltVal val="0"/>
                                          </p:val>
                                        </p:tav>
                                        <p:tav tm="100000">
                                          <p:val>
                                            <p:strVal val="#ppt_w"/>
                                          </p:val>
                                        </p:tav>
                                      </p:tavLst>
                                    </p:anim>
                                    <p:anim calcmode="lin" valueType="num">
                                      <p:cBhvr>
                                        <p:cTn id="45" dur="500" fill="hold"/>
                                        <p:tgtEl>
                                          <p:spTgt spid="44"/>
                                        </p:tgtEl>
                                        <p:attrNameLst>
                                          <p:attrName>ppt_h</p:attrName>
                                        </p:attrNameLst>
                                      </p:cBhvr>
                                      <p:tavLst>
                                        <p:tav tm="0">
                                          <p:val>
                                            <p:fltVal val="0"/>
                                          </p:val>
                                        </p:tav>
                                        <p:tav tm="100000">
                                          <p:val>
                                            <p:strVal val="#ppt_h"/>
                                          </p:val>
                                        </p:tav>
                                      </p:tavLst>
                                    </p:anim>
                                    <p:animEffect transition="in" filter="fade">
                                      <p:cBhvr>
                                        <p:cTn id="46" dur="500"/>
                                        <p:tgtEl>
                                          <p:spTgt spid="44"/>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45"/>
                                        </p:tgtEl>
                                        <p:attrNameLst>
                                          <p:attrName>style.visibility</p:attrName>
                                        </p:attrNameLst>
                                      </p:cBhvr>
                                      <p:to>
                                        <p:strVal val="visible"/>
                                      </p:to>
                                    </p:set>
                                    <p:anim calcmode="lin" valueType="num">
                                      <p:cBhvr>
                                        <p:cTn id="49" dur="500" fill="hold"/>
                                        <p:tgtEl>
                                          <p:spTgt spid="45"/>
                                        </p:tgtEl>
                                        <p:attrNameLst>
                                          <p:attrName>ppt_w</p:attrName>
                                        </p:attrNameLst>
                                      </p:cBhvr>
                                      <p:tavLst>
                                        <p:tav tm="0">
                                          <p:val>
                                            <p:fltVal val="0"/>
                                          </p:val>
                                        </p:tav>
                                        <p:tav tm="100000">
                                          <p:val>
                                            <p:strVal val="#ppt_w"/>
                                          </p:val>
                                        </p:tav>
                                      </p:tavLst>
                                    </p:anim>
                                    <p:anim calcmode="lin" valueType="num">
                                      <p:cBhvr>
                                        <p:cTn id="50" dur="500" fill="hold"/>
                                        <p:tgtEl>
                                          <p:spTgt spid="45"/>
                                        </p:tgtEl>
                                        <p:attrNameLst>
                                          <p:attrName>ppt_h</p:attrName>
                                        </p:attrNameLst>
                                      </p:cBhvr>
                                      <p:tavLst>
                                        <p:tav tm="0">
                                          <p:val>
                                            <p:fltVal val="0"/>
                                          </p:val>
                                        </p:tav>
                                        <p:tav tm="100000">
                                          <p:val>
                                            <p:strVal val="#ppt_h"/>
                                          </p:val>
                                        </p:tav>
                                      </p:tavLst>
                                    </p:anim>
                                    <p:animEffect transition="in" filter="fade">
                                      <p:cBhvr>
                                        <p:cTn id="51" dur="500"/>
                                        <p:tgtEl>
                                          <p:spTgt spid="45"/>
                                        </p:tgtEl>
                                      </p:cBhvr>
                                    </p:animEffect>
                                  </p:childTnLst>
                                </p:cTn>
                              </p:par>
                            </p:childTnLst>
                          </p:cTn>
                        </p:par>
                        <p:par>
                          <p:cTn id="52" fill="hold">
                            <p:stCondLst>
                              <p:cond delay="1500"/>
                            </p:stCondLst>
                            <p:childTnLst>
                              <p:par>
                                <p:cTn id="53" presetID="53" presetClass="entr" presetSubtype="16" fill="hold" nodeType="afterEffect">
                                  <p:stCondLst>
                                    <p:cond delay="0"/>
                                  </p:stCondLst>
                                  <p:childTnLst>
                                    <p:set>
                                      <p:cBhvr>
                                        <p:cTn id="54" dur="1" fill="hold">
                                          <p:stCondLst>
                                            <p:cond delay="0"/>
                                          </p:stCondLst>
                                        </p:cTn>
                                        <p:tgtEl>
                                          <p:spTgt spid="51"/>
                                        </p:tgtEl>
                                        <p:attrNameLst>
                                          <p:attrName>style.visibility</p:attrName>
                                        </p:attrNameLst>
                                      </p:cBhvr>
                                      <p:to>
                                        <p:strVal val="visible"/>
                                      </p:to>
                                    </p:set>
                                    <p:anim calcmode="lin" valueType="num">
                                      <p:cBhvr>
                                        <p:cTn id="55" dur="500" fill="hold"/>
                                        <p:tgtEl>
                                          <p:spTgt spid="51"/>
                                        </p:tgtEl>
                                        <p:attrNameLst>
                                          <p:attrName>ppt_w</p:attrName>
                                        </p:attrNameLst>
                                      </p:cBhvr>
                                      <p:tavLst>
                                        <p:tav tm="0">
                                          <p:val>
                                            <p:fltVal val="0"/>
                                          </p:val>
                                        </p:tav>
                                        <p:tav tm="100000">
                                          <p:val>
                                            <p:strVal val="#ppt_w"/>
                                          </p:val>
                                        </p:tav>
                                      </p:tavLst>
                                    </p:anim>
                                    <p:anim calcmode="lin" valueType="num">
                                      <p:cBhvr>
                                        <p:cTn id="56" dur="500" fill="hold"/>
                                        <p:tgtEl>
                                          <p:spTgt spid="51"/>
                                        </p:tgtEl>
                                        <p:attrNameLst>
                                          <p:attrName>ppt_h</p:attrName>
                                        </p:attrNameLst>
                                      </p:cBhvr>
                                      <p:tavLst>
                                        <p:tav tm="0">
                                          <p:val>
                                            <p:fltVal val="0"/>
                                          </p:val>
                                        </p:tav>
                                        <p:tav tm="100000">
                                          <p:val>
                                            <p:strVal val="#ppt_h"/>
                                          </p:val>
                                        </p:tav>
                                      </p:tavLst>
                                    </p:anim>
                                    <p:animEffect transition="in" filter="fade">
                                      <p:cBhvr>
                                        <p:cTn id="57" dur="500"/>
                                        <p:tgtEl>
                                          <p:spTgt spid="51"/>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40"/>
                                        </p:tgtEl>
                                        <p:attrNameLst>
                                          <p:attrName>style.visibility</p:attrName>
                                        </p:attrNameLst>
                                      </p:cBhvr>
                                      <p:to>
                                        <p:strVal val="visible"/>
                                      </p:to>
                                    </p:set>
                                    <p:anim calcmode="lin" valueType="num">
                                      <p:cBhvr>
                                        <p:cTn id="60" dur="500" fill="hold"/>
                                        <p:tgtEl>
                                          <p:spTgt spid="40"/>
                                        </p:tgtEl>
                                        <p:attrNameLst>
                                          <p:attrName>ppt_w</p:attrName>
                                        </p:attrNameLst>
                                      </p:cBhvr>
                                      <p:tavLst>
                                        <p:tav tm="0">
                                          <p:val>
                                            <p:fltVal val="0"/>
                                          </p:val>
                                        </p:tav>
                                        <p:tav tm="100000">
                                          <p:val>
                                            <p:strVal val="#ppt_w"/>
                                          </p:val>
                                        </p:tav>
                                      </p:tavLst>
                                    </p:anim>
                                    <p:anim calcmode="lin" valueType="num">
                                      <p:cBhvr>
                                        <p:cTn id="61" dur="500" fill="hold"/>
                                        <p:tgtEl>
                                          <p:spTgt spid="40"/>
                                        </p:tgtEl>
                                        <p:attrNameLst>
                                          <p:attrName>ppt_h</p:attrName>
                                        </p:attrNameLst>
                                      </p:cBhvr>
                                      <p:tavLst>
                                        <p:tav tm="0">
                                          <p:val>
                                            <p:fltVal val="0"/>
                                          </p:val>
                                        </p:tav>
                                        <p:tav tm="100000">
                                          <p:val>
                                            <p:strVal val="#ppt_h"/>
                                          </p:val>
                                        </p:tav>
                                      </p:tavLst>
                                    </p:anim>
                                    <p:animEffect transition="in" filter="fade">
                                      <p:cBhvr>
                                        <p:cTn id="62" dur="500"/>
                                        <p:tgtEl>
                                          <p:spTgt spid="40"/>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41"/>
                                        </p:tgtEl>
                                        <p:attrNameLst>
                                          <p:attrName>style.visibility</p:attrName>
                                        </p:attrNameLst>
                                      </p:cBhvr>
                                      <p:to>
                                        <p:strVal val="visible"/>
                                      </p:to>
                                    </p:set>
                                    <p:anim calcmode="lin" valueType="num">
                                      <p:cBhvr>
                                        <p:cTn id="65" dur="500" fill="hold"/>
                                        <p:tgtEl>
                                          <p:spTgt spid="41"/>
                                        </p:tgtEl>
                                        <p:attrNameLst>
                                          <p:attrName>ppt_w</p:attrName>
                                        </p:attrNameLst>
                                      </p:cBhvr>
                                      <p:tavLst>
                                        <p:tav tm="0">
                                          <p:val>
                                            <p:fltVal val="0"/>
                                          </p:val>
                                        </p:tav>
                                        <p:tav tm="100000">
                                          <p:val>
                                            <p:strVal val="#ppt_w"/>
                                          </p:val>
                                        </p:tav>
                                      </p:tavLst>
                                    </p:anim>
                                    <p:anim calcmode="lin" valueType="num">
                                      <p:cBhvr>
                                        <p:cTn id="66" dur="500" fill="hold"/>
                                        <p:tgtEl>
                                          <p:spTgt spid="41"/>
                                        </p:tgtEl>
                                        <p:attrNameLst>
                                          <p:attrName>ppt_h</p:attrName>
                                        </p:attrNameLst>
                                      </p:cBhvr>
                                      <p:tavLst>
                                        <p:tav tm="0">
                                          <p:val>
                                            <p:fltVal val="0"/>
                                          </p:val>
                                        </p:tav>
                                        <p:tav tm="100000">
                                          <p:val>
                                            <p:strVal val="#ppt_h"/>
                                          </p:val>
                                        </p:tav>
                                      </p:tavLst>
                                    </p:anim>
                                    <p:animEffect transition="in" filter="fade">
                                      <p:cBhvr>
                                        <p:cTn id="67" dur="500"/>
                                        <p:tgtEl>
                                          <p:spTgt spid="41"/>
                                        </p:tgtEl>
                                      </p:cBhvr>
                                    </p:animEffect>
                                  </p:childTnLst>
                                </p:cTn>
                              </p:par>
                            </p:childTnLst>
                          </p:cTn>
                        </p:par>
                        <p:par>
                          <p:cTn id="68" fill="hold">
                            <p:stCondLst>
                              <p:cond delay="2000"/>
                            </p:stCondLst>
                            <p:childTnLst>
                              <p:par>
                                <p:cTn id="69" presetID="53" presetClass="entr" presetSubtype="16" fill="hold" grpId="0" nodeType="afterEffect">
                                  <p:stCondLst>
                                    <p:cond delay="0"/>
                                  </p:stCondLst>
                                  <p:childTnLst>
                                    <p:set>
                                      <p:cBhvr>
                                        <p:cTn id="70" dur="1" fill="hold">
                                          <p:stCondLst>
                                            <p:cond delay="0"/>
                                          </p:stCondLst>
                                        </p:cTn>
                                        <p:tgtEl>
                                          <p:spTgt spid="54"/>
                                        </p:tgtEl>
                                        <p:attrNameLst>
                                          <p:attrName>style.visibility</p:attrName>
                                        </p:attrNameLst>
                                      </p:cBhvr>
                                      <p:to>
                                        <p:strVal val="visible"/>
                                      </p:to>
                                    </p:set>
                                    <p:anim calcmode="lin" valueType="num">
                                      <p:cBhvr>
                                        <p:cTn id="71" dur="500" fill="hold"/>
                                        <p:tgtEl>
                                          <p:spTgt spid="54"/>
                                        </p:tgtEl>
                                        <p:attrNameLst>
                                          <p:attrName>ppt_w</p:attrName>
                                        </p:attrNameLst>
                                      </p:cBhvr>
                                      <p:tavLst>
                                        <p:tav tm="0">
                                          <p:val>
                                            <p:fltVal val="0"/>
                                          </p:val>
                                        </p:tav>
                                        <p:tav tm="100000">
                                          <p:val>
                                            <p:strVal val="#ppt_w"/>
                                          </p:val>
                                        </p:tav>
                                      </p:tavLst>
                                    </p:anim>
                                    <p:anim calcmode="lin" valueType="num">
                                      <p:cBhvr>
                                        <p:cTn id="72" dur="500" fill="hold"/>
                                        <p:tgtEl>
                                          <p:spTgt spid="54"/>
                                        </p:tgtEl>
                                        <p:attrNameLst>
                                          <p:attrName>ppt_h</p:attrName>
                                        </p:attrNameLst>
                                      </p:cBhvr>
                                      <p:tavLst>
                                        <p:tav tm="0">
                                          <p:val>
                                            <p:fltVal val="0"/>
                                          </p:val>
                                        </p:tav>
                                        <p:tav tm="100000">
                                          <p:val>
                                            <p:strVal val="#ppt_h"/>
                                          </p:val>
                                        </p:tav>
                                      </p:tavLst>
                                    </p:anim>
                                    <p:animEffect transition="in" filter="fade">
                                      <p:cBhvr>
                                        <p:cTn id="73" dur="500"/>
                                        <p:tgtEl>
                                          <p:spTgt spid="54"/>
                                        </p:tgtEl>
                                      </p:cBhvr>
                                    </p:animEffect>
                                  </p:childTnLst>
                                </p:cTn>
                              </p:par>
                            </p:childTnLst>
                          </p:cTn>
                        </p:par>
                        <p:par>
                          <p:cTn id="74" fill="hold">
                            <p:stCondLst>
                              <p:cond delay="2500"/>
                            </p:stCondLst>
                            <p:childTnLst>
                              <p:par>
                                <p:cTn id="75" presetID="53" presetClass="entr" presetSubtype="16" fill="hold" grpId="0" nodeType="afterEffect">
                                  <p:stCondLst>
                                    <p:cond delay="0"/>
                                  </p:stCondLst>
                                  <p:childTnLst>
                                    <p:set>
                                      <p:cBhvr>
                                        <p:cTn id="76" dur="1" fill="hold">
                                          <p:stCondLst>
                                            <p:cond delay="0"/>
                                          </p:stCondLst>
                                        </p:cTn>
                                        <p:tgtEl>
                                          <p:spTgt spid="55"/>
                                        </p:tgtEl>
                                        <p:attrNameLst>
                                          <p:attrName>style.visibility</p:attrName>
                                        </p:attrNameLst>
                                      </p:cBhvr>
                                      <p:to>
                                        <p:strVal val="visible"/>
                                      </p:to>
                                    </p:set>
                                    <p:anim calcmode="lin" valueType="num">
                                      <p:cBhvr>
                                        <p:cTn id="77" dur="500" fill="hold"/>
                                        <p:tgtEl>
                                          <p:spTgt spid="55"/>
                                        </p:tgtEl>
                                        <p:attrNameLst>
                                          <p:attrName>ppt_w</p:attrName>
                                        </p:attrNameLst>
                                      </p:cBhvr>
                                      <p:tavLst>
                                        <p:tav tm="0">
                                          <p:val>
                                            <p:fltVal val="0"/>
                                          </p:val>
                                        </p:tav>
                                        <p:tav tm="100000">
                                          <p:val>
                                            <p:strVal val="#ppt_w"/>
                                          </p:val>
                                        </p:tav>
                                      </p:tavLst>
                                    </p:anim>
                                    <p:anim calcmode="lin" valueType="num">
                                      <p:cBhvr>
                                        <p:cTn id="78" dur="500" fill="hold"/>
                                        <p:tgtEl>
                                          <p:spTgt spid="55"/>
                                        </p:tgtEl>
                                        <p:attrNameLst>
                                          <p:attrName>ppt_h</p:attrName>
                                        </p:attrNameLst>
                                      </p:cBhvr>
                                      <p:tavLst>
                                        <p:tav tm="0">
                                          <p:val>
                                            <p:fltVal val="0"/>
                                          </p:val>
                                        </p:tav>
                                        <p:tav tm="100000">
                                          <p:val>
                                            <p:strVal val="#ppt_h"/>
                                          </p:val>
                                        </p:tav>
                                      </p:tavLst>
                                    </p:anim>
                                    <p:animEffect transition="in" filter="fade">
                                      <p:cBhvr>
                                        <p:cTn id="79" dur="500"/>
                                        <p:tgtEl>
                                          <p:spTgt spid="55"/>
                                        </p:tgtEl>
                                      </p:cBhvr>
                                    </p:animEffect>
                                  </p:childTnLst>
                                </p:cTn>
                              </p:par>
                            </p:childTnLst>
                          </p:cTn>
                        </p:par>
                        <p:par>
                          <p:cTn id="80" fill="hold">
                            <p:stCondLst>
                              <p:cond delay="3000"/>
                            </p:stCondLst>
                            <p:childTnLst>
                              <p:par>
                                <p:cTn id="81" presetID="53" presetClass="entr" presetSubtype="16" fill="hold" grpId="0" nodeType="afterEffect">
                                  <p:stCondLst>
                                    <p:cond delay="0"/>
                                  </p:stCondLst>
                                  <p:childTnLst>
                                    <p:set>
                                      <p:cBhvr>
                                        <p:cTn id="82" dur="1" fill="hold">
                                          <p:stCondLst>
                                            <p:cond delay="0"/>
                                          </p:stCondLst>
                                        </p:cTn>
                                        <p:tgtEl>
                                          <p:spTgt spid="56"/>
                                        </p:tgtEl>
                                        <p:attrNameLst>
                                          <p:attrName>style.visibility</p:attrName>
                                        </p:attrNameLst>
                                      </p:cBhvr>
                                      <p:to>
                                        <p:strVal val="visible"/>
                                      </p:to>
                                    </p:set>
                                    <p:anim calcmode="lin" valueType="num">
                                      <p:cBhvr>
                                        <p:cTn id="83" dur="500" fill="hold"/>
                                        <p:tgtEl>
                                          <p:spTgt spid="56"/>
                                        </p:tgtEl>
                                        <p:attrNameLst>
                                          <p:attrName>ppt_w</p:attrName>
                                        </p:attrNameLst>
                                      </p:cBhvr>
                                      <p:tavLst>
                                        <p:tav tm="0">
                                          <p:val>
                                            <p:fltVal val="0"/>
                                          </p:val>
                                        </p:tav>
                                        <p:tav tm="100000">
                                          <p:val>
                                            <p:strVal val="#ppt_w"/>
                                          </p:val>
                                        </p:tav>
                                      </p:tavLst>
                                    </p:anim>
                                    <p:anim calcmode="lin" valueType="num">
                                      <p:cBhvr>
                                        <p:cTn id="84" dur="500" fill="hold"/>
                                        <p:tgtEl>
                                          <p:spTgt spid="56"/>
                                        </p:tgtEl>
                                        <p:attrNameLst>
                                          <p:attrName>ppt_h</p:attrName>
                                        </p:attrNameLst>
                                      </p:cBhvr>
                                      <p:tavLst>
                                        <p:tav tm="0">
                                          <p:val>
                                            <p:fltVal val="0"/>
                                          </p:val>
                                        </p:tav>
                                        <p:tav tm="100000">
                                          <p:val>
                                            <p:strVal val="#ppt_h"/>
                                          </p:val>
                                        </p:tav>
                                      </p:tavLst>
                                    </p:anim>
                                    <p:animEffect transition="in" filter="fade">
                                      <p:cBhvr>
                                        <p:cTn id="85" dur="500"/>
                                        <p:tgtEl>
                                          <p:spTgt spid="56"/>
                                        </p:tgtEl>
                                      </p:cBhvr>
                                    </p:animEffect>
                                  </p:childTnLst>
                                </p:cTn>
                              </p:par>
                            </p:childTnLst>
                          </p:cTn>
                        </p:par>
                        <p:par>
                          <p:cTn id="86" fill="hold">
                            <p:stCondLst>
                              <p:cond delay="3500"/>
                            </p:stCondLst>
                            <p:childTnLst>
                              <p:par>
                                <p:cTn id="87" presetID="53" presetClass="entr" presetSubtype="16" fill="hold" nodeType="afterEffect">
                                  <p:stCondLst>
                                    <p:cond delay="0"/>
                                  </p:stCondLst>
                                  <p:childTnLst>
                                    <p:set>
                                      <p:cBhvr>
                                        <p:cTn id="88" dur="1" fill="hold">
                                          <p:stCondLst>
                                            <p:cond delay="0"/>
                                          </p:stCondLst>
                                        </p:cTn>
                                        <p:tgtEl>
                                          <p:spTgt spid="57"/>
                                        </p:tgtEl>
                                        <p:attrNameLst>
                                          <p:attrName>style.visibility</p:attrName>
                                        </p:attrNameLst>
                                      </p:cBhvr>
                                      <p:to>
                                        <p:strVal val="visible"/>
                                      </p:to>
                                    </p:set>
                                    <p:anim calcmode="lin" valueType="num">
                                      <p:cBhvr>
                                        <p:cTn id="89" dur="500" fill="hold"/>
                                        <p:tgtEl>
                                          <p:spTgt spid="57"/>
                                        </p:tgtEl>
                                        <p:attrNameLst>
                                          <p:attrName>ppt_w</p:attrName>
                                        </p:attrNameLst>
                                      </p:cBhvr>
                                      <p:tavLst>
                                        <p:tav tm="0">
                                          <p:val>
                                            <p:fltVal val="0"/>
                                          </p:val>
                                        </p:tav>
                                        <p:tav tm="100000">
                                          <p:val>
                                            <p:strVal val="#ppt_w"/>
                                          </p:val>
                                        </p:tav>
                                      </p:tavLst>
                                    </p:anim>
                                    <p:anim calcmode="lin" valueType="num">
                                      <p:cBhvr>
                                        <p:cTn id="90" dur="500" fill="hold"/>
                                        <p:tgtEl>
                                          <p:spTgt spid="57"/>
                                        </p:tgtEl>
                                        <p:attrNameLst>
                                          <p:attrName>ppt_h</p:attrName>
                                        </p:attrNameLst>
                                      </p:cBhvr>
                                      <p:tavLst>
                                        <p:tav tm="0">
                                          <p:val>
                                            <p:fltVal val="0"/>
                                          </p:val>
                                        </p:tav>
                                        <p:tav tm="100000">
                                          <p:val>
                                            <p:strVal val="#ppt_h"/>
                                          </p:val>
                                        </p:tav>
                                      </p:tavLst>
                                    </p:anim>
                                    <p:animEffect transition="in" filter="fade">
                                      <p:cBhvr>
                                        <p:cTn id="9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P spid="43" grpId="0"/>
      <p:bldP spid="44" grpId="0"/>
      <p:bldP spid="45" grpId="0"/>
      <p:bldP spid="46" grpId="0" animBg="1"/>
      <p:bldP spid="47" grpId="0"/>
      <p:bldP spid="48" grpId="0"/>
      <p:bldP spid="49" grpId="0" animBg="1"/>
      <p:bldP spid="50" grpId="0" animBg="1"/>
      <p:bldP spid="54" grpId="0" animBg="1"/>
      <p:bldP spid="55" grpId="0" animBg="1"/>
      <p:bldP spid="5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71"/>
          <p:cNvSpPr>
            <a:spLocks noChangeArrowheads="1"/>
          </p:cNvSpPr>
          <p:nvPr/>
        </p:nvSpPr>
        <p:spPr bwMode="auto">
          <a:xfrm rot="11131217">
            <a:off x="3716204" y="6241410"/>
            <a:ext cx="909999" cy="675742"/>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endParaRPr>
          </a:p>
        </p:txBody>
      </p:sp>
      <p:sp>
        <p:nvSpPr>
          <p:cNvPr id="8" name="TextBox 7"/>
          <p:cNvSpPr txBox="1"/>
          <p:nvPr/>
        </p:nvSpPr>
        <p:spPr>
          <a:xfrm>
            <a:off x="2191939" y="1561283"/>
            <a:ext cx="10521171" cy="1169551"/>
          </a:xfrm>
          <a:prstGeom prst="rect">
            <a:avLst/>
          </a:prstGeom>
          <a:noFill/>
        </p:spPr>
        <p:txBody>
          <a:bodyPr wrap="square" rtlCol="0">
            <a:spAutoFit/>
          </a:bodyPr>
          <a:lstStyle/>
          <a:p>
            <a:r>
              <a:rPr lang="en-GB" sz="7000" dirty="0">
                <a:latin typeface="+mj-lt"/>
                <a:ea typeface="Open Sans Extrabold" panose="020B0906030804020204" pitchFamily="34" charset="0"/>
                <a:cs typeface="Open Sans Extrabold" panose="020B0906030804020204" pitchFamily="34" charset="0"/>
              </a:rPr>
              <a:t>WELCOME MESSEAGE</a:t>
            </a:r>
          </a:p>
        </p:txBody>
      </p:sp>
      <p:sp>
        <p:nvSpPr>
          <p:cNvPr id="9" name="TextBox 8"/>
          <p:cNvSpPr txBox="1"/>
          <p:nvPr/>
        </p:nvSpPr>
        <p:spPr>
          <a:xfrm>
            <a:off x="4950149" y="6362490"/>
            <a:ext cx="11478382" cy="3785652"/>
          </a:xfrm>
          <a:prstGeom prst="rect">
            <a:avLst/>
          </a:prstGeom>
          <a:noFill/>
        </p:spPr>
        <p:txBody>
          <a:bodyPr wrap="square" rtlCol="0">
            <a:spAutoFit/>
          </a:bodyPr>
          <a:lstStyle/>
          <a:p>
            <a:r>
              <a:rPr lang="en-GB" sz="2400" dirty="0">
                <a:solidFill>
                  <a:schemeClr val="bg1">
                    <a:lumMod val="50000"/>
                  </a:schemeClr>
                </a:solidFill>
              </a:rPr>
              <a:t>Lorem Ipsum is simply dummy text of the printing and typesetting industry. Lorem Ipsum has been the industry's standard dummy text ever since the 1500s, when an unknown printer took a galley of type and scrambled it to make a type specimen book.</a:t>
            </a:r>
          </a:p>
          <a:p>
            <a:endParaRPr lang="en-GB" sz="2400" dirty="0">
              <a:solidFill>
                <a:schemeClr val="bg1">
                  <a:lumMod val="50000"/>
                </a:schemeClr>
              </a:solidFill>
            </a:endParaRPr>
          </a:p>
          <a:p>
            <a:r>
              <a:rPr lang="en-GB" sz="2400" dirty="0">
                <a:solidFill>
                  <a:schemeClr val="bg1">
                    <a:lumMod val="50000"/>
                  </a:schemeClr>
                </a:solidFill>
              </a:rPr>
              <a:t>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 of Lorem Ipsum.</a:t>
            </a:r>
          </a:p>
        </p:txBody>
      </p:sp>
      <p:sp>
        <p:nvSpPr>
          <p:cNvPr id="10" name="Freeform 71"/>
          <p:cNvSpPr>
            <a:spLocks noChangeArrowheads="1"/>
          </p:cNvSpPr>
          <p:nvPr/>
        </p:nvSpPr>
        <p:spPr bwMode="auto">
          <a:xfrm>
            <a:off x="16428531" y="9472400"/>
            <a:ext cx="909999" cy="675742"/>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endParaRPr>
          </a:p>
        </p:txBody>
      </p:sp>
      <p:sp>
        <p:nvSpPr>
          <p:cNvPr id="11" name="Subtitle 2"/>
          <p:cNvSpPr txBox="1">
            <a:spLocks/>
          </p:cNvSpPr>
          <p:nvPr/>
        </p:nvSpPr>
        <p:spPr>
          <a:xfrm>
            <a:off x="2155307" y="2488861"/>
            <a:ext cx="6136301" cy="760981"/>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tx1"/>
                </a:solidFill>
                <a:latin typeface="+mn-lt"/>
                <a:cs typeface="Lato Light"/>
              </a:rPr>
              <a:t>Your great subtitle in this line</a:t>
            </a:r>
          </a:p>
        </p:txBody>
      </p:sp>
      <p:sp>
        <p:nvSpPr>
          <p:cNvPr id="2" name="Slide Number Placeholder 1"/>
          <p:cNvSpPr>
            <a:spLocks noGrp="1"/>
          </p:cNvSpPr>
          <p:nvPr>
            <p:ph type="sldNum" sz="quarter" idx="13"/>
          </p:nvPr>
        </p:nvSpPr>
        <p:spPr/>
        <p:txBody>
          <a:bodyPr/>
          <a:lstStyle/>
          <a:p>
            <a:fld id="{8C48FCF8-25E9-4F94-BC2B-FA1B572C1FF3}" type="slidenum">
              <a:rPr lang="en-US" smtClean="0"/>
              <a:pPr/>
              <a:t>2</a:t>
            </a:fld>
            <a:endParaRPr lang="en-US" dirty="0"/>
          </a:p>
        </p:txBody>
      </p:sp>
      <p:pic>
        <p:nvPicPr>
          <p:cNvPr id="15" name="Espaço Reservado para Imagem 14">
            <a:extLst>
              <a:ext uri="{FF2B5EF4-FFF2-40B4-BE49-F238E27FC236}">
                <a16:creationId xmlns:a16="http://schemas.microsoft.com/office/drawing/2014/main" id="{DF383382-C881-4933-B30F-C0A197050585}"/>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25239" r="25239"/>
          <a:stretch>
            <a:fillRect/>
          </a:stretch>
        </p:blipFill>
        <p:spPr/>
      </p:pic>
      <p:sp>
        <p:nvSpPr>
          <p:cNvPr id="17" name="Espaço Reservado para Imagem 16">
            <a:extLst>
              <a:ext uri="{FF2B5EF4-FFF2-40B4-BE49-F238E27FC236}">
                <a16:creationId xmlns:a16="http://schemas.microsoft.com/office/drawing/2014/main" id="{72C2F4AD-AA78-40CB-83D5-7B83CE0F3E85}"/>
              </a:ext>
            </a:extLst>
          </p:cNvPr>
          <p:cNvSpPr>
            <a:spLocks noGrp="1"/>
          </p:cNvSpPr>
          <p:nvPr>
            <p:ph type="pic" sz="quarter" idx="10"/>
          </p:nvPr>
        </p:nvSpPr>
        <p:spPr/>
      </p:sp>
    </p:spTree>
    <p:extLst>
      <p:ext uri="{BB962C8B-B14F-4D97-AF65-F5344CB8AC3E}">
        <p14:creationId xmlns:p14="http://schemas.microsoft.com/office/powerpoint/2010/main" val="29115714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nvPr>
        </p:nvGraphicFramePr>
        <p:xfrm>
          <a:off x="2035697" y="7001832"/>
          <a:ext cx="20450272" cy="5816907"/>
        </p:xfrm>
        <a:graphic>
          <a:graphicData uri="http://schemas.openxmlformats.org/drawingml/2006/chart">
            <c:chart xmlns:c="http://schemas.openxmlformats.org/drawingml/2006/chart" xmlns:r="http://schemas.openxmlformats.org/officeDocument/2006/relationships" r:id="rId2"/>
          </a:graphicData>
        </a:graphic>
      </p:graphicFrame>
      <p:sp>
        <p:nvSpPr>
          <p:cNvPr id="5" name="Oval 4"/>
          <p:cNvSpPr/>
          <p:nvPr/>
        </p:nvSpPr>
        <p:spPr>
          <a:xfrm>
            <a:off x="10460633" y="8874224"/>
            <a:ext cx="421878" cy="421878"/>
          </a:xfrm>
          <a:prstGeom prst="ellipse">
            <a:avLst/>
          </a:prstGeom>
          <a:solidFill>
            <a:schemeClr val="bg1"/>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ular Callout 6"/>
          <p:cNvSpPr/>
          <p:nvPr/>
        </p:nvSpPr>
        <p:spPr>
          <a:xfrm>
            <a:off x="10172601" y="8010128"/>
            <a:ext cx="1224136" cy="504056"/>
          </a:xfrm>
          <a:prstGeom prst="wedgeRectCallout">
            <a:avLst>
              <a:gd name="adj1" fmla="val -11496"/>
              <a:gd name="adj2" fmla="val 10785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489.12</a:t>
            </a:r>
          </a:p>
        </p:txBody>
      </p:sp>
      <p:sp>
        <p:nvSpPr>
          <p:cNvPr id="9" name="Text Placeholder 3"/>
          <p:cNvSpPr txBox="1">
            <a:spLocks/>
          </p:cNvSpPr>
          <p:nvPr/>
        </p:nvSpPr>
        <p:spPr>
          <a:xfrm>
            <a:off x="15675251" y="2518929"/>
            <a:ext cx="6954733" cy="1818791"/>
          </a:xfrm>
          <a:prstGeom prst="rect">
            <a:avLst/>
          </a:prstGeom>
        </p:spPr>
        <p:txBody>
          <a:bodyPr anchor="t">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lumMod val="50000"/>
                  </a:schemeClr>
                </a:solidFill>
              </a:rPr>
              <a:t>Lorem Ipsum</a:t>
            </a:r>
            <a:r>
              <a:rPr lang="en-GB" sz="2400" dirty="0">
                <a:solidFill>
                  <a:schemeClr val="bg1">
                    <a:lumMod val="50000"/>
                  </a:schemeClr>
                </a:solidFill>
              </a:rPr>
              <a:t> is simply dummy text of the printing and typesetting industry. Lorem Ipsum has been the industry's standard dummy text ever since the 1500s, </a:t>
            </a:r>
          </a:p>
        </p:txBody>
      </p:sp>
      <p:sp>
        <p:nvSpPr>
          <p:cNvPr id="10" name="TextBox 9"/>
          <p:cNvSpPr txBox="1"/>
          <p:nvPr/>
        </p:nvSpPr>
        <p:spPr>
          <a:xfrm>
            <a:off x="15645209" y="1601416"/>
            <a:ext cx="4422531" cy="923293"/>
          </a:xfrm>
          <a:prstGeom prst="rect">
            <a:avLst/>
          </a:prstGeom>
          <a:noFill/>
        </p:spPr>
        <p:txBody>
          <a:bodyPr wrap="square" lIns="182843" tIns="91422" rIns="182843" bIns="91422" rtlCol="0">
            <a:spAutoFit/>
          </a:bodyPr>
          <a:lstStyle/>
          <a:p>
            <a:r>
              <a:rPr lang="en-US" sz="4800" b="1" dirty="0">
                <a:latin typeface="+mj-lt"/>
                <a:cs typeface="Lato Regular"/>
              </a:rPr>
              <a:t>33%</a:t>
            </a:r>
          </a:p>
        </p:txBody>
      </p:sp>
      <p:cxnSp>
        <p:nvCxnSpPr>
          <p:cNvPr id="12" name="Straight Connector 11"/>
          <p:cNvCxnSpPr/>
          <p:nvPr/>
        </p:nvCxnSpPr>
        <p:spPr>
          <a:xfrm>
            <a:off x="15645209" y="4697760"/>
            <a:ext cx="6552728"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 Placeholder 3"/>
          <p:cNvSpPr txBox="1">
            <a:spLocks/>
          </p:cNvSpPr>
          <p:nvPr/>
        </p:nvSpPr>
        <p:spPr>
          <a:xfrm>
            <a:off x="15675252" y="5961416"/>
            <a:ext cx="3786382" cy="1832688"/>
          </a:xfrm>
          <a:prstGeom prst="rect">
            <a:avLst/>
          </a:prstGeom>
        </p:spPr>
        <p:txBody>
          <a:bodyPr anchor="t">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lumMod val="50000"/>
                  </a:schemeClr>
                </a:solidFill>
              </a:rPr>
              <a:t>Lorem Ipsum</a:t>
            </a:r>
            <a:r>
              <a:rPr lang="en-GB" sz="2400" dirty="0">
                <a:solidFill>
                  <a:schemeClr val="bg1">
                    <a:lumMod val="50000"/>
                  </a:schemeClr>
                </a:solidFill>
              </a:rPr>
              <a:t> is simply dummy text of the printing and typesetting industry. </a:t>
            </a:r>
          </a:p>
        </p:txBody>
      </p:sp>
      <p:sp>
        <p:nvSpPr>
          <p:cNvPr id="14" name="TextBox 13"/>
          <p:cNvSpPr txBox="1"/>
          <p:nvPr/>
        </p:nvSpPr>
        <p:spPr>
          <a:xfrm>
            <a:off x="15645210" y="5043903"/>
            <a:ext cx="3528392" cy="923293"/>
          </a:xfrm>
          <a:prstGeom prst="rect">
            <a:avLst/>
          </a:prstGeom>
          <a:noFill/>
        </p:spPr>
        <p:txBody>
          <a:bodyPr wrap="square" lIns="182843" tIns="91422" rIns="182843" bIns="91422" rtlCol="0">
            <a:spAutoFit/>
          </a:bodyPr>
          <a:lstStyle/>
          <a:p>
            <a:r>
              <a:rPr lang="en-US" sz="4800" b="1" dirty="0">
                <a:solidFill>
                  <a:schemeClr val="accent1"/>
                </a:solidFill>
                <a:latin typeface="+mj-lt"/>
                <a:cs typeface="Lato Regular"/>
              </a:rPr>
              <a:t>20%</a:t>
            </a:r>
          </a:p>
        </p:txBody>
      </p:sp>
      <p:sp>
        <p:nvSpPr>
          <p:cNvPr id="15" name="Text Placeholder 3"/>
          <p:cNvSpPr txBox="1">
            <a:spLocks/>
          </p:cNvSpPr>
          <p:nvPr/>
        </p:nvSpPr>
        <p:spPr>
          <a:xfrm>
            <a:off x="19554858" y="5961416"/>
            <a:ext cx="3786382" cy="1832688"/>
          </a:xfrm>
          <a:prstGeom prst="rect">
            <a:avLst/>
          </a:prstGeom>
        </p:spPr>
        <p:txBody>
          <a:bodyPr anchor="t">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lumMod val="50000"/>
                  </a:schemeClr>
                </a:solidFill>
              </a:rPr>
              <a:t>Lorem Ipsum</a:t>
            </a:r>
            <a:r>
              <a:rPr lang="en-GB" sz="2400" dirty="0">
                <a:solidFill>
                  <a:schemeClr val="bg1">
                    <a:lumMod val="50000"/>
                  </a:schemeClr>
                </a:solidFill>
              </a:rPr>
              <a:t> is simply dummy text of the printing and typesetting industry. </a:t>
            </a:r>
          </a:p>
        </p:txBody>
      </p:sp>
      <p:sp>
        <p:nvSpPr>
          <p:cNvPr id="16" name="TextBox 15"/>
          <p:cNvSpPr txBox="1"/>
          <p:nvPr/>
        </p:nvSpPr>
        <p:spPr>
          <a:xfrm>
            <a:off x="19524816" y="5043903"/>
            <a:ext cx="3528392" cy="923293"/>
          </a:xfrm>
          <a:prstGeom prst="rect">
            <a:avLst/>
          </a:prstGeom>
          <a:noFill/>
        </p:spPr>
        <p:txBody>
          <a:bodyPr wrap="square" lIns="182843" tIns="91422" rIns="182843" bIns="91422" rtlCol="0">
            <a:spAutoFit/>
          </a:bodyPr>
          <a:lstStyle/>
          <a:p>
            <a:r>
              <a:rPr lang="en-US" sz="4800" b="1" dirty="0">
                <a:solidFill>
                  <a:schemeClr val="accent1"/>
                </a:solidFill>
                <a:latin typeface="+mj-lt"/>
                <a:cs typeface="Lato Regular"/>
              </a:rPr>
              <a:t>52%</a:t>
            </a:r>
          </a:p>
        </p:txBody>
      </p:sp>
      <p:grpSp>
        <p:nvGrpSpPr>
          <p:cNvPr id="17" name="Group 16"/>
          <p:cNvGrpSpPr/>
          <p:nvPr/>
        </p:nvGrpSpPr>
        <p:grpSpPr>
          <a:xfrm>
            <a:off x="2146390" y="1126302"/>
            <a:ext cx="4724334" cy="1408932"/>
            <a:chOff x="9392099" y="483017"/>
            <a:chExt cx="4724334" cy="1408932"/>
          </a:xfrm>
        </p:grpSpPr>
        <p:sp>
          <p:nvSpPr>
            <p:cNvPr id="18" name="TextBox 17"/>
            <p:cNvSpPr txBox="1"/>
            <p:nvPr/>
          </p:nvSpPr>
          <p:spPr>
            <a:xfrm>
              <a:off x="9392099" y="483017"/>
              <a:ext cx="4724334" cy="923312"/>
            </a:xfrm>
            <a:prstGeom prst="rect">
              <a:avLst/>
            </a:prstGeom>
            <a:noFill/>
          </p:spPr>
          <p:txBody>
            <a:bodyPr wrap="none" lIns="91422" tIns="45711" rIns="91422" bIns="45711" rtlCol="0" anchor="t">
              <a:spAutoFit/>
            </a:bodyPr>
            <a:lstStyle/>
            <a:p>
              <a:r>
                <a:rPr lang="en-US" sz="5400" dirty="0">
                  <a:solidFill>
                    <a:schemeClr val="tx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CHART </a:t>
              </a:r>
              <a:r>
                <a:rPr lang="en-US" sz="5400" dirty="0">
                  <a:solidFill>
                    <a:schemeClr val="tx2">
                      <a:lumMod val="75000"/>
                    </a:schemeClr>
                  </a:solidFill>
                  <a:latin typeface="Open Sans "/>
                  <a:ea typeface="Open Sans Extrabold" panose="020B0906030804020204" pitchFamily="34" charset="0"/>
                  <a:cs typeface="Open Sans Extrabold" panose="020B0906030804020204" pitchFamily="34" charset="0"/>
                </a:rPr>
                <a:t>SLIDE</a:t>
              </a:r>
              <a:endParaRPr lang="id-ID" sz="5400" dirty="0">
                <a:solidFill>
                  <a:schemeClr val="tx2">
                    <a:lumMod val="75000"/>
                  </a:schemeClr>
                </a:solidFill>
                <a:latin typeface="Open Sans "/>
                <a:ea typeface="Open Sans Extrabold" panose="020B0906030804020204" pitchFamily="34" charset="0"/>
                <a:cs typeface="Open Sans Extrabold" panose="020B0906030804020204" pitchFamily="34" charset="0"/>
              </a:endParaRPr>
            </a:p>
          </p:txBody>
        </p:sp>
        <p:sp>
          <p:nvSpPr>
            <p:cNvPr id="19" name="Subtitle 2"/>
            <p:cNvSpPr txBox="1">
              <a:spLocks/>
            </p:cNvSpPr>
            <p:nvPr/>
          </p:nvSpPr>
          <p:spPr>
            <a:xfrm>
              <a:off x="9392099" y="1229137"/>
              <a:ext cx="4365559" cy="662812"/>
            </a:xfrm>
            <a:prstGeom prst="rect">
              <a:avLst/>
            </a:prstGeom>
          </p:spPr>
          <p:txBody>
            <a:bodyPr vert="horz" wrap="none" lIns="217490" tIns="108745" rIns="217490" bIns="108745"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dirty="0">
                  <a:solidFill>
                    <a:schemeClr val="tx1"/>
                  </a:solidFill>
                  <a:latin typeface="Lato Light"/>
                  <a:cs typeface="Lato Light"/>
                </a:rPr>
                <a:t>Your great subtitle in this line</a:t>
              </a:r>
            </a:p>
          </p:txBody>
        </p:sp>
      </p:grpSp>
      <p:sp>
        <p:nvSpPr>
          <p:cNvPr id="27" name="Rounded Rectangle 26"/>
          <p:cNvSpPr/>
          <p:nvPr/>
        </p:nvSpPr>
        <p:spPr>
          <a:xfrm>
            <a:off x="2146390" y="3048418"/>
            <a:ext cx="5987155" cy="2861071"/>
          </a:xfrm>
          <a:prstGeom prst="roundRect">
            <a:avLst>
              <a:gd name="adj" fmla="val 1547"/>
            </a:avLst>
          </a:prstGeom>
          <a:solidFill>
            <a:schemeClr val="accent1"/>
          </a:solidFill>
          <a:ln>
            <a:noFill/>
          </a:ln>
          <a:effectLst>
            <a:outerShdw blurRad="558800" sx="106000" sy="106000" algn="ctr"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ounded Rectangle 27"/>
          <p:cNvSpPr/>
          <p:nvPr/>
        </p:nvSpPr>
        <p:spPr>
          <a:xfrm>
            <a:off x="9157672" y="3048418"/>
            <a:ext cx="5987155" cy="2861071"/>
          </a:xfrm>
          <a:prstGeom prst="roundRect">
            <a:avLst>
              <a:gd name="adj" fmla="val 1547"/>
            </a:avLst>
          </a:prstGeom>
          <a:solidFill>
            <a:schemeClr val="accent5"/>
          </a:solidFill>
          <a:ln>
            <a:noFill/>
          </a:ln>
          <a:effectLst>
            <a:outerShdw blurRad="558800" sx="106000" sy="106000" algn="ctr"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30" name="Chart 29"/>
          <p:cNvGraphicFramePr/>
          <p:nvPr>
            <p:extLst/>
          </p:nvPr>
        </p:nvGraphicFramePr>
        <p:xfrm>
          <a:off x="4549610" y="4572701"/>
          <a:ext cx="3569532" cy="2016098"/>
        </p:xfrm>
        <a:graphic>
          <a:graphicData uri="http://schemas.openxmlformats.org/drawingml/2006/chart">
            <c:chart xmlns:c="http://schemas.openxmlformats.org/drawingml/2006/chart" xmlns:r="http://schemas.openxmlformats.org/officeDocument/2006/relationships" r:id="rId3"/>
          </a:graphicData>
        </a:graphic>
      </p:graphicFrame>
      <p:sp>
        <p:nvSpPr>
          <p:cNvPr id="31" name="TextBox 30"/>
          <p:cNvSpPr txBox="1"/>
          <p:nvPr/>
        </p:nvSpPr>
        <p:spPr>
          <a:xfrm>
            <a:off x="2448193" y="4771243"/>
            <a:ext cx="4422531" cy="923293"/>
          </a:xfrm>
          <a:prstGeom prst="rect">
            <a:avLst/>
          </a:prstGeom>
          <a:noFill/>
        </p:spPr>
        <p:txBody>
          <a:bodyPr wrap="square" lIns="182843" tIns="91422" rIns="182843" bIns="91422" rtlCol="0">
            <a:spAutoFit/>
          </a:bodyPr>
          <a:lstStyle/>
          <a:p>
            <a:r>
              <a:rPr lang="en-US" sz="4800" b="1" dirty="0">
                <a:solidFill>
                  <a:schemeClr val="bg1"/>
                </a:solidFill>
                <a:latin typeface="+mj-lt"/>
                <a:cs typeface="Lato Regular"/>
              </a:rPr>
              <a:t>2.757</a:t>
            </a:r>
          </a:p>
        </p:txBody>
      </p:sp>
      <p:sp>
        <p:nvSpPr>
          <p:cNvPr id="32" name="Text Placeholder 3"/>
          <p:cNvSpPr txBox="1">
            <a:spLocks/>
          </p:cNvSpPr>
          <p:nvPr/>
        </p:nvSpPr>
        <p:spPr>
          <a:xfrm>
            <a:off x="2448193" y="3225112"/>
            <a:ext cx="5348143" cy="1818791"/>
          </a:xfrm>
          <a:prstGeom prst="rect">
            <a:avLst/>
          </a:prstGeom>
        </p:spPr>
        <p:txBody>
          <a:bodyPr anchor="t">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solidFill>
              </a:rPr>
              <a:t>Lorem Ipsum</a:t>
            </a:r>
            <a:r>
              <a:rPr lang="en-GB" sz="2400" dirty="0">
                <a:solidFill>
                  <a:schemeClr val="bg1"/>
                </a:solidFill>
              </a:rPr>
              <a:t> is simply dummy text of the printing and typesetting industry. </a:t>
            </a:r>
          </a:p>
        </p:txBody>
      </p:sp>
      <p:graphicFrame>
        <p:nvGraphicFramePr>
          <p:cNvPr id="34" name="Chart 33"/>
          <p:cNvGraphicFramePr/>
          <p:nvPr>
            <p:extLst/>
          </p:nvPr>
        </p:nvGraphicFramePr>
        <p:xfrm>
          <a:off x="11575295" y="4572701"/>
          <a:ext cx="3569532" cy="2016098"/>
        </p:xfrm>
        <a:graphic>
          <a:graphicData uri="http://schemas.openxmlformats.org/drawingml/2006/chart">
            <c:chart xmlns:c="http://schemas.openxmlformats.org/drawingml/2006/chart" xmlns:r="http://schemas.openxmlformats.org/officeDocument/2006/relationships" r:id="rId4"/>
          </a:graphicData>
        </a:graphic>
      </p:graphicFrame>
      <p:sp>
        <p:nvSpPr>
          <p:cNvPr id="35" name="TextBox 34"/>
          <p:cNvSpPr txBox="1"/>
          <p:nvPr/>
        </p:nvSpPr>
        <p:spPr>
          <a:xfrm>
            <a:off x="9473878" y="4771243"/>
            <a:ext cx="4422531" cy="923293"/>
          </a:xfrm>
          <a:prstGeom prst="rect">
            <a:avLst/>
          </a:prstGeom>
          <a:noFill/>
        </p:spPr>
        <p:txBody>
          <a:bodyPr wrap="square" lIns="182843" tIns="91422" rIns="182843" bIns="91422" rtlCol="0">
            <a:spAutoFit/>
          </a:bodyPr>
          <a:lstStyle/>
          <a:p>
            <a:r>
              <a:rPr lang="en-US" sz="4800" b="1" dirty="0">
                <a:solidFill>
                  <a:schemeClr val="bg1"/>
                </a:solidFill>
                <a:latin typeface="+mj-lt"/>
                <a:cs typeface="Lato Regular"/>
              </a:rPr>
              <a:t>15.210</a:t>
            </a:r>
          </a:p>
        </p:txBody>
      </p:sp>
      <p:sp>
        <p:nvSpPr>
          <p:cNvPr id="36" name="Text Placeholder 3"/>
          <p:cNvSpPr txBox="1">
            <a:spLocks/>
          </p:cNvSpPr>
          <p:nvPr/>
        </p:nvSpPr>
        <p:spPr>
          <a:xfrm>
            <a:off x="9473878" y="3225112"/>
            <a:ext cx="5348143" cy="1818791"/>
          </a:xfrm>
          <a:prstGeom prst="rect">
            <a:avLst/>
          </a:prstGeom>
        </p:spPr>
        <p:txBody>
          <a:bodyPr anchor="t">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solidFill>
              </a:rPr>
              <a:t>Lorem Ipsum</a:t>
            </a:r>
            <a:r>
              <a:rPr lang="en-GB" sz="2400" dirty="0">
                <a:solidFill>
                  <a:schemeClr val="bg1"/>
                </a:solidFill>
              </a:rPr>
              <a:t> is simply dummy text of the printing and typesetting industry. </a:t>
            </a:r>
          </a:p>
        </p:txBody>
      </p:sp>
      <p:sp>
        <p:nvSpPr>
          <p:cNvPr id="8" name="Slide Number Placeholder 7"/>
          <p:cNvSpPr>
            <a:spLocks noGrp="1"/>
          </p:cNvSpPr>
          <p:nvPr>
            <p:ph type="sldNum" sz="quarter" idx="11"/>
          </p:nvPr>
        </p:nvSpPr>
        <p:spPr/>
        <p:txBody>
          <a:bodyPr/>
          <a:lstStyle/>
          <a:p>
            <a:fld id="{8C48FCF8-25E9-4F94-BC2B-FA1B572C1FF3}" type="slidenum">
              <a:rPr lang="en-US" smtClean="0"/>
              <a:pPr/>
              <a:t>20</a:t>
            </a:fld>
            <a:endParaRPr lang="en-US" dirty="0"/>
          </a:p>
        </p:txBody>
      </p:sp>
    </p:spTree>
    <p:extLst>
      <p:ext uri="{BB962C8B-B14F-4D97-AF65-F5344CB8AC3E}">
        <p14:creationId xmlns:p14="http://schemas.microsoft.com/office/powerpoint/2010/main" val="32414560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Shape 1702"/>
          <p:cNvSpPr/>
          <p:nvPr/>
        </p:nvSpPr>
        <p:spPr>
          <a:xfrm flipV="1">
            <a:off x="10233599" y="6683844"/>
            <a:ext cx="4807814" cy="3198916"/>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gradFill>
            <a:gsLst>
              <a:gs pos="0">
                <a:schemeClr val="accent2"/>
              </a:gs>
              <a:gs pos="98000">
                <a:schemeClr val="accent3"/>
              </a:gs>
            </a:gsLst>
            <a:lin ang="5400000" scaled="1"/>
          </a:gradFill>
          <a:ln>
            <a:noFill/>
          </a:ln>
          <a:effectLst>
            <a:outerShdw blurRad="177800" sx="102000" sy="102000" algn="ctr" rotWithShape="0">
              <a:prstClr val="black">
                <a:alpha val="18000"/>
              </a:prstClr>
            </a:outerShdw>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36" name="Shape 1702"/>
          <p:cNvSpPr/>
          <p:nvPr/>
        </p:nvSpPr>
        <p:spPr>
          <a:xfrm flipV="1">
            <a:off x="6239804" y="6741098"/>
            <a:ext cx="6397701" cy="764974"/>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gradFill>
            <a:gsLst>
              <a:gs pos="0">
                <a:schemeClr val="accent3"/>
              </a:gs>
              <a:gs pos="100000">
                <a:schemeClr val="accent2"/>
              </a:gs>
            </a:gsLst>
            <a:lin ang="5400000" scaled="1"/>
          </a:gradFill>
          <a:ln>
            <a:noFill/>
          </a:ln>
          <a:effectLst>
            <a:outerShdw blurRad="177800" sx="102000" sy="102000" algn="ctr" rotWithShape="0">
              <a:prstClr val="black">
                <a:alpha val="18000"/>
              </a:prstClr>
            </a:outerShdw>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37" name="Shape 1702"/>
          <p:cNvSpPr/>
          <p:nvPr/>
        </p:nvSpPr>
        <p:spPr>
          <a:xfrm flipV="1">
            <a:off x="12637505" y="6713984"/>
            <a:ext cx="6397701" cy="5173359"/>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gradFill>
            <a:gsLst>
              <a:gs pos="0">
                <a:srgbClr val="E13B25"/>
              </a:gs>
              <a:gs pos="100000">
                <a:schemeClr val="accent5"/>
              </a:gs>
            </a:gsLst>
            <a:lin ang="5400000" scaled="1"/>
          </a:gradFill>
          <a:ln>
            <a:noFill/>
          </a:ln>
          <a:effectLst>
            <a:outerShdw blurRad="177800" sx="102000" sy="102000" algn="ctr" rotWithShape="0">
              <a:prstClr val="black">
                <a:alpha val="18000"/>
              </a:prstClr>
            </a:outerShdw>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38" name="Shape 1702"/>
          <p:cNvSpPr/>
          <p:nvPr/>
        </p:nvSpPr>
        <p:spPr>
          <a:xfrm flipV="1">
            <a:off x="3835897" y="6713984"/>
            <a:ext cx="6397701" cy="4321093"/>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gradFill>
            <a:gsLst>
              <a:gs pos="0">
                <a:schemeClr val="accent4"/>
              </a:gs>
              <a:gs pos="99000">
                <a:schemeClr val="accent5"/>
              </a:gs>
            </a:gsLst>
            <a:lin ang="5400000" scaled="1"/>
          </a:gradFill>
          <a:ln>
            <a:noFill/>
          </a:ln>
          <a:effectLst>
            <a:outerShdw blurRad="177800" sx="102000" sy="102000" algn="ctr" rotWithShape="0">
              <a:prstClr val="black">
                <a:alpha val="18000"/>
              </a:prstClr>
            </a:outerShdw>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39" name="Shape 1702"/>
          <p:cNvSpPr/>
          <p:nvPr/>
        </p:nvSpPr>
        <p:spPr>
          <a:xfrm flipV="1">
            <a:off x="15041408" y="6730187"/>
            <a:ext cx="6411615" cy="5167987"/>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gradFill>
            <a:gsLst>
              <a:gs pos="0">
                <a:schemeClr val="accent2"/>
              </a:gs>
              <a:gs pos="100000">
                <a:schemeClr val="accent1"/>
              </a:gs>
            </a:gsLst>
            <a:lin ang="5400000" scaled="1"/>
          </a:gradFill>
          <a:ln>
            <a:noFill/>
          </a:ln>
          <a:effectLst>
            <a:outerShdw blurRad="177800" sx="102000" sy="102000" algn="ctr" rotWithShape="0">
              <a:prstClr val="black">
                <a:alpha val="18000"/>
              </a:prstClr>
            </a:outerShdw>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2" name="Title 1"/>
          <p:cNvSpPr>
            <a:spLocks noGrp="1"/>
          </p:cNvSpPr>
          <p:nvPr>
            <p:ph type="title"/>
          </p:nvPr>
        </p:nvSpPr>
        <p:spPr>
          <a:xfrm>
            <a:off x="592512" y="581367"/>
            <a:ext cx="21025723" cy="1737801"/>
          </a:xfrm>
        </p:spPr>
        <p:txBody>
          <a:bodyPr>
            <a:normAutofit/>
          </a:bodyPr>
          <a:lstStyle/>
          <a:p>
            <a:r>
              <a:rPr lang="en-GB" sz="9598" dirty="0">
                <a:latin typeface="Open Sans Extrabold" panose="020B0906030804020204" pitchFamily="34" charset="0"/>
                <a:ea typeface="Open Sans Extrabold" panose="020B0906030804020204" pitchFamily="34" charset="0"/>
                <a:cs typeface="Open Sans Extrabold" panose="020B0906030804020204" pitchFamily="34" charset="0"/>
              </a:rPr>
              <a:t>KPI </a:t>
            </a:r>
            <a:r>
              <a:rPr lang="en-GB" sz="7465" dirty="0">
                <a:latin typeface="Open Sans Light" panose="020B0306030504020204" pitchFamily="34" charset="0"/>
                <a:ea typeface="Open Sans Light" panose="020B0306030504020204" pitchFamily="34" charset="0"/>
                <a:cs typeface="Open Sans Light" panose="020B0306030504020204" pitchFamily="34" charset="0"/>
              </a:rPr>
              <a:t>Dashboard</a:t>
            </a:r>
            <a:endParaRPr lang="en-GB" sz="7465" dirty="0"/>
          </a:p>
        </p:txBody>
      </p:sp>
      <p:sp>
        <p:nvSpPr>
          <p:cNvPr id="48" name="Shape 1702"/>
          <p:cNvSpPr/>
          <p:nvPr/>
        </p:nvSpPr>
        <p:spPr>
          <a:xfrm>
            <a:off x="10233599" y="2057804"/>
            <a:ext cx="4807814" cy="4672383"/>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solidFill>
            <a:schemeClr val="tx2">
              <a:alpha val="48000"/>
            </a:schemeClr>
          </a:solidFill>
          <a:ln>
            <a:noFill/>
          </a:ln>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49" name="Shape 1702"/>
          <p:cNvSpPr/>
          <p:nvPr/>
        </p:nvSpPr>
        <p:spPr>
          <a:xfrm>
            <a:off x="6239804" y="4631000"/>
            <a:ext cx="6397701" cy="2099187"/>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solidFill>
            <a:schemeClr val="tx2">
              <a:alpha val="48000"/>
            </a:schemeClr>
          </a:solidFill>
          <a:ln>
            <a:noFill/>
          </a:ln>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50" name="Shape 1702"/>
          <p:cNvSpPr/>
          <p:nvPr/>
        </p:nvSpPr>
        <p:spPr>
          <a:xfrm>
            <a:off x="12637505" y="4631000"/>
            <a:ext cx="6397701" cy="2099187"/>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solidFill>
            <a:schemeClr val="tx2">
              <a:alpha val="48000"/>
            </a:schemeClr>
          </a:solidFill>
          <a:ln>
            <a:noFill/>
          </a:ln>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51" name="Shape 1702"/>
          <p:cNvSpPr/>
          <p:nvPr/>
        </p:nvSpPr>
        <p:spPr>
          <a:xfrm>
            <a:off x="3835897" y="3987701"/>
            <a:ext cx="6397701" cy="2742486"/>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solidFill>
            <a:schemeClr val="tx2">
              <a:alpha val="48000"/>
            </a:schemeClr>
          </a:solidFill>
          <a:ln>
            <a:noFill/>
          </a:ln>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52" name="Shape 1702"/>
          <p:cNvSpPr/>
          <p:nvPr/>
        </p:nvSpPr>
        <p:spPr>
          <a:xfrm>
            <a:off x="15007555" y="3987701"/>
            <a:ext cx="6397701" cy="2742486"/>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solidFill>
            <a:schemeClr val="tx2">
              <a:alpha val="48000"/>
            </a:schemeClr>
          </a:solidFill>
          <a:ln>
            <a:noFill/>
          </a:ln>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cxnSp>
        <p:nvCxnSpPr>
          <p:cNvPr id="58" name="Straight Connector 57"/>
          <p:cNvCxnSpPr/>
          <p:nvPr/>
        </p:nvCxnSpPr>
        <p:spPr>
          <a:xfrm>
            <a:off x="1169699" y="6747119"/>
            <a:ext cx="20741690" cy="0"/>
          </a:xfrm>
          <a:prstGeom prst="line">
            <a:avLst/>
          </a:prstGeom>
          <a:ln w="12700">
            <a:noFill/>
          </a:ln>
        </p:spPr>
        <p:style>
          <a:lnRef idx="1">
            <a:schemeClr val="accent1"/>
          </a:lnRef>
          <a:fillRef idx="0">
            <a:schemeClr val="accent1"/>
          </a:fillRef>
          <a:effectRef idx="0">
            <a:schemeClr val="accent1"/>
          </a:effectRef>
          <a:fontRef idx="minor">
            <a:schemeClr val="tx1"/>
          </a:fontRef>
        </p:style>
      </p:cxnSp>
      <p:grpSp>
        <p:nvGrpSpPr>
          <p:cNvPr id="59" name="Group 58"/>
          <p:cNvGrpSpPr/>
          <p:nvPr/>
        </p:nvGrpSpPr>
        <p:grpSpPr>
          <a:xfrm>
            <a:off x="12317098" y="737320"/>
            <a:ext cx="708527" cy="708527"/>
            <a:chOff x="5569954" y="3425430"/>
            <a:chExt cx="362749" cy="362749"/>
          </a:xfrm>
        </p:grpSpPr>
        <p:sp>
          <p:nvSpPr>
            <p:cNvPr id="60" name="Teardrop 59"/>
            <p:cNvSpPr/>
            <p:nvPr/>
          </p:nvSpPr>
          <p:spPr>
            <a:xfrm rot="8090601">
              <a:off x="5569954" y="3425430"/>
              <a:ext cx="362749" cy="362749"/>
            </a:xfrm>
            <a:prstGeom prst="teardrop">
              <a:avLst>
                <a:gd name="adj" fmla="val 15879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grpSp>
          <p:nvGrpSpPr>
            <p:cNvPr id="61" name="Group 60"/>
            <p:cNvGrpSpPr/>
            <p:nvPr/>
          </p:nvGrpSpPr>
          <p:grpSpPr>
            <a:xfrm>
              <a:off x="5615105" y="3487595"/>
              <a:ext cx="241808" cy="238418"/>
              <a:chOff x="4989513" y="5064125"/>
              <a:chExt cx="339726" cy="334963"/>
            </a:xfrm>
            <a:solidFill>
              <a:schemeClr val="bg2"/>
            </a:solidFill>
          </p:grpSpPr>
          <p:sp>
            <p:nvSpPr>
              <p:cNvPr id="62" name="Freeform 79"/>
              <p:cNvSpPr>
                <a:spLocks/>
              </p:cNvSpPr>
              <p:nvPr/>
            </p:nvSpPr>
            <p:spPr bwMode="auto">
              <a:xfrm>
                <a:off x="5019676" y="5089525"/>
                <a:ext cx="309563" cy="309563"/>
              </a:xfrm>
              <a:custGeom>
                <a:avLst/>
                <a:gdLst>
                  <a:gd name="T0" fmla="*/ 73 w 146"/>
                  <a:gd name="T1" fmla="*/ 0 h 146"/>
                  <a:gd name="T2" fmla="*/ 34 w 146"/>
                  <a:gd name="T3" fmla="*/ 11 h 146"/>
                  <a:gd name="T4" fmla="*/ 33 w 146"/>
                  <a:gd name="T5" fmla="*/ 14 h 146"/>
                  <a:gd name="T6" fmla="*/ 40 w 146"/>
                  <a:gd name="T7" fmla="*/ 21 h 146"/>
                  <a:gd name="T8" fmla="*/ 43 w 146"/>
                  <a:gd name="T9" fmla="*/ 21 h 146"/>
                  <a:gd name="T10" fmla="*/ 73 w 146"/>
                  <a:gd name="T11" fmla="*/ 13 h 146"/>
                  <a:gd name="T12" fmla="*/ 133 w 146"/>
                  <a:gd name="T13" fmla="*/ 73 h 146"/>
                  <a:gd name="T14" fmla="*/ 73 w 146"/>
                  <a:gd name="T15" fmla="*/ 133 h 146"/>
                  <a:gd name="T16" fmla="*/ 13 w 146"/>
                  <a:gd name="T17" fmla="*/ 73 h 146"/>
                  <a:gd name="T18" fmla="*/ 19 w 146"/>
                  <a:gd name="T19" fmla="*/ 45 h 146"/>
                  <a:gd name="T20" fmla="*/ 19 w 146"/>
                  <a:gd name="T21" fmla="*/ 42 h 146"/>
                  <a:gd name="T22" fmla="*/ 13 w 146"/>
                  <a:gd name="T23" fmla="*/ 36 h 146"/>
                  <a:gd name="T24" fmla="*/ 10 w 146"/>
                  <a:gd name="T25" fmla="*/ 36 h 146"/>
                  <a:gd name="T26" fmla="*/ 0 w 146"/>
                  <a:gd name="T27" fmla="*/ 73 h 146"/>
                  <a:gd name="T28" fmla="*/ 73 w 146"/>
                  <a:gd name="T29" fmla="*/ 146 h 146"/>
                  <a:gd name="T30" fmla="*/ 146 w 146"/>
                  <a:gd name="T31" fmla="*/ 73 h 146"/>
                  <a:gd name="T32" fmla="*/ 73 w 146"/>
                  <a:gd name="T33"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6" h="146">
                    <a:moveTo>
                      <a:pt x="73" y="0"/>
                    </a:moveTo>
                    <a:cubicBezTo>
                      <a:pt x="58" y="0"/>
                      <a:pt x="45" y="4"/>
                      <a:pt x="34" y="11"/>
                    </a:cubicBezTo>
                    <a:cubicBezTo>
                      <a:pt x="33" y="12"/>
                      <a:pt x="32" y="12"/>
                      <a:pt x="33" y="14"/>
                    </a:cubicBezTo>
                    <a:cubicBezTo>
                      <a:pt x="40" y="21"/>
                      <a:pt x="40" y="21"/>
                      <a:pt x="40" y="21"/>
                    </a:cubicBezTo>
                    <a:cubicBezTo>
                      <a:pt x="41" y="22"/>
                      <a:pt x="42" y="21"/>
                      <a:pt x="43" y="21"/>
                    </a:cubicBezTo>
                    <a:cubicBezTo>
                      <a:pt x="52" y="16"/>
                      <a:pt x="62" y="13"/>
                      <a:pt x="73" y="13"/>
                    </a:cubicBezTo>
                    <a:cubicBezTo>
                      <a:pt x="106" y="13"/>
                      <a:pt x="133" y="40"/>
                      <a:pt x="133" y="73"/>
                    </a:cubicBezTo>
                    <a:cubicBezTo>
                      <a:pt x="133" y="106"/>
                      <a:pt x="106" y="133"/>
                      <a:pt x="73" y="133"/>
                    </a:cubicBezTo>
                    <a:cubicBezTo>
                      <a:pt x="40" y="133"/>
                      <a:pt x="13" y="106"/>
                      <a:pt x="13" y="73"/>
                    </a:cubicBezTo>
                    <a:cubicBezTo>
                      <a:pt x="13" y="63"/>
                      <a:pt x="15" y="54"/>
                      <a:pt x="19" y="45"/>
                    </a:cubicBezTo>
                    <a:cubicBezTo>
                      <a:pt x="20" y="45"/>
                      <a:pt x="20" y="43"/>
                      <a:pt x="19" y="42"/>
                    </a:cubicBezTo>
                    <a:cubicBezTo>
                      <a:pt x="13" y="36"/>
                      <a:pt x="13" y="36"/>
                      <a:pt x="13" y="36"/>
                    </a:cubicBezTo>
                    <a:cubicBezTo>
                      <a:pt x="11" y="34"/>
                      <a:pt x="10" y="35"/>
                      <a:pt x="10" y="36"/>
                    </a:cubicBezTo>
                    <a:cubicBezTo>
                      <a:pt x="3" y="47"/>
                      <a:pt x="0" y="60"/>
                      <a:pt x="0" y="73"/>
                    </a:cubicBezTo>
                    <a:cubicBezTo>
                      <a:pt x="0" y="113"/>
                      <a:pt x="33" y="146"/>
                      <a:pt x="73" y="146"/>
                    </a:cubicBezTo>
                    <a:cubicBezTo>
                      <a:pt x="113" y="146"/>
                      <a:pt x="146" y="113"/>
                      <a:pt x="146" y="73"/>
                    </a:cubicBezTo>
                    <a:cubicBezTo>
                      <a:pt x="146" y="33"/>
                      <a:pt x="113" y="0"/>
                      <a:pt x="7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sp>
            <p:nvSpPr>
              <p:cNvPr id="63" name="Freeform 80"/>
              <p:cNvSpPr>
                <a:spLocks/>
              </p:cNvSpPr>
              <p:nvPr/>
            </p:nvSpPr>
            <p:spPr bwMode="auto">
              <a:xfrm>
                <a:off x="4989513" y="5064125"/>
                <a:ext cx="190500" cy="190500"/>
              </a:xfrm>
              <a:custGeom>
                <a:avLst/>
                <a:gdLst>
                  <a:gd name="T0" fmla="*/ 85 w 90"/>
                  <a:gd name="T1" fmla="*/ 90 h 90"/>
                  <a:gd name="T2" fmla="*/ 78 w 90"/>
                  <a:gd name="T3" fmla="*/ 87 h 90"/>
                  <a:gd name="T4" fmla="*/ 23 w 90"/>
                  <a:gd name="T5" fmla="*/ 32 h 90"/>
                  <a:gd name="T6" fmla="*/ 18 w 90"/>
                  <a:gd name="T7" fmla="*/ 30 h 90"/>
                  <a:gd name="T8" fmla="*/ 12 w 90"/>
                  <a:gd name="T9" fmla="*/ 27 h 90"/>
                  <a:gd name="T10" fmla="*/ 2 w 90"/>
                  <a:gd name="T11" fmla="*/ 18 h 90"/>
                  <a:gd name="T12" fmla="*/ 3 w 90"/>
                  <a:gd name="T13" fmla="*/ 13 h 90"/>
                  <a:gd name="T14" fmla="*/ 7 w 90"/>
                  <a:gd name="T15" fmla="*/ 12 h 90"/>
                  <a:gd name="T16" fmla="*/ 12 w 90"/>
                  <a:gd name="T17" fmla="*/ 7 h 90"/>
                  <a:gd name="T18" fmla="*/ 14 w 90"/>
                  <a:gd name="T19" fmla="*/ 3 h 90"/>
                  <a:gd name="T20" fmla="*/ 18 w 90"/>
                  <a:gd name="T21" fmla="*/ 2 h 90"/>
                  <a:gd name="T22" fmla="*/ 28 w 90"/>
                  <a:gd name="T23" fmla="*/ 11 h 90"/>
                  <a:gd name="T24" fmla="*/ 30 w 90"/>
                  <a:gd name="T25" fmla="*/ 17 h 90"/>
                  <a:gd name="T26" fmla="*/ 32 w 90"/>
                  <a:gd name="T27" fmla="*/ 23 h 90"/>
                  <a:gd name="T28" fmla="*/ 87 w 90"/>
                  <a:gd name="T29" fmla="*/ 78 h 90"/>
                  <a:gd name="T30" fmla="*/ 90 w 90"/>
                  <a:gd name="T31" fmla="*/ 85 h 90"/>
                  <a:gd name="T32" fmla="*/ 90 w 90"/>
                  <a:gd name="T33" fmla="*/ 86 h 90"/>
                  <a:gd name="T34" fmla="*/ 86 w 90"/>
                  <a:gd name="T35" fmla="*/ 90 h 90"/>
                  <a:gd name="T36" fmla="*/ 85 w 90"/>
                  <a:gd name="T37"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0" h="90">
                    <a:moveTo>
                      <a:pt x="85" y="90"/>
                    </a:moveTo>
                    <a:cubicBezTo>
                      <a:pt x="83" y="90"/>
                      <a:pt x="80" y="88"/>
                      <a:pt x="78" y="87"/>
                    </a:cubicBezTo>
                    <a:cubicBezTo>
                      <a:pt x="23" y="32"/>
                      <a:pt x="23" y="32"/>
                      <a:pt x="23" y="32"/>
                    </a:cubicBezTo>
                    <a:cubicBezTo>
                      <a:pt x="22" y="30"/>
                      <a:pt x="19" y="29"/>
                      <a:pt x="18" y="30"/>
                    </a:cubicBezTo>
                    <a:cubicBezTo>
                      <a:pt x="16" y="30"/>
                      <a:pt x="13" y="29"/>
                      <a:pt x="12" y="27"/>
                    </a:cubicBezTo>
                    <a:cubicBezTo>
                      <a:pt x="2" y="18"/>
                      <a:pt x="2" y="18"/>
                      <a:pt x="2" y="18"/>
                    </a:cubicBezTo>
                    <a:cubicBezTo>
                      <a:pt x="0" y="16"/>
                      <a:pt x="1" y="14"/>
                      <a:pt x="3" y="13"/>
                    </a:cubicBezTo>
                    <a:cubicBezTo>
                      <a:pt x="7" y="12"/>
                      <a:pt x="7" y="12"/>
                      <a:pt x="7" y="12"/>
                    </a:cubicBezTo>
                    <a:cubicBezTo>
                      <a:pt x="9" y="11"/>
                      <a:pt x="12" y="9"/>
                      <a:pt x="12" y="7"/>
                    </a:cubicBezTo>
                    <a:cubicBezTo>
                      <a:pt x="14" y="3"/>
                      <a:pt x="14" y="3"/>
                      <a:pt x="14" y="3"/>
                    </a:cubicBezTo>
                    <a:cubicBezTo>
                      <a:pt x="15" y="1"/>
                      <a:pt x="16" y="0"/>
                      <a:pt x="18" y="2"/>
                    </a:cubicBezTo>
                    <a:cubicBezTo>
                      <a:pt x="28" y="11"/>
                      <a:pt x="28" y="11"/>
                      <a:pt x="28" y="11"/>
                    </a:cubicBezTo>
                    <a:cubicBezTo>
                      <a:pt x="29" y="13"/>
                      <a:pt x="30" y="16"/>
                      <a:pt x="30" y="17"/>
                    </a:cubicBezTo>
                    <a:cubicBezTo>
                      <a:pt x="29" y="19"/>
                      <a:pt x="30" y="21"/>
                      <a:pt x="32" y="23"/>
                    </a:cubicBezTo>
                    <a:cubicBezTo>
                      <a:pt x="87" y="78"/>
                      <a:pt x="87" y="78"/>
                      <a:pt x="87" y="78"/>
                    </a:cubicBezTo>
                    <a:cubicBezTo>
                      <a:pt x="89" y="80"/>
                      <a:pt x="90" y="83"/>
                      <a:pt x="90" y="85"/>
                    </a:cubicBezTo>
                    <a:cubicBezTo>
                      <a:pt x="90" y="86"/>
                      <a:pt x="90" y="86"/>
                      <a:pt x="90" y="86"/>
                    </a:cubicBezTo>
                    <a:cubicBezTo>
                      <a:pt x="90" y="88"/>
                      <a:pt x="89" y="90"/>
                      <a:pt x="86" y="90"/>
                    </a:cubicBezTo>
                    <a:lnTo>
                      <a:pt x="85" y="9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sp>
            <p:nvSpPr>
              <p:cNvPr id="64" name="Freeform 81"/>
              <p:cNvSpPr>
                <a:spLocks/>
              </p:cNvSpPr>
              <p:nvPr/>
            </p:nvSpPr>
            <p:spPr bwMode="auto">
              <a:xfrm>
                <a:off x="5129213" y="5199063"/>
                <a:ext cx="90488" cy="88900"/>
              </a:xfrm>
              <a:custGeom>
                <a:avLst/>
                <a:gdLst>
                  <a:gd name="T0" fmla="*/ 21 w 42"/>
                  <a:gd name="T1" fmla="*/ 2 h 42"/>
                  <a:gd name="T2" fmla="*/ 27 w 42"/>
                  <a:gd name="T3" fmla="*/ 8 h 42"/>
                  <a:gd name="T4" fmla="*/ 33 w 42"/>
                  <a:gd name="T5" fmla="*/ 21 h 42"/>
                  <a:gd name="T6" fmla="*/ 33 w 42"/>
                  <a:gd name="T7" fmla="*/ 22 h 42"/>
                  <a:gd name="T8" fmla="*/ 30 w 42"/>
                  <a:gd name="T9" fmla="*/ 31 h 42"/>
                  <a:gd name="T10" fmla="*/ 21 w 42"/>
                  <a:gd name="T11" fmla="*/ 35 h 42"/>
                  <a:gd name="T12" fmla="*/ 19 w 42"/>
                  <a:gd name="T13" fmla="*/ 35 h 42"/>
                  <a:gd name="T14" fmla="*/ 19 w 42"/>
                  <a:gd name="T15" fmla="*/ 35 h 42"/>
                  <a:gd name="T16" fmla="*/ 6 w 42"/>
                  <a:gd name="T17" fmla="*/ 29 h 42"/>
                  <a:gd name="T18" fmla="*/ 3 w 42"/>
                  <a:gd name="T19" fmla="*/ 26 h 42"/>
                  <a:gd name="T20" fmla="*/ 1 w 42"/>
                  <a:gd name="T21" fmla="*/ 27 h 42"/>
                  <a:gd name="T22" fmla="*/ 21 w 42"/>
                  <a:gd name="T23" fmla="*/ 42 h 42"/>
                  <a:gd name="T24" fmla="*/ 42 w 42"/>
                  <a:gd name="T25" fmla="*/ 21 h 42"/>
                  <a:gd name="T26" fmla="*/ 23 w 42"/>
                  <a:gd name="T27" fmla="*/ 0 h 42"/>
                  <a:gd name="T28" fmla="*/ 21 w 42"/>
                  <a:gd name="T29"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42">
                    <a:moveTo>
                      <a:pt x="21" y="2"/>
                    </a:moveTo>
                    <a:cubicBezTo>
                      <a:pt x="27" y="8"/>
                      <a:pt x="27" y="8"/>
                      <a:pt x="27" y="8"/>
                    </a:cubicBezTo>
                    <a:cubicBezTo>
                      <a:pt x="30" y="11"/>
                      <a:pt x="33" y="16"/>
                      <a:pt x="33" y="21"/>
                    </a:cubicBezTo>
                    <a:cubicBezTo>
                      <a:pt x="33" y="22"/>
                      <a:pt x="33" y="22"/>
                      <a:pt x="33" y="22"/>
                    </a:cubicBezTo>
                    <a:cubicBezTo>
                      <a:pt x="33" y="25"/>
                      <a:pt x="32" y="29"/>
                      <a:pt x="30" y="31"/>
                    </a:cubicBezTo>
                    <a:cubicBezTo>
                      <a:pt x="27" y="34"/>
                      <a:pt x="24" y="35"/>
                      <a:pt x="21" y="35"/>
                    </a:cubicBezTo>
                    <a:cubicBezTo>
                      <a:pt x="20" y="35"/>
                      <a:pt x="20" y="35"/>
                      <a:pt x="19" y="35"/>
                    </a:cubicBezTo>
                    <a:cubicBezTo>
                      <a:pt x="19" y="35"/>
                      <a:pt x="19" y="35"/>
                      <a:pt x="19" y="35"/>
                    </a:cubicBezTo>
                    <a:cubicBezTo>
                      <a:pt x="14" y="34"/>
                      <a:pt x="9" y="32"/>
                      <a:pt x="6" y="29"/>
                    </a:cubicBezTo>
                    <a:cubicBezTo>
                      <a:pt x="3" y="26"/>
                      <a:pt x="3" y="26"/>
                      <a:pt x="3" y="26"/>
                    </a:cubicBezTo>
                    <a:cubicBezTo>
                      <a:pt x="0" y="22"/>
                      <a:pt x="1" y="26"/>
                      <a:pt x="1" y="27"/>
                    </a:cubicBezTo>
                    <a:cubicBezTo>
                      <a:pt x="4" y="36"/>
                      <a:pt x="12" y="42"/>
                      <a:pt x="21" y="42"/>
                    </a:cubicBezTo>
                    <a:cubicBezTo>
                      <a:pt x="32" y="42"/>
                      <a:pt x="42" y="32"/>
                      <a:pt x="42" y="21"/>
                    </a:cubicBezTo>
                    <a:cubicBezTo>
                      <a:pt x="42" y="10"/>
                      <a:pt x="34" y="2"/>
                      <a:pt x="23" y="0"/>
                    </a:cubicBezTo>
                    <a:cubicBezTo>
                      <a:pt x="23" y="0"/>
                      <a:pt x="19" y="0"/>
                      <a:pt x="2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sp>
            <p:nvSpPr>
              <p:cNvPr id="65" name="Freeform 82"/>
              <p:cNvSpPr>
                <a:spLocks/>
              </p:cNvSpPr>
              <p:nvPr/>
            </p:nvSpPr>
            <p:spPr bwMode="auto">
              <a:xfrm>
                <a:off x="5075238" y="5143500"/>
                <a:ext cx="198438" cy="200025"/>
              </a:xfrm>
              <a:custGeom>
                <a:avLst/>
                <a:gdLst>
                  <a:gd name="T0" fmla="*/ 47 w 94"/>
                  <a:gd name="T1" fmla="*/ 0 h 94"/>
                  <a:gd name="T2" fmla="*/ 27 w 94"/>
                  <a:gd name="T3" fmla="*/ 4 h 94"/>
                  <a:gd name="T4" fmla="*/ 26 w 94"/>
                  <a:gd name="T5" fmla="*/ 7 h 94"/>
                  <a:gd name="T6" fmla="*/ 34 w 94"/>
                  <a:gd name="T7" fmla="*/ 14 h 94"/>
                  <a:gd name="T8" fmla="*/ 37 w 94"/>
                  <a:gd name="T9" fmla="*/ 15 h 94"/>
                  <a:gd name="T10" fmla="*/ 47 w 94"/>
                  <a:gd name="T11" fmla="*/ 13 h 94"/>
                  <a:gd name="T12" fmla="*/ 81 w 94"/>
                  <a:gd name="T13" fmla="*/ 47 h 94"/>
                  <a:gd name="T14" fmla="*/ 47 w 94"/>
                  <a:gd name="T15" fmla="*/ 81 h 94"/>
                  <a:gd name="T16" fmla="*/ 13 w 94"/>
                  <a:gd name="T17" fmla="*/ 47 h 94"/>
                  <a:gd name="T18" fmla="*/ 14 w 94"/>
                  <a:gd name="T19" fmla="*/ 39 h 94"/>
                  <a:gd name="T20" fmla="*/ 14 w 94"/>
                  <a:gd name="T21" fmla="*/ 37 h 94"/>
                  <a:gd name="T22" fmla="*/ 6 w 94"/>
                  <a:gd name="T23" fmla="*/ 29 h 94"/>
                  <a:gd name="T24" fmla="*/ 3 w 94"/>
                  <a:gd name="T25" fmla="*/ 29 h 94"/>
                  <a:gd name="T26" fmla="*/ 0 w 94"/>
                  <a:gd name="T27" fmla="*/ 47 h 94"/>
                  <a:gd name="T28" fmla="*/ 47 w 94"/>
                  <a:gd name="T29" fmla="*/ 94 h 94"/>
                  <a:gd name="T30" fmla="*/ 94 w 94"/>
                  <a:gd name="T31" fmla="*/ 47 h 94"/>
                  <a:gd name="T32" fmla="*/ 47 w 94"/>
                  <a:gd name="T3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94">
                    <a:moveTo>
                      <a:pt x="47" y="0"/>
                    </a:moveTo>
                    <a:cubicBezTo>
                      <a:pt x="40" y="0"/>
                      <a:pt x="33" y="2"/>
                      <a:pt x="27" y="4"/>
                    </a:cubicBezTo>
                    <a:cubicBezTo>
                      <a:pt x="26" y="5"/>
                      <a:pt x="25" y="5"/>
                      <a:pt x="26" y="7"/>
                    </a:cubicBezTo>
                    <a:cubicBezTo>
                      <a:pt x="34" y="14"/>
                      <a:pt x="34" y="14"/>
                      <a:pt x="34" y="14"/>
                    </a:cubicBezTo>
                    <a:cubicBezTo>
                      <a:pt x="35" y="15"/>
                      <a:pt x="36" y="15"/>
                      <a:pt x="37" y="15"/>
                    </a:cubicBezTo>
                    <a:cubicBezTo>
                      <a:pt x="40" y="14"/>
                      <a:pt x="43" y="13"/>
                      <a:pt x="47" y="13"/>
                    </a:cubicBezTo>
                    <a:cubicBezTo>
                      <a:pt x="66" y="13"/>
                      <a:pt x="81" y="28"/>
                      <a:pt x="81" y="47"/>
                    </a:cubicBezTo>
                    <a:cubicBezTo>
                      <a:pt x="81" y="66"/>
                      <a:pt x="66" y="81"/>
                      <a:pt x="47" y="81"/>
                    </a:cubicBezTo>
                    <a:cubicBezTo>
                      <a:pt x="28" y="81"/>
                      <a:pt x="13" y="66"/>
                      <a:pt x="13" y="47"/>
                    </a:cubicBezTo>
                    <a:cubicBezTo>
                      <a:pt x="13" y="44"/>
                      <a:pt x="13" y="42"/>
                      <a:pt x="14" y="39"/>
                    </a:cubicBezTo>
                    <a:cubicBezTo>
                      <a:pt x="14" y="39"/>
                      <a:pt x="15" y="38"/>
                      <a:pt x="14" y="37"/>
                    </a:cubicBezTo>
                    <a:cubicBezTo>
                      <a:pt x="6" y="29"/>
                      <a:pt x="6" y="29"/>
                      <a:pt x="6" y="29"/>
                    </a:cubicBezTo>
                    <a:cubicBezTo>
                      <a:pt x="4" y="28"/>
                      <a:pt x="4" y="29"/>
                      <a:pt x="3" y="29"/>
                    </a:cubicBezTo>
                    <a:cubicBezTo>
                      <a:pt x="1" y="35"/>
                      <a:pt x="0" y="41"/>
                      <a:pt x="0" y="47"/>
                    </a:cubicBezTo>
                    <a:cubicBezTo>
                      <a:pt x="0" y="73"/>
                      <a:pt x="21" y="94"/>
                      <a:pt x="47" y="94"/>
                    </a:cubicBezTo>
                    <a:cubicBezTo>
                      <a:pt x="73" y="94"/>
                      <a:pt x="94" y="73"/>
                      <a:pt x="94" y="47"/>
                    </a:cubicBezTo>
                    <a:cubicBezTo>
                      <a:pt x="94" y="21"/>
                      <a:pt x="73" y="0"/>
                      <a:pt x="4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grpSp>
      </p:grpSp>
      <p:grpSp>
        <p:nvGrpSpPr>
          <p:cNvPr id="66" name="Group 65"/>
          <p:cNvGrpSpPr/>
          <p:nvPr/>
        </p:nvGrpSpPr>
        <p:grpSpPr>
          <a:xfrm>
            <a:off x="15524757" y="3251000"/>
            <a:ext cx="690908" cy="690908"/>
            <a:chOff x="6778640" y="1244739"/>
            <a:chExt cx="362749" cy="362749"/>
          </a:xfrm>
        </p:grpSpPr>
        <p:sp>
          <p:nvSpPr>
            <p:cNvPr id="67" name="Teardrop 66"/>
            <p:cNvSpPr/>
            <p:nvPr/>
          </p:nvSpPr>
          <p:spPr>
            <a:xfrm rot="8090601">
              <a:off x="6778640" y="1244739"/>
              <a:ext cx="362749" cy="362749"/>
            </a:xfrm>
            <a:prstGeom prst="teardrop">
              <a:avLst>
                <a:gd name="adj" fmla="val 15879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grpSp>
          <p:nvGrpSpPr>
            <p:cNvPr id="68" name="Group 67"/>
            <p:cNvGrpSpPr/>
            <p:nvPr/>
          </p:nvGrpSpPr>
          <p:grpSpPr>
            <a:xfrm>
              <a:off x="6840487" y="1306185"/>
              <a:ext cx="239055" cy="239857"/>
              <a:chOff x="4906963" y="2173288"/>
              <a:chExt cx="473075" cy="474663"/>
            </a:xfrm>
            <a:solidFill>
              <a:schemeClr val="bg2"/>
            </a:solidFill>
          </p:grpSpPr>
          <p:sp>
            <p:nvSpPr>
              <p:cNvPr id="69" name="Freeform 16"/>
              <p:cNvSpPr>
                <a:spLocks/>
              </p:cNvSpPr>
              <p:nvPr/>
            </p:nvSpPr>
            <p:spPr bwMode="auto">
              <a:xfrm>
                <a:off x="4938713" y="2473325"/>
                <a:ext cx="142875" cy="141288"/>
              </a:xfrm>
              <a:custGeom>
                <a:avLst/>
                <a:gdLst>
                  <a:gd name="T0" fmla="*/ 40 w 67"/>
                  <a:gd name="T1" fmla="*/ 4 h 66"/>
                  <a:gd name="T2" fmla="*/ 35 w 67"/>
                  <a:gd name="T3" fmla="*/ 3 h 66"/>
                  <a:gd name="T4" fmla="*/ 9 w 67"/>
                  <a:gd name="T5" fmla="*/ 61 h 66"/>
                  <a:gd name="T6" fmla="*/ 64 w 67"/>
                  <a:gd name="T7" fmla="*/ 32 h 66"/>
                  <a:gd name="T8" fmla="*/ 63 w 67"/>
                  <a:gd name="T9" fmla="*/ 27 h 66"/>
                  <a:gd name="T10" fmla="*/ 40 w 67"/>
                  <a:gd name="T11" fmla="*/ 4 h 66"/>
                </a:gdLst>
                <a:ahLst/>
                <a:cxnLst>
                  <a:cxn ang="0">
                    <a:pos x="T0" y="T1"/>
                  </a:cxn>
                  <a:cxn ang="0">
                    <a:pos x="T2" y="T3"/>
                  </a:cxn>
                  <a:cxn ang="0">
                    <a:pos x="T4" y="T5"/>
                  </a:cxn>
                  <a:cxn ang="0">
                    <a:pos x="T6" y="T7"/>
                  </a:cxn>
                  <a:cxn ang="0">
                    <a:pos x="T8" y="T9"/>
                  </a:cxn>
                  <a:cxn ang="0">
                    <a:pos x="T10" y="T11"/>
                  </a:cxn>
                </a:cxnLst>
                <a:rect l="0" t="0" r="r" b="b"/>
                <a:pathLst>
                  <a:path w="67" h="66">
                    <a:moveTo>
                      <a:pt x="40" y="4"/>
                    </a:moveTo>
                    <a:cubicBezTo>
                      <a:pt x="37" y="0"/>
                      <a:pt x="36" y="2"/>
                      <a:pt x="35" y="3"/>
                    </a:cubicBezTo>
                    <a:cubicBezTo>
                      <a:pt x="17" y="21"/>
                      <a:pt x="0" y="66"/>
                      <a:pt x="9" y="61"/>
                    </a:cubicBezTo>
                    <a:cubicBezTo>
                      <a:pt x="41" y="46"/>
                      <a:pt x="46" y="50"/>
                      <a:pt x="64" y="32"/>
                    </a:cubicBezTo>
                    <a:cubicBezTo>
                      <a:pt x="65" y="31"/>
                      <a:pt x="67" y="30"/>
                      <a:pt x="63" y="27"/>
                    </a:cubicBezTo>
                    <a:lnTo>
                      <a:pt x="40"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sp>
            <p:nvSpPr>
              <p:cNvPr id="70" name="Freeform 17"/>
              <p:cNvSpPr>
                <a:spLocks noEditPoints="1"/>
              </p:cNvSpPr>
              <p:nvPr/>
            </p:nvSpPr>
            <p:spPr bwMode="auto">
              <a:xfrm>
                <a:off x="4906963" y="2173288"/>
                <a:ext cx="473075" cy="474663"/>
              </a:xfrm>
              <a:custGeom>
                <a:avLst/>
                <a:gdLst>
                  <a:gd name="T0" fmla="*/ 155 w 223"/>
                  <a:gd name="T1" fmla="*/ 145 h 224"/>
                  <a:gd name="T2" fmla="*/ 156 w 223"/>
                  <a:gd name="T3" fmla="*/ 141 h 224"/>
                  <a:gd name="T4" fmla="*/ 204 w 223"/>
                  <a:gd name="T5" fmla="*/ 19 h 224"/>
                  <a:gd name="T6" fmla="*/ 84 w 223"/>
                  <a:gd name="T7" fmla="*/ 67 h 224"/>
                  <a:gd name="T8" fmla="*/ 78 w 223"/>
                  <a:gd name="T9" fmla="*/ 69 h 224"/>
                  <a:gd name="T10" fmla="*/ 65 w 223"/>
                  <a:gd name="T11" fmla="*/ 65 h 224"/>
                  <a:gd name="T12" fmla="*/ 53 w 223"/>
                  <a:gd name="T13" fmla="*/ 69 h 224"/>
                  <a:gd name="T14" fmla="*/ 3 w 223"/>
                  <a:gd name="T15" fmla="*/ 119 h 224"/>
                  <a:gd name="T16" fmla="*/ 5 w 223"/>
                  <a:gd name="T17" fmla="*/ 125 h 224"/>
                  <a:gd name="T18" fmla="*/ 41 w 223"/>
                  <a:gd name="T19" fmla="*/ 131 h 224"/>
                  <a:gd name="T20" fmla="*/ 53 w 223"/>
                  <a:gd name="T21" fmla="*/ 127 h 224"/>
                  <a:gd name="T22" fmla="*/ 57 w 223"/>
                  <a:gd name="T23" fmla="*/ 127 h 224"/>
                  <a:gd name="T24" fmla="*/ 96 w 223"/>
                  <a:gd name="T25" fmla="*/ 167 h 224"/>
                  <a:gd name="T26" fmla="*/ 96 w 223"/>
                  <a:gd name="T27" fmla="*/ 170 h 224"/>
                  <a:gd name="T28" fmla="*/ 92 w 223"/>
                  <a:gd name="T29" fmla="*/ 182 h 224"/>
                  <a:gd name="T30" fmla="*/ 98 w 223"/>
                  <a:gd name="T31" fmla="*/ 219 h 224"/>
                  <a:gd name="T32" fmla="*/ 104 w 223"/>
                  <a:gd name="T33" fmla="*/ 221 h 224"/>
                  <a:gd name="T34" fmla="*/ 155 w 223"/>
                  <a:gd name="T35" fmla="*/ 170 h 224"/>
                  <a:gd name="T36" fmla="*/ 158 w 223"/>
                  <a:gd name="T37" fmla="*/ 159 h 224"/>
                  <a:gd name="T38" fmla="*/ 155 w 223"/>
                  <a:gd name="T39" fmla="*/ 145 h 224"/>
                  <a:gd name="T40" fmla="*/ 144 w 223"/>
                  <a:gd name="T41" fmla="*/ 80 h 224"/>
                  <a:gd name="T42" fmla="*/ 144 w 223"/>
                  <a:gd name="T43" fmla="*/ 50 h 224"/>
                  <a:gd name="T44" fmla="*/ 174 w 223"/>
                  <a:gd name="T45" fmla="*/ 50 h 224"/>
                  <a:gd name="T46" fmla="*/ 174 w 223"/>
                  <a:gd name="T47" fmla="*/ 80 h 224"/>
                  <a:gd name="T48" fmla="*/ 144 w 223"/>
                  <a:gd name="T49" fmla="*/ 8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224">
                    <a:moveTo>
                      <a:pt x="155" y="145"/>
                    </a:moveTo>
                    <a:cubicBezTo>
                      <a:pt x="154" y="143"/>
                      <a:pt x="156" y="141"/>
                      <a:pt x="156" y="141"/>
                    </a:cubicBezTo>
                    <a:cubicBezTo>
                      <a:pt x="197" y="97"/>
                      <a:pt x="223" y="38"/>
                      <a:pt x="204" y="19"/>
                    </a:cubicBezTo>
                    <a:cubicBezTo>
                      <a:pt x="185" y="0"/>
                      <a:pt x="128" y="26"/>
                      <a:pt x="84" y="67"/>
                    </a:cubicBezTo>
                    <a:cubicBezTo>
                      <a:pt x="83" y="68"/>
                      <a:pt x="81" y="69"/>
                      <a:pt x="78" y="69"/>
                    </a:cubicBezTo>
                    <a:cubicBezTo>
                      <a:pt x="65" y="65"/>
                      <a:pt x="65" y="65"/>
                      <a:pt x="65" y="65"/>
                    </a:cubicBezTo>
                    <a:cubicBezTo>
                      <a:pt x="61" y="64"/>
                      <a:pt x="56" y="66"/>
                      <a:pt x="53" y="69"/>
                    </a:cubicBezTo>
                    <a:cubicBezTo>
                      <a:pt x="3" y="119"/>
                      <a:pt x="3" y="119"/>
                      <a:pt x="3" y="119"/>
                    </a:cubicBezTo>
                    <a:cubicBezTo>
                      <a:pt x="0" y="122"/>
                      <a:pt x="1" y="124"/>
                      <a:pt x="5" y="125"/>
                    </a:cubicBezTo>
                    <a:cubicBezTo>
                      <a:pt x="41" y="131"/>
                      <a:pt x="41" y="131"/>
                      <a:pt x="41" y="131"/>
                    </a:cubicBezTo>
                    <a:cubicBezTo>
                      <a:pt x="45" y="131"/>
                      <a:pt x="50" y="130"/>
                      <a:pt x="53" y="127"/>
                    </a:cubicBezTo>
                    <a:cubicBezTo>
                      <a:pt x="53" y="127"/>
                      <a:pt x="55" y="125"/>
                      <a:pt x="57" y="127"/>
                    </a:cubicBezTo>
                    <a:cubicBezTo>
                      <a:pt x="67" y="137"/>
                      <a:pt x="86" y="157"/>
                      <a:pt x="96" y="167"/>
                    </a:cubicBezTo>
                    <a:cubicBezTo>
                      <a:pt x="98" y="168"/>
                      <a:pt x="96" y="170"/>
                      <a:pt x="96" y="170"/>
                    </a:cubicBezTo>
                    <a:cubicBezTo>
                      <a:pt x="94" y="173"/>
                      <a:pt x="92" y="179"/>
                      <a:pt x="92" y="182"/>
                    </a:cubicBezTo>
                    <a:cubicBezTo>
                      <a:pt x="98" y="219"/>
                      <a:pt x="98" y="219"/>
                      <a:pt x="98" y="219"/>
                    </a:cubicBezTo>
                    <a:cubicBezTo>
                      <a:pt x="99" y="223"/>
                      <a:pt x="102" y="224"/>
                      <a:pt x="104" y="221"/>
                    </a:cubicBezTo>
                    <a:cubicBezTo>
                      <a:pt x="155" y="170"/>
                      <a:pt x="155" y="170"/>
                      <a:pt x="155" y="170"/>
                    </a:cubicBezTo>
                    <a:cubicBezTo>
                      <a:pt x="157" y="168"/>
                      <a:pt x="159" y="162"/>
                      <a:pt x="158" y="159"/>
                    </a:cubicBezTo>
                    <a:lnTo>
                      <a:pt x="155" y="145"/>
                    </a:lnTo>
                    <a:close/>
                    <a:moveTo>
                      <a:pt x="144" y="80"/>
                    </a:moveTo>
                    <a:cubicBezTo>
                      <a:pt x="135" y="72"/>
                      <a:pt x="135" y="58"/>
                      <a:pt x="144" y="50"/>
                    </a:cubicBezTo>
                    <a:cubicBezTo>
                      <a:pt x="152" y="41"/>
                      <a:pt x="166" y="41"/>
                      <a:pt x="174" y="50"/>
                    </a:cubicBezTo>
                    <a:cubicBezTo>
                      <a:pt x="183" y="58"/>
                      <a:pt x="183" y="72"/>
                      <a:pt x="174" y="80"/>
                    </a:cubicBezTo>
                    <a:cubicBezTo>
                      <a:pt x="166" y="89"/>
                      <a:pt x="152" y="89"/>
                      <a:pt x="144" y="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grpSp>
      </p:grpSp>
      <p:sp>
        <p:nvSpPr>
          <p:cNvPr id="72" name="Textfeld 42"/>
          <p:cNvSpPr txBox="1"/>
          <p:nvPr/>
        </p:nvSpPr>
        <p:spPr>
          <a:xfrm>
            <a:off x="5464091" y="11304109"/>
            <a:ext cx="3141312" cy="748795"/>
          </a:xfrm>
          <a:prstGeom prst="rect">
            <a:avLst/>
          </a:prstGeom>
          <a:noFill/>
        </p:spPr>
        <p:txBody>
          <a:bodyPr wrap="square" rtlCol="0">
            <a:spAutoFit/>
          </a:bodyPr>
          <a:lstStyle/>
          <a:p>
            <a:pPr algn="ctr"/>
            <a:r>
              <a:rPr lang="de-DE" sz="4266" b="1" dirty="0">
                <a:solidFill>
                  <a:schemeClr val="tx2"/>
                </a:solidFill>
                <a:cs typeface="Calibri Light" panose="020F0302020204030204" pitchFamily="34" charset="0"/>
              </a:rPr>
              <a:t>01</a:t>
            </a:r>
            <a:r>
              <a:rPr lang="de-DE" sz="4266" dirty="0">
                <a:solidFill>
                  <a:schemeClr val="tx2"/>
                </a:solidFill>
                <a:latin typeface="Calibri Light" panose="020F0302020204030204" pitchFamily="34" charset="0"/>
                <a:cs typeface="Calibri Light" panose="020F0302020204030204" pitchFamily="34" charset="0"/>
              </a:rPr>
              <a:t> Item</a:t>
            </a:r>
          </a:p>
        </p:txBody>
      </p:sp>
      <p:sp>
        <p:nvSpPr>
          <p:cNvPr id="73" name="Textfeld 42"/>
          <p:cNvSpPr txBox="1"/>
          <p:nvPr/>
        </p:nvSpPr>
        <p:spPr>
          <a:xfrm>
            <a:off x="7867998" y="8983440"/>
            <a:ext cx="3141312" cy="748795"/>
          </a:xfrm>
          <a:prstGeom prst="rect">
            <a:avLst/>
          </a:prstGeom>
          <a:noFill/>
        </p:spPr>
        <p:txBody>
          <a:bodyPr wrap="square" rtlCol="0">
            <a:spAutoFit/>
          </a:bodyPr>
          <a:lstStyle/>
          <a:p>
            <a:pPr algn="ctr"/>
            <a:r>
              <a:rPr lang="de-DE" sz="4266" b="1" dirty="0">
                <a:solidFill>
                  <a:schemeClr val="tx2"/>
                </a:solidFill>
                <a:cs typeface="Calibri Light" panose="020F0302020204030204" pitchFamily="34" charset="0"/>
              </a:rPr>
              <a:t>02</a:t>
            </a:r>
            <a:r>
              <a:rPr lang="de-DE" sz="4266" dirty="0">
                <a:solidFill>
                  <a:schemeClr val="tx2"/>
                </a:solidFill>
                <a:latin typeface="Calibri Light" panose="020F0302020204030204" pitchFamily="34" charset="0"/>
                <a:cs typeface="Calibri Light" panose="020F0302020204030204" pitchFamily="34" charset="0"/>
              </a:rPr>
              <a:t> Item</a:t>
            </a:r>
          </a:p>
        </p:txBody>
      </p:sp>
      <p:sp>
        <p:nvSpPr>
          <p:cNvPr id="74" name="Textfeld 42"/>
          <p:cNvSpPr txBox="1"/>
          <p:nvPr/>
        </p:nvSpPr>
        <p:spPr>
          <a:xfrm>
            <a:off x="11046189" y="10053203"/>
            <a:ext cx="3141312" cy="748795"/>
          </a:xfrm>
          <a:prstGeom prst="rect">
            <a:avLst/>
          </a:prstGeom>
          <a:noFill/>
        </p:spPr>
        <p:txBody>
          <a:bodyPr wrap="square" rtlCol="0">
            <a:spAutoFit/>
          </a:bodyPr>
          <a:lstStyle/>
          <a:p>
            <a:pPr algn="ctr"/>
            <a:r>
              <a:rPr lang="de-DE" sz="4266" b="1" dirty="0">
                <a:solidFill>
                  <a:schemeClr val="tx2"/>
                </a:solidFill>
                <a:cs typeface="Calibri Light" panose="020F0302020204030204" pitchFamily="34" charset="0"/>
              </a:rPr>
              <a:t>03</a:t>
            </a:r>
            <a:r>
              <a:rPr lang="de-DE" sz="4266" dirty="0">
                <a:solidFill>
                  <a:schemeClr val="tx2"/>
                </a:solidFill>
                <a:latin typeface="Calibri Light" panose="020F0302020204030204" pitchFamily="34" charset="0"/>
                <a:cs typeface="Calibri Light" panose="020F0302020204030204" pitchFamily="34" charset="0"/>
              </a:rPr>
              <a:t> Item</a:t>
            </a:r>
          </a:p>
        </p:txBody>
      </p:sp>
      <p:sp>
        <p:nvSpPr>
          <p:cNvPr id="75" name="Textfeld 42"/>
          <p:cNvSpPr txBox="1"/>
          <p:nvPr/>
        </p:nvSpPr>
        <p:spPr>
          <a:xfrm>
            <a:off x="14265700" y="12052904"/>
            <a:ext cx="3141312" cy="748795"/>
          </a:xfrm>
          <a:prstGeom prst="rect">
            <a:avLst/>
          </a:prstGeom>
          <a:noFill/>
        </p:spPr>
        <p:txBody>
          <a:bodyPr wrap="square" rtlCol="0">
            <a:spAutoFit/>
          </a:bodyPr>
          <a:lstStyle/>
          <a:p>
            <a:pPr algn="ctr"/>
            <a:r>
              <a:rPr lang="de-DE" sz="4266" b="1" dirty="0">
                <a:solidFill>
                  <a:schemeClr val="tx2"/>
                </a:solidFill>
                <a:cs typeface="Calibri Light" panose="020F0302020204030204" pitchFamily="34" charset="0"/>
              </a:rPr>
              <a:t>04</a:t>
            </a:r>
            <a:r>
              <a:rPr lang="de-DE" sz="4266" dirty="0">
                <a:solidFill>
                  <a:schemeClr val="tx2"/>
                </a:solidFill>
                <a:latin typeface="Calibri Light" panose="020F0302020204030204" pitchFamily="34" charset="0"/>
                <a:cs typeface="Calibri Light" panose="020F0302020204030204" pitchFamily="34" charset="0"/>
              </a:rPr>
              <a:t> Item</a:t>
            </a:r>
          </a:p>
        </p:txBody>
      </p:sp>
      <p:sp>
        <p:nvSpPr>
          <p:cNvPr id="76" name="Textfeld 42"/>
          <p:cNvSpPr txBox="1"/>
          <p:nvPr/>
        </p:nvSpPr>
        <p:spPr>
          <a:xfrm>
            <a:off x="16635749" y="12052904"/>
            <a:ext cx="3141312" cy="748795"/>
          </a:xfrm>
          <a:prstGeom prst="rect">
            <a:avLst/>
          </a:prstGeom>
          <a:noFill/>
        </p:spPr>
        <p:txBody>
          <a:bodyPr wrap="square" rtlCol="0">
            <a:spAutoFit/>
          </a:bodyPr>
          <a:lstStyle/>
          <a:p>
            <a:pPr algn="ctr"/>
            <a:r>
              <a:rPr lang="de-DE" sz="4266" b="1" dirty="0">
                <a:solidFill>
                  <a:schemeClr val="tx2"/>
                </a:solidFill>
                <a:cs typeface="Calibri Light" panose="020F0302020204030204" pitchFamily="34" charset="0"/>
              </a:rPr>
              <a:t>05</a:t>
            </a:r>
            <a:r>
              <a:rPr lang="de-DE" sz="4266" dirty="0">
                <a:solidFill>
                  <a:schemeClr val="tx2"/>
                </a:solidFill>
                <a:latin typeface="Calibri Light" panose="020F0302020204030204" pitchFamily="34" charset="0"/>
                <a:cs typeface="Calibri Light" panose="020F0302020204030204" pitchFamily="34" charset="0"/>
              </a:rPr>
              <a:t> Item</a:t>
            </a:r>
          </a:p>
        </p:txBody>
      </p:sp>
      <p:cxnSp>
        <p:nvCxnSpPr>
          <p:cNvPr id="9" name="Straight Connector 8"/>
          <p:cNvCxnSpPr>
            <a:endCxn id="72" idx="0"/>
          </p:cNvCxnSpPr>
          <p:nvPr/>
        </p:nvCxnSpPr>
        <p:spPr>
          <a:xfrm flipH="1">
            <a:off x="7034747" y="4003984"/>
            <a:ext cx="92144" cy="7300125"/>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a:endCxn id="76" idx="0"/>
          </p:cNvCxnSpPr>
          <p:nvPr/>
        </p:nvCxnSpPr>
        <p:spPr>
          <a:xfrm flipH="1">
            <a:off x="18206405" y="4003984"/>
            <a:ext cx="82793" cy="8048920"/>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a:endCxn id="74" idx="0"/>
          </p:cNvCxnSpPr>
          <p:nvPr/>
        </p:nvCxnSpPr>
        <p:spPr>
          <a:xfrm flipH="1">
            <a:off x="12616845" y="2085340"/>
            <a:ext cx="47906" cy="7967863"/>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a:endCxn id="75" idx="0"/>
          </p:cNvCxnSpPr>
          <p:nvPr/>
        </p:nvCxnSpPr>
        <p:spPr>
          <a:xfrm flipH="1">
            <a:off x="15836356" y="4704666"/>
            <a:ext cx="57539" cy="7348238"/>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a:endCxn id="73" idx="0"/>
          </p:cNvCxnSpPr>
          <p:nvPr/>
        </p:nvCxnSpPr>
        <p:spPr>
          <a:xfrm flipH="1">
            <a:off x="9438654" y="4630999"/>
            <a:ext cx="58314" cy="4352441"/>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11"/>
          </p:nvPr>
        </p:nvSpPr>
        <p:spPr/>
        <p:txBody>
          <a:bodyPr/>
          <a:lstStyle/>
          <a:p>
            <a:fld id="{8C48FCF8-25E9-4F94-BC2B-FA1B572C1FF3}" type="slidenum">
              <a:rPr lang="en-US" smtClean="0"/>
              <a:pPr/>
              <a:t>21</a:t>
            </a:fld>
            <a:endParaRPr lang="en-US" dirty="0"/>
          </a:p>
        </p:txBody>
      </p:sp>
      <p:cxnSp>
        <p:nvCxnSpPr>
          <p:cNvPr id="53" name="Straight Connector 52"/>
          <p:cNvCxnSpPr/>
          <p:nvPr/>
        </p:nvCxnSpPr>
        <p:spPr>
          <a:xfrm>
            <a:off x="2078499" y="6713984"/>
            <a:ext cx="2074169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97167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2">
                <a:lumMod val="75000"/>
              </a:schemeClr>
            </a:gs>
          </a:gsLst>
          <a:lin ang="10800000" scaled="1"/>
        </a:gradFill>
        <a:effectLst/>
      </p:bgPr>
    </p:bg>
    <p:spTree>
      <p:nvGrpSpPr>
        <p:cNvPr id="1" name=""/>
        <p:cNvGrpSpPr/>
        <p:nvPr/>
      </p:nvGrpSpPr>
      <p:grpSpPr>
        <a:xfrm>
          <a:off x="0" y="0"/>
          <a:ext cx="0" cy="0"/>
          <a:chOff x="0" y="0"/>
          <a:chExt cx="0" cy="0"/>
        </a:xfrm>
      </p:grpSpPr>
      <p:graphicFrame>
        <p:nvGraphicFramePr>
          <p:cNvPr id="2" name="Chart 1"/>
          <p:cNvGraphicFramePr/>
          <p:nvPr>
            <p:extLst/>
          </p:nvPr>
        </p:nvGraphicFramePr>
        <p:xfrm>
          <a:off x="-448579" y="2105472"/>
          <a:ext cx="25274808" cy="8928992"/>
        </p:xfrm>
        <a:graphic>
          <a:graphicData uri="http://schemas.openxmlformats.org/drawingml/2006/chart">
            <c:chart xmlns:c="http://schemas.openxmlformats.org/drawingml/2006/chart" xmlns:r="http://schemas.openxmlformats.org/officeDocument/2006/relationships" r:id="rId3"/>
          </a:graphicData>
        </a:graphic>
      </p:graphicFrame>
      <p:grpSp>
        <p:nvGrpSpPr>
          <p:cNvPr id="3" name="Group 2"/>
          <p:cNvGrpSpPr/>
          <p:nvPr/>
        </p:nvGrpSpPr>
        <p:grpSpPr>
          <a:xfrm>
            <a:off x="17877457" y="593304"/>
            <a:ext cx="5994554" cy="1567562"/>
            <a:chOff x="9392099" y="483017"/>
            <a:chExt cx="5994554" cy="1567562"/>
          </a:xfrm>
        </p:grpSpPr>
        <p:sp>
          <p:nvSpPr>
            <p:cNvPr id="4" name="TextBox 3"/>
            <p:cNvSpPr txBox="1"/>
            <p:nvPr/>
          </p:nvSpPr>
          <p:spPr>
            <a:xfrm>
              <a:off x="9392099" y="483017"/>
              <a:ext cx="5735829" cy="1107977"/>
            </a:xfrm>
            <a:prstGeom prst="rect">
              <a:avLst/>
            </a:prstGeom>
            <a:noFill/>
          </p:spPr>
          <p:txBody>
            <a:bodyPr wrap="none" lIns="91422" tIns="45711" rIns="91422" bIns="45711" rtlCol="0">
              <a:spAutoFit/>
            </a:bodyPr>
            <a:lstStyle/>
            <a:p>
              <a:r>
                <a:rPr lang="en-US" sz="66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rPr>
                <a:t>CHART </a:t>
              </a:r>
              <a:r>
                <a:rPr lang="en-US" sz="6600" dirty="0">
                  <a:solidFill>
                    <a:schemeClr val="bg2"/>
                  </a:solidFill>
                  <a:latin typeface="Open Sans "/>
                  <a:ea typeface="Open Sans Extrabold" panose="020B0906030804020204" pitchFamily="34" charset="0"/>
                  <a:cs typeface="Open Sans Extrabold" panose="020B0906030804020204" pitchFamily="34" charset="0"/>
                </a:rPr>
                <a:t>SLIDE</a:t>
              </a:r>
              <a:endParaRPr lang="id-ID" sz="6600" dirty="0">
                <a:solidFill>
                  <a:schemeClr val="bg2"/>
                </a:solidFill>
                <a:latin typeface="Open Sans "/>
                <a:ea typeface="Open Sans Extrabold" panose="020B0906030804020204" pitchFamily="34" charset="0"/>
                <a:cs typeface="Open Sans Extrabold" panose="020B0906030804020204" pitchFamily="34" charset="0"/>
              </a:endParaRPr>
            </a:p>
          </p:txBody>
        </p:sp>
        <p:sp>
          <p:nvSpPr>
            <p:cNvPr id="5" name="Subtitle 2"/>
            <p:cNvSpPr txBox="1">
              <a:spLocks/>
            </p:cNvSpPr>
            <p:nvPr/>
          </p:nvSpPr>
          <p:spPr>
            <a:xfrm>
              <a:off x="10762369" y="1419121"/>
              <a:ext cx="4624284" cy="631458"/>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dirty="0">
                  <a:solidFill>
                    <a:schemeClr val="bg2"/>
                  </a:solidFill>
                  <a:latin typeface="+mn-lt"/>
                  <a:cs typeface="Lato Light"/>
                </a:rPr>
                <a:t>Your great subtitle in this line</a:t>
              </a:r>
            </a:p>
          </p:txBody>
        </p:sp>
      </p:grpSp>
      <p:grpSp>
        <p:nvGrpSpPr>
          <p:cNvPr id="10" name="Group 9"/>
          <p:cNvGrpSpPr/>
          <p:nvPr/>
        </p:nvGrpSpPr>
        <p:grpSpPr>
          <a:xfrm>
            <a:off x="955577" y="605245"/>
            <a:ext cx="4968552" cy="2511137"/>
            <a:chOff x="8372401" y="881337"/>
            <a:chExt cx="4968552" cy="2511137"/>
          </a:xfrm>
        </p:grpSpPr>
        <p:sp>
          <p:nvSpPr>
            <p:cNvPr id="8" name="Freeform 7"/>
            <p:cNvSpPr/>
            <p:nvPr/>
          </p:nvSpPr>
          <p:spPr>
            <a:xfrm rot="10800000">
              <a:off x="8372401" y="881337"/>
              <a:ext cx="4968552" cy="2511137"/>
            </a:xfrm>
            <a:custGeom>
              <a:avLst/>
              <a:gdLst>
                <a:gd name="connsiteX0" fmla="*/ 4968552 w 4968552"/>
                <a:gd name="connsiteY0" fmla="*/ 2511137 h 2511137"/>
                <a:gd name="connsiteX1" fmla="*/ 0 w 4968552"/>
                <a:gd name="connsiteY1" fmla="*/ 2511137 h 2511137"/>
                <a:gd name="connsiteX2" fmla="*/ 0 w 4968552"/>
                <a:gd name="connsiteY2" fmla="*/ 566921 h 2511137"/>
                <a:gd name="connsiteX3" fmla="*/ 2155462 w 4968552"/>
                <a:gd name="connsiteY3" fmla="*/ 566921 h 2511137"/>
                <a:gd name="connsiteX4" fmla="*/ 2484276 w 4968552"/>
                <a:gd name="connsiteY4" fmla="*/ 0 h 2511137"/>
                <a:gd name="connsiteX5" fmla="*/ 2813090 w 4968552"/>
                <a:gd name="connsiteY5" fmla="*/ 566921 h 2511137"/>
                <a:gd name="connsiteX6" fmla="*/ 4968552 w 4968552"/>
                <a:gd name="connsiteY6" fmla="*/ 566921 h 251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68552" h="2511137">
                  <a:moveTo>
                    <a:pt x="4968552" y="2511137"/>
                  </a:moveTo>
                  <a:lnTo>
                    <a:pt x="0" y="2511137"/>
                  </a:lnTo>
                  <a:lnTo>
                    <a:pt x="0" y="566921"/>
                  </a:lnTo>
                  <a:lnTo>
                    <a:pt x="2155462" y="566921"/>
                  </a:lnTo>
                  <a:lnTo>
                    <a:pt x="2484276" y="0"/>
                  </a:lnTo>
                  <a:lnTo>
                    <a:pt x="2813090" y="566921"/>
                  </a:lnTo>
                  <a:lnTo>
                    <a:pt x="4968552" y="56692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p:cNvSpPr txBox="1"/>
            <p:nvPr/>
          </p:nvSpPr>
          <p:spPr>
            <a:xfrm>
              <a:off x="8738559" y="1105853"/>
              <a:ext cx="4236236" cy="1431667"/>
            </a:xfrm>
            <a:prstGeom prst="rect">
              <a:avLst/>
            </a:prstGeom>
            <a:noFill/>
          </p:spPr>
          <p:txBody>
            <a:bodyPr wrap="square" rtlCol="0">
              <a:normAutofit fontScale="92500" lnSpcReduction="10000"/>
            </a:bodyPr>
            <a:lstStyle/>
            <a:p>
              <a:r>
                <a:rPr lang="en-GB" sz="3200" b="1" dirty="0">
                  <a:solidFill>
                    <a:srgbClr val="113F5E"/>
                  </a:solidFill>
                </a:rPr>
                <a:t>GRAPHIC DESIGN</a:t>
              </a:r>
            </a:p>
            <a:p>
              <a:r>
                <a:rPr lang="en-GB" sz="2400" dirty="0">
                  <a:solidFill>
                    <a:srgbClr val="113F5E"/>
                  </a:solidFill>
                </a:rPr>
                <a:t>A wonderful serenity has taken possession of my entire soul, like</a:t>
              </a:r>
            </a:p>
          </p:txBody>
        </p:sp>
      </p:grpSp>
      <p:sp>
        <p:nvSpPr>
          <p:cNvPr id="11" name="TextBox 10"/>
          <p:cNvSpPr txBox="1">
            <a:spLocks noChangeArrowheads="1"/>
          </p:cNvSpPr>
          <p:nvPr/>
        </p:nvSpPr>
        <p:spPr bwMode="auto">
          <a:xfrm>
            <a:off x="955577" y="10085439"/>
            <a:ext cx="10474214" cy="107721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just" eaLnBrk="1" hangingPunct="1"/>
            <a:r>
              <a:rPr lang="pt-BR" sz="2100" b="1" dirty="0">
                <a:solidFill>
                  <a:srgbClr val="FFFFFF"/>
                </a:solidFill>
                <a:latin typeface="+mn-lt"/>
                <a:cs typeface="Lato Light"/>
              </a:rPr>
              <a:t>Lorem ipsum </a:t>
            </a:r>
            <a:r>
              <a:rPr lang="pt-BR" sz="2100" dirty="0">
                <a:solidFill>
                  <a:srgbClr val="FFFFFF"/>
                </a:solidFill>
                <a:latin typeface="+mn-lt"/>
                <a:cs typeface="Lato Light"/>
              </a:rPr>
              <a:t>dolor sit amet, consectetur adipiscing elit. Aliquam tincidunt ante nec sem congue conva ornare ante Lorem ipsum dolor sit amet, consectetur adipiscing elit. Aliquam tincidunt ante nec sem</a:t>
            </a:r>
            <a:endParaRPr lang="en-US" sz="2100" dirty="0">
              <a:solidFill>
                <a:srgbClr val="FFFFFF"/>
              </a:solidFill>
              <a:latin typeface="+mn-lt"/>
              <a:cs typeface="Lato Light"/>
            </a:endParaRPr>
          </a:p>
        </p:txBody>
      </p:sp>
      <p:sp>
        <p:nvSpPr>
          <p:cNvPr id="12" name="TextBox 11"/>
          <p:cNvSpPr txBox="1">
            <a:spLocks noChangeArrowheads="1"/>
          </p:cNvSpPr>
          <p:nvPr/>
        </p:nvSpPr>
        <p:spPr bwMode="auto">
          <a:xfrm>
            <a:off x="955577" y="11505859"/>
            <a:ext cx="10474214" cy="107721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just" eaLnBrk="1" hangingPunct="1"/>
            <a:r>
              <a:rPr lang="pt-BR" sz="2100" b="1" dirty="0">
                <a:solidFill>
                  <a:srgbClr val="FFFFFF"/>
                </a:solidFill>
                <a:latin typeface="+mn-lt"/>
                <a:cs typeface="Lato Light"/>
              </a:rPr>
              <a:t>Lorem ipsum </a:t>
            </a:r>
            <a:r>
              <a:rPr lang="pt-BR" sz="2100" dirty="0">
                <a:solidFill>
                  <a:srgbClr val="FFFFFF"/>
                </a:solidFill>
                <a:latin typeface="+mn-lt"/>
                <a:cs typeface="Lato Light"/>
              </a:rPr>
              <a:t>dolor sit amet, consectetur adipiscing elit. Aliquam tincidunt ante nec sem congue conva ornare ante Lorem ipsum dolor sit amet, consectetur adipiscing elit. Aliquam tincidunt ante nec sem</a:t>
            </a:r>
            <a:endParaRPr lang="en-US" sz="2100" dirty="0">
              <a:solidFill>
                <a:srgbClr val="FFFFFF"/>
              </a:solidFill>
              <a:latin typeface="+mn-lt"/>
              <a:cs typeface="Lato Light"/>
            </a:endParaRPr>
          </a:p>
        </p:txBody>
      </p:sp>
      <p:grpSp>
        <p:nvGrpSpPr>
          <p:cNvPr id="13" name="Group 12"/>
          <p:cNvGrpSpPr/>
          <p:nvPr/>
        </p:nvGrpSpPr>
        <p:grpSpPr>
          <a:xfrm>
            <a:off x="13027133" y="9043673"/>
            <a:ext cx="10632810" cy="4038682"/>
            <a:chOff x="36062" y="2273094"/>
            <a:chExt cx="3889391" cy="2019341"/>
          </a:xfrm>
        </p:grpSpPr>
        <p:sp>
          <p:nvSpPr>
            <p:cNvPr id="14" name="TextBox 13"/>
            <p:cNvSpPr txBox="1"/>
            <p:nvPr/>
          </p:nvSpPr>
          <p:spPr>
            <a:xfrm>
              <a:off x="40839" y="3423800"/>
              <a:ext cx="3884614" cy="868635"/>
            </a:xfrm>
            <a:prstGeom prst="rect">
              <a:avLst/>
            </a:prstGeom>
            <a:noFill/>
          </p:spPr>
          <p:txBody>
            <a:bodyPr wrap="square" rtlCol="0">
              <a:spAutoFit/>
            </a:bodyPr>
            <a:lstStyle/>
            <a:p>
              <a:pPr>
                <a:lnSpc>
                  <a:spcPct val="130000"/>
                </a:lnSpc>
              </a:pPr>
              <a:r>
                <a:rPr lang="pt-BR" sz="2100" dirty="0">
                  <a:solidFill>
                    <a:srgbClr val="F7F7F7"/>
                  </a:solidFill>
                  <a:cs typeface="Lato Ligh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2100" dirty="0">
                <a:solidFill>
                  <a:srgbClr val="F7F7F7"/>
                </a:solidFill>
                <a:cs typeface="Lato Light"/>
              </a:endParaRPr>
            </a:p>
          </p:txBody>
        </p:sp>
        <p:sp>
          <p:nvSpPr>
            <p:cNvPr id="15" name="TextBox 14"/>
            <p:cNvSpPr txBox="1"/>
            <p:nvPr/>
          </p:nvSpPr>
          <p:spPr>
            <a:xfrm>
              <a:off x="36062" y="2273094"/>
              <a:ext cx="1539911" cy="415499"/>
            </a:xfrm>
            <a:prstGeom prst="rect">
              <a:avLst/>
            </a:prstGeom>
            <a:noFill/>
          </p:spPr>
          <p:txBody>
            <a:bodyPr wrap="none" rtlCol="0">
              <a:spAutoFit/>
            </a:bodyPr>
            <a:lstStyle/>
            <a:p>
              <a:r>
                <a:rPr lang="id-ID" sz="4800" b="1" dirty="0">
                  <a:solidFill>
                    <a:srgbClr val="F7F7F7"/>
                  </a:solidFill>
                  <a:latin typeface="Open Sans Extrabold" panose="020B0906030804020204" pitchFamily="34" charset="0"/>
                  <a:ea typeface="Open Sans Extrabold" panose="020B0906030804020204" pitchFamily="34" charset="0"/>
                  <a:cs typeface="Open Sans Extrabold" panose="020B0906030804020204" pitchFamily="34" charset="0"/>
                </a:rPr>
                <a:t>Our Analysis</a:t>
              </a:r>
            </a:p>
          </p:txBody>
        </p:sp>
        <p:sp>
          <p:nvSpPr>
            <p:cNvPr id="16" name="TextBox 15"/>
            <p:cNvSpPr txBox="1"/>
            <p:nvPr/>
          </p:nvSpPr>
          <p:spPr>
            <a:xfrm>
              <a:off x="1148940" y="2827900"/>
              <a:ext cx="2497663" cy="448520"/>
            </a:xfrm>
            <a:prstGeom prst="rect">
              <a:avLst/>
            </a:prstGeom>
            <a:noFill/>
          </p:spPr>
          <p:txBody>
            <a:bodyPr wrap="square" rtlCol="0">
              <a:spAutoFit/>
            </a:bodyPr>
            <a:lstStyle/>
            <a:p>
              <a:pPr>
                <a:lnSpc>
                  <a:spcPct val="130000"/>
                </a:lnSpc>
              </a:pPr>
              <a:r>
                <a:rPr lang="pt-BR" sz="2100" dirty="0">
                  <a:solidFill>
                    <a:srgbClr val="F7F7F7"/>
                  </a:solidFill>
                  <a:cs typeface="Lato Light"/>
                </a:rPr>
                <a:t>Lorem ipsum dolor sit amet, consectetur adipiscing elit. Aliquam tincidunt ante nec sem congue convallis. </a:t>
              </a:r>
              <a:endParaRPr lang="en-US" sz="2100" dirty="0">
                <a:solidFill>
                  <a:srgbClr val="F7F7F7"/>
                </a:solidFill>
                <a:cs typeface="Lato Light"/>
              </a:endParaRPr>
            </a:p>
          </p:txBody>
        </p:sp>
        <p:sp>
          <p:nvSpPr>
            <p:cNvPr id="17" name="TextBox 16"/>
            <p:cNvSpPr txBox="1"/>
            <p:nvPr/>
          </p:nvSpPr>
          <p:spPr>
            <a:xfrm>
              <a:off x="36062" y="2627024"/>
              <a:ext cx="950614" cy="877163"/>
            </a:xfrm>
            <a:prstGeom prst="rect">
              <a:avLst/>
            </a:prstGeom>
            <a:noFill/>
          </p:spPr>
          <p:txBody>
            <a:bodyPr wrap="none" rtlCol="0">
              <a:spAutoFit/>
            </a:bodyPr>
            <a:lstStyle/>
            <a:p>
              <a:r>
                <a:rPr lang="id-ID" sz="10800" b="1" dirty="0">
                  <a:solidFill>
                    <a:srgbClr val="F7F7F7"/>
                  </a:solidFill>
                  <a:cs typeface="Lato Light"/>
                </a:rPr>
                <a:t>94%</a:t>
              </a:r>
            </a:p>
          </p:txBody>
        </p:sp>
      </p:grpSp>
      <p:grpSp>
        <p:nvGrpSpPr>
          <p:cNvPr id="18" name="Group 17"/>
          <p:cNvGrpSpPr/>
          <p:nvPr/>
        </p:nvGrpSpPr>
        <p:grpSpPr>
          <a:xfrm>
            <a:off x="11100965" y="1297793"/>
            <a:ext cx="4968552" cy="2996912"/>
            <a:chOff x="8372401" y="881338"/>
            <a:chExt cx="4968552" cy="2996912"/>
          </a:xfrm>
        </p:grpSpPr>
        <p:sp>
          <p:nvSpPr>
            <p:cNvPr id="19" name="Freeform 18"/>
            <p:cNvSpPr/>
            <p:nvPr/>
          </p:nvSpPr>
          <p:spPr>
            <a:xfrm rot="10800000">
              <a:off x="8372401" y="881338"/>
              <a:ext cx="4968552" cy="2996912"/>
            </a:xfrm>
            <a:custGeom>
              <a:avLst/>
              <a:gdLst>
                <a:gd name="connsiteX0" fmla="*/ 4968552 w 4968552"/>
                <a:gd name="connsiteY0" fmla="*/ 2511137 h 2511137"/>
                <a:gd name="connsiteX1" fmla="*/ 0 w 4968552"/>
                <a:gd name="connsiteY1" fmla="*/ 2511137 h 2511137"/>
                <a:gd name="connsiteX2" fmla="*/ 0 w 4968552"/>
                <a:gd name="connsiteY2" fmla="*/ 566921 h 2511137"/>
                <a:gd name="connsiteX3" fmla="*/ 2155462 w 4968552"/>
                <a:gd name="connsiteY3" fmla="*/ 566921 h 2511137"/>
                <a:gd name="connsiteX4" fmla="*/ 2484276 w 4968552"/>
                <a:gd name="connsiteY4" fmla="*/ 0 h 2511137"/>
                <a:gd name="connsiteX5" fmla="*/ 2813090 w 4968552"/>
                <a:gd name="connsiteY5" fmla="*/ 566921 h 2511137"/>
                <a:gd name="connsiteX6" fmla="*/ 4968552 w 4968552"/>
                <a:gd name="connsiteY6" fmla="*/ 566921 h 2511137"/>
                <a:gd name="connsiteX0" fmla="*/ 4968552 w 4968552"/>
                <a:gd name="connsiteY0" fmla="*/ 2511137 h 2511137"/>
                <a:gd name="connsiteX1" fmla="*/ 0 w 4968552"/>
                <a:gd name="connsiteY1" fmla="*/ 2511137 h 2511137"/>
                <a:gd name="connsiteX2" fmla="*/ 0 w 4968552"/>
                <a:gd name="connsiteY2" fmla="*/ 566921 h 2511137"/>
                <a:gd name="connsiteX3" fmla="*/ 2155462 w 4968552"/>
                <a:gd name="connsiteY3" fmla="*/ 566921 h 2511137"/>
                <a:gd name="connsiteX4" fmla="*/ 83976 w 4968552"/>
                <a:gd name="connsiteY4" fmla="*/ 0 h 2511137"/>
                <a:gd name="connsiteX5" fmla="*/ 2813090 w 4968552"/>
                <a:gd name="connsiteY5" fmla="*/ 566921 h 2511137"/>
                <a:gd name="connsiteX6" fmla="*/ 4968552 w 4968552"/>
                <a:gd name="connsiteY6" fmla="*/ 566921 h 2511137"/>
                <a:gd name="connsiteX7" fmla="*/ 4968552 w 4968552"/>
                <a:gd name="connsiteY7" fmla="*/ 2511137 h 2511137"/>
                <a:gd name="connsiteX0" fmla="*/ 4968552 w 4968552"/>
                <a:gd name="connsiteY0" fmla="*/ 2996912 h 2996912"/>
                <a:gd name="connsiteX1" fmla="*/ 0 w 4968552"/>
                <a:gd name="connsiteY1" fmla="*/ 2996912 h 2996912"/>
                <a:gd name="connsiteX2" fmla="*/ 0 w 4968552"/>
                <a:gd name="connsiteY2" fmla="*/ 1052696 h 2996912"/>
                <a:gd name="connsiteX3" fmla="*/ 2155462 w 4968552"/>
                <a:gd name="connsiteY3" fmla="*/ 1052696 h 2996912"/>
                <a:gd name="connsiteX4" fmla="*/ 198276 w 4968552"/>
                <a:gd name="connsiteY4" fmla="*/ 0 h 2996912"/>
                <a:gd name="connsiteX5" fmla="*/ 2813090 w 4968552"/>
                <a:gd name="connsiteY5" fmla="*/ 1052696 h 2996912"/>
                <a:gd name="connsiteX6" fmla="*/ 4968552 w 4968552"/>
                <a:gd name="connsiteY6" fmla="*/ 1052696 h 2996912"/>
                <a:gd name="connsiteX7" fmla="*/ 4968552 w 4968552"/>
                <a:gd name="connsiteY7" fmla="*/ 2996912 h 2996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68552" h="2996912">
                  <a:moveTo>
                    <a:pt x="4968552" y="2996912"/>
                  </a:moveTo>
                  <a:lnTo>
                    <a:pt x="0" y="2996912"/>
                  </a:lnTo>
                  <a:lnTo>
                    <a:pt x="0" y="1052696"/>
                  </a:lnTo>
                  <a:lnTo>
                    <a:pt x="2155462" y="1052696"/>
                  </a:lnTo>
                  <a:lnTo>
                    <a:pt x="198276" y="0"/>
                  </a:lnTo>
                  <a:lnTo>
                    <a:pt x="2813090" y="1052696"/>
                  </a:lnTo>
                  <a:lnTo>
                    <a:pt x="4968552" y="1052696"/>
                  </a:lnTo>
                  <a:lnTo>
                    <a:pt x="4968552" y="299691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8738559" y="1105853"/>
              <a:ext cx="4236236" cy="1431667"/>
            </a:xfrm>
            <a:prstGeom prst="rect">
              <a:avLst/>
            </a:prstGeom>
            <a:noFill/>
          </p:spPr>
          <p:txBody>
            <a:bodyPr wrap="square" rtlCol="0">
              <a:normAutofit fontScale="92500" lnSpcReduction="10000"/>
            </a:bodyPr>
            <a:lstStyle/>
            <a:p>
              <a:r>
                <a:rPr lang="en-GB" sz="3200" b="1" dirty="0">
                  <a:solidFill>
                    <a:srgbClr val="113F5E"/>
                  </a:solidFill>
                </a:rPr>
                <a:t>GRAPHIC DESIGN</a:t>
              </a:r>
            </a:p>
            <a:p>
              <a:r>
                <a:rPr lang="en-GB" sz="2400" dirty="0">
                  <a:solidFill>
                    <a:srgbClr val="113F5E"/>
                  </a:solidFill>
                </a:rPr>
                <a:t>A wonderful serenity has taken possession of my entire soul, like</a:t>
              </a:r>
            </a:p>
          </p:txBody>
        </p:sp>
      </p:grpSp>
      <p:sp>
        <p:nvSpPr>
          <p:cNvPr id="22" name="Slide Number Placeholder 21"/>
          <p:cNvSpPr>
            <a:spLocks noGrp="1"/>
          </p:cNvSpPr>
          <p:nvPr>
            <p:ph type="sldNum" sz="quarter" idx="11"/>
          </p:nvPr>
        </p:nvSpPr>
        <p:spPr/>
        <p:txBody>
          <a:bodyPr/>
          <a:lstStyle/>
          <a:p>
            <a:fld id="{8C48FCF8-25E9-4F94-BC2B-FA1B572C1FF3}" type="slidenum">
              <a:rPr lang="en-US" smtClean="0"/>
              <a:pPr/>
              <a:t>22</a:t>
            </a:fld>
            <a:endParaRPr lang="en-US" dirty="0"/>
          </a:p>
        </p:txBody>
      </p:sp>
    </p:spTree>
    <p:extLst>
      <p:ext uri="{BB962C8B-B14F-4D97-AF65-F5344CB8AC3E}">
        <p14:creationId xmlns:p14="http://schemas.microsoft.com/office/powerpoint/2010/main" val="7287925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2" name="Chart 61"/>
          <p:cNvGraphicFramePr/>
          <p:nvPr>
            <p:extLst/>
          </p:nvPr>
        </p:nvGraphicFramePr>
        <p:xfrm>
          <a:off x="1111097" y="5273823"/>
          <a:ext cx="21997449" cy="7272809"/>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0"/>
          </p:nvPr>
        </p:nvSpPr>
        <p:spPr>
          <a:xfrm>
            <a:off x="880349" y="1106775"/>
            <a:ext cx="10738227" cy="1656181"/>
          </a:xfrm>
        </p:spPr>
        <p:txBody>
          <a:bodyPr/>
          <a:lstStyle/>
          <a:p>
            <a:r>
              <a:rPr lang="en-GB" dirty="0">
                <a:solidFill>
                  <a:schemeClr val="tx1"/>
                </a:solidFill>
              </a:rPr>
              <a:t>COMPANY </a:t>
            </a:r>
            <a:r>
              <a:rPr lang="en-GB"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OVERVIEW</a:t>
            </a:r>
            <a:endParaRPr lang="en-GB" dirty="0">
              <a:solidFill>
                <a:schemeClr val="tx1"/>
              </a:solidFill>
            </a:endParaRPr>
          </a:p>
        </p:txBody>
      </p:sp>
      <p:sp>
        <p:nvSpPr>
          <p:cNvPr id="3" name="Text Placeholder 2"/>
          <p:cNvSpPr>
            <a:spLocks noGrp="1"/>
          </p:cNvSpPr>
          <p:nvPr>
            <p:ph type="body" sz="quarter" idx="11"/>
          </p:nvPr>
        </p:nvSpPr>
        <p:spPr>
          <a:xfrm>
            <a:off x="3227771" y="4268354"/>
            <a:ext cx="8545835" cy="2136305"/>
          </a:xfrm>
        </p:spPr>
        <p:txBody>
          <a:bodyPr>
            <a:normAutofit/>
          </a:bodyPr>
          <a:lstStyle/>
          <a:p>
            <a:r>
              <a:rPr lang="en-GB" sz="2400" dirty="0">
                <a:solidFill>
                  <a:schemeClr val="bg1">
                    <a:lumMod val="50000"/>
                  </a:schemeClr>
                </a:solidFill>
              </a:rPr>
              <a:t>or randomised words which don't look even slightly believable. If you are going to use a passage of Lorem Ipsum</a:t>
            </a:r>
          </a:p>
        </p:txBody>
      </p:sp>
      <p:grpSp>
        <p:nvGrpSpPr>
          <p:cNvPr id="4" name="Group 3"/>
          <p:cNvGrpSpPr/>
          <p:nvPr/>
        </p:nvGrpSpPr>
        <p:grpSpPr>
          <a:xfrm>
            <a:off x="1280388" y="4411628"/>
            <a:ext cx="1187357" cy="6398820"/>
            <a:chOff x="563974" y="1443262"/>
            <a:chExt cx="445375" cy="2400183"/>
          </a:xfrm>
        </p:grpSpPr>
        <p:grpSp>
          <p:nvGrpSpPr>
            <p:cNvPr id="66" name="Group 65"/>
            <p:cNvGrpSpPr/>
            <p:nvPr/>
          </p:nvGrpSpPr>
          <p:grpSpPr>
            <a:xfrm flipV="1">
              <a:off x="738116" y="2022058"/>
              <a:ext cx="97093" cy="1821387"/>
              <a:chOff x="7642357" y="2752214"/>
              <a:chExt cx="129457" cy="2428516"/>
            </a:xfrm>
          </p:grpSpPr>
          <p:cxnSp>
            <p:nvCxnSpPr>
              <p:cNvPr id="42" name="Straight Connector 41"/>
              <p:cNvCxnSpPr/>
              <p:nvPr/>
            </p:nvCxnSpPr>
            <p:spPr>
              <a:xfrm flipV="1">
                <a:off x="7707086" y="2902857"/>
                <a:ext cx="0" cy="227787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5" name="Oval 64"/>
              <p:cNvSpPr/>
              <p:nvPr/>
            </p:nvSpPr>
            <p:spPr>
              <a:xfrm>
                <a:off x="7642357" y="2752214"/>
                <a:ext cx="129457" cy="129457"/>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7" dirty="0"/>
              </a:p>
            </p:txBody>
          </p:sp>
        </p:grpSp>
        <p:sp>
          <p:nvSpPr>
            <p:cNvPr id="29" name="Oval 28"/>
            <p:cNvSpPr/>
            <p:nvPr/>
          </p:nvSpPr>
          <p:spPr>
            <a:xfrm>
              <a:off x="563974" y="1443262"/>
              <a:ext cx="445375" cy="4453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sp>
          <p:nvSpPr>
            <p:cNvPr id="30" name="Freeform 115"/>
            <p:cNvSpPr>
              <a:spLocks noChangeArrowheads="1"/>
            </p:cNvSpPr>
            <p:nvPr/>
          </p:nvSpPr>
          <p:spPr bwMode="auto">
            <a:xfrm>
              <a:off x="675503" y="1563755"/>
              <a:ext cx="222316" cy="204388"/>
            </a:xfrm>
            <a:custGeom>
              <a:avLst/>
              <a:gdLst>
                <a:gd name="T0" fmla="*/ 600 w 601"/>
                <a:gd name="T1" fmla="*/ 226 h 552"/>
                <a:gd name="T2" fmla="*/ 600 w 601"/>
                <a:gd name="T3" fmla="*/ 226 h 552"/>
                <a:gd name="T4" fmla="*/ 522 w 601"/>
                <a:gd name="T5" fmla="*/ 304 h 552"/>
                <a:gd name="T6" fmla="*/ 452 w 601"/>
                <a:gd name="T7" fmla="*/ 226 h 552"/>
                <a:gd name="T8" fmla="*/ 452 w 601"/>
                <a:gd name="T9" fmla="*/ 226 h 552"/>
                <a:gd name="T10" fmla="*/ 452 w 601"/>
                <a:gd name="T11" fmla="*/ 226 h 552"/>
                <a:gd name="T12" fmla="*/ 452 w 601"/>
                <a:gd name="T13" fmla="*/ 226 h 552"/>
                <a:gd name="T14" fmla="*/ 374 w 601"/>
                <a:gd name="T15" fmla="*/ 304 h 552"/>
                <a:gd name="T16" fmla="*/ 296 w 601"/>
                <a:gd name="T17" fmla="*/ 226 h 552"/>
                <a:gd name="T18" fmla="*/ 296 w 601"/>
                <a:gd name="T19" fmla="*/ 226 h 552"/>
                <a:gd name="T20" fmla="*/ 296 w 601"/>
                <a:gd name="T21" fmla="*/ 226 h 552"/>
                <a:gd name="T22" fmla="*/ 296 w 601"/>
                <a:gd name="T23" fmla="*/ 226 h 552"/>
                <a:gd name="T24" fmla="*/ 296 w 601"/>
                <a:gd name="T25" fmla="*/ 226 h 552"/>
                <a:gd name="T26" fmla="*/ 226 w 601"/>
                <a:gd name="T27" fmla="*/ 304 h 552"/>
                <a:gd name="T28" fmla="*/ 148 w 601"/>
                <a:gd name="T29" fmla="*/ 226 h 552"/>
                <a:gd name="T30" fmla="*/ 148 w 601"/>
                <a:gd name="T31" fmla="*/ 226 h 552"/>
                <a:gd name="T32" fmla="*/ 148 w 601"/>
                <a:gd name="T33" fmla="*/ 226 h 552"/>
                <a:gd name="T34" fmla="*/ 148 w 601"/>
                <a:gd name="T35" fmla="*/ 226 h 552"/>
                <a:gd name="T36" fmla="*/ 148 w 601"/>
                <a:gd name="T37" fmla="*/ 226 h 552"/>
                <a:gd name="T38" fmla="*/ 70 w 601"/>
                <a:gd name="T39" fmla="*/ 304 h 552"/>
                <a:gd name="T40" fmla="*/ 0 w 601"/>
                <a:gd name="T41" fmla="*/ 226 h 552"/>
                <a:gd name="T42" fmla="*/ 0 w 601"/>
                <a:gd name="T43" fmla="*/ 226 h 552"/>
                <a:gd name="T44" fmla="*/ 0 w 601"/>
                <a:gd name="T45" fmla="*/ 226 h 552"/>
                <a:gd name="T46" fmla="*/ 0 w 601"/>
                <a:gd name="T47" fmla="*/ 226 h 552"/>
                <a:gd name="T48" fmla="*/ 49 w 601"/>
                <a:gd name="T49" fmla="*/ 84 h 552"/>
                <a:gd name="T50" fmla="*/ 551 w 601"/>
                <a:gd name="T51" fmla="*/ 84 h 552"/>
                <a:gd name="T52" fmla="*/ 600 w 601"/>
                <a:gd name="T53" fmla="*/ 226 h 552"/>
                <a:gd name="T54" fmla="*/ 508 w 601"/>
                <a:gd name="T55" fmla="*/ 56 h 552"/>
                <a:gd name="T56" fmla="*/ 508 w 601"/>
                <a:gd name="T57" fmla="*/ 56 h 552"/>
                <a:gd name="T58" fmla="*/ 91 w 601"/>
                <a:gd name="T59" fmla="*/ 56 h 552"/>
                <a:gd name="T60" fmla="*/ 63 w 601"/>
                <a:gd name="T61" fmla="*/ 28 h 552"/>
                <a:gd name="T62" fmla="*/ 91 w 601"/>
                <a:gd name="T63" fmla="*/ 0 h 552"/>
                <a:gd name="T64" fmla="*/ 508 w 601"/>
                <a:gd name="T65" fmla="*/ 0 h 552"/>
                <a:gd name="T66" fmla="*/ 537 w 601"/>
                <a:gd name="T67" fmla="*/ 28 h 552"/>
                <a:gd name="T68" fmla="*/ 508 w 601"/>
                <a:gd name="T69" fmla="*/ 56 h 552"/>
                <a:gd name="T70" fmla="*/ 84 w 601"/>
                <a:gd name="T71" fmla="*/ 332 h 552"/>
                <a:gd name="T72" fmla="*/ 84 w 601"/>
                <a:gd name="T73" fmla="*/ 332 h 552"/>
                <a:gd name="T74" fmla="*/ 84 w 601"/>
                <a:gd name="T75" fmla="*/ 332 h 552"/>
                <a:gd name="T76" fmla="*/ 91 w 601"/>
                <a:gd name="T77" fmla="*/ 332 h 552"/>
                <a:gd name="T78" fmla="*/ 91 w 601"/>
                <a:gd name="T79" fmla="*/ 332 h 552"/>
                <a:gd name="T80" fmla="*/ 98 w 601"/>
                <a:gd name="T81" fmla="*/ 332 h 552"/>
                <a:gd name="T82" fmla="*/ 113 w 601"/>
                <a:gd name="T83" fmla="*/ 325 h 552"/>
                <a:gd name="T84" fmla="*/ 113 w 601"/>
                <a:gd name="T85" fmla="*/ 325 h 552"/>
                <a:gd name="T86" fmla="*/ 113 w 601"/>
                <a:gd name="T87" fmla="*/ 325 h 552"/>
                <a:gd name="T88" fmla="*/ 113 w 601"/>
                <a:gd name="T89" fmla="*/ 466 h 552"/>
                <a:gd name="T90" fmla="*/ 487 w 601"/>
                <a:gd name="T91" fmla="*/ 466 h 552"/>
                <a:gd name="T92" fmla="*/ 487 w 601"/>
                <a:gd name="T93" fmla="*/ 325 h 552"/>
                <a:gd name="T94" fmla="*/ 487 w 601"/>
                <a:gd name="T95" fmla="*/ 325 h 552"/>
                <a:gd name="T96" fmla="*/ 487 w 601"/>
                <a:gd name="T97" fmla="*/ 325 h 552"/>
                <a:gd name="T98" fmla="*/ 501 w 601"/>
                <a:gd name="T99" fmla="*/ 332 h 552"/>
                <a:gd name="T100" fmla="*/ 508 w 601"/>
                <a:gd name="T101" fmla="*/ 332 h 552"/>
                <a:gd name="T102" fmla="*/ 508 w 601"/>
                <a:gd name="T103" fmla="*/ 332 h 552"/>
                <a:gd name="T104" fmla="*/ 515 w 601"/>
                <a:gd name="T105" fmla="*/ 332 h 552"/>
                <a:gd name="T106" fmla="*/ 515 w 601"/>
                <a:gd name="T107" fmla="*/ 332 h 552"/>
                <a:gd name="T108" fmla="*/ 522 w 601"/>
                <a:gd name="T109" fmla="*/ 332 h 552"/>
                <a:gd name="T110" fmla="*/ 544 w 601"/>
                <a:gd name="T111" fmla="*/ 332 h 552"/>
                <a:gd name="T112" fmla="*/ 544 w 601"/>
                <a:gd name="T113" fmla="*/ 523 h 552"/>
                <a:gd name="T114" fmla="*/ 515 w 601"/>
                <a:gd name="T115" fmla="*/ 551 h 552"/>
                <a:gd name="T116" fmla="*/ 84 w 601"/>
                <a:gd name="T117" fmla="*/ 551 h 552"/>
                <a:gd name="T118" fmla="*/ 56 w 601"/>
                <a:gd name="T119" fmla="*/ 523 h 552"/>
                <a:gd name="T120" fmla="*/ 56 w 601"/>
                <a:gd name="T121" fmla="*/ 332 h 552"/>
                <a:gd name="T122" fmla="*/ 70 w 601"/>
                <a:gd name="T123" fmla="*/ 332 h 552"/>
                <a:gd name="T124" fmla="*/ 84 w 601"/>
                <a:gd name="T125" fmla="*/ 332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1" h="552">
                  <a:moveTo>
                    <a:pt x="600" y="226"/>
                  </a:moveTo>
                  <a:lnTo>
                    <a:pt x="600" y="226"/>
                  </a:lnTo>
                  <a:cubicBezTo>
                    <a:pt x="600" y="268"/>
                    <a:pt x="565" y="304"/>
                    <a:pt x="522" y="304"/>
                  </a:cubicBezTo>
                  <a:cubicBezTo>
                    <a:pt x="480" y="304"/>
                    <a:pt x="452" y="268"/>
                    <a:pt x="452" y="226"/>
                  </a:cubicBezTo>
                  <a:lnTo>
                    <a:pt x="452" y="226"/>
                  </a:lnTo>
                  <a:lnTo>
                    <a:pt x="452" y="226"/>
                  </a:lnTo>
                  <a:lnTo>
                    <a:pt x="452" y="226"/>
                  </a:lnTo>
                  <a:cubicBezTo>
                    <a:pt x="452" y="268"/>
                    <a:pt x="417" y="304"/>
                    <a:pt x="374" y="304"/>
                  </a:cubicBezTo>
                  <a:cubicBezTo>
                    <a:pt x="332" y="304"/>
                    <a:pt x="296" y="268"/>
                    <a:pt x="296" y="226"/>
                  </a:cubicBezTo>
                  <a:lnTo>
                    <a:pt x="296" y="226"/>
                  </a:lnTo>
                  <a:lnTo>
                    <a:pt x="296" y="226"/>
                  </a:lnTo>
                  <a:lnTo>
                    <a:pt x="296" y="226"/>
                  </a:lnTo>
                  <a:lnTo>
                    <a:pt x="296" y="226"/>
                  </a:lnTo>
                  <a:cubicBezTo>
                    <a:pt x="296" y="268"/>
                    <a:pt x="268" y="304"/>
                    <a:pt x="226" y="304"/>
                  </a:cubicBezTo>
                  <a:cubicBezTo>
                    <a:pt x="183" y="304"/>
                    <a:pt x="148" y="268"/>
                    <a:pt x="148" y="226"/>
                  </a:cubicBezTo>
                  <a:lnTo>
                    <a:pt x="148" y="226"/>
                  </a:lnTo>
                  <a:lnTo>
                    <a:pt x="148" y="226"/>
                  </a:lnTo>
                  <a:lnTo>
                    <a:pt x="148" y="226"/>
                  </a:lnTo>
                  <a:lnTo>
                    <a:pt x="148" y="226"/>
                  </a:lnTo>
                  <a:cubicBezTo>
                    <a:pt x="148" y="268"/>
                    <a:pt x="113" y="304"/>
                    <a:pt x="70" y="304"/>
                  </a:cubicBezTo>
                  <a:cubicBezTo>
                    <a:pt x="28" y="304"/>
                    <a:pt x="0" y="268"/>
                    <a:pt x="0" y="226"/>
                  </a:cubicBezTo>
                  <a:lnTo>
                    <a:pt x="0" y="226"/>
                  </a:lnTo>
                  <a:lnTo>
                    <a:pt x="0" y="226"/>
                  </a:lnTo>
                  <a:lnTo>
                    <a:pt x="0" y="226"/>
                  </a:ln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lnTo>
                    <a:pt x="84" y="332"/>
                  </a:lnTo>
                  <a:cubicBezTo>
                    <a:pt x="84" y="332"/>
                    <a:pt x="84" y="332"/>
                    <a:pt x="91" y="332"/>
                  </a:cubicBezTo>
                  <a:lnTo>
                    <a:pt x="91" y="332"/>
                  </a:lnTo>
                  <a:cubicBezTo>
                    <a:pt x="91" y="332"/>
                    <a:pt x="91" y="332"/>
                    <a:pt x="98" y="332"/>
                  </a:cubicBezTo>
                  <a:cubicBezTo>
                    <a:pt x="98" y="325"/>
                    <a:pt x="106" y="325"/>
                    <a:pt x="113" y="325"/>
                  </a:cubicBezTo>
                  <a:lnTo>
                    <a:pt x="113" y="325"/>
                  </a:lnTo>
                  <a:lnTo>
                    <a:pt x="113" y="325"/>
                  </a:lnTo>
                  <a:cubicBezTo>
                    <a:pt x="113" y="466"/>
                    <a:pt x="113" y="466"/>
                    <a:pt x="113" y="466"/>
                  </a:cubicBezTo>
                  <a:cubicBezTo>
                    <a:pt x="487" y="466"/>
                    <a:pt x="487" y="466"/>
                    <a:pt x="487" y="466"/>
                  </a:cubicBezTo>
                  <a:cubicBezTo>
                    <a:pt x="487" y="325"/>
                    <a:pt x="487" y="325"/>
                    <a:pt x="487" y="325"/>
                  </a:cubicBezTo>
                  <a:lnTo>
                    <a:pt x="487" y="325"/>
                  </a:lnTo>
                  <a:lnTo>
                    <a:pt x="487" y="325"/>
                  </a:lnTo>
                  <a:cubicBezTo>
                    <a:pt x="494" y="325"/>
                    <a:pt x="494" y="325"/>
                    <a:pt x="501" y="332"/>
                  </a:cubicBezTo>
                  <a:cubicBezTo>
                    <a:pt x="501" y="332"/>
                    <a:pt x="501" y="332"/>
                    <a:pt x="508" y="332"/>
                  </a:cubicBezTo>
                  <a:lnTo>
                    <a:pt x="508" y="332"/>
                  </a:lnTo>
                  <a:lnTo>
                    <a:pt x="515" y="332"/>
                  </a:ln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grpSp>
      <p:grpSp>
        <p:nvGrpSpPr>
          <p:cNvPr id="5" name="Group 4"/>
          <p:cNvGrpSpPr/>
          <p:nvPr/>
        </p:nvGrpSpPr>
        <p:grpSpPr>
          <a:xfrm>
            <a:off x="12657652" y="5042526"/>
            <a:ext cx="1187357" cy="4043064"/>
            <a:chOff x="4767747" y="1755135"/>
            <a:chExt cx="445375" cy="1516544"/>
          </a:xfrm>
        </p:grpSpPr>
        <p:grpSp>
          <p:nvGrpSpPr>
            <p:cNvPr id="67" name="Group 66"/>
            <p:cNvGrpSpPr/>
            <p:nvPr/>
          </p:nvGrpSpPr>
          <p:grpSpPr>
            <a:xfrm flipV="1">
              <a:off x="4941889" y="2266068"/>
              <a:ext cx="97093" cy="1005611"/>
              <a:chOff x="7642357" y="2752214"/>
              <a:chExt cx="129457" cy="1340815"/>
            </a:xfrm>
          </p:grpSpPr>
          <p:cxnSp>
            <p:nvCxnSpPr>
              <p:cNvPr id="68" name="Straight Connector 67"/>
              <p:cNvCxnSpPr/>
              <p:nvPr/>
            </p:nvCxnSpPr>
            <p:spPr>
              <a:xfrm flipV="1">
                <a:off x="7707086" y="2902857"/>
                <a:ext cx="0" cy="1190172"/>
              </a:xfrm>
              <a:prstGeom prst="line">
                <a:avLst/>
              </a:prstGeom>
              <a:l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9" name="Oval 68"/>
              <p:cNvSpPr/>
              <p:nvPr/>
            </p:nvSpPr>
            <p:spPr>
              <a:xfrm>
                <a:off x="7642357" y="2752214"/>
                <a:ext cx="129457" cy="129457"/>
              </a:xfrm>
              <a:prstGeom prst="ellipse">
                <a:avLst/>
              </a:prstGeom>
              <a:no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7" dirty="0"/>
              </a:p>
            </p:txBody>
          </p:sp>
        </p:grpSp>
        <p:sp>
          <p:nvSpPr>
            <p:cNvPr id="32" name="Oval 31"/>
            <p:cNvSpPr/>
            <p:nvPr/>
          </p:nvSpPr>
          <p:spPr>
            <a:xfrm>
              <a:off x="4767747" y="1755135"/>
              <a:ext cx="445375" cy="4453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sp>
          <p:nvSpPr>
            <p:cNvPr id="33" name="Freeform 96"/>
            <p:cNvSpPr>
              <a:spLocks noChangeArrowheads="1"/>
            </p:cNvSpPr>
            <p:nvPr/>
          </p:nvSpPr>
          <p:spPr bwMode="auto">
            <a:xfrm>
              <a:off x="4866479" y="1858361"/>
              <a:ext cx="247909" cy="238923"/>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sz="4799" dirty="0"/>
            </a:p>
          </p:txBody>
        </p:sp>
      </p:grpSp>
      <p:sp>
        <p:nvSpPr>
          <p:cNvPr id="34" name="Text Placeholder 2"/>
          <p:cNvSpPr txBox="1">
            <a:spLocks/>
          </p:cNvSpPr>
          <p:nvPr/>
        </p:nvSpPr>
        <p:spPr>
          <a:xfrm>
            <a:off x="13804234" y="4206452"/>
            <a:ext cx="8545835" cy="2136305"/>
          </a:xfrm>
          <a:prstGeom prst="rect">
            <a:avLst/>
          </a:prstGeom>
        </p:spPr>
        <p:txBody>
          <a:bodyPr vert="horz" lIns="91440" tIns="45720" rIns="91440" bIns="45720" rtlCol="0">
            <a:normAutofit/>
          </a:bodyPr>
          <a:lstStyle>
            <a:lvl1pPr indent="0" defTabSz="1828343">
              <a:lnSpc>
                <a:spcPct val="90000"/>
              </a:lnSpc>
              <a:spcBef>
                <a:spcPts val="2000"/>
              </a:spcBef>
              <a:buFont typeface="Arial" panose="020B0604020202020204" pitchFamily="34" charset="0"/>
              <a:buNone/>
              <a:defRPr sz="2400">
                <a:solidFill>
                  <a:schemeClr val="bg1">
                    <a:lumMod val="50000"/>
                  </a:schemeClr>
                </a:solidFill>
              </a:defRPr>
            </a:lvl1pPr>
            <a:lvl2pPr marL="1371257" indent="-457086" defTabSz="1828343">
              <a:lnSpc>
                <a:spcPct val="90000"/>
              </a:lnSpc>
              <a:spcBef>
                <a:spcPts val="1000"/>
              </a:spcBef>
              <a:buFont typeface="Arial" panose="020B0604020202020204" pitchFamily="34" charset="0"/>
              <a:buChar char="•"/>
              <a:defRPr sz="2400"/>
            </a:lvl2pPr>
            <a:lvl3pPr marL="2285429" indent="-457086" defTabSz="1828343">
              <a:lnSpc>
                <a:spcPct val="90000"/>
              </a:lnSpc>
              <a:spcBef>
                <a:spcPts val="1000"/>
              </a:spcBef>
              <a:buFont typeface="Arial" panose="020B0604020202020204" pitchFamily="34" charset="0"/>
              <a:buChar char="•"/>
              <a:defRPr sz="2100"/>
            </a:lvl3pPr>
            <a:lvl4pPr marL="3199600" indent="-457086" defTabSz="1828343">
              <a:lnSpc>
                <a:spcPct val="90000"/>
              </a:lnSpc>
              <a:spcBef>
                <a:spcPts val="1000"/>
              </a:spcBef>
              <a:buFont typeface="Arial" panose="020B0604020202020204" pitchFamily="34" charset="0"/>
              <a:buChar char="•"/>
              <a:defRPr sz="3599"/>
            </a:lvl4pPr>
            <a:lvl5pPr marL="4113771" marR="0" indent="-457086" defTabSz="1828343" fontAlgn="auto">
              <a:lnSpc>
                <a:spcPct val="90000"/>
              </a:lnSpc>
              <a:spcBef>
                <a:spcPts val="1000"/>
              </a:spcBef>
              <a:spcAft>
                <a:spcPts val="0"/>
              </a:spcAft>
              <a:buClrTx/>
              <a:buSzTx/>
              <a:buFont typeface="Arial" panose="020B0604020202020204" pitchFamily="34" charset="0"/>
              <a:buChar char="•"/>
              <a:tabLst/>
              <a:defRPr sz="3599"/>
            </a:lvl5pPr>
            <a:lvl6pPr marL="5027943" indent="-457086" defTabSz="1828343">
              <a:lnSpc>
                <a:spcPct val="90000"/>
              </a:lnSpc>
              <a:spcBef>
                <a:spcPts val="1000"/>
              </a:spcBef>
              <a:buFont typeface="Arial" panose="020B0604020202020204" pitchFamily="34" charset="0"/>
              <a:buChar char="•"/>
              <a:defRPr sz="3599"/>
            </a:lvl6pPr>
            <a:lvl7pPr marL="5942114" indent="-457086" defTabSz="1828343">
              <a:lnSpc>
                <a:spcPct val="90000"/>
              </a:lnSpc>
              <a:spcBef>
                <a:spcPts val="1000"/>
              </a:spcBef>
              <a:buFont typeface="Arial" panose="020B0604020202020204" pitchFamily="34" charset="0"/>
              <a:buChar char="•"/>
              <a:defRPr sz="3599"/>
            </a:lvl7pPr>
            <a:lvl8pPr marL="6856286" indent="-457086" defTabSz="1828343">
              <a:lnSpc>
                <a:spcPct val="90000"/>
              </a:lnSpc>
              <a:spcBef>
                <a:spcPts val="1000"/>
              </a:spcBef>
              <a:buFont typeface="Arial" panose="020B0604020202020204" pitchFamily="34" charset="0"/>
              <a:buChar char="•"/>
              <a:defRPr sz="3599"/>
            </a:lvl8pPr>
            <a:lvl9pPr marL="7770457" indent="-457086" defTabSz="1828343">
              <a:lnSpc>
                <a:spcPct val="90000"/>
              </a:lnSpc>
              <a:spcBef>
                <a:spcPts val="1000"/>
              </a:spcBef>
              <a:buFont typeface="Arial" panose="020B0604020202020204" pitchFamily="34" charset="0"/>
              <a:buChar char="•"/>
              <a:defRPr sz="3599"/>
            </a:lvl9pPr>
          </a:lstStyle>
          <a:p>
            <a:r>
              <a:rPr lang="en-GB" dirty="0"/>
              <a:t>or randomised words which don't look even slightly believable. If you are going to use a passage of Lorem Ipsum</a:t>
            </a:r>
          </a:p>
        </p:txBody>
      </p:sp>
      <p:sp>
        <p:nvSpPr>
          <p:cNvPr id="36" name="Text Placeholder 3"/>
          <p:cNvSpPr txBox="1">
            <a:spLocks/>
          </p:cNvSpPr>
          <p:nvPr/>
        </p:nvSpPr>
        <p:spPr>
          <a:xfrm>
            <a:off x="13898038" y="955913"/>
            <a:ext cx="4179114" cy="1969322"/>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defRPr/>
            </a:pPr>
            <a:r>
              <a:rPr lang="en-GB" sz="12797" dirty="0">
                <a:solidFill>
                  <a:schemeClr val="bg2">
                    <a:lumMod val="2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2017</a:t>
            </a:r>
            <a:endParaRPr lang="en-GB" sz="4266" dirty="0">
              <a:solidFill>
                <a:schemeClr val="bg2">
                  <a:lumMod val="2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7" name="Text Placeholder 3"/>
          <p:cNvSpPr txBox="1">
            <a:spLocks/>
          </p:cNvSpPr>
          <p:nvPr/>
        </p:nvSpPr>
        <p:spPr>
          <a:xfrm>
            <a:off x="18077154" y="1120016"/>
            <a:ext cx="4355108" cy="1641090"/>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defRPr/>
            </a:pPr>
            <a:r>
              <a:rPr lang="en-GB" sz="5332" dirty="0">
                <a:solidFill>
                  <a:schemeClr val="bg2">
                    <a:lumMod val="2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Pitch Deck</a:t>
            </a:r>
          </a:p>
          <a:p>
            <a:pPr marL="0" indent="0">
              <a:lnSpc>
                <a:spcPct val="100000"/>
              </a:lnSpc>
              <a:spcBef>
                <a:spcPts val="0"/>
              </a:spcBef>
              <a:buNone/>
              <a:defRPr/>
            </a:pPr>
            <a:r>
              <a:rPr lang="en-GB" sz="5332" dirty="0">
                <a:solidFill>
                  <a:schemeClr val="bg2">
                    <a:lumMod val="25000"/>
                  </a:schemeClr>
                </a:solidFill>
                <a:latin typeface="Open Sans Light" panose="020B0306030504020204" pitchFamily="34" charset="0"/>
                <a:ea typeface="Open Sans Light" panose="020B0306030504020204" pitchFamily="34" charset="0"/>
                <a:cs typeface="Open Sans Light" panose="020B0306030504020204" pitchFamily="34" charset="0"/>
              </a:rPr>
              <a:t>Presentation</a:t>
            </a:r>
          </a:p>
        </p:txBody>
      </p:sp>
      <p:sp>
        <p:nvSpPr>
          <p:cNvPr id="22" name="Subtitle 2"/>
          <p:cNvSpPr txBox="1">
            <a:spLocks/>
          </p:cNvSpPr>
          <p:nvPr/>
        </p:nvSpPr>
        <p:spPr>
          <a:xfrm>
            <a:off x="880347" y="1745726"/>
            <a:ext cx="5829934" cy="751554"/>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mn-lt"/>
                <a:cs typeface="Lato Light"/>
              </a:rPr>
              <a:t>Your great subtitle in this line</a:t>
            </a:r>
          </a:p>
        </p:txBody>
      </p:sp>
      <p:sp>
        <p:nvSpPr>
          <p:cNvPr id="10" name="Slide Number Placeholder 9"/>
          <p:cNvSpPr>
            <a:spLocks noGrp="1"/>
          </p:cNvSpPr>
          <p:nvPr>
            <p:ph type="sldNum" sz="quarter" idx="13"/>
          </p:nvPr>
        </p:nvSpPr>
        <p:spPr/>
        <p:txBody>
          <a:bodyPr/>
          <a:lstStyle/>
          <a:p>
            <a:fld id="{8C48FCF8-25E9-4F94-BC2B-FA1B572C1FF3}" type="slidenum">
              <a:rPr lang="en-US" smtClean="0"/>
              <a:pPr/>
              <a:t>23</a:t>
            </a:fld>
            <a:endParaRPr lang="en-US" dirty="0"/>
          </a:p>
        </p:txBody>
      </p:sp>
    </p:spTree>
    <p:extLst>
      <p:ext uri="{BB962C8B-B14F-4D97-AF65-F5344CB8AC3E}">
        <p14:creationId xmlns:p14="http://schemas.microsoft.com/office/powerpoint/2010/main" val="30430573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Rounded Rectangle 221"/>
          <p:cNvSpPr/>
          <p:nvPr/>
        </p:nvSpPr>
        <p:spPr>
          <a:xfrm>
            <a:off x="1828242" y="6999993"/>
            <a:ext cx="2477058" cy="606736"/>
          </a:xfrm>
          <a:prstGeom prst="roundRect">
            <a:avLst>
              <a:gd name="adj" fmla="val 5678"/>
            </a:avLst>
          </a:prstGeom>
          <a:solidFill>
            <a:schemeClr val="accent3"/>
          </a:solidFill>
          <a:ln>
            <a:noFill/>
          </a:ln>
          <a:effectLst>
            <a:outerShdw blurRad="25400" dist="12700" dir="2700000" algn="tl" rotWithShape="0">
              <a:prstClr val="black">
                <a:alpha val="6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Web Design</a:t>
            </a:r>
          </a:p>
        </p:txBody>
      </p:sp>
      <p:sp>
        <p:nvSpPr>
          <p:cNvPr id="223" name="Subtitle 2"/>
          <p:cNvSpPr txBox="1">
            <a:spLocks/>
          </p:cNvSpPr>
          <p:nvPr/>
        </p:nvSpPr>
        <p:spPr>
          <a:xfrm>
            <a:off x="1567177" y="7576054"/>
            <a:ext cx="4046223"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cs typeface="Hacen Tunisia" panose="02000000000000000000" pitchFamily="2" charset="-78"/>
              </a:rPr>
              <a:t>Lorem ipsum dolor sit amet, consectetur adipiscing elit. Integer pulvinar</a:t>
            </a:r>
          </a:p>
        </p:txBody>
      </p:sp>
      <p:sp>
        <p:nvSpPr>
          <p:cNvPr id="225" name="Rounded Rectangle 224"/>
          <p:cNvSpPr/>
          <p:nvPr/>
        </p:nvSpPr>
        <p:spPr>
          <a:xfrm>
            <a:off x="9039502" y="9523379"/>
            <a:ext cx="2639558" cy="606736"/>
          </a:xfrm>
          <a:prstGeom prst="roundRect">
            <a:avLst>
              <a:gd name="adj" fmla="val 4108"/>
            </a:avLst>
          </a:prstGeom>
          <a:solidFill>
            <a:schemeClr val="accent4"/>
          </a:solidFill>
          <a:ln>
            <a:noFill/>
          </a:ln>
          <a:effectLst>
            <a:outerShdw blurRad="25400" dist="12700" dir="2700000" algn="tl" rotWithShape="0">
              <a:prstClr val="black">
                <a:alpha val="6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Multimedia</a:t>
            </a:r>
          </a:p>
        </p:txBody>
      </p:sp>
      <p:sp>
        <p:nvSpPr>
          <p:cNvPr id="226" name="Subtitle 2"/>
          <p:cNvSpPr txBox="1">
            <a:spLocks/>
          </p:cNvSpPr>
          <p:nvPr/>
        </p:nvSpPr>
        <p:spPr>
          <a:xfrm>
            <a:off x="8783714" y="10091425"/>
            <a:ext cx="4222150" cy="1503676"/>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cs typeface="Hacen Tunisia" panose="02000000000000000000" pitchFamily="2" charset="-78"/>
              </a:rPr>
              <a:t>Lorem ipsum dolor sit amet, consectetur adipiscing elit. Integer</a:t>
            </a:r>
          </a:p>
        </p:txBody>
      </p:sp>
      <p:sp>
        <p:nvSpPr>
          <p:cNvPr id="227" name="Rounded Rectangle 226"/>
          <p:cNvSpPr/>
          <p:nvPr/>
        </p:nvSpPr>
        <p:spPr>
          <a:xfrm>
            <a:off x="19052451" y="8836769"/>
            <a:ext cx="2561362" cy="606736"/>
          </a:xfrm>
          <a:prstGeom prst="roundRect">
            <a:avLst>
              <a:gd name="adj" fmla="val 4108"/>
            </a:avLst>
          </a:prstGeom>
          <a:solidFill>
            <a:schemeClr val="accent6"/>
          </a:solidFill>
          <a:ln>
            <a:noFill/>
          </a:ln>
          <a:effectLst>
            <a:outerShdw blurRad="25400" dist="12700" dir="2700000" algn="tl" rotWithShape="0">
              <a:prstClr val="black">
                <a:alpha val="6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Investments</a:t>
            </a:r>
          </a:p>
        </p:txBody>
      </p:sp>
      <p:sp>
        <p:nvSpPr>
          <p:cNvPr id="228" name="Subtitle 2"/>
          <p:cNvSpPr txBox="1">
            <a:spLocks/>
          </p:cNvSpPr>
          <p:nvPr/>
        </p:nvSpPr>
        <p:spPr>
          <a:xfrm>
            <a:off x="18809678" y="9476424"/>
            <a:ext cx="4101122"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cs typeface="Hacen Tunisia" panose="02000000000000000000" pitchFamily="2" charset="-78"/>
              </a:rPr>
              <a:t>Lorem ipsum dolor sit amet, consectetur adipiscing elit. Integer pulvinar</a:t>
            </a:r>
          </a:p>
        </p:txBody>
      </p:sp>
      <p:sp>
        <p:nvSpPr>
          <p:cNvPr id="230" name="Rounded Rectangle 229"/>
          <p:cNvSpPr/>
          <p:nvPr/>
        </p:nvSpPr>
        <p:spPr>
          <a:xfrm>
            <a:off x="19050726" y="5535031"/>
            <a:ext cx="2388975" cy="606736"/>
          </a:xfrm>
          <a:prstGeom prst="roundRect">
            <a:avLst>
              <a:gd name="adj" fmla="val 4108"/>
            </a:avLst>
          </a:prstGeom>
          <a:solidFill>
            <a:schemeClr val="accent1"/>
          </a:solidFill>
          <a:ln>
            <a:noFill/>
          </a:ln>
          <a:effectLst>
            <a:outerShdw blurRad="25400" dist="12700" dir="2700000" algn="tl" rotWithShape="0">
              <a:prstClr val="black">
                <a:alpha val="6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Photography</a:t>
            </a:r>
          </a:p>
        </p:txBody>
      </p:sp>
      <p:sp>
        <p:nvSpPr>
          <p:cNvPr id="231" name="Subtitle 2"/>
          <p:cNvSpPr txBox="1">
            <a:spLocks/>
          </p:cNvSpPr>
          <p:nvPr/>
        </p:nvSpPr>
        <p:spPr>
          <a:xfrm>
            <a:off x="18818600" y="6129072"/>
            <a:ext cx="4092200"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cs typeface="Hacen Tunisia" panose="02000000000000000000" pitchFamily="2" charset="-78"/>
              </a:rPr>
              <a:t>Lorem ipsum dolor sit amet, consectetur adipiscing elit. Integer pulvinar</a:t>
            </a:r>
          </a:p>
        </p:txBody>
      </p:sp>
      <p:sp>
        <p:nvSpPr>
          <p:cNvPr id="233" name="Rounded Rectangle 232"/>
          <p:cNvSpPr/>
          <p:nvPr/>
        </p:nvSpPr>
        <p:spPr>
          <a:xfrm>
            <a:off x="13573528" y="9510088"/>
            <a:ext cx="2500524" cy="606736"/>
          </a:xfrm>
          <a:prstGeom prst="roundRect">
            <a:avLst>
              <a:gd name="adj" fmla="val 5155"/>
            </a:avLst>
          </a:prstGeom>
          <a:solidFill>
            <a:schemeClr val="accent5"/>
          </a:solidFill>
          <a:ln>
            <a:noFill/>
          </a:ln>
          <a:effectLst>
            <a:outerShdw blurRad="25400" dist="12700" dir="2700000" algn="tl" rotWithShape="0">
              <a:prstClr val="black">
                <a:alpha val="6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Graphic Design</a:t>
            </a:r>
          </a:p>
        </p:txBody>
      </p:sp>
      <p:sp>
        <p:nvSpPr>
          <p:cNvPr id="234" name="Subtitle 2"/>
          <p:cNvSpPr txBox="1">
            <a:spLocks/>
          </p:cNvSpPr>
          <p:nvPr/>
        </p:nvSpPr>
        <p:spPr>
          <a:xfrm>
            <a:off x="13321276" y="10091421"/>
            <a:ext cx="4418243"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cs typeface="Hacen Tunisia" panose="02000000000000000000" pitchFamily="2" charset="-78"/>
              </a:rPr>
              <a:t>Lorem ipsum dolor sit amet, consectetur adipiscing elit. Integer pulvinar</a:t>
            </a:r>
          </a:p>
        </p:txBody>
      </p:sp>
      <p:grpSp>
        <p:nvGrpSpPr>
          <p:cNvPr id="262" name="Group 261"/>
          <p:cNvGrpSpPr/>
          <p:nvPr/>
        </p:nvGrpSpPr>
        <p:grpSpPr>
          <a:xfrm>
            <a:off x="4782995" y="3698539"/>
            <a:ext cx="13672981" cy="6082568"/>
            <a:chOff x="4782995" y="3698539"/>
            <a:chExt cx="13672981" cy="6082568"/>
          </a:xfrm>
          <a:solidFill>
            <a:schemeClr val="bg1">
              <a:lumMod val="50000"/>
            </a:schemeClr>
          </a:solidFill>
        </p:grpSpPr>
        <p:grpSp>
          <p:nvGrpSpPr>
            <p:cNvPr id="3" name="Group 2"/>
            <p:cNvGrpSpPr/>
            <p:nvPr/>
          </p:nvGrpSpPr>
          <p:grpSpPr>
            <a:xfrm>
              <a:off x="4782995" y="3698539"/>
              <a:ext cx="13672981" cy="6082568"/>
              <a:chOff x="354013" y="731838"/>
              <a:chExt cx="7053262" cy="3136900"/>
            </a:xfrm>
            <a:grpFill/>
          </p:grpSpPr>
          <p:sp>
            <p:nvSpPr>
              <p:cNvPr id="4" name="Freeform 1"/>
              <p:cNvSpPr>
                <a:spLocks noChangeArrowheads="1"/>
              </p:cNvSpPr>
              <p:nvPr/>
            </p:nvSpPr>
            <p:spPr bwMode="auto">
              <a:xfrm>
                <a:off x="4070350" y="3074988"/>
                <a:ext cx="157163" cy="190500"/>
              </a:xfrm>
              <a:custGeom>
                <a:avLst/>
                <a:gdLst>
                  <a:gd name="T0" fmla="*/ 31 w 435"/>
                  <a:gd name="T1" fmla="*/ 464 h 528"/>
                  <a:gd name="T2" fmla="*/ 31 w 435"/>
                  <a:gd name="T3" fmla="*/ 464 h 528"/>
                  <a:gd name="T4" fmla="*/ 31 w 435"/>
                  <a:gd name="T5" fmla="*/ 496 h 528"/>
                  <a:gd name="T6" fmla="*/ 31 w 435"/>
                  <a:gd name="T7" fmla="*/ 496 h 528"/>
                  <a:gd name="T8" fmla="*/ 31 w 435"/>
                  <a:gd name="T9" fmla="*/ 496 h 528"/>
                  <a:gd name="T10" fmla="*/ 31 w 435"/>
                  <a:gd name="T11" fmla="*/ 527 h 528"/>
                  <a:gd name="T12" fmla="*/ 62 w 435"/>
                  <a:gd name="T13" fmla="*/ 527 h 528"/>
                  <a:gd name="T14" fmla="*/ 62 w 435"/>
                  <a:gd name="T15" fmla="*/ 496 h 528"/>
                  <a:gd name="T16" fmla="*/ 93 w 435"/>
                  <a:gd name="T17" fmla="*/ 496 h 528"/>
                  <a:gd name="T18" fmla="*/ 124 w 435"/>
                  <a:gd name="T19" fmla="*/ 496 h 528"/>
                  <a:gd name="T20" fmla="*/ 155 w 435"/>
                  <a:gd name="T21" fmla="*/ 434 h 528"/>
                  <a:gd name="T22" fmla="*/ 155 w 435"/>
                  <a:gd name="T23" fmla="*/ 434 h 528"/>
                  <a:gd name="T24" fmla="*/ 186 w 435"/>
                  <a:gd name="T25" fmla="*/ 434 h 528"/>
                  <a:gd name="T26" fmla="*/ 216 w 435"/>
                  <a:gd name="T27" fmla="*/ 434 h 528"/>
                  <a:gd name="T28" fmla="*/ 216 w 435"/>
                  <a:gd name="T29" fmla="*/ 464 h 528"/>
                  <a:gd name="T30" fmla="*/ 279 w 435"/>
                  <a:gd name="T31" fmla="*/ 434 h 528"/>
                  <a:gd name="T32" fmla="*/ 279 w 435"/>
                  <a:gd name="T33" fmla="*/ 434 h 528"/>
                  <a:gd name="T34" fmla="*/ 279 w 435"/>
                  <a:gd name="T35" fmla="*/ 434 h 528"/>
                  <a:gd name="T36" fmla="*/ 279 w 435"/>
                  <a:gd name="T37" fmla="*/ 403 h 528"/>
                  <a:gd name="T38" fmla="*/ 341 w 435"/>
                  <a:gd name="T39" fmla="*/ 372 h 528"/>
                  <a:gd name="T40" fmla="*/ 341 w 435"/>
                  <a:gd name="T41" fmla="*/ 372 h 528"/>
                  <a:gd name="T42" fmla="*/ 341 w 435"/>
                  <a:gd name="T43" fmla="*/ 372 h 528"/>
                  <a:gd name="T44" fmla="*/ 341 w 435"/>
                  <a:gd name="T45" fmla="*/ 310 h 528"/>
                  <a:gd name="T46" fmla="*/ 372 w 435"/>
                  <a:gd name="T47" fmla="*/ 310 h 528"/>
                  <a:gd name="T48" fmla="*/ 403 w 435"/>
                  <a:gd name="T49" fmla="*/ 279 h 528"/>
                  <a:gd name="T50" fmla="*/ 403 w 435"/>
                  <a:gd name="T51" fmla="*/ 279 h 528"/>
                  <a:gd name="T52" fmla="*/ 403 w 435"/>
                  <a:gd name="T53" fmla="*/ 279 h 528"/>
                  <a:gd name="T54" fmla="*/ 434 w 435"/>
                  <a:gd name="T55" fmla="*/ 248 h 528"/>
                  <a:gd name="T56" fmla="*/ 434 w 435"/>
                  <a:gd name="T57" fmla="*/ 248 h 528"/>
                  <a:gd name="T58" fmla="*/ 434 w 435"/>
                  <a:gd name="T59" fmla="*/ 248 h 528"/>
                  <a:gd name="T60" fmla="*/ 403 w 435"/>
                  <a:gd name="T61" fmla="*/ 216 h 528"/>
                  <a:gd name="T62" fmla="*/ 372 w 435"/>
                  <a:gd name="T63" fmla="*/ 155 h 528"/>
                  <a:gd name="T64" fmla="*/ 341 w 435"/>
                  <a:gd name="T65" fmla="*/ 155 h 528"/>
                  <a:gd name="T66" fmla="*/ 341 w 435"/>
                  <a:gd name="T67" fmla="*/ 124 h 528"/>
                  <a:gd name="T68" fmla="*/ 310 w 435"/>
                  <a:gd name="T69" fmla="*/ 92 h 528"/>
                  <a:gd name="T70" fmla="*/ 279 w 435"/>
                  <a:gd name="T71" fmla="*/ 62 h 528"/>
                  <a:gd name="T72" fmla="*/ 279 w 435"/>
                  <a:gd name="T73" fmla="*/ 31 h 528"/>
                  <a:gd name="T74" fmla="*/ 279 w 435"/>
                  <a:gd name="T75" fmla="*/ 31 h 528"/>
                  <a:gd name="T76" fmla="*/ 279 w 435"/>
                  <a:gd name="T77" fmla="*/ 31 h 528"/>
                  <a:gd name="T78" fmla="*/ 248 w 435"/>
                  <a:gd name="T79" fmla="*/ 0 h 528"/>
                  <a:gd name="T80" fmla="*/ 248 w 435"/>
                  <a:gd name="T81" fmla="*/ 0 h 528"/>
                  <a:gd name="T82" fmla="*/ 216 w 435"/>
                  <a:gd name="T83" fmla="*/ 0 h 528"/>
                  <a:gd name="T84" fmla="*/ 186 w 435"/>
                  <a:gd name="T85" fmla="*/ 31 h 528"/>
                  <a:gd name="T86" fmla="*/ 186 w 435"/>
                  <a:gd name="T87" fmla="*/ 31 h 528"/>
                  <a:gd name="T88" fmla="*/ 186 w 435"/>
                  <a:gd name="T89" fmla="*/ 31 h 528"/>
                  <a:gd name="T90" fmla="*/ 155 w 435"/>
                  <a:gd name="T91" fmla="*/ 31 h 528"/>
                  <a:gd name="T92" fmla="*/ 155 w 435"/>
                  <a:gd name="T93" fmla="*/ 0 h 528"/>
                  <a:gd name="T94" fmla="*/ 155 w 435"/>
                  <a:gd name="T95" fmla="*/ 0 h 528"/>
                  <a:gd name="T96" fmla="*/ 155 w 435"/>
                  <a:gd name="T97" fmla="*/ 0 h 528"/>
                  <a:gd name="T98" fmla="*/ 93 w 435"/>
                  <a:gd name="T99" fmla="*/ 31 h 528"/>
                  <a:gd name="T100" fmla="*/ 62 w 435"/>
                  <a:gd name="T101" fmla="*/ 31 h 528"/>
                  <a:gd name="T102" fmla="*/ 62 w 435"/>
                  <a:gd name="T103" fmla="*/ 248 h 528"/>
                  <a:gd name="T104" fmla="*/ 0 w 435"/>
                  <a:gd name="T105" fmla="*/ 248 h 528"/>
                  <a:gd name="T106" fmla="*/ 0 w 435"/>
                  <a:gd name="T107" fmla="*/ 403 h 528"/>
                  <a:gd name="T108" fmla="*/ 0 w 435"/>
                  <a:gd name="T109" fmla="*/ 403 h 528"/>
                  <a:gd name="T110" fmla="*/ 0 w 435"/>
                  <a:gd name="T111" fmla="*/ 403 h 528"/>
                  <a:gd name="T112" fmla="*/ 31 w 435"/>
                  <a:gd name="T113" fmla="*/ 46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5" h="528">
                    <a:moveTo>
                      <a:pt x="31" y="464"/>
                    </a:moveTo>
                    <a:lnTo>
                      <a:pt x="31" y="464"/>
                    </a:lnTo>
                    <a:cubicBezTo>
                      <a:pt x="31" y="464"/>
                      <a:pt x="31" y="464"/>
                      <a:pt x="31" y="496"/>
                    </a:cubicBezTo>
                    <a:lnTo>
                      <a:pt x="31" y="496"/>
                    </a:lnTo>
                    <a:lnTo>
                      <a:pt x="31" y="496"/>
                    </a:lnTo>
                    <a:cubicBezTo>
                      <a:pt x="31" y="496"/>
                      <a:pt x="31" y="496"/>
                      <a:pt x="31" y="527"/>
                    </a:cubicBezTo>
                    <a:cubicBezTo>
                      <a:pt x="62" y="527"/>
                      <a:pt x="62" y="527"/>
                      <a:pt x="62" y="527"/>
                    </a:cubicBezTo>
                    <a:lnTo>
                      <a:pt x="62" y="496"/>
                    </a:lnTo>
                    <a:cubicBezTo>
                      <a:pt x="93" y="496"/>
                      <a:pt x="93" y="496"/>
                      <a:pt x="93" y="496"/>
                    </a:cubicBezTo>
                    <a:cubicBezTo>
                      <a:pt x="93" y="496"/>
                      <a:pt x="93" y="496"/>
                      <a:pt x="124" y="496"/>
                    </a:cubicBezTo>
                    <a:cubicBezTo>
                      <a:pt x="124" y="434"/>
                      <a:pt x="124" y="434"/>
                      <a:pt x="155" y="434"/>
                    </a:cubicBezTo>
                    <a:lnTo>
                      <a:pt x="155" y="434"/>
                    </a:lnTo>
                    <a:lnTo>
                      <a:pt x="186" y="434"/>
                    </a:lnTo>
                    <a:cubicBezTo>
                      <a:pt x="186" y="434"/>
                      <a:pt x="186" y="434"/>
                      <a:pt x="216" y="434"/>
                    </a:cubicBezTo>
                    <a:cubicBezTo>
                      <a:pt x="216" y="464"/>
                      <a:pt x="216" y="464"/>
                      <a:pt x="216" y="464"/>
                    </a:cubicBezTo>
                    <a:cubicBezTo>
                      <a:pt x="216" y="464"/>
                      <a:pt x="248" y="434"/>
                      <a:pt x="279" y="434"/>
                    </a:cubicBezTo>
                    <a:lnTo>
                      <a:pt x="279" y="434"/>
                    </a:lnTo>
                    <a:lnTo>
                      <a:pt x="279" y="434"/>
                    </a:lnTo>
                    <a:cubicBezTo>
                      <a:pt x="279" y="403"/>
                      <a:pt x="279" y="403"/>
                      <a:pt x="279" y="403"/>
                    </a:cubicBezTo>
                    <a:cubicBezTo>
                      <a:pt x="310" y="372"/>
                      <a:pt x="310" y="372"/>
                      <a:pt x="341" y="372"/>
                    </a:cubicBezTo>
                    <a:lnTo>
                      <a:pt x="341" y="372"/>
                    </a:lnTo>
                    <a:lnTo>
                      <a:pt x="341" y="372"/>
                    </a:lnTo>
                    <a:cubicBezTo>
                      <a:pt x="341" y="340"/>
                      <a:pt x="341" y="340"/>
                      <a:pt x="341" y="310"/>
                    </a:cubicBezTo>
                    <a:cubicBezTo>
                      <a:pt x="372" y="310"/>
                      <a:pt x="372" y="310"/>
                      <a:pt x="372" y="310"/>
                    </a:cubicBezTo>
                    <a:cubicBezTo>
                      <a:pt x="372" y="310"/>
                      <a:pt x="372" y="310"/>
                      <a:pt x="403" y="279"/>
                    </a:cubicBezTo>
                    <a:lnTo>
                      <a:pt x="403" y="279"/>
                    </a:lnTo>
                    <a:lnTo>
                      <a:pt x="403" y="279"/>
                    </a:lnTo>
                    <a:cubicBezTo>
                      <a:pt x="403" y="248"/>
                      <a:pt x="434" y="248"/>
                      <a:pt x="434" y="248"/>
                    </a:cubicBezTo>
                    <a:lnTo>
                      <a:pt x="434" y="248"/>
                    </a:lnTo>
                    <a:lnTo>
                      <a:pt x="434" y="248"/>
                    </a:lnTo>
                    <a:cubicBezTo>
                      <a:pt x="434" y="248"/>
                      <a:pt x="403" y="248"/>
                      <a:pt x="403" y="216"/>
                    </a:cubicBezTo>
                    <a:cubicBezTo>
                      <a:pt x="372" y="186"/>
                      <a:pt x="372" y="186"/>
                      <a:pt x="372" y="155"/>
                    </a:cubicBezTo>
                    <a:cubicBezTo>
                      <a:pt x="372" y="155"/>
                      <a:pt x="372" y="155"/>
                      <a:pt x="341" y="155"/>
                    </a:cubicBezTo>
                    <a:cubicBezTo>
                      <a:pt x="341" y="124"/>
                      <a:pt x="341" y="124"/>
                      <a:pt x="341" y="124"/>
                    </a:cubicBezTo>
                    <a:cubicBezTo>
                      <a:pt x="341" y="124"/>
                      <a:pt x="310" y="124"/>
                      <a:pt x="310" y="92"/>
                    </a:cubicBezTo>
                    <a:cubicBezTo>
                      <a:pt x="279" y="92"/>
                      <a:pt x="279" y="62"/>
                      <a:pt x="279" y="62"/>
                    </a:cubicBezTo>
                    <a:lnTo>
                      <a:pt x="279" y="31"/>
                    </a:lnTo>
                    <a:lnTo>
                      <a:pt x="279" y="31"/>
                    </a:lnTo>
                    <a:lnTo>
                      <a:pt x="279" y="31"/>
                    </a:lnTo>
                    <a:cubicBezTo>
                      <a:pt x="248" y="31"/>
                      <a:pt x="248" y="0"/>
                      <a:pt x="248" y="0"/>
                    </a:cubicBezTo>
                    <a:lnTo>
                      <a:pt x="248" y="0"/>
                    </a:lnTo>
                    <a:lnTo>
                      <a:pt x="216" y="0"/>
                    </a:lnTo>
                    <a:lnTo>
                      <a:pt x="186" y="31"/>
                    </a:lnTo>
                    <a:lnTo>
                      <a:pt x="186" y="31"/>
                    </a:lnTo>
                    <a:lnTo>
                      <a:pt x="186" y="31"/>
                    </a:lnTo>
                    <a:cubicBezTo>
                      <a:pt x="155" y="31"/>
                      <a:pt x="155" y="31"/>
                      <a:pt x="155" y="31"/>
                    </a:cubicBezTo>
                    <a:lnTo>
                      <a:pt x="155" y="0"/>
                    </a:lnTo>
                    <a:lnTo>
                      <a:pt x="155" y="0"/>
                    </a:lnTo>
                    <a:lnTo>
                      <a:pt x="155" y="0"/>
                    </a:lnTo>
                    <a:cubicBezTo>
                      <a:pt x="124" y="0"/>
                      <a:pt x="124" y="0"/>
                      <a:pt x="93" y="31"/>
                    </a:cubicBezTo>
                    <a:lnTo>
                      <a:pt x="62" y="31"/>
                    </a:lnTo>
                    <a:cubicBezTo>
                      <a:pt x="62" y="248"/>
                      <a:pt x="62" y="248"/>
                      <a:pt x="62" y="248"/>
                    </a:cubicBezTo>
                    <a:cubicBezTo>
                      <a:pt x="0" y="248"/>
                      <a:pt x="0" y="248"/>
                      <a:pt x="0" y="248"/>
                    </a:cubicBezTo>
                    <a:cubicBezTo>
                      <a:pt x="0" y="403"/>
                      <a:pt x="0" y="403"/>
                      <a:pt x="0" y="403"/>
                    </a:cubicBezTo>
                    <a:lnTo>
                      <a:pt x="0" y="403"/>
                    </a:lnTo>
                    <a:lnTo>
                      <a:pt x="0" y="403"/>
                    </a:lnTo>
                    <a:cubicBezTo>
                      <a:pt x="31" y="434"/>
                      <a:pt x="31" y="434"/>
                      <a:pt x="31" y="46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 name="Freeform 2"/>
              <p:cNvSpPr>
                <a:spLocks noChangeArrowheads="1"/>
              </p:cNvSpPr>
              <p:nvPr/>
            </p:nvSpPr>
            <p:spPr bwMode="auto">
              <a:xfrm>
                <a:off x="3902075" y="2740025"/>
                <a:ext cx="1588" cy="11113"/>
              </a:xfrm>
              <a:custGeom>
                <a:avLst/>
                <a:gdLst>
                  <a:gd name="T0" fmla="*/ 0 w 1"/>
                  <a:gd name="T1" fmla="*/ 31 h 32"/>
                  <a:gd name="T2" fmla="*/ 0 w 1"/>
                  <a:gd name="T3" fmla="*/ 31 h 32"/>
                  <a:gd name="T4" fmla="*/ 0 w 1"/>
                  <a:gd name="T5" fmla="*/ 31 h 32"/>
                  <a:gd name="T6" fmla="*/ 0 w 1"/>
                  <a:gd name="T7" fmla="*/ 0 h 32"/>
                  <a:gd name="T8" fmla="*/ 0 w 1"/>
                  <a:gd name="T9" fmla="*/ 31 h 32"/>
                </a:gdLst>
                <a:ahLst/>
                <a:cxnLst>
                  <a:cxn ang="0">
                    <a:pos x="T0" y="T1"/>
                  </a:cxn>
                  <a:cxn ang="0">
                    <a:pos x="T2" y="T3"/>
                  </a:cxn>
                  <a:cxn ang="0">
                    <a:pos x="T4" y="T5"/>
                  </a:cxn>
                  <a:cxn ang="0">
                    <a:pos x="T6" y="T7"/>
                  </a:cxn>
                  <a:cxn ang="0">
                    <a:pos x="T8" y="T9"/>
                  </a:cxn>
                </a:cxnLst>
                <a:rect l="0" t="0" r="r" b="b"/>
                <a:pathLst>
                  <a:path w="1" h="32">
                    <a:moveTo>
                      <a:pt x="0" y="31"/>
                    </a:moveTo>
                    <a:lnTo>
                      <a:pt x="0" y="31"/>
                    </a:lnTo>
                    <a:lnTo>
                      <a:pt x="0" y="31"/>
                    </a:lnTo>
                    <a:cubicBezTo>
                      <a:pt x="0" y="0"/>
                      <a:pt x="0" y="0"/>
                      <a:pt x="0" y="0"/>
                    </a:cubicBezTo>
                    <a:cubicBezTo>
                      <a:pt x="0" y="31"/>
                      <a:pt x="0" y="31"/>
                      <a:pt x="0"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 name="Freeform 3"/>
              <p:cNvSpPr>
                <a:spLocks noChangeArrowheads="1"/>
              </p:cNvSpPr>
              <p:nvPr/>
            </p:nvSpPr>
            <p:spPr bwMode="auto">
              <a:xfrm>
                <a:off x="3902075" y="2571750"/>
                <a:ext cx="123825" cy="179388"/>
              </a:xfrm>
              <a:custGeom>
                <a:avLst/>
                <a:gdLst>
                  <a:gd name="T0" fmla="*/ 62 w 342"/>
                  <a:gd name="T1" fmla="*/ 496 h 497"/>
                  <a:gd name="T2" fmla="*/ 93 w 342"/>
                  <a:gd name="T3" fmla="*/ 465 h 497"/>
                  <a:gd name="T4" fmla="*/ 124 w 342"/>
                  <a:gd name="T5" fmla="*/ 465 h 497"/>
                  <a:gd name="T6" fmla="*/ 124 w 342"/>
                  <a:gd name="T7" fmla="*/ 465 h 497"/>
                  <a:gd name="T8" fmla="*/ 124 w 342"/>
                  <a:gd name="T9" fmla="*/ 465 h 497"/>
                  <a:gd name="T10" fmla="*/ 186 w 342"/>
                  <a:gd name="T11" fmla="*/ 465 h 497"/>
                  <a:gd name="T12" fmla="*/ 217 w 342"/>
                  <a:gd name="T13" fmla="*/ 434 h 497"/>
                  <a:gd name="T14" fmla="*/ 217 w 342"/>
                  <a:gd name="T15" fmla="*/ 372 h 497"/>
                  <a:gd name="T16" fmla="*/ 217 w 342"/>
                  <a:gd name="T17" fmla="*/ 310 h 497"/>
                  <a:gd name="T18" fmla="*/ 248 w 342"/>
                  <a:gd name="T19" fmla="*/ 310 h 497"/>
                  <a:gd name="T20" fmla="*/ 248 w 342"/>
                  <a:gd name="T21" fmla="*/ 279 h 497"/>
                  <a:gd name="T22" fmla="*/ 279 w 342"/>
                  <a:gd name="T23" fmla="*/ 248 h 497"/>
                  <a:gd name="T24" fmla="*/ 279 w 342"/>
                  <a:gd name="T25" fmla="*/ 248 h 497"/>
                  <a:gd name="T26" fmla="*/ 310 w 342"/>
                  <a:gd name="T27" fmla="*/ 155 h 497"/>
                  <a:gd name="T28" fmla="*/ 341 w 342"/>
                  <a:gd name="T29" fmla="*/ 31 h 497"/>
                  <a:gd name="T30" fmla="*/ 310 w 342"/>
                  <a:gd name="T31" fmla="*/ 0 h 497"/>
                  <a:gd name="T32" fmla="*/ 279 w 342"/>
                  <a:gd name="T33" fmla="*/ 0 h 497"/>
                  <a:gd name="T34" fmla="*/ 248 w 342"/>
                  <a:gd name="T35" fmla="*/ 93 h 497"/>
                  <a:gd name="T36" fmla="*/ 248 w 342"/>
                  <a:gd name="T37" fmla="*/ 124 h 497"/>
                  <a:gd name="T38" fmla="*/ 186 w 342"/>
                  <a:gd name="T39" fmla="*/ 186 h 497"/>
                  <a:gd name="T40" fmla="*/ 186 w 342"/>
                  <a:gd name="T41" fmla="*/ 124 h 497"/>
                  <a:gd name="T42" fmla="*/ 155 w 342"/>
                  <a:gd name="T43" fmla="*/ 124 h 497"/>
                  <a:gd name="T44" fmla="*/ 155 w 342"/>
                  <a:gd name="T45" fmla="*/ 186 h 497"/>
                  <a:gd name="T46" fmla="*/ 155 w 342"/>
                  <a:gd name="T47" fmla="*/ 186 h 497"/>
                  <a:gd name="T48" fmla="*/ 155 w 342"/>
                  <a:gd name="T49" fmla="*/ 248 h 497"/>
                  <a:gd name="T50" fmla="*/ 155 w 342"/>
                  <a:gd name="T51" fmla="*/ 310 h 497"/>
                  <a:gd name="T52" fmla="*/ 124 w 342"/>
                  <a:gd name="T53" fmla="*/ 403 h 497"/>
                  <a:gd name="T54" fmla="*/ 124 w 342"/>
                  <a:gd name="T55" fmla="*/ 403 h 497"/>
                  <a:gd name="T56" fmla="*/ 93 w 342"/>
                  <a:gd name="T57" fmla="*/ 403 h 497"/>
                  <a:gd name="T58" fmla="*/ 62 w 342"/>
                  <a:gd name="T59" fmla="*/ 403 h 497"/>
                  <a:gd name="T60" fmla="*/ 62 w 342"/>
                  <a:gd name="T61" fmla="*/ 403 h 497"/>
                  <a:gd name="T62" fmla="*/ 31 w 342"/>
                  <a:gd name="T63" fmla="*/ 403 h 497"/>
                  <a:gd name="T64" fmla="*/ 31 w 342"/>
                  <a:gd name="T65" fmla="*/ 434 h 497"/>
                  <a:gd name="T66" fmla="*/ 62 w 342"/>
                  <a:gd name="T67" fmla="*/ 465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2" h="497">
                    <a:moveTo>
                      <a:pt x="62" y="496"/>
                    </a:moveTo>
                    <a:lnTo>
                      <a:pt x="62" y="496"/>
                    </a:lnTo>
                    <a:cubicBezTo>
                      <a:pt x="62" y="465"/>
                      <a:pt x="62" y="465"/>
                      <a:pt x="62" y="465"/>
                    </a:cubicBezTo>
                    <a:cubicBezTo>
                      <a:pt x="93" y="465"/>
                      <a:pt x="93" y="465"/>
                      <a:pt x="93" y="465"/>
                    </a:cubicBezTo>
                    <a:lnTo>
                      <a:pt x="93" y="465"/>
                    </a:lnTo>
                    <a:lnTo>
                      <a:pt x="124" y="465"/>
                    </a:lnTo>
                    <a:lnTo>
                      <a:pt x="124" y="465"/>
                    </a:lnTo>
                    <a:lnTo>
                      <a:pt x="124" y="465"/>
                    </a:lnTo>
                    <a:lnTo>
                      <a:pt x="124" y="465"/>
                    </a:lnTo>
                    <a:lnTo>
                      <a:pt x="124" y="465"/>
                    </a:lnTo>
                    <a:cubicBezTo>
                      <a:pt x="155" y="465"/>
                      <a:pt x="155" y="465"/>
                      <a:pt x="155" y="465"/>
                    </a:cubicBezTo>
                    <a:lnTo>
                      <a:pt x="186" y="465"/>
                    </a:lnTo>
                    <a:lnTo>
                      <a:pt x="186" y="434"/>
                    </a:lnTo>
                    <a:lnTo>
                      <a:pt x="217" y="434"/>
                    </a:lnTo>
                    <a:lnTo>
                      <a:pt x="217" y="403"/>
                    </a:lnTo>
                    <a:lnTo>
                      <a:pt x="217" y="372"/>
                    </a:lnTo>
                    <a:lnTo>
                      <a:pt x="217" y="372"/>
                    </a:lnTo>
                    <a:cubicBezTo>
                      <a:pt x="217" y="341"/>
                      <a:pt x="217" y="341"/>
                      <a:pt x="217" y="310"/>
                    </a:cubicBezTo>
                    <a:cubicBezTo>
                      <a:pt x="248" y="310"/>
                      <a:pt x="248" y="310"/>
                      <a:pt x="248" y="310"/>
                    </a:cubicBezTo>
                    <a:lnTo>
                      <a:pt x="248" y="310"/>
                    </a:lnTo>
                    <a:cubicBezTo>
                      <a:pt x="248" y="310"/>
                      <a:pt x="248" y="310"/>
                      <a:pt x="248" y="279"/>
                    </a:cubicBezTo>
                    <a:lnTo>
                      <a:pt x="248" y="279"/>
                    </a:lnTo>
                    <a:cubicBezTo>
                      <a:pt x="248" y="279"/>
                      <a:pt x="248" y="248"/>
                      <a:pt x="279" y="248"/>
                    </a:cubicBezTo>
                    <a:lnTo>
                      <a:pt x="279" y="248"/>
                    </a:lnTo>
                    <a:lnTo>
                      <a:pt x="279" y="248"/>
                    </a:lnTo>
                    <a:lnTo>
                      <a:pt x="279" y="248"/>
                    </a:lnTo>
                    <a:lnTo>
                      <a:pt x="279" y="217"/>
                    </a:lnTo>
                    <a:cubicBezTo>
                      <a:pt x="310" y="186"/>
                      <a:pt x="310" y="155"/>
                      <a:pt x="310" y="155"/>
                    </a:cubicBezTo>
                    <a:cubicBezTo>
                      <a:pt x="310" y="93"/>
                      <a:pt x="310" y="62"/>
                      <a:pt x="341" y="31"/>
                    </a:cubicBezTo>
                    <a:lnTo>
                      <a:pt x="341" y="31"/>
                    </a:lnTo>
                    <a:cubicBezTo>
                      <a:pt x="341" y="31"/>
                      <a:pt x="341" y="0"/>
                      <a:pt x="310" y="0"/>
                    </a:cubicBezTo>
                    <a:lnTo>
                      <a:pt x="310" y="0"/>
                    </a:lnTo>
                    <a:lnTo>
                      <a:pt x="279" y="0"/>
                    </a:lnTo>
                    <a:lnTo>
                      <a:pt x="279" y="0"/>
                    </a:lnTo>
                    <a:cubicBezTo>
                      <a:pt x="248" y="62"/>
                      <a:pt x="248" y="62"/>
                      <a:pt x="248" y="62"/>
                    </a:cubicBezTo>
                    <a:cubicBezTo>
                      <a:pt x="248" y="93"/>
                      <a:pt x="248" y="93"/>
                      <a:pt x="248" y="93"/>
                    </a:cubicBezTo>
                    <a:lnTo>
                      <a:pt x="248" y="93"/>
                    </a:lnTo>
                    <a:cubicBezTo>
                      <a:pt x="248" y="124"/>
                      <a:pt x="248" y="124"/>
                      <a:pt x="248" y="124"/>
                    </a:cubicBezTo>
                    <a:cubicBezTo>
                      <a:pt x="217" y="124"/>
                      <a:pt x="217" y="124"/>
                      <a:pt x="217" y="124"/>
                    </a:cubicBezTo>
                    <a:cubicBezTo>
                      <a:pt x="186" y="186"/>
                      <a:pt x="186" y="186"/>
                      <a:pt x="186" y="186"/>
                    </a:cubicBezTo>
                    <a:cubicBezTo>
                      <a:pt x="217" y="124"/>
                      <a:pt x="217" y="124"/>
                      <a:pt x="217" y="124"/>
                    </a:cubicBezTo>
                    <a:cubicBezTo>
                      <a:pt x="186" y="124"/>
                      <a:pt x="186" y="124"/>
                      <a:pt x="186" y="124"/>
                    </a:cubicBezTo>
                    <a:lnTo>
                      <a:pt x="155" y="124"/>
                    </a:lnTo>
                    <a:lnTo>
                      <a:pt x="155" y="124"/>
                    </a:lnTo>
                    <a:lnTo>
                      <a:pt x="155" y="124"/>
                    </a:lnTo>
                    <a:cubicBezTo>
                      <a:pt x="155" y="155"/>
                      <a:pt x="155" y="155"/>
                      <a:pt x="155" y="186"/>
                    </a:cubicBezTo>
                    <a:lnTo>
                      <a:pt x="155" y="186"/>
                    </a:lnTo>
                    <a:lnTo>
                      <a:pt x="155" y="186"/>
                    </a:lnTo>
                    <a:cubicBezTo>
                      <a:pt x="155" y="186"/>
                      <a:pt x="155" y="217"/>
                      <a:pt x="124" y="217"/>
                    </a:cubicBezTo>
                    <a:cubicBezTo>
                      <a:pt x="155" y="217"/>
                      <a:pt x="155" y="248"/>
                      <a:pt x="155" y="248"/>
                    </a:cubicBezTo>
                    <a:cubicBezTo>
                      <a:pt x="155" y="248"/>
                      <a:pt x="155" y="248"/>
                      <a:pt x="155" y="279"/>
                    </a:cubicBezTo>
                    <a:lnTo>
                      <a:pt x="155" y="310"/>
                    </a:lnTo>
                    <a:lnTo>
                      <a:pt x="155" y="341"/>
                    </a:lnTo>
                    <a:cubicBezTo>
                      <a:pt x="155" y="372"/>
                      <a:pt x="124" y="372"/>
                      <a:pt x="124" y="403"/>
                    </a:cubicBezTo>
                    <a:lnTo>
                      <a:pt x="124" y="403"/>
                    </a:lnTo>
                    <a:lnTo>
                      <a:pt x="124" y="403"/>
                    </a:lnTo>
                    <a:cubicBezTo>
                      <a:pt x="93" y="403"/>
                      <a:pt x="93" y="403"/>
                      <a:pt x="93" y="403"/>
                    </a:cubicBezTo>
                    <a:lnTo>
                      <a:pt x="93" y="403"/>
                    </a:lnTo>
                    <a:cubicBezTo>
                      <a:pt x="62" y="403"/>
                      <a:pt x="62" y="403"/>
                      <a:pt x="62" y="403"/>
                    </a:cubicBezTo>
                    <a:lnTo>
                      <a:pt x="62" y="403"/>
                    </a:lnTo>
                    <a:lnTo>
                      <a:pt x="62" y="403"/>
                    </a:lnTo>
                    <a:lnTo>
                      <a:pt x="62" y="403"/>
                    </a:lnTo>
                    <a:lnTo>
                      <a:pt x="62" y="403"/>
                    </a:lnTo>
                    <a:lnTo>
                      <a:pt x="31" y="403"/>
                    </a:lnTo>
                    <a:cubicBezTo>
                      <a:pt x="0" y="403"/>
                      <a:pt x="0" y="403"/>
                      <a:pt x="0" y="403"/>
                    </a:cubicBezTo>
                    <a:cubicBezTo>
                      <a:pt x="31" y="434"/>
                      <a:pt x="31" y="434"/>
                      <a:pt x="31" y="434"/>
                    </a:cubicBezTo>
                    <a:cubicBezTo>
                      <a:pt x="31" y="496"/>
                      <a:pt x="31" y="496"/>
                      <a:pt x="31" y="496"/>
                    </a:cubicBezTo>
                    <a:cubicBezTo>
                      <a:pt x="62" y="465"/>
                      <a:pt x="62" y="465"/>
                      <a:pt x="62" y="465"/>
                    </a:cubicBezTo>
                    <a:lnTo>
                      <a:pt x="62" y="496"/>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 name="Freeform 4"/>
              <p:cNvSpPr>
                <a:spLocks noChangeArrowheads="1"/>
              </p:cNvSpPr>
              <p:nvPr/>
            </p:nvSpPr>
            <p:spPr bwMode="auto">
              <a:xfrm>
                <a:off x="3870325" y="2616200"/>
                <a:ext cx="11113" cy="1588"/>
              </a:xfrm>
              <a:custGeom>
                <a:avLst/>
                <a:gdLst>
                  <a:gd name="T0" fmla="*/ 32 w 33"/>
                  <a:gd name="T1" fmla="*/ 0 h 1"/>
                  <a:gd name="T2" fmla="*/ 32 w 33"/>
                  <a:gd name="T3" fmla="*/ 0 h 1"/>
                  <a:gd name="T4" fmla="*/ 0 w 33"/>
                  <a:gd name="T5" fmla="*/ 0 h 1"/>
                  <a:gd name="T6" fmla="*/ 0 w 33"/>
                  <a:gd name="T7" fmla="*/ 0 h 1"/>
                  <a:gd name="T8" fmla="*/ 32 w 33"/>
                  <a:gd name="T9" fmla="*/ 0 h 1"/>
                </a:gdLst>
                <a:ahLst/>
                <a:cxnLst>
                  <a:cxn ang="0">
                    <a:pos x="T0" y="T1"/>
                  </a:cxn>
                  <a:cxn ang="0">
                    <a:pos x="T2" y="T3"/>
                  </a:cxn>
                  <a:cxn ang="0">
                    <a:pos x="T4" y="T5"/>
                  </a:cxn>
                  <a:cxn ang="0">
                    <a:pos x="T6" y="T7"/>
                  </a:cxn>
                  <a:cxn ang="0">
                    <a:pos x="T8" y="T9"/>
                  </a:cxn>
                </a:cxnLst>
                <a:rect l="0" t="0" r="r" b="b"/>
                <a:pathLst>
                  <a:path w="33" h="1">
                    <a:moveTo>
                      <a:pt x="32" y="0"/>
                    </a:moveTo>
                    <a:lnTo>
                      <a:pt x="32" y="0"/>
                    </a:lnTo>
                    <a:cubicBezTo>
                      <a:pt x="0" y="0"/>
                      <a:pt x="0" y="0"/>
                      <a:pt x="0" y="0"/>
                    </a:cubicBezTo>
                    <a:lnTo>
                      <a:pt x="0" y="0"/>
                    </a:lnTo>
                    <a:cubicBezTo>
                      <a:pt x="32" y="0"/>
                      <a:pt x="32" y="0"/>
                      <a:pt x="3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 name="Freeform 5"/>
              <p:cNvSpPr>
                <a:spLocks noChangeArrowheads="1"/>
              </p:cNvSpPr>
              <p:nvPr/>
            </p:nvSpPr>
            <p:spPr bwMode="auto">
              <a:xfrm>
                <a:off x="3679825" y="2114550"/>
                <a:ext cx="290513" cy="246063"/>
              </a:xfrm>
              <a:custGeom>
                <a:avLst/>
                <a:gdLst>
                  <a:gd name="T0" fmla="*/ 341 w 806"/>
                  <a:gd name="T1" fmla="*/ 588 h 683"/>
                  <a:gd name="T2" fmla="*/ 341 w 806"/>
                  <a:gd name="T3" fmla="*/ 619 h 683"/>
                  <a:gd name="T4" fmla="*/ 403 w 806"/>
                  <a:gd name="T5" fmla="*/ 619 h 683"/>
                  <a:gd name="T6" fmla="*/ 403 w 806"/>
                  <a:gd name="T7" fmla="*/ 619 h 683"/>
                  <a:gd name="T8" fmla="*/ 435 w 806"/>
                  <a:gd name="T9" fmla="*/ 619 h 683"/>
                  <a:gd name="T10" fmla="*/ 465 w 806"/>
                  <a:gd name="T11" fmla="*/ 650 h 683"/>
                  <a:gd name="T12" fmla="*/ 496 w 806"/>
                  <a:gd name="T13" fmla="*/ 619 h 683"/>
                  <a:gd name="T14" fmla="*/ 527 w 806"/>
                  <a:gd name="T15" fmla="*/ 588 h 683"/>
                  <a:gd name="T16" fmla="*/ 619 w 806"/>
                  <a:gd name="T17" fmla="*/ 619 h 683"/>
                  <a:gd name="T18" fmla="*/ 619 w 806"/>
                  <a:gd name="T19" fmla="*/ 619 h 683"/>
                  <a:gd name="T20" fmla="*/ 650 w 806"/>
                  <a:gd name="T21" fmla="*/ 588 h 683"/>
                  <a:gd name="T22" fmla="*/ 681 w 806"/>
                  <a:gd name="T23" fmla="*/ 588 h 683"/>
                  <a:gd name="T24" fmla="*/ 681 w 806"/>
                  <a:gd name="T25" fmla="*/ 558 h 683"/>
                  <a:gd name="T26" fmla="*/ 681 w 806"/>
                  <a:gd name="T27" fmla="*/ 526 h 683"/>
                  <a:gd name="T28" fmla="*/ 743 w 806"/>
                  <a:gd name="T29" fmla="*/ 465 h 683"/>
                  <a:gd name="T30" fmla="*/ 774 w 806"/>
                  <a:gd name="T31" fmla="*/ 403 h 683"/>
                  <a:gd name="T32" fmla="*/ 805 w 806"/>
                  <a:gd name="T33" fmla="*/ 372 h 683"/>
                  <a:gd name="T34" fmla="*/ 805 w 806"/>
                  <a:gd name="T35" fmla="*/ 187 h 683"/>
                  <a:gd name="T36" fmla="*/ 774 w 806"/>
                  <a:gd name="T37" fmla="*/ 155 h 683"/>
                  <a:gd name="T38" fmla="*/ 774 w 806"/>
                  <a:gd name="T39" fmla="*/ 93 h 683"/>
                  <a:gd name="T40" fmla="*/ 774 w 806"/>
                  <a:gd name="T41" fmla="*/ 93 h 683"/>
                  <a:gd name="T42" fmla="*/ 743 w 806"/>
                  <a:gd name="T43" fmla="*/ 63 h 683"/>
                  <a:gd name="T44" fmla="*/ 743 w 806"/>
                  <a:gd name="T45" fmla="*/ 63 h 683"/>
                  <a:gd name="T46" fmla="*/ 681 w 806"/>
                  <a:gd name="T47" fmla="*/ 31 h 683"/>
                  <a:gd name="T48" fmla="*/ 619 w 806"/>
                  <a:gd name="T49" fmla="*/ 0 h 683"/>
                  <a:gd name="T50" fmla="*/ 559 w 806"/>
                  <a:gd name="T51" fmla="*/ 63 h 683"/>
                  <a:gd name="T52" fmla="*/ 341 w 806"/>
                  <a:gd name="T53" fmla="*/ 217 h 683"/>
                  <a:gd name="T54" fmla="*/ 279 w 806"/>
                  <a:gd name="T55" fmla="*/ 279 h 683"/>
                  <a:gd name="T56" fmla="*/ 217 w 806"/>
                  <a:gd name="T57" fmla="*/ 372 h 683"/>
                  <a:gd name="T58" fmla="*/ 217 w 806"/>
                  <a:gd name="T59" fmla="*/ 403 h 683"/>
                  <a:gd name="T60" fmla="*/ 187 w 806"/>
                  <a:gd name="T61" fmla="*/ 496 h 683"/>
                  <a:gd name="T62" fmla="*/ 124 w 806"/>
                  <a:gd name="T63" fmla="*/ 526 h 683"/>
                  <a:gd name="T64" fmla="*/ 63 w 806"/>
                  <a:gd name="T65" fmla="*/ 526 h 683"/>
                  <a:gd name="T66" fmla="*/ 31 w 806"/>
                  <a:gd name="T67" fmla="*/ 526 h 683"/>
                  <a:gd name="T68" fmla="*/ 0 w 806"/>
                  <a:gd name="T69" fmla="*/ 558 h 683"/>
                  <a:gd name="T70" fmla="*/ 0 w 806"/>
                  <a:gd name="T71" fmla="*/ 558 h 683"/>
                  <a:gd name="T72" fmla="*/ 0 w 806"/>
                  <a:gd name="T73" fmla="*/ 588 h 683"/>
                  <a:gd name="T74" fmla="*/ 31 w 806"/>
                  <a:gd name="T75" fmla="*/ 619 h 683"/>
                  <a:gd name="T76" fmla="*/ 31 w 806"/>
                  <a:gd name="T77" fmla="*/ 650 h 683"/>
                  <a:gd name="T78" fmla="*/ 31 w 806"/>
                  <a:gd name="T79" fmla="*/ 650 h 683"/>
                  <a:gd name="T80" fmla="*/ 63 w 806"/>
                  <a:gd name="T81" fmla="*/ 650 h 683"/>
                  <a:gd name="T82" fmla="*/ 93 w 806"/>
                  <a:gd name="T83" fmla="*/ 650 h 683"/>
                  <a:gd name="T84" fmla="*/ 93 w 806"/>
                  <a:gd name="T85" fmla="*/ 682 h 683"/>
                  <a:gd name="T86" fmla="*/ 124 w 806"/>
                  <a:gd name="T87" fmla="*/ 650 h 683"/>
                  <a:gd name="T88" fmla="*/ 155 w 806"/>
                  <a:gd name="T89" fmla="*/ 650 h 683"/>
                  <a:gd name="T90" fmla="*/ 155 w 806"/>
                  <a:gd name="T91" fmla="*/ 650 h 683"/>
                  <a:gd name="T92" fmla="*/ 187 w 806"/>
                  <a:gd name="T93" fmla="*/ 588 h 683"/>
                  <a:gd name="T94" fmla="*/ 248 w 806"/>
                  <a:gd name="T95" fmla="*/ 588 h 683"/>
                  <a:gd name="T96" fmla="*/ 279 w 806"/>
                  <a:gd name="T97" fmla="*/ 588 h 683"/>
                  <a:gd name="T98" fmla="*/ 279 w 806"/>
                  <a:gd name="T99" fmla="*/ 588 h 683"/>
                  <a:gd name="T100" fmla="*/ 311 w 806"/>
                  <a:gd name="T101" fmla="*/ 588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6" h="683">
                    <a:moveTo>
                      <a:pt x="341" y="588"/>
                    </a:moveTo>
                    <a:lnTo>
                      <a:pt x="341" y="588"/>
                    </a:lnTo>
                    <a:lnTo>
                      <a:pt x="341" y="619"/>
                    </a:lnTo>
                    <a:lnTo>
                      <a:pt x="341" y="619"/>
                    </a:lnTo>
                    <a:lnTo>
                      <a:pt x="341" y="619"/>
                    </a:lnTo>
                    <a:cubicBezTo>
                      <a:pt x="372" y="619"/>
                      <a:pt x="372" y="619"/>
                      <a:pt x="403" y="619"/>
                    </a:cubicBezTo>
                    <a:lnTo>
                      <a:pt x="403" y="619"/>
                    </a:lnTo>
                    <a:lnTo>
                      <a:pt x="403" y="619"/>
                    </a:lnTo>
                    <a:cubicBezTo>
                      <a:pt x="403" y="619"/>
                      <a:pt x="403" y="619"/>
                      <a:pt x="435" y="619"/>
                    </a:cubicBezTo>
                    <a:lnTo>
                      <a:pt x="435" y="619"/>
                    </a:lnTo>
                    <a:cubicBezTo>
                      <a:pt x="435" y="650"/>
                      <a:pt x="465" y="650"/>
                      <a:pt x="465" y="650"/>
                    </a:cubicBezTo>
                    <a:lnTo>
                      <a:pt x="465" y="650"/>
                    </a:lnTo>
                    <a:cubicBezTo>
                      <a:pt x="465" y="650"/>
                      <a:pt x="496" y="650"/>
                      <a:pt x="496" y="619"/>
                    </a:cubicBezTo>
                    <a:lnTo>
                      <a:pt x="496" y="619"/>
                    </a:lnTo>
                    <a:cubicBezTo>
                      <a:pt x="496" y="619"/>
                      <a:pt x="496" y="619"/>
                      <a:pt x="527" y="619"/>
                    </a:cubicBezTo>
                    <a:cubicBezTo>
                      <a:pt x="527" y="619"/>
                      <a:pt x="527" y="619"/>
                      <a:pt x="527" y="588"/>
                    </a:cubicBezTo>
                    <a:cubicBezTo>
                      <a:pt x="559" y="588"/>
                      <a:pt x="558" y="588"/>
                      <a:pt x="588" y="588"/>
                    </a:cubicBezTo>
                    <a:lnTo>
                      <a:pt x="619" y="619"/>
                    </a:lnTo>
                    <a:lnTo>
                      <a:pt x="619" y="619"/>
                    </a:lnTo>
                    <a:lnTo>
                      <a:pt x="619" y="619"/>
                    </a:lnTo>
                    <a:lnTo>
                      <a:pt x="619" y="619"/>
                    </a:lnTo>
                    <a:cubicBezTo>
                      <a:pt x="619" y="619"/>
                      <a:pt x="650" y="619"/>
                      <a:pt x="650" y="588"/>
                    </a:cubicBezTo>
                    <a:lnTo>
                      <a:pt x="681" y="588"/>
                    </a:lnTo>
                    <a:lnTo>
                      <a:pt x="681" y="588"/>
                    </a:lnTo>
                    <a:lnTo>
                      <a:pt x="681" y="558"/>
                    </a:lnTo>
                    <a:lnTo>
                      <a:pt x="681" y="558"/>
                    </a:lnTo>
                    <a:cubicBezTo>
                      <a:pt x="681" y="496"/>
                      <a:pt x="681" y="496"/>
                      <a:pt x="681" y="496"/>
                    </a:cubicBezTo>
                    <a:cubicBezTo>
                      <a:pt x="681" y="526"/>
                      <a:pt x="681" y="526"/>
                      <a:pt x="681" y="526"/>
                    </a:cubicBezTo>
                    <a:cubicBezTo>
                      <a:pt x="681" y="496"/>
                      <a:pt x="712" y="465"/>
                      <a:pt x="743" y="465"/>
                    </a:cubicBezTo>
                    <a:lnTo>
                      <a:pt x="743" y="465"/>
                    </a:lnTo>
                    <a:cubicBezTo>
                      <a:pt x="743" y="435"/>
                      <a:pt x="774" y="435"/>
                      <a:pt x="774" y="435"/>
                    </a:cubicBezTo>
                    <a:lnTo>
                      <a:pt x="774" y="403"/>
                    </a:lnTo>
                    <a:lnTo>
                      <a:pt x="774" y="403"/>
                    </a:lnTo>
                    <a:cubicBezTo>
                      <a:pt x="774" y="403"/>
                      <a:pt x="805" y="403"/>
                      <a:pt x="805" y="372"/>
                    </a:cubicBezTo>
                    <a:cubicBezTo>
                      <a:pt x="805" y="341"/>
                      <a:pt x="805" y="311"/>
                      <a:pt x="805" y="248"/>
                    </a:cubicBezTo>
                    <a:cubicBezTo>
                      <a:pt x="805" y="217"/>
                      <a:pt x="805" y="217"/>
                      <a:pt x="805" y="187"/>
                    </a:cubicBezTo>
                    <a:lnTo>
                      <a:pt x="774" y="155"/>
                    </a:lnTo>
                    <a:lnTo>
                      <a:pt x="774" y="155"/>
                    </a:lnTo>
                    <a:cubicBezTo>
                      <a:pt x="774" y="124"/>
                      <a:pt x="774" y="124"/>
                      <a:pt x="774" y="93"/>
                    </a:cubicBezTo>
                    <a:lnTo>
                      <a:pt x="774" y="93"/>
                    </a:lnTo>
                    <a:lnTo>
                      <a:pt x="774" y="93"/>
                    </a:lnTo>
                    <a:lnTo>
                      <a:pt x="774" y="93"/>
                    </a:lnTo>
                    <a:cubicBezTo>
                      <a:pt x="774" y="93"/>
                      <a:pt x="774" y="93"/>
                      <a:pt x="774" y="63"/>
                    </a:cubicBezTo>
                    <a:cubicBezTo>
                      <a:pt x="743" y="63"/>
                      <a:pt x="743" y="63"/>
                      <a:pt x="743" y="63"/>
                    </a:cubicBezTo>
                    <a:lnTo>
                      <a:pt x="743" y="63"/>
                    </a:lnTo>
                    <a:lnTo>
                      <a:pt x="743" y="63"/>
                    </a:lnTo>
                    <a:cubicBezTo>
                      <a:pt x="712" y="63"/>
                      <a:pt x="712" y="63"/>
                      <a:pt x="712" y="63"/>
                    </a:cubicBezTo>
                    <a:lnTo>
                      <a:pt x="681" y="31"/>
                    </a:lnTo>
                    <a:cubicBezTo>
                      <a:pt x="681" y="31"/>
                      <a:pt x="650" y="31"/>
                      <a:pt x="650" y="0"/>
                    </a:cubicBezTo>
                    <a:lnTo>
                      <a:pt x="619" y="0"/>
                    </a:lnTo>
                    <a:cubicBezTo>
                      <a:pt x="559" y="63"/>
                      <a:pt x="559" y="63"/>
                      <a:pt x="559" y="63"/>
                    </a:cubicBezTo>
                    <a:lnTo>
                      <a:pt x="559" y="63"/>
                    </a:lnTo>
                    <a:cubicBezTo>
                      <a:pt x="527" y="63"/>
                      <a:pt x="403" y="155"/>
                      <a:pt x="403" y="155"/>
                    </a:cubicBezTo>
                    <a:cubicBezTo>
                      <a:pt x="372" y="187"/>
                      <a:pt x="372" y="187"/>
                      <a:pt x="341" y="217"/>
                    </a:cubicBezTo>
                    <a:lnTo>
                      <a:pt x="341" y="217"/>
                    </a:lnTo>
                    <a:cubicBezTo>
                      <a:pt x="311" y="248"/>
                      <a:pt x="279" y="279"/>
                      <a:pt x="279" y="279"/>
                    </a:cubicBezTo>
                    <a:cubicBezTo>
                      <a:pt x="248" y="279"/>
                      <a:pt x="217" y="279"/>
                      <a:pt x="217" y="279"/>
                    </a:cubicBezTo>
                    <a:cubicBezTo>
                      <a:pt x="217" y="311"/>
                      <a:pt x="217" y="341"/>
                      <a:pt x="217" y="372"/>
                    </a:cubicBezTo>
                    <a:lnTo>
                      <a:pt x="217" y="403"/>
                    </a:lnTo>
                    <a:lnTo>
                      <a:pt x="217" y="403"/>
                    </a:lnTo>
                    <a:cubicBezTo>
                      <a:pt x="187" y="465"/>
                      <a:pt x="187" y="496"/>
                      <a:pt x="187" y="496"/>
                    </a:cubicBezTo>
                    <a:lnTo>
                      <a:pt x="187" y="496"/>
                    </a:lnTo>
                    <a:cubicBezTo>
                      <a:pt x="155" y="526"/>
                      <a:pt x="155" y="526"/>
                      <a:pt x="124" y="526"/>
                    </a:cubicBezTo>
                    <a:lnTo>
                      <a:pt x="124" y="526"/>
                    </a:lnTo>
                    <a:cubicBezTo>
                      <a:pt x="124" y="526"/>
                      <a:pt x="124" y="526"/>
                      <a:pt x="93" y="526"/>
                    </a:cubicBezTo>
                    <a:cubicBezTo>
                      <a:pt x="93" y="526"/>
                      <a:pt x="93" y="526"/>
                      <a:pt x="63" y="526"/>
                    </a:cubicBezTo>
                    <a:lnTo>
                      <a:pt x="63" y="526"/>
                    </a:lnTo>
                    <a:lnTo>
                      <a:pt x="31" y="526"/>
                    </a:lnTo>
                    <a:cubicBezTo>
                      <a:pt x="31" y="526"/>
                      <a:pt x="31" y="526"/>
                      <a:pt x="31" y="558"/>
                    </a:cubicBezTo>
                    <a:cubicBezTo>
                      <a:pt x="31" y="558"/>
                      <a:pt x="31" y="558"/>
                      <a:pt x="0" y="558"/>
                    </a:cubicBezTo>
                    <a:lnTo>
                      <a:pt x="0" y="558"/>
                    </a:lnTo>
                    <a:lnTo>
                      <a:pt x="0" y="558"/>
                    </a:lnTo>
                    <a:lnTo>
                      <a:pt x="0" y="588"/>
                    </a:lnTo>
                    <a:lnTo>
                      <a:pt x="0" y="588"/>
                    </a:lnTo>
                    <a:lnTo>
                      <a:pt x="31" y="588"/>
                    </a:lnTo>
                    <a:lnTo>
                      <a:pt x="31" y="619"/>
                    </a:lnTo>
                    <a:lnTo>
                      <a:pt x="31" y="619"/>
                    </a:lnTo>
                    <a:cubicBezTo>
                      <a:pt x="31" y="619"/>
                      <a:pt x="31" y="619"/>
                      <a:pt x="31" y="650"/>
                    </a:cubicBezTo>
                    <a:lnTo>
                      <a:pt x="31" y="650"/>
                    </a:lnTo>
                    <a:lnTo>
                      <a:pt x="31" y="650"/>
                    </a:lnTo>
                    <a:lnTo>
                      <a:pt x="31" y="650"/>
                    </a:lnTo>
                    <a:cubicBezTo>
                      <a:pt x="63" y="650"/>
                      <a:pt x="63" y="650"/>
                      <a:pt x="63" y="650"/>
                    </a:cubicBezTo>
                    <a:lnTo>
                      <a:pt x="63" y="650"/>
                    </a:lnTo>
                    <a:cubicBezTo>
                      <a:pt x="93" y="650"/>
                      <a:pt x="93" y="650"/>
                      <a:pt x="93" y="650"/>
                    </a:cubicBezTo>
                    <a:cubicBezTo>
                      <a:pt x="93" y="650"/>
                      <a:pt x="93" y="650"/>
                      <a:pt x="93" y="682"/>
                    </a:cubicBezTo>
                    <a:lnTo>
                      <a:pt x="93" y="682"/>
                    </a:lnTo>
                    <a:lnTo>
                      <a:pt x="124" y="650"/>
                    </a:lnTo>
                    <a:lnTo>
                      <a:pt x="124" y="650"/>
                    </a:lnTo>
                    <a:lnTo>
                      <a:pt x="124" y="682"/>
                    </a:lnTo>
                    <a:cubicBezTo>
                      <a:pt x="155" y="650"/>
                      <a:pt x="155" y="650"/>
                      <a:pt x="155" y="650"/>
                    </a:cubicBezTo>
                    <a:lnTo>
                      <a:pt x="155" y="650"/>
                    </a:lnTo>
                    <a:lnTo>
                      <a:pt x="155" y="650"/>
                    </a:lnTo>
                    <a:cubicBezTo>
                      <a:pt x="155" y="619"/>
                      <a:pt x="187" y="588"/>
                      <a:pt x="187" y="588"/>
                    </a:cubicBezTo>
                    <a:lnTo>
                      <a:pt x="187" y="588"/>
                    </a:lnTo>
                    <a:cubicBezTo>
                      <a:pt x="217" y="588"/>
                      <a:pt x="217" y="588"/>
                      <a:pt x="248" y="588"/>
                    </a:cubicBezTo>
                    <a:lnTo>
                      <a:pt x="248" y="588"/>
                    </a:lnTo>
                    <a:cubicBezTo>
                      <a:pt x="248" y="588"/>
                      <a:pt x="248" y="588"/>
                      <a:pt x="279" y="588"/>
                    </a:cubicBezTo>
                    <a:lnTo>
                      <a:pt x="279" y="588"/>
                    </a:lnTo>
                    <a:lnTo>
                      <a:pt x="279" y="588"/>
                    </a:lnTo>
                    <a:lnTo>
                      <a:pt x="279" y="588"/>
                    </a:lnTo>
                    <a:lnTo>
                      <a:pt x="279" y="588"/>
                    </a:lnTo>
                    <a:cubicBezTo>
                      <a:pt x="311" y="588"/>
                      <a:pt x="311" y="588"/>
                      <a:pt x="311" y="588"/>
                    </a:cubicBezTo>
                    <a:cubicBezTo>
                      <a:pt x="311" y="588"/>
                      <a:pt x="311" y="588"/>
                      <a:pt x="341" y="58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 name="Freeform 6"/>
              <p:cNvSpPr>
                <a:spLocks noChangeArrowheads="1"/>
              </p:cNvSpPr>
              <p:nvPr/>
            </p:nvSpPr>
            <p:spPr bwMode="auto">
              <a:xfrm>
                <a:off x="3333750" y="2036763"/>
                <a:ext cx="212725" cy="257175"/>
              </a:xfrm>
              <a:custGeom>
                <a:avLst/>
                <a:gdLst>
                  <a:gd name="T0" fmla="*/ 32 w 590"/>
                  <a:gd name="T1" fmla="*/ 404 h 714"/>
                  <a:gd name="T2" fmla="*/ 32 w 590"/>
                  <a:gd name="T3" fmla="*/ 404 h 714"/>
                  <a:gd name="T4" fmla="*/ 32 w 590"/>
                  <a:gd name="T5" fmla="*/ 434 h 714"/>
                  <a:gd name="T6" fmla="*/ 32 w 590"/>
                  <a:gd name="T7" fmla="*/ 496 h 714"/>
                  <a:gd name="T8" fmla="*/ 62 w 590"/>
                  <a:gd name="T9" fmla="*/ 528 h 714"/>
                  <a:gd name="T10" fmla="*/ 32 w 590"/>
                  <a:gd name="T11" fmla="*/ 620 h 714"/>
                  <a:gd name="T12" fmla="*/ 32 w 590"/>
                  <a:gd name="T13" fmla="*/ 620 h 714"/>
                  <a:gd name="T14" fmla="*/ 62 w 590"/>
                  <a:gd name="T15" fmla="*/ 620 h 714"/>
                  <a:gd name="T16" fmla="*/ 93 w 590"/>
                  <a:gd name="T17" fmla="*/ 620 h 714"/>
                  <a:gd name="T18" fmla="*/ 156 w 590"/>
                  <a:gd name="T19" fmla="*/ 620 h 714"/>
                  <a:gd name="T20" fmla="*/ 156 w 590"/>
                  <a:gd name="T21" fmla="*/ 652 h 714"/>
                  <a:gd name="T22" fmla="*/ 156 w 590"/>
                  <a:gd name="T23" fmla="*/ 652 h 714"/>
                  <a:gd name="T24" fmla="*/ 186 w 590"/>
                  <a:gd name="T25" fmla="*/ 682 h 714"/>
                  <a:gd name="T26" fmla="*/ 248 w 590"/>
                  <a:gd name="T27" fmla="*/ 713 h 714"/>
                  <a:gd name="T28" fmla="*/ 248 w 590"/>
                  <a:gd name="T29" fmla="*/ 682 h 714"/>
                  <a:gd name="T30" fmla="*/ 280 w 590"/>
                  <a:gd name="T31" fmla="*/ 682 h 714"/>
                  <a:gd name="T32" fmla="*/ 280 w 590"/>
                  <a:gd name="T33" fmla="*/ 682 h 714"/>
                  <a:gd name="T34" fmla="*/ 310 w 590"/>
                  <a:gd name="T35" fmla="*/ 682 h 714"/>
                  <a:gd name="T36" fmla="*/ 310 w 590"/>
                  <a:gd name="T37" fmla="*/ 682 h 714"/>
                  <a:gd name="T38" fmla="*/ 310 w 590"/>
                  <a:gd name="T39" fmla="*/ 682 h 714"/>
                  <a:gd name="T40" fmla="*/ 341 w 590"/>
                  <a:gd name="T41" fmla="*/ 682 h 714"/>
                  <a:gd name="T42" fmla="*/ 341 w 590"/>
                  <a:gd name="T43" fmla="*/ 682 h 714"/>
                  <a:gd name="T44" fmla="*/ 372 w 590"/>
                  <a:gd name="T45" fmla="*/ 682 h 714"/>
                  <a:gd name="T46" fmla="*/ 372 w 590"/>
                  <a:gd name="T47" fmla="*/ 682 h 714"/>
                  <a:gd name="T48" fmla="*/ 372 w 590"/>
                  <a:gd name="T49" fmla="*/ 682 h 714"/>
                  <a:gd name="T50" fmla="*/ 372 w 590"/>
                  <a:gd name="T51" fmla="*/ 682 h 714"/>
                  <a:gd name="T52" fmla="*/ 404 w 590"/>
                  <a:gd name="T53" fmla="*/ 682 h 714"/>
                  <a:gd name="T54" fmla="*/ 404 w 590"/>
                  <a:gd name="T55" fmla="*/ 682 h 714"/>
                  <a:gd name="T56" fmla="*/ 404 w 590"/>
                  <a:gd name="T57" fmla="*/ 682 h 714"/>
                  <a:gd name="T58" fmla="*/ 434 w 590"/>
                  <a:gd name="T59" fmla="*/ 682 h 714"/>
                  <a:gd name="T60" fmla="*/ 434 w 590"/>
                  <a:gd name="T61" fmla="*/ 682 h 714"/>
                  <a:gd name="T62" fmla="*/ 434 w 590"/>
                  <a:gd name="T63" fmla="*/ 682 h 714"/>
                  <a:gd name="T64" fmla="*/ 434 w 590"/>
                  <a:gd name="T65" fmla="*/ 682 h 714"/>
                  <a:gd name="T66" fmla="*/ 434 w 590"/>
                  <a:gd name="T67" fmla="*/ 682 h 714"/>
                  <a:gd name="T68" fmla="*/ 589 w 590"/>
                  <a:gd name="T69" fmla="*/ 682 h 714"/>
                  <a:gd name="T70" fmla="*/ 589 w 590"/>
                  <a:gd name="T71" fmla="*/ 682 h 714"/>
                  <a:gd name="T72" fmla="*/ 589 w 590"/>
                  <a:gd name="T73" fmla="*/ 652 h 714"/>
                  <a:gd name="T74" fmla="*/ 528 w 590"/>
                  <a:gd name="T75" fmla="*/ 63 h 714"/>
                  <a:gd name="T76" fmla="*/ 558 w 590"/>
                  <a:gd name="T77" fmla="*/ 63 h 714"/>
                  <a:gd name="T78" fmla="*/ 465 w 590"/>
                  <a:gd name="T79" fmla="*/ 0 h 714"/>
                  <a:gd name="T80" fmla="*/ 465 w 590"/>
                  <a:gd name="T81" fmla="*/ 63 h 714"/>
                  <a:gd name="T82" fmla="*/ 280 w 590"/>
                  <a:gd name="T83" fmla="*/ 63 h 714"/>
                  <a:gd name="T84" fmla="*/ 280 w 590"/>
                  <a:gd name="T85" fmla="*/ 217 h 714"/>
                  <a:gd name="T86" fmla="*/ 248 w 590"/>
                  <a:gd name="T87" fmla="*/ 217 h 714"/>
                  <a:gd name="T88" fmla="*/ 248 w 590"/>
                  <a:gd name="T89" fmla="*/ 248 h 714"/>
                  <a:gd name="T90" fmla="*/ 217 w 590"/>
                  <a:gd name="T91" fmla="*/ 248 h 714"/>
                  <a:gd name="T92" fmla="*/ 217 w 590"/>
                  <a:gd name="T93" fmla="*/ 280 h 714"/>
                  <a:gd name="T94" fmla="*/ 217 w 590"/>
                  <a:gd name="T95" fmla="*/ 310 h 714"/>
                  <a:gd name="T96" fmla="*/ 217 w 590"/>
                  <a:gd name="T97" fmla="*/ 310 h 714"/>
                  <a:gd name="T98" fmla="*/ 217 w 590"/>
                  <a:gd name="T99" fmla="*/ 341 h 714"/>
                  <a:gd name="T100" fmla="*/ 217 w 590"/>
                  <a:gd name="T101" fmla="*/ 341 h 714"/>
                  <a:gd name="T102" fmla="*/ 217 w 590"/>
                  <a:gd name="T103" fmla="*/ 372 h 714"/>
                  <a:gd name="T104" fmla="*/ 0 w 590"/>
                  <a:gd name="T105" fmla="*/ 372 h 714"/>
                  <a:gd name="T106" fmla="*/ 32 w 590"/>
                  <a:gd name="T107" fmla="*/ 404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0" h="714">
                    <a:moveTo>
                      <a:pt x="32" y="404"/>
                    </a:moveTo>
                    <a:lnTo>
                      <a:pt x="32" y="404"/>
                    </a:lnTo>
                    <a:cubicBezTo>
                      <a:pt x="32" y="404"/>
                      <a:pt x="32" y="404"/>
                      <a:pt x="32" y="434"/>
                    </a:cubicBezTo>
                    <a:cubicBezTo>
                      <a:pt x="32" y="434"/>
                      <a:pt x="32" y="465"/>
                      <a:pt x="32" y="496"/>
                    </a:cubicBezTo>
                    <a:cubicBezTo>
                      <a:pt x="32" y="496"/>
                      <a:pt x="32" y="528"/>
                      <a:pt x="62" y="528"/>
                    </a:cubicBezTo>
                    <a:cubicBezTo>
                      <a:pt x="62" y="589"/>
                      <a:pt x="32" y="589"/>
                      <a:pt x="32" y="620"/>
                    </a:cubicBezTo>
                    <a:lnTo>
                      <a:pt x="32" y="620"/>
                    </a:lnTo>
                    <a:cubicBezTo>
                      <a:pt x="62" y="620"/>
                      <a:pt x="62" y="620"/>
                      <a:pt x="62" y="620"/>
                    </a:cubicBezTo>
                    <a:cubicBezTo>
                      <a:pt x="93" y="620"/>
                      <a:pt x="93" y="620"/>
                      <a:pt x="93" y="620"/>
                    </a:cubicBezTo>
                    <a:cubicBezTo>
                      <a:pt x="124" y="620"/>
                      <a:pt x="124" y="620"/>
                      <a:pt x="156" y="620"/>
                    </a:cubicBezTo>
                    <a:cubicBezTo>
                      <a:pt x="156" y="652"/>
                      <a:pt x="156" y="652"/>
                      <a:pt x="156" y="652"/>
                    </a:cubicBezTo>
                    <a:lnTo>
                      <a:pt x="156" y="652"/>
                    </a:lnTo>
                    <a:cubicBezTo>
                      <a:pt x="186" y="652"/>
                      <a:pt x="186" y="652"/>
                      <a:pt x="186" y="682"/>
                    </a:cubicBezTo>
                    <a:cubicBezTo>
                      <a:pt x="186" y="682"/>
                      <a:pt x="217" y="713"/>
                      <a:pt x="248" y="713"/>
                    </a:cubicBezTo>
                    <a:cubicBezTo>
                      <a:pt x="248" y="713"/>
                      <a:pt x="248" y="713"/>
                      <a:pt x="248" y="682"/>
                    </a:cubicBezTo>
                    <a:lnTo>
                      <a:pt x="280" y="682"/>
                    </a:lnTo>
                    <a:lnTo>
                      <a:pt x="280" y="682"/>
                    </a:lnTo>
                    <a:lnTo>
                      <a:pt x="310" y="682"/>
                    </a:lnTo>
                    <a:lnTo>
                      <a:pt x="310" y="682"/>
                    </a:lnTo>
                    <a:lnTo>
                      <a:pt x="310" y="682"/>
                    </a:lnTo>
                    <a:lnTo>
                      <a:pt x="341" y="682"/>
                    </a:lnTo>
                    <a:lnTo>
                      <a:pt x="341" y="682"/>
                    </a:lnTo>
                    <a:cubicBezTo>
                      <a:pt x="341" y="682"/>
                      <a:pt x="341" y="682"/>
                      <a:pt x="372" y="682"/>
                    </a:cubicBezTo>
                    <a:lnTo>
                      <a:pt x="372" y="682"/>
                    </a:lnTo>
                    <a:lnTo>
                      <a:pt x="372" y="682"/>
                    </a:lnTo>
                    <a:lnTo>
                      <a:pt x="372" y="682"/>
                    </a:lnTo>
                    <a:cubicBezTo>
                      <a:pt x="372" y="682"/>
                      <a:pt x="372" y="682"/>
                      <a:pt x="404" y="682"/>
                    </a:cubicBezTo>
                    <a:lnTo>
                      <a:pt x="404" y="682"/>
                    </a:lnTo>
                    <a:lnTo>
                      <a:pt x="404" y="682"/>
                    </a:lnTo>
                    <a:lnTo>
                      <a:pt x="434" y="682"/>
                    </a:lnTo>
                    <a:lnTo>
                      <a:pt x="434" y="682"/>
                    </a:lnTo>
                    <a:lnTo>
                      <a:pt x="434" y="682"/>
                    </a:lnTo>
                    <a:lnTo>
                      <a:pt x="434" y="682"/>
                    </a:lnTo>
                    <a:lnTo>
                      <a:pt x="434" y="682"/>
                    </a:lnTo>
                    <a:cubicBezTo>
                      <a:pt x="589" y="682"/>
                      <a:pt x="589" y="682"/>
                      <a:pt x="589" y="682"/>
                    </a:cubicBezTo>
                    <a:lnTo>
                      <a:pt x="589" y="682"/>
                    </a:lnTo>
                    <a:cubicBezTo>
                      <a:pt x="589" y="652"/>
                      <a:pt x="589" y="652"/>
                      <a:pt x="589" y="652"/>
                    </a:cubicBezTo>
                    <a:cubicBezTo>
                      <a:pt x="528" y="63"/>
                      <a:pt x="528" y="63"/>
                      <a:pt x="528" y="63"/>
                    </a:cubicBezTo>
                    <a:cubicBezTo>
                      <a:pt x="558" y="63"/>
                      <a:pt x="558" y="63"/>
                      <a:pt x="558" y="63"/>
                    </a:cubicBezTo>
                    <a:cubicBezTo>
                      <a:pt x="465" y="0"/>
                      <a:pt x="465" y="0"/>
                      <a:pt x="465" y="0"/>
                    </a:cubicBezTo>
                    <a:cubicBezTo>
                      <a:pt x="465" y="63"/>
                      <a:pt x="465" y="63"/>
                      <a:pt x="465" y="63"/>
                    </a:cubicBezTo>
                    <a:cubicBezTo>
                      <a:pt x="280" y="63"/>
                      <a:pt x="280" y="63"/>
                      <a:pt x="280" y="63"/>
                    </a:cubicBezTo>
                    <a:cubicBezTo>
                      <a:pt x="280" y="217"/>
                      <a:pt x="280" y="217"/>
                      <a:pt x="280" y="217"/>
                    </a:cubicBezTo>
                    <a:cubicBezTo>
                      <a:pt x="248" y="217"/>
                      <a:pt x="248" y="217"/>
                      <a:pt x="248" y="217"/>
                    </a:cubicBezTo>
                    <a:cubicBezTo>
                      <a:pt x="248" y="217"/>
                      <a:pt x="248" y="217"/>
                      <a:pt x="248" y="248"/>
                    </a:cubicBezTo>
                    <a:cubicBezTo>
                      <a:pt x="217" y="248"/>
                      <a:pt x="217" y="248"/>
                      <a:pt x="217" y="248"/>
                    </a:cubicBezTo>
                    <a:lnTo>
                      <a:pt x="217" y="280"/>
                    </a:lnTo>
                    <a:lnTo>
                      <a:pt x="217" y="310"/>
                    </a:lnTo>
                    <a:lnTo>
                      <a:pt x="217" y="310"/>
                    </a:lnTo>
                    <a:cubicBezTo>
                      <a:pt x="217" y="341"/>
                      <a:pt x="217" y="341"/>
                      <a:pt x="217" y="341"/>
                    </a:cubicBezTo>
                    <a:lnTo>
                      <a:pt x="217" y="341"/>
                    </a:lnTo>
                    <a:cubicBezTo>
                      <a:pt x="217" y="372"/>
                      <a:pt x="217" y="372"/>
                      <a:pt x="217" y="372"/>
                    </a:cubicBezTo>
                    <a:cubicBezTo>
                      <a:pt x="0" y="372"/>
                      <a:pt x="0" y="372"/>
                      <a:pt x="0" y="372"/>
                    </a:cubicBezTo>
                    <a:cubicBezTo>
                      <a:pt x="32" y="372"/>
                      <a:pt x="32" y="372"/>
                      <a:pt x="32" y="40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 name="Freeform 7"/>
              <p:cNvSpPr>
                <a:spLocks noChangeArrowheads="1"/>
              </p:cNvSpPr>
              <p:nvPr/>
            </p:nvSpPr>
            <p:spPr bwMode="auto">
              <a:xfrm>
                <a:off x="3690938" y="2382838"/>
                <a:ext cx="33337" cy="112712"/>
              </a:xfrm>
              <a:custGeom>
                <a:avLst/>
                <a:gdLst>
                  <a:gd name="T0" fmla="*/ 62 w 94"/>
                  <a:gd name="T1" fmla="*/ 124 h 312"/>
                  <a:gd name="T2" fmla="*/ 62 w 94"/>
                  <a:gd name="T3" fmla="*/ 124 h 312"/>
                  <a:gd name="T4" fmla="*/ 93 w 94"/>
                  <a:gd name="T5" fmla="*/ 93 h 312"/>
                  <a:gd name="T6" fmla="*/ 93 w 94"/>
                  <a:gd name="T7" fmla="*/ 63 h 312"/>
                  <a:gd name="T8" fmla="*/ 93 w 94"/>
                  <a:gd name="T9" fmla="*/ 63 h 312"/>
                  <a:gd name="T10" fmla="*/ 93 w 94"/>
                  <a:gd name="T11" fmla="*/ 63 h 312"/>
                  <a:gd name="T12" fmla="*/ 93 w 94"/>
                  <a:gd name="T13" fmla="*/ 31 h 312"/>
                  <a:gd name="T14" fmla="*/ 93 w 94"/>
                  <a:gd name="T15" fmla="*/ 0 h 312"/>
                  <a:gd name="T16" fmla="*/ 93 w 94"/>
                  <a:gd name="T17" fmla="*/ 0 h 312"/>
                  <a:gd name="T18" fmla="*/ 93 w 94"/>
                  <a:gd name="T19" fmla="*/ 0 h 312"/>
                  <a:gd name="T20" fmla="*/ 93 w 94"/>
                  <a:gd name="T21" fmla="*/ 0 h 312"/>
                  <a:gd name="T22" fmla="*/ 93 w 94"/>
                  <a:gd name="T23" fmla="*/ 0 h 312"/>
                  <a:gd name="T24" fmla="*/ 93 w 94"/>
                  <a:gd name="T25" fmla="*/ 0 h 312"/>
                  <a:gd name="T26" fmla="*/ 62 w 94"/>
                  <a:gd name="T27" fmla="*/ 0 h 312"/>
                  <a:gd name="T28" fmla="*/ 62 w 94"/>
                  <a:gd name="T29" fmla="*/ 31 h 312"/>
                  <a:gd name="T30" fmla="*/ 0 w 94"/>
                  <a:gd name="T31" fmla="*/ 31 h 312"/>
                  <a:gd name="T32" fmla="*/ 0 w 94"/>
                  <a:gd name="T33" fmla="*/ 63 h 312"/>
                  <a:gd name="T34" fmla="*/ 0 w 94"/>
                  <a:gd name="T35" fmla="*/ 63 h 312"/>
                  <a:gd name="T36" fmla="*/ 0 w 94"/>
                  <a:gd name="T37" fmla="*/ 63 h 312"/>
                  <a:gd name="T38" fmla="*/ 0 w 94"/>
                  <a:gd name="T39" fmla="*/ 93 h 312"/>
                  <a:gd name="T40" fmla="*/ 32 w 94"/>
                  <a:gd name="T41" fmla="*/ 93 h 312"/>
                  <a:gd name="T42" fmla="*/ 32 w 94"/>
                  <a:gd name="T43" fmla="*/ 93 h 312"/>
                  <a:gd name="T44" fmla="*/ 32 w 94"/>
                  <a:gd name="T45" fmla="*/ 124 h 312"/>
                  <a:gd name="T46" fmla="*/ 32 w 94"/>
                  <a:gd name="T47" fmla="*/ 187 h 312"/>
                  <a:gd name="T48" fmla="*/ 32 w 94"/>
                  <a:gd name="T49" fmla="*/ 187 h 312"/>
                  <a:gd name="T50" fmla="*/ 32 w 94"/>
                  <a:gd name="T51" fmla="*/ 187 h 312"/>
                  <a:gd name="T52" fmla="*/ 32 w 94"/>
                  <a:gd name="T53" fmla="*/ 248 h 312"/>
                  <a:gd name="T54" fmla="*/ 32 w 94"/>
                  <a:gd name="T55" fmla="*/ 311 h 312"/>
                  <a:gd name="T56" fmla="*/ 32 w 94"/>
                  <a:gd name="T57" fmla="*/ 311 h 312"/>
                  <a:gd name="T58" fmla="*/ 32 w 94"/>
                  <a:gd name="T59" fmla="*/ 311 h 312"/>
                  <a:gd name="T60" fmla="*/ 62 w 94"/>
                  <a:gd name="T61" fmla="*/ 311 h 312"/>
                  <a:gd name="T62" fmla="*/ 62 w 94"/>
                  <a:gd name="T63" fmla="*/ 279 h 312"/>
                  <a:gd name="T64" fmla="*/ 62 w 94"/>
                  <a:gd name="T65" fmla="*/ 279 h 312"/>
                  <a:gd name="T66" fmla="*/ 62 w 94"/>
                  <a:gd name="T67" fmla="*/ 217 h 312"/>
                  <a:gd name="T68" fmla="*/ 62 w 94"/>
                  <a:gd name="T69" fmla="*/ 187 h 312"/>
                  <a:gd name="T70" fmla="*/ 62 w 94"/>
                  <a:gd name="T71" fmla="*/ 155 h 312"/>
                  <a:gd name="T72" fmla="*/ 62 w 94"/>
                  <a:gd name="T73" fmla="*/ 155 h 312"/>
                  <a:gd name="T74" fmla="*/ 62 w 94"/>
                  <a:gd name="T75" fmla="*/ 155 h 312"/>
                  <a:gd name="T76" fmla="*/ 62 w 94"/>
                  <a:gd name="T77" fmla="*/ 12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4" h="312">
                    <a:moveTo>
                      <a:pt x="62" y="124"/>
                    </a:moveTo>
                    <a:lnTo>
                      <a:pt x="62" y="124"/>
                    </a:lnTo>
                    <a:cubicBezTo>
                      <a:pt x="93" y="124"/>
                      <a:pt x="93" y="93"/>
                      <a:pt x="93" y="93"/>
                    </a:cubicBezTo>
                    <a:cubicBezTo>
                      <a:pt x="93" y="93"/>
                      <a:pt x="93" y="93"/>
                      <a:pt x="93" y="63"/>
                    </a:cubicBezTo>
                    <a:lnTo>
                      <a:pt x="93" y="63"/>
                    </a:lnTo>
                    <a:lnTo>
                      <a:pt x="93" y="63"/>
                    </a:lnTo>
                    <a:cubicBezTo>
                      <a:pt x="93" y="31"/>
                      <a:pt x="93" y="31"/>
                      <a:pt x="93" y="31"/>
                    </a:cubicBezTo>
                    <a:lnTo>
                      <a:pt x="93" y="0"/>
                    </a:lnTo>
                    <a:lnTo>
                      <a:pt x="93" y="0"/>
                    </a:lnTo>
                    <a:lnTo>
                      <a:pt x="93" y="0"/>
                    </a:lnTo>
                    <a:lnTo>
                      <a:pt x="93" y="0"/>
                    </a:lnTo>
                    <a:lnTo>
                      <a:pt x="93" y="0"/>
                    </a:lnTo>
                    <a:lnTo>
                      <a:pt x="93" y="0"/>
                    </a:lnTo>
                    <a:cubicBezTo>
                      <a:pt x="62" y="0"/>
                      <a:pt x="62" y="0"/>
                      <a:pt x="62" y="0"/>
                    </a:cubicBezTo>
                    <a:cubicBezTo>
                      <a:pt x="62" y="31"/>
                      <a:pt x="62" y="31"/>
                      <a:pt x="62" y="31"/>
                    </a:cubicBezTo>
                    <a:cubicBezTo>
                      <a:pt x="0" y="31"/>
                      <a:pt x="0" y="31"/>
                      <a:pt x="0" y="31"/>
                    </a:cubicBezTo>
                    <a:cubicBezTo>
                      <a:pt x="0" y="63"/>
                      <a:pt x="0" y="63"/>
                      <a:pt x="0" y="63"/>
                    </a:cubicBezTo>
                    <a:lnTo>
                      <a:pt x="0" y="63"/>
                    </a:lnTo>
                    <a:lnTo>
                      <a:pt x="0" y="63"/>
                    </a:lnTo>
                    <a:lnTo>
                      <a:pt x="0" y="93"/>
                    </a:lnTo>
                    <a:cubicBezTo>
                      <a:pt x="32" y="93"/>
                      <a:pt x="32" y="93"/>
                      <a:pt x="32" y="93"/>
                    </a:cubicBezTo>
                    <a:lnTo>
                      <a:pt x="32" y="93"/>
                    </a:lnTo>
                    <a:lnTo>
                      <a:pt x="32" y="124"/>
                    </a:lnTo>
                    <a:cubicBezTo>
                      <a:pt x="32" y="124"/>
                      <a:pt x="32" y="155"/>
                      <a:pt x="32" y="187"/>
                    </a:cubicBezTo>
                    <a:lnTo>
                      <a:pt x="32" y="187"/>
                    </a:lnTo>
                    <a:lnTo>
                      <a:pt x="32" y="187"/>
                    </a:lnTo>
                    <a:cubicBezTo>
                      <a:pt x="32" y="187"/>
                      <a:pt x="32" y="217"/>
                      <a:pt x="32" y="248"/>
                    </a:cubicBezTo>
                    <a:cubicBezTo>
                      <a:pt x="32" y="279"/>
                      <a:pt x="32" y="279"/>
                      <a:pt x="32" y="311"/>
                    </a:cubicBezTo>
                    <a:lnTo>
                      <a:pt x="32" y="311"/>
                    </a:lnTo>
                    <a:lnTo>
                      <a:pt x="32" y="311"/>
                    </a:lnTo>
                    <a:lnTo>
                      <a:pt x="62" y="311"/>
                    </a:lnTo>
                    <a:cubicBezTo>
                      <a:pt x="62" y="311"/>
                      <a:pt x="62" y="311"/>
                      <a:pt x="62" y="279"/>
                    </a:cubicBezTo>
                    <a:lnTo>
                      <a:pt x="62" y="279"/>
                    </a:lnTo>
                    <a:cubicBezTo>
                      <a:pt x="62" y="248"/>
                      <a:pt x="62" y="248"/>
                      <a:pt x="62" y="217"/>
                    </a:cubicBezTo>
                    <a:cubicBezTo>
                      <a:pt x="62" y="187"/>
                      <a:pt x="62" y="187"/>
                      <a:pt x="62" y="187"/>
                    </a:cubicBezTo>
                    <a:lnTo>
                      <a:pt x="62" y="155"/>
                    </a:lnTo>
                    <a:lnTo>
                      <a:pt x="62" y="155"/>
                    </a:lnTo>
                    <a:lnTo>
                      <a:pt x="62" y="155"/>
                    </a:lnTo>
                    <a:cubicBezTo>
                      <a:pt x="62" y="124"/>
                      <a:pt x="62" y="124"/>
                      <a:pt x="62"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 name="Freeform 8"/>
              <p:cNvSpPr>
                <a:spLocks noChangeArrowheads="1"/>
              </p:cNvSpPr>
              <p:nvPr/>
            </p:nvSpPr>
            <p:spPr bwMode="auto">
              <a:xfrm>
                <a:off x="3435350" y="2081213"/>
                <a:ext cx="301625" cy="323850"/>
              </a:xfrm>
              <a:custGeom>
                <a:avLst/>
                <a:gdLst>
                  <a:gd name="T0" fmla="*/ 185 w 837"/>
                  <a:gd name="T1" fmla="*/ 836 h 900"/>
                  <a:gd name="T2" fmla="*/ 185 w 837"/>
                  <a:gd name="T3" fmla="*/ 867 h 900"/>
                  <a:gd name="T4" fmla="*/ 185 w 837"/>
                  <a:gd name="T5" fmla="*/ 867 h 900"/>
                  <a:gd name="T6" fmla="*/ 216 w 837"/>
                  <a:gd name="T7" fmla="*/ 899 h 900"/>
                  <a:gd name="T8" fmla="*/ 248 w 837"/>
                  <a:gd name="T9" fmla="*/ 899 h 900"/>
                  <a:gd name="T10" fmla="*/ 248 w 837"/>
                  <a:gd name="T11" fmla="*/ 899 h 900"/>
                  <a:gd name="T12" fmla="*/ 278 w 837"/>
                  <a:gd name="T13" fmla="*/ 867 h 900"/>
                  <a:gd name="T14" fmla="*/ 309 w 837"/>
                  <a:gd name="T15" fmla="*/ 867 h 900"/>
                  <a:gd name="T16" fmla="*/ 309 w 837"/>
                  <a:gd name="T17" fmla="*/ 867 h 900"/>
                  <a:gd name="T18" fmla="*/ 309 w 837"/>
                  <a:gd name="T19" fmla="*/ 867 h 900"/>
                  <a:gd name="T20" fmla="*/ 309 w 837"/>
                  <a:gd name="T21" fmla="*/ 836 h 900"/>
                  <a:gd name="T22" fmla="*/ 309 w 837"/>
                  <a:gd name="T23" fmla="*/ 836 h 900"/>
                  <a:gd name="T24" fmla="*/ 309 w 837"/>
                  <a:gd name="T25" fmla="*/ 836 h 900"/>
                  <a:gd name="T26" fmla="*/ 371 w 837"/>
                  <a:gd name="T27" fmla="*/ 775 h 900"/>
                  <a:gd name="T28" fmla="*/ 371 w 837"/>
                  <a:gd name="T29" fmla="*/ 743 h 900"/>
                  <a:gd name="T30" fmla="*/ 402 w 837"/>
                  <a:gd name="T31" fmla="*/ 712 h 900"/>
                  <a:gd name="T32" fmla="*/ 433 w 837"/>
                  <a:gd name="T33" fmla="*/ 712 h 900"/>
                  <a:gd name="T34" fmla="*/ 464 w 837"/>
                  <a:gd name="T35" fmla="*/ 681 h 900"/>
                  <a:gd name="T36" fmla="*/ 464 w 837"/>
                  <a:gd name="T37" fmla="*/ 681 h 900"/>
                  <a:gd name="T38" fmla="*/ 464 w 837"/>
                  <a:gd name="T39" fmla="*/ 651 h 900"/>
                  <a:gd name="T40" fmla="*/ 496 w 837"/>
                  <a:gd name="T41" fmla="*/ 651 h 900"/>
                  <a:gd name="T42" fmla="*/ 526 w 837"/>
                  <a:gd name="T43" fmla="*/ 619 h 900"/>
                  <a:gd name="T44" fmla="*/ 557 w 837"/>
                  <a:gd name="T45" fmla="*/ 619 h 900"/>
                  <a:gd name="T46" fmla="*/ 650 w 837"/>
                  <a:gd name="T47" fmla="*/ 589 h 900"/>
                  <a:gd name="T48" fmla="*/ 650 w 837"/>
                  <a:gd name="T49" fmla="*/ 589 h 900"/>
                  <a:gd name="T50" fmla="*/ 681 w 837"/>
                  <a:gd name="T51" fmla="*/ 589 h 900"/>
                  <a:gd name="T52" fmla="*/ 712 w 837"/>
                  <a:gd name="T53" fmla="*/ 558 h 900"/>
                  <a:gd name="T54" fmla="*/ 744 w 837"/>
                  <a:gd name="T55" fmla="*/ 558 h 900"/>
                  <a:gd name="T56" fmla="*/ 805 w 837"/>
                  <a:gd name="T57" fmla="*/ 558 h 900"/>
                  <a:gd name="T58" fmla="*/ 836 w 837"/>
                  <a:gd name="T59" fmla="*/ 558 h 900"/>
                  <a:gd name="T60" fmla="*/ 836 w 837"/>
                  <a:gd name="T61" fmla="*/ 496 h 900"/>
                  <a:gd name="T62" fmla="*/ 836 w 837"/>
                  <a:gd name="T63" fmla="*/ 465 h 900"/>
                  <a:gd name="T64" fmla="*/ 805 w 837"/>
                  <a:gd name="T65" fmla="*/ 404 h 900"/>
                  <a:gd name="T66" fmla="*/ 774 w 837"/>
                  <a:gd name="T67" fmla="*/ 372 h 900"/>
                  <a:gd name="T68" fmla="*/ 774 w 837"/>
                  <a:gd name="T69" fmla="*/ 341 h 900"/>
                  <a:gd name="T70" fmla="*/ 744 w 837"/>
                  <a:gd name="T71" fmla="*/ 310 h 900"/>
                  <a:gd name="T72" fmla="*/ 681 w 837"/>
                  <a:gd name="T73" fmla="*/ 248 h 900"/>
                  <a:gd name="T74" fmla="*/ 309 w 837"/>
                  <a:gd name="T75" fmla="*/ 0 h 900"/>
                  <a:gd name="T76" fmla="*/ 371 w 837"/>
                  <a:gd name="T77" fmla="*/ 528 h 900"/>
                  <a:gd name="T78" fmla="*/ 154 w 837"/>
                  <a:gd name="T79" fmla="*/ 619 h 900"/>
                  <a:gd name="T80" fmla="*/ 154 w 837"/>
                  <a:gd name="T81" fmla="*/ 619 h 900"/>
                  <a:gd name="T82" fmla="*/ 92 w 837"/>
                  <a:gd name="T83" fmla="*/ 619 h 900"/>
                  <a:gd name="T84" fmla="*/ 61 w 837"/>
                  <a:gd name="T85" fmla="*/ 619 h 900"/>
                  <a:gd name="T86" fmla="*/ 30 w 837"/>
                  <a:gd name="T87" fmla="*/ 651 h 900"/>
                  <a:gd name="T88" fmla="*/ 0 w 837"/>
                  <a:gd name="T89" fmla="*/ 619 h 900"/>
                  <a:gd name="T90" fmla="*/ 0 w 837"/>
                  <a:gd name="T91" fmla="*/ 681 h 900"/>
                  <a:gd name="T92" fmla="*/ 0 w 837"/>
                  <a:gd name="T93" fmla="*/ 712 h 900"/>
                  <a:gd name="T94" fmla="*/ 0 w 837"/>
                  <a:gd name="T95" fmla="*/ 712 h 900"/>
                  <a:gd name="T96" fmla="*/ 30 w 837"/>
                  <a:gd name="T97" fmla="*/ 775 h 900"/>
                  <a:gd name="T98" fmla="*/ 30 w 837"/>
                  <a:gd name="T99" fmla="*/ 775 h 900"/>
                  <a:gd name="T100" fmla="*/ 30 w 837"/>
                  <a:gd name="T101" fmla="*/ 775 h 900"/>
                  <a:gd name="T102" fmla="*/ 30 w 837"/>
                  <a:gd name="T103" fmla="*/ 775 h 900"/>
                  <a:gd name="T104" fmla="*/ 30 w 837"/>
                  <a:gd name="T105" fmla="*/ 775 h 900"/>
                  <a:gd name="T106" fmla="*/ 61 w 837"/>
                  <a:gd name="T107" fmla="*/ 775 h 900"/>
                  <a:gd name="T108" fmla="*/ 92 w 837"/>
                  <a:gd name="T109" fmla="*/ 775 h 900"/>
                  <a:gd name="T110" fmla="*/ 92 w 837"/>
                  <a:gd name="T111" fmla="*/ 775 h 900"/>
                  <a:gd name="T112" fmla="*/ 124 w 837"/>
                  <a:gd name="T113" fmla="*/ 775 h 900"/>
                  <a:gd name="T114" fmla="*/ 124 w 837"/>
                  <a:gd name="T115" fmla="*/ 743 h 900"/>
                  <a:gd name="T116" fmla="*/ 154 w 837"/>
                  <a:gd name="T117" fmla="*/ 805 h 900"/>
                  <a:gd name="T118" fmla="*/ 154 w 837"/>
                  <a:gd name="T119" fmla="*/ 805 h 900"/>
                  <a:gd name="T120" fmla="*/ 185 w 837"/>
                  <a:gd name="T121" fmla="*/ 805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37" h="900">
                    <a:moveTo>
                      <a:pt x="185" y="836"/>
                    </a:moveTo>
                    <a:lnTo>
                      <a:pt x="185" y="836"/>
                    </a:lnTo>
                    <a:lnTo>
                      <a:pt x="185" y="867"/>
                    </a:lnTo>
                    <a:lnTo>
                      <a:pt x="185" y="867"/>
                    </a:lnTo>
                    <a:lnTo>
                      <a:pt x="185" y="867"/>
                    </a:lnTo>
                    <a:lnTo>
                      <a:pt x="185" y="867"/>
                    </a:lnTo>
                    <a:lnTo>
                      <a:pt x="185" y="899"/>
                    </a:lnTo>
                    <a:cubicBezTo>
                      <a:pt x="216" y="899"/>
                      <a:pt x="216" y="899"/>
                      <a:pt x="216" y="899"/>
                    </a:cubicBezTo>
                    <a:lnTo>
                      <a:pt x="248" y="899"/>
                    </a:lnTo>
                    <a:lnTo>
                      <a:pt x="248" y="899"/>
                    </a:lnTo>
                    <a:lnTo>
                      <a:pt x="248" y="899"/>
                    </a:lnTo>
                    <a:lnTo>
                      <a:pt x="248" y="899"/>
                    </a:lnTo>
                    <a:cubicBezTo>
                      <a:pt x="248" y="899"/>
                      <a:pt x="248" y="899"/>
                      <a:pt x="248" y="867"/>
                    </a:cubicBezTo>
                    <a:cubicBezTo>
                      <a:pt x="278" y="867"/>
                      <a:pt x="278" y="867"/>
                      <a:pt x="278" y="867"/>
                    </a:cubicBezTo>
                    <a:lnTo>
                      <a:pt x="278" y="867"/>
                    </a:lnTo>
                    <a:cubicBezTo>
                      <a:pt x="309" y="867"/>
                      <a:pt x="309" y="867"/>
                      <a:pt x="309" y="867"/>
                    </a:cubicBezTo>
                    <a:lnTo>
                      <a:pt x="309" y="867"/>
                    </a:lnTo>
                    <a:lnTo>
                      <a:pt x="309" y="867"/>
                    </a:lnTo>
                    <a:lnTo>
                      <a:pt x="309" y="867"/>
                    </a:lnTo>
                    <a:lnTo>
                      <a:pt x="309" y="867"/>
                    </a:lnTo>
                    <a:lnTo>
                      <a:pt x="309" y="867"/>
                    </a:lnTo>
                    <a:lnTo>
                      <a:pt x="309" y="836"/>
                    </a:lnTo>
                    <a:lnTo>
                      <a:pt x="309" y="836"/>
                    </a:lnTo>
                    <a:lnTo>
                      <a:pt x="309" y="836"/>
                    </a:lnTo>
                    <a:lnTo>
                      <a:pt x="309" y="836"/>
                    </a:lnTo>
                    <a:lnTo>
                      <a:pt x="309" y="836"/>
                    </a:lnTo>
                    <a:cubicBezTo>
                      <a:pt x="309" y="805"/>
                      <a:pt x="309" y="805"/>
                      <a:pt x="340" y="775"/>
                    </a:cubicBezTo>
                    <a:lnTo>
                      <a:pt x="371" y="775"/>
                    </a:lnTo>
                    <a:lnTo>
                      <a:pt x="371" y="775"/>
                    </a:lnTo>
                    <a:cubicBezTo>
                      <a:pt x="371" y="775"/>
                      <a:pt x="371" y="775"/>
                      <a:pt x="371" y="743"/>
                    </a:cubicBezTo>
                    <a:cubicBezTo>
                      <a:pt x="371" y="743"/>
                      <a:pt x="371" y="712"/>
                      <a:pt x="402" y="712"/>
                    </a:cubicBezTo>
                    <a:lnTo>
                      <a:pt x="402" y="712"/>
                    </a:lnTo>
                    <a:cubicBezTo>
                      <a:pt x="402" y="681"/>
                      <a:pt x="402" y="681"/>
                      <a:pt x="402" y="681"/>
                    </a:cubicBezTo>
                    <a:cubicBezTo>
                      <a:pt x="433" y="712"/>
                      <a:pt x="433" y="712"/>
                      <a:pt x="433" y="712"/>
                    </a:cubicBezTo>
                    <a:cubicBezTo>
                      <a:pt x="433" y="681"/>
                      <a:pt x="464" y="681"/>
                      <a:pt x="464" y="681"/>
                    </a:cubicBezTo>
                    <a:lnTo>
                      <a:pt x="464" y="681"/>
                    </a:lnTo>
                    <a:lnTo>
                      <a:pt x="464" y="681"/>
                    </a:lnTo>
                    <a:lnTo>
                      <a:pt x="464" y="681"/>
                    </a:lnTo>
                    <a:lnTo>
                      <a:pt x="464" y="681"/>
                    </a:lnTo>
                    <a:lnTo>
                      <a:pt x="464" y="651"/>
                    </a:lnTo>
                    <a:cubicBezTo>
                      <a:pt x="496" y="651"/>
                      <a:pt x="496" y="651"/>
                      <a:pt x="496" y="651"/>
                    </a:cubicBezTo>
                    <a:lnTo>
                      <a:pt x="496" y="651"/>
                    </a:lnTo>
                    <a:cubicBezTo>
                      <a:pt x="496" y="619"/>
                      <a:pt x="496" y="619"/>
                      <a:pt x="496" y="619"/>
                    </a:cubicBezTo>
                    <a:cubicBezTo>
                      <a:pt x="526" y="619"/>
                      <a:pt x="526" y="619"/>
                      <a:pt x="526" y="619"/>
                    </a:cubicBezTo>
                    <a:cubicBezTo>
                      <a:pt x="526" y="619"/>
                      <a:pt x="526" y="619"/>
                      <a:pt x="557" y="619"/>
                    </a:cubicBezTo>
                    <a:lnTo>
                      <a:pt x="557" y="619"/>
                    </a:lnTo>
                    <a:cubicBezTo>
                      <a:pt x="588" y="589"/>
                      <a:pt x="588" y="589"/>
                      <a:pt x="620" y="589"/>
                    </a:cubicBezTo>
                    <a:cubicBezTo>
                      <a:pt x="620" y="589"/>
                      <a:pt x="620" y="589"/>
                      <a:pt x="650" y="589"/>
                    </a:cubicBezTo>
                    <a:lnTo>
                      <a:pt x="650" y="589"/>
                    </a:lnTo>
                    <a:lnTo>
                      <a:pt x="650" y="589"/>
                    </a:lnTo>
                    <a:cubicBezTo>
                      <a:pt x="650" y="589"/>
                      <a:pt x="650" y="589"/>
                      <a:pt x="681" y="589"/>
                    </a:cubicBezTo>
                    <a:lnTo>
                      <a:pt x="681" y="589"/>
                    </a:lnTo>
                    <a:cubicBezTo>
                      <a:pt x="681" y="589"/>
                      <a:pt x="681" y="589"/>
                      <a:pt x="712" y="558"/>
                    </a:cubicBezTo>
                    <a:lnTo>
                      <a:pt x="712" y="558"/>
                    </a:lnTo>
                    <a:lnTo>
                      <a:pt x="744" y="558"/>
                    </a:lnTo>
                    <a:lnTo>
                      <a:pt x="744" y="558"/>
                    </a:lnTo>
                    <a:lnTo>
                      <a:pt x="774" y="558"/>
                    </a:lnTo>
                    <a:cubicBezTo>
                      <a:pt x="805" y="558"/>
                      <a:pt x="805" y="558"/>
                      <a:pt x="805" y="558"/>
                    </a:cubicBezTo>
                    <a:lnTo>
                      <a:pt x="805" y="558"/>
                    </a:lnTo>
                    <a:lnTo>
                      <a:pt x="836" y="558"/>
                    </a:lnTo>
                    <a:lnTo>
                      <a:pt x="836" y="558"/>
                    </a:lnTo>
                    <a:cubicBezTo>
                      <a:pt x="836" y="558"/>
                      <a:pt x="836" y="528"/>
                      <a:pt x="836" y="496"/>
                    </a:cubicBezTo>
                    <a:lnTo>
                      <a:pt x="836" y="496"/>
                    </a:lnTo>
                    <a:cubicBezTo>
                      <a:pt x="836" y="465"/>
                      <a:pt x="836" y="465"/>
                      <a:pt x="836" y="465"/>
                    </a:cubicBezTo>
                    <a:cubicBezTo>
                      <a:pt x="836" y="434"/>
                      <a:pt x="836" y="404"/>
                      <a:pt x="836" y="404"/>
                    </a:cubicBezTo>
                    <a:lnTo>
                      <a:pt x="805" y="404"/>
                    </a:lnTo>
                    <a:lnTo>
                      <a:pt x="805" y="404"/>
                    </a:lnTo>
                    <a:cubicBezTo>
                      <a:pt x="774" y="372"/>
                      <a:pt x="774" y="372"/>
                      <a:pt x="774" y="372"/>
                    </a:cubicBezTo>
                    <a:cubicBezTo>
                      <a:pt x="774" y="341"/>
                      <a:pt x="774" y="341"/>
                      <a:pt x="774" y="341"/>
                    </a:cubicBezTo>
                    <a:lnTo>
                      <a:pt x="774" y="341"/>
                    </a:lnTo>
                    <a:cubicBezTo>
                      <a:pt x="774" y="341"/>
                      <a:pt x="774" y="310"/>
                      <a:pt x="744" y="310"/>
                    </a:cubicBezTo>
                    <a:lnTo>
                      <a:pt x="744" y="310"/>
                    </a:lnTo>
                    <a:cubicBezTo>
                      <a:pt x="681" y="248"/>
                      <a:pt x="681" y="248"/>
                      <a:pt x="681" y="248"/>
                    </a:cubicBezTo>
                    <a:lnTo>
                      <a:pt x="681" y="248"/>
                    </a:lnTo>
                    <a:cubicBezTo>
                      <a:pt x="340" y="0"/>
                      <a:pt x="340" y="0"/>
                      <a:pt x="340" y="0"/>
                    </a:cubicBezTo>
                    <a:cubicBezTo>
                      <a:pt x="309" y="0"/>
                      <a:pt x="309" y="0"/>
                      <a:pt x="309" y="0"/>
                    </a:cubicBezTo>
                    <a:cubicBezTo>
                      <a:pt x="340" y="496"/>
                      <a:pt x="340" y="496"/>
                      <a:pt x="340" y="496"/>
                    </a:cubicBezTo>
                    <a:cubicBezTo>
                      <a:pt x="371" y="528"/>
                      <a:pt x="371" y="528"/>
                      <a:pt x="371" y="528"/>
                    </a:cubicBezTo>
                    <a:cubicBezTo>
                      <a:pt x="340" y="619"/>
                      <a:pt x="340" y="619"/>
                      <a:pt x="340" y="619"/>
                    </a:cubicBezTo>
                    <a:cubicBezTo>
                      <a:pt x="154" y="619"/>
                      <a:pt x="154" y="619"/>
                      <a:pt x="154" y="619"/>
                    </a:cubicBezTo>
                    <a:lnTo>
                      <a:pt x="154" y="619"/>
                    </a:lnTo>
                    <a:lnTo>
                      <a:pt x="154" y="619"/>
                    </a:lnTo>
                    <a:cubicBezTo>
                      <a:pt x="124" y="619"/>
                      <a:pt x="124" y="619"/>
                      <a:pt x="124" y="619"/>
                    </a:cubicBezTo>
                    <a:lnTo>
                      <a:pt x="92" y="619"/>
                    </a:lnTo>
                    <a:lnTo>
                      <a:pt x="92" y="619"/>
                    </a:lnTo>
                    <a:lnTo>
                      <a:pt x="61" y="619"/>
                    </a:lnTo>
                    <a:lnTo>
                      <a:pt x="61" y="619"/>
                    </a:lnTo>
                    <a:cubicBezTo>
                      <a:pt x="61" y="651"/>
                      <a:pt x="61" y="651"/>
                      <a:pt x="30" y="651"/>
                    </a:cubicBezTo>
                    <a:lnTo>
                      <a:pt x="30" y="651"/>
                    </a:lnTo>
                    <a:lnTo>
                      <a:pt x="0" y="619"/>
                    </a:lnTo>
                    <a:cubicBezTo>
                      <a:pt x="0" y="651"/>
                      <a:pt x="0" y="651"/>
                      <a:pt x="0" y="651"/>
                    </a:cubicBezTo>
                    <a:lnTo>
                      <a:pt x="0" y="681"/>
                    </a:lnTo>
                    <a:lnTo>
                      <a:pt x="0" y="681"/>
                    </a:lnTo>
                    <a:cubicBezTo>
                      <a:pt x="0" y="712"/>
                      <a:pt x="0" y="712"/>
                      <a:pt x="0" y="712"/>
                    </a:cubicBezTo>
                    <a:lnTo>
                      <a:pt x="0" y="712"/>
                    </a:lnTo>
                    <a:lnTo>
                      <a:pt x="0" y="712"/>
                    </a:lnTo>
                    <a:cubicBezTo>
                      <a:pt x="0" y="712"/>
                      <a:pt x="30" y="712"/>
                      <a:pt x="30" y="743"/>
                    </a:cubicBezTo>
                    <a:cubicBezTo>
                      <a:pt x="30" y="743"/>
                      <a:pt x="30" y="743"/>
                      <a:pt x="30" y="775"/>
                    </a:cubicBezTo>
                    <a:lnTo>
                      <a:pt x="30" y="775"/>
                    </a:lnTo>
                    <a:lnTo>
                      <a:pt x="30" y="775"/>
                    </a:lnTo>
                    <a:lnTo>
                      <a:pt x="30" y="775"/>
                    </a:lnTo>
                    <a:lnTo>
                      <a:pt x="30" y="775"/>
                    </a:lnTo>
                    <a:lnTo>
                      <a:pt x="30" y="775"/>
                    </a:lnTo>
                    <a:lnTo>
                      <a:pt x="30" y="775"/>
                    </a:lnTo>
                    <a:lnTo>
                      <a:pt x="30" y="775"/>
                    </a:lnTo>
                    <a:lnTo>
                      <a:pt x="30" y="775"/>
                    </a:lnTo>
                    <a:cubicBezTo>
                      <a:pt x="61" y="775"/>
                      <a:pt x="61" y="775"/>
                      <a:pt x="61" y="775"/>
                    </a:cubicBezTo>
                    <a:lnTo>
                      <a:pt x="61" y="775"/>
                    </a:lnTo>
                    <a:cubicBezTo>
                      <a:pt x="61" y="775"/>
                      <a:pt x="61" y="775"/>
                      <a:pt x="92" y="775"/>
                    </a:cubicBezTo>
                    <a:lnTo>
                      <a:pt x="92" y="775"/>
                    </a:lnTo>
                    <a:lnTo>
                      <a:pt x="92" y="775"/>
                    </a:lnTo>
                    <a:lnTo>
                      <a:pt x="92" y="775"/>
                    </a:lnTo>
                    <a:lnTo>
                      <a:pt x="124" y="775"/>
                    </a:lnTo>
                    <a:lnTo>
                      <a:pt x="124" y="775"/>
                    </a:lnTo>
                    <a:cubicBezTo>
                      <a:pt x="124" y="743"/>
                      <a:pt x="124" y="743"/>
                      <a:pt x="124" y="743"/>
                    </a:cubicBezTo>
                    <a:lnTo>
                      <a:pt x="124" y="743"/>
                    </a:lnTo>
                    <a:cubicBezTo>
                      <a:pt x="154" y="743"/>
                      <a:pt x="154" y="743"/>
                      <a:pt x="154" y="775"/>
                    </a:cubicBezTo>
                    <a:cubicBezTo>
                      <a:pt x="154" y="775"/>
                      <a:pt x="154" y="775"/>
                      <a:pt x="154" y="805"/>
                    </a:cubicBezTo>
                    <a:lnTo>
                      <a:pt x="154" y="805"/>
                    </a:lnTo>
                    <a:lnTo>
                      <a:pt x="154" y="805"/>
                    </a:lnTo>
                    <a:lnTo>
                      <a:pt x="154" y="805"/>
                    </a:lnTo>
                    <a:cubicBezTo>
                      <a:pt x="154" y="805"/>
                      <a:pt x="154" y="805"/>
                      <a:pt x="185" y="805"/>
                    </a:cubicBezTo>
                    <a:lnTo>
                      <a:pt x="185" y="836"/>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 name="Freeform 9"/>
              <p:cNvSpPr>
                <a:spLocks noChangeArrowheads="1"/>
              </p:cNvSpPr>
              <p:nvPr/>
            </p:nvSpPr>
            <p:spPr bwMode="auto">
              <a:xfrm>
                <a:off x="4706938" y="2070100"/>
                <a:ext cx="66675" cy="44450"/>
              </a:xfrm>
              <a:custGeom>
                <a:avLst/>
                <a:gdLst>
                  <a:gd name="T0" fmla="*/ 186 w 187"/>
                  <a:gd name="T1" fmla="*/ 0 h 125"/>
                  <a:gd name="T2" fmla="*/ 186 w 187"/>
                  <a:gd name="T3" fmla="*/ 0 h 125"/>
                  <a:gd name="T4" fmla="*/ 186 w 187"/>
                  <a:gd name="T5" fmla="*/ 0 h 125"/>
                  <a:gd name="T6" fmla="*/ 154 w 187"/>
                  <a:gd name="T7" fmla="*/ 31 h 125"/>
                  <a:gd name="T8" fmla="*/ 124 w 187"/>
                  <a:gd name="T9" fmla="*/ 93 h 125"/>
                  <a:gd name="T10" fmla="*/ 93 w 187"/>
                  <a:gd name="T11" fmla="*/ 63 h 125"/>
                  <a:gd name="T12" fmla="*/ 93 w 187"/>
                  <a:gd name="T13" fmla="*/ 63 h 125"/>
                  <a:gd name="T14" fmla="*/ 93 w 187"/>
                  <a:gd name="T15" fmla="*/ 63 h 125"/>
                  <a:gd name="T16" fmla="*/ 93 w 187"/>
                  <a:gd name="T17" fmla="*/ 93 h 125"/>
                  <a:gd name="T18" fmla="*/ 93 w 187"/>
                  <a:gd name="T19" fmla="*/ 93 h 125"/>
                  <a:gd name="T20" fmla="*/ 62 w 187"/>
                  <a:gd name="T21" fmla="*/ 93 h 125"/>
                  <a:gd name="T22" fmla="*/ 62 w 187"/>
                  <a:gd name="T23" fmla="*/ 93 h 125"/>
                  <a:gd name="T24" fmla="*/ 30 w 187"/>
                  <a:gd name="T25" fmla="*/ 93 h 125"/>
                  <a:gd name="T26" fmla="*/ 30 w 187"/>
                  <a:gd name="T27" fmla="*/ 93 h 125"/>
                  <a:gd name="T28" fmla="*/ 30 w 187"/>
                  <a:gd name="T29" fmla="*/ 93 h 125"/>
                  <a:gd name="T30" fmla="*/ 0 w 187"/>
                  <a:gd name="T31" fmla="*/ 93 h 125"/>
                  <a:gd name="T32" fmla="*/ 0 w 187"/>
                  <a:gd name="T33" fmla="*/ 124 h 125"/>
                  <a:gd name="T34" fmla="*/ 0 w 187"/>
                  <a:gd name="T35" fmla="*/ 124 h 125"/>
                  <a:gd name="T36" fmla="*/ 62 w 187"/>
                  <a:gd name="T37" fmla="*/ 124 h 125"/>
                  <a:gd name="T38" fmla="*/ 93 w 187"/>
                  <a:gd name="T39" fmla="*/ 124 h 125"/>
                  <a:gd name="T40" fmla="*/ 124 w 187"/>
                  <a:gd name="T41" fmla="*/ 124 h 125"/>
                  <a:gd name="T42" fmla="*/ 154 w 187"/>
                  <a:gd name="T43" fmla="*/ 93 h 125"/>
                  <a:gd name="T44" fmla="*/ 154 w 187"/>
                  <a:gd name="T45" fmla="*/ 93 h 125"/>
                  <a:gd name="T46" fmla="*/ 154 w 187"/>
                  <a:gd name="T47" fmla="*/ 63 h 125"/>
                  <a:gd name="T48" fmla="*/ 154 w 187"/>
                  <a:gd name="T49" fmla="*/ 63 h 125"/>
                  <a:gd name="T50" fmla="*/ 186 w 187"/>
                  <a:gd name="T51" fmla="*/ 31 h 125"/>
                  <a:gd name="T52" fmla="*/ 186 w 187"/>
                  <a:gd name="T53" fmla="*/ 31 h 125"/>
                  <a:gd name="T54" fmla="*/ 186 w 187"/>
                  <a:gd name="T55" fmla="*/ 31 h 125"/>
                  <a:gd name="T56" fmla="*/ 186 w 187"/>
                  <a:gd name="T57" fmla="*/ 31 h 125"/>
                  <a:gd name="T58" fmla="*/ 186 w 187"/>
                  <a:gd name="T59"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7" h="125">
                    <a:moveTo>
                      <a:pt x="186" y="0"/>
                    </a:moveTo>
                    <a:lnTo>
                      <a:pt x="186" y="0"/>
                    </a:lnTo>
                    <a:lnTo>
                      <a:pt x="186" y="0"/>
                    </a:lnTo>
                    <a:cubicBezTo>
                      <a:pt x="154" y="31"/>
                      <a:pt x="154" y="31"/>
                      <a:pt x="154" y="31"/>
                    </a:cubicBezTo>
                    <a:cubicBezTo>
                      <a:pt x="154" y="63"/>
                      <a:pt x="124" y="93"/>
                      <a:pt x="124" y="93"/>
                    </a:cubicBezTo>
                    <a:cubicBezTo>
                      <a:pt x="124" y="93"/>
                      <a:pt x="93" y="93"/>
                      <a:pt x="93" y="63"/>
                    </a:cubicBezTo>
                    <a:lnTo>
                      <a:pt x="93" y="63"/>
                    </a:lnTo>
                    <a:lnTo>
                      <a:pt x="93" y="63"/>
                    </a:lnTo>
                    <a:cubicBezTo>
                      <a:pt x="93" y="93"/>
                      <a:pt x="93" y="93"/>
                      <a:pt x="93" y="93"/>
                    </a:cubicBezTo>
                    <a:lnTo>
                      <a:pt x="93" y="93"/>
                    </a:lnTo>
                    <a:cubicBezTo>
                      <a:pt x="62" y="93"/>
                      <a:pt x="62" y="93"/>
                      <a:pt x="62" y="93"/>
                    </a:cubicBezTo>
                    <a:lnTo>
                      <a:pt x="62" y="93"/>
                    </a:lnTo>
                    <a:cubicBezTo>
                      <a:pt x="30" y="93"/>
                      <a:pt x="30" y="93"/>
                      <a:pt x="30" y="93"/>
                    </a:cubicBezTo>
                    <a:lnTo>
                      <a:pt x="30" y="93"/>
                    </a:lnTo>
                    <a:lnTo>
                      <a:pt x="30" y="93"/>
                    </a:lnTo>
                    <a:cubicBezTo>
                      <a:pt x="0" y="93"/>
                      <a:pt x="0" y="93"/>
                      <a:pt x="0" y="93"/>
                    </a:cubicBezTo>
                    <a:lnTo>
                      <a:pt x="0" y="124"/>
                    </a:lnTo>
                    <a:lnTo>
                      <a:pt x="0" y="124"/>
                    </a:lnTo>
                    <a:cubicBezTo>
                      <a:pt x="0" y="124"/>
                      <a:pt x="30" y="124"/>
                      <a:pt x="62" y="124"/>
                    </a:cubicBezTo>
                    <a:cubicBezTo>
                      <a:pt x="62" y="124"/>
                      <a:pt x="62" y="124"/>
                      <a:pt x="93" y="124"/>
                    </a:cubicBezTo>
                    <a:lnTo>
                      <a:pt x="124" y="124"/>
                    </a:lnTo>
                    <a:cubicBezTo>
                      <a:pt x="124" y="124"/>
                      <a:pt x="124" y="93"/>
                      <a:pt x="154" y="93"/>
                    </a:cubicBezTo>
                    <a:lnTo>
                      <a:pt x="154" y="93"/>
                    </a:lnTo>
                    <a:cubicBezTo>
                      <a:pt x="154" y="63"/>
                      <a:pt x="154" y="63"/>
                      <a:pt x="154" y="63"/>
                    </a:cubicBezTo>
                    <a:lnTo>
                      <a:pt x="154" y="63"/>
                    </a:lnTo>
                    <a:cubicBezTo>
                      <a:pt x="154" y="63"/>
                      <a:pt x="154" y="31"/>
                      <a:pt x="186" y="31"/>
                    </a:cubicBezTo>
                    <a:lnTo>
                      <a:pt x="186" y="31"/>
                    </a:lnTo>
                    <a:lnTo>
                      <a:pt x="186" y="31"/>
                    </a:lnTo>
                    <a:lnTo>
                      <a:pt x="186" y="31"/>
                    </a:lnTo>
                    <a:cubicBezTo>
                      <a:pt x="186" y="31"/>
                      <a:pt x="186" y="31"/>
                      <a:pt x="186"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 name="Freeform 10"/>
              <p:cNvSpPr>
                <a:spLocks noChangeArrowheads="1"/>
              </p:cNvSpPr>
              <p:nvPr/>
            </p:nvSpPr>
            <p:spPr bwMode="auto">
              <a:xfrm>
                <a:off x="4360863" y="1925638"/>
                <a:ext cx="401637" cy="334962"/>
              </a:xfrm>
              <a:custGeom>
                <a:avLst/>
                <a:gdLst>
                  <a:gd name="T0" fmla="*/ 465 w 1116"/>
                  <a:gd name="T1" fmla="*/ 867 h 930"/>
                  <a:gd name="T2" fmla="*/ 527 w 1116"/>
                  <a:gd name="T3" fmla="*/ 867 h 930"/>
                  <a:gd name="T4" fmla="*/ 589 w 1116"/>
                  <a:gd name="T5" fmla="*/ 898 h 930"/>
                  <a:gd name="T6" fmla="*/ 651 w 1116"/>
                  <a:gd name="T7" fmla="*/ 929 h 930"/>
                  <a:gd name="T8" fmla="*/ 713 w 1116"/>
                  <a:gd name="T9" fmla="*/ 867 h 930"/>
                  <a:gd name="T10" fmla="*/ 806 w 1116"/>
                  <a:gd name="T11" fmla="*/ 805 h 930"/>
                  <a:gd name="T12" fmla="*/ 837 w 1116"/>
                  <a:gd name="T13" fmla="*/ 805 h 930"/>
                  <a:gd name="T14" fmla="*/ 930 w 1116"/>
                  <a:gd name="T15" fmla="*/ 774 h 930"/>
                  <a:gd name="T16" fmla="*/ 930 w 1116"/>
                  <a:gd name="T17" fmla="*/ 774 h 930"/>
                  <a:gd name="T18" fmla="*/ 1023 w 1116"/>
                  <a:gd name="T19" fmla="*/ 743 h 930"/>
                  <a:gd name="T20" fmla="*/ 1115 w 1116"/>
                  <a:gd name="T21" fmla="*/ 589 h 930"/>
                  <a:gd name="T22" fmla="*/ 1023 w 1116"/>
                  <a:gd name="T23" fmla="*/ 589 h 930"/>
                  <a:gd name="T24" fmla="*/ 899 w 1116"/>
                  <a:gd name="T25" fmla="*/ 526 h 930"/>
                  <a:gd name="T26" fmla="*/ 899 w 1116"/>
                  <a:gd name="T27" fmla="*/ 495 h 930"/>
                  <a:gd name="T28" fmla="*/ 899 w 1116"/>
                  <a:gd name="T29" fmla="*/ 465 h 930"/>
                  <a:gd name="T30" fmla="*/ 867 w 1116"/>
                  <a:gd name="T31" fmla="*/ 465 h 930"/>
                  <a:gd name="T32" fmla="*/ 806 w 1116"/>
                  <a:gd name="T33" fmla="*/ 372 h 930"/>
                  <a:gd name="T34" fmla="*/ 806 w 1116"/>
                  <a:gd name="T35" fmla="*/ 309 h 930"/>
                  <a:gd name="T36" fmla="*/ 775 w 1116"/>
                  <a:gd name="T37" fmla="*/ 278 h 930"/>
                  <a:gd name="T38" fmla="*/ 713 w 1116"/>
                  <a:gd name="T39" fmla="*/ 217 h 930"/>
                  <a:gd name="T40" fmla="*/ 682 w 1116"/>
                  <a:gd name="T41" fmla="*/ 185 h 930"/>
                  <a:gd name="T42" fmla="*/ 651 w 1116"/>
                  <a:gd name="T43" fmla="*/ 185 h 930"/>
                  <a:gd name="T44" fmla="*/ 651 w 1116"/>
                  <a:gd name="T45" fmla="*/ 185 h 930"/>
                  <a:gd name="T46" fmla="*/ 527 w 1116"/>
                  <a:gd name="T47" fmla="*/ 185 h 930"/>
                  <a:gd name="T48" fmla="*/ 403 w 1116"/>
                  <a:gd name="T49" fmla="*/ 61 h 930"/>
                  <a:gd name="T50" fmla="*/ 371 w 1116"/>
                  <a:gd name="T51" fmla="*/ 30 h 930"/>
                  <a:gd name="T52" fmla="*/ 310 w 1116"/>
                  <a:gd name="T53" fmla="*/ 30 h 930"/>
                  <a:gd name="T54" fmla="*/ 278 w 1116"/>
                  <a:gd name="T55" fmla="*/ 0 h 930"/>
                  <a:gd name="T56" fmla="*/ 217 w 1116"/>
                  <a:gd name="T57" fmla="*/ 30 h 930"/>
                  <a:gd name="T58" fmla="*/ 186 w 1116"/>
                  <a:gd name="T59" fmla="*/ 0 h 930"/>
                  <a:gd name="T60" fmla="*/ 186 w 1116"/>
                  <a:gd name="T61" fmla="*/ 30 h 930"/>
                  <a:gd name="T62" fmla="*/ 186 w 1116"/>
                  <a:gd name="T63" fmla="*/ 30 h 930"/>
                  <a:gd name="T64" fmla="*/ 124 w 1116"/>
                  <a:gd name="T65" fmla="*/ 124 h 930"/>
                  <a:gd name="T66" fmla="*/ 93 w 1116"/>
                  <a:gd name="T67" fmla="*/ 124 h 930"/>
                  <a:gd name="T68" fmla="*/ 31 w 1116"/>
                  <a:gd name="T69" fmla="*/ 185 h 930"/>
                  <a:gd name="T70" fmla="*/ 31 w 1116"/>
                  <a:gd name="T71" fmla="*/ 154 h 930"/>
                  <a:gd name="T72" fmla="*/ 31 w 1116"/>
                  <a:gd name="T73" fmla="*/ 217 h 930"/>
                  <a:gd name="T74" fmla="*/ 124 w 1116"/>
                  <a:gd name="T75" fmla="*/ 372 h 930"/>
                  <a:gd name="T76" fmla="*/ 155 w 1116"/>
                  <a:gd name="T77" fmla="*/ 465 h 930"/>
                  <a:gd name="T78" fmla="*/ 217 w 1116"/>
                  <a:gd name="T79" fmla="*/ 526 h 930"/>
                  <a:gd name="T80" fmla="*/ 248 w 1116"/>
                  <a:gd name="T81" fmla="*/ 589 h 930"/>
                  <a:gd name="T82" fmla="*/ 371 w 1116"/>
                  <a:gd name="T83" fmla="*/ 805 h 930"/>
                  <a:gd name="T84" fmla="*/ 434 w 1116"/>
                  <a:gd name="T85" fmla="*/ 898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16" h="930">
                    <a:moveTo>
                      <a:pt x="465" y="867"/>
                    </a:moveTo>
                    <a:lnTo>
                      <a:pt x="465" y="867"/>
                    </a:lnTo>
                    <a:lnTo>
                      <a:pt x="465" y="867"/>
                    </a:lnTo>
                    <a:cubicBezTo>
                      <a:pt x="495" y="867"/>
                      <a:pt x="495" y="867"/>
                      <a:pt x="495" y="867"/>
                    </a:cubicBezTo>
                    <a:lnTo>
                      <a:pt x="495" y="867"/>
                    </a:lnTo>
                    <a:cubicBezTo>
                      <a:pt x="527" y="867"/>
                      <a:pt x="527" y="867"/>
                      <a:pt x="527" y="867"/>
                    </a:cubicBezTo>
                    <a:lnTo>
                      <a:pt x="527" y="867"/>
                    </a:lnTo>
                    <a:cubicBezTo>
                      <a:pt x="558" y="867"/>
                      <a:pt x="558" y="867"/>
                      <a:pt x="558" y="898"/>
                    </a:cubicBezTo>
                    <a:cubicBezTo>
                      <a:pt x="589" y="898"/>
                      <a:pt x="589" y="898"/>
                      <a:pt x="589" y="898"/>
                    </a:cubicBezTo>
                    <a:cubicBezTo>
                      <a:pt x="619" y="898"/>
                      <a:pt x="619" y="929"/>
                      <a:pt x="651" y="929"/>
                    </a:cubicBezTo>
                    <a:lnTo>
                      <a:pt x="651" y="929"/>
                    </a:lnTo>
                    <a:lnTo>
                      <a:pt x="651" y="929"/>
                    </a:lnTo>
                    <a:lnTo>
                      <a:pt x="651" y="929"/>
                    </a:lnTo>
                    <a:cubicBezTo>
                      <a:pt x="651" y="898"/>
                      <a:pt x="651" y="898"/>
                      <a:pt x="651" y="898"/>
                    </a:cubicBezTo>
                    <a:cubicBezTo>
                      <a:pt x="682" y="898"/>
                      <a:pt x="682" y="867"/>
                      <a:pt x="713" y="867"/>
                    </a:cubicBezTo>
                    <a:lnTo>
                      <a:pt x="743" y="837"/>
                    </a:lnTo>
                    <a:cubicBezTo>
                      <a:pt x="775" y="805"/>
                      <a:pt x="775" y="805"/>
                      <a:pt x="775" y="805"/>
                    </a:cubicBezTo>
                    <a:cubicBezTo>
                      <a:pt x="775" y="805"/>
                      <a:pt x="775" y="805"/>
                      <a:pt x="806" y="805"/>
                    </a:cubicBezTo>
                    <a:lnTo>
                      <a:pt x="806" y="805"/>
                    </a:lnTo>
                    <a:lnTo>
                      <a:pt x="806" y="805"/>
                    </a:lnTo>
                    <a:lnTo>
                      <a:pt x="837" y="805"/>
                    </a:lnTo>
                    <a:cubicBezTo>
                      <a:pt x="837" y="805"/>
                      <a:pt x="867" y="805"/>
                      <a:pt x="867" y="774"/>
                    </a:cubicBezTo>
                    <a:cubicBezTo>
                      <a:pt x="867" y="774"/>
                      <a:pt x="899" y="774"/>
                      <a:pt x="930" y="774"/>
                    </a:cubicBezTo>
                    <a:lnTo>
                      <a:pt x="930" y="774"/>
                    </a:lnTo>
                    <a:lnTo>
                      <a:pt x="930" y="774"/>
                    </a:lnTo>
                    <a:lnTo>
                      <a:pt x="930" y="774"/>
                    </a:lnTo>
                    <a:lnTo>
                      <a:pt x="930" y="774"/>
                    </a:lnTo>
                    <a:lnTo>
                      <a:pt x="930" y="774"/>
                    </a:lnTo>
                    <a:cubicBezTo>
                      <a:pt x="930" y="774"/>
                      <a:pt x="961" y="774"/>
                      <a:pt x="961" y="743"/>
                    </a:cubicBezTo>
                    <a:cubicBezTo>
                      <a:pt x="991" y="743"/>
                      <a:pt x="1023" y="743"/>
                      <a:pt x="1023" y="743"/>
                    </a:cubicBezTo>
                    <a:cubicBezTo>
                      <a:pt x="1023" y="713"/>
                      <a:pt x="1054" y="713"/>
                      <a:pt x="1085" y="713"/>
                    </a:cubicBezTo>
                    <a:cubicBezTo>
                      <a:pt x="1115" y="589"/>
                      <a:pt x="1115" y="589"/>
                      <a:pt x="1115" y="589"/>
                    </a:cubicBezTo>
                    <a:lnTo>
                      <a:pt x="1115" y="589"/>
                    </a:lnTo>
                    <a:cubicBezTo>
                      <a:pt x="1115" y="589"/>
                      <a:pt x="1115" y="589"/>
                      <a:pt x="1085" y="589"/>
                    </a:cubicBezTo>
                    <a:cubicBezTo>
                      <a:pt x="1085" y="589"/>
                      <a:pt x="1054" y="589"/>
                      <a:pt x="1023" y="589"/>
                    </a:cubicBezTo>
                    <a:lnTo>
                      <a:pt x="1023" y="589"/>
                    </a:lnTo>
                    <a:cubicBezTo>
                      <a:pt x="991" y="589"/>
                      <a:pt x="961" y="589"/>
                      <a:pt x="961" y="589"/>
                    </a:cubicBezTo>
                    <a:lnTo>
                      <a:pt x="961" y="589"/>
                    </a:lnTo>
                    <a:cubicBezTo>
                      <a:pt x="930" y="589"/>
                      <a:pt x="930" y="557"/>
                      <a:pt x="899" y="526"/>
                    </a:cubicBezTo>
                    <a:lnTo>
                      <a:pt x="899" y="526"/>
                    </a:lnTo>
                    <a:lnTo>
                      <a:pt x="899" y="526"/>
                    </a:lnTo>
                    <a:cubicBezTo>
                      <a:pt x="899" y="495"/>
                      <a:pt x="899" y="495"/>
                      <a:pt x="899" y="495"/>
                    </a:cubicBezTo>
                    <a:lnTo>
                      <a:pt x="899" y="495"/>
                    </a:lnTo>
                    <a:lnTo>
                      <a:pt x="899" y="495"/>
                    </a:lnTo>
                    <a:cubicBezTo>
                      <a:pt x="899" y="495"/>
                      <a:pt x="899" y="495"/>
                      <a:pt x="899" y="465"/>
                    </a:cubicBezTo>
                    <a:lnTo>
                      <a:pt x="899" y="465"/>
                    </a:lnTo>
                    <a:cubicBezTo>
                      <a:pt x="899" y="465"/>
                      <a:pt x="899" y="465"/>
                      <a:pt x="899" y="433"/>
                    </a:cubicBezTo>
                    <a:lnTo>
                      <a:pt x="867" y="465"/>
                    </a:lnTo>
                    <a:lnTo>
                      <a:pt x="867" y="465"/>
                    </a:lnTo>
                    <a:cubicBezTo>
                      <a:pt x="867" y="465"/>
                      <a:pt x="867" y="433"/>
                      <a:pt x="837" y="402"/>
                    </a:cubicBezTo>
                    <a:lnTo>
                      <a:pt x="806" y="372"/>
                    </a:lnTo>
                    <a:cubicBezTo>
                      <a:pt x="806" y="372"/>
                      <a:pt x="806" y="372"/>
                      <a:pt x="806" y="341"/>
                    </a:cubicBezTo>
                    <a:lnTo>
                      <a:pt x="806" y="341"/>
                    </a:lnTo>
                    <a:cubicBezTo>
                      <a:pt x="806" y="309"/>
                      <a:pt x="806" y="309"/>
                      <a:pt x="806" y="309"/>
                    </a:cubicBezTo>
                    <a:lnTo>
                      <a:pt x="806" y="309"/>
                    </a:lnTo>
                    <a:lnTo>
                      <a:pt x="806" y="309"/>
                    </a:lnTo>
                    <a:cubicBezTo>
                      <a:pt x="806" y="278"/>
                      <a:pt x="775" y="278"/>
                      <a:pt x="775" y="278"/>
                    </a:cubicBezTo>
                    <a:cubicBezTo>
                      <a:pt x="775" y="278"/>
                      <a:pt x="743" y="248"/>
                      <a:pt x="743" y="217"/>
                    </a:cubicBezTo>
                    <a:cubicBezTo>
                      <a:pt x="713" y="217"/>
                      <a:pt x="713" y="217"/>
                      <a:pt x="713" y="217"/>
                    </a:cubicBezTo>
                    <a:lnTo>
                      <a:pt x="713" y="217"/>
                    </a:lnTo>
                    <a:lnTo>
                      <a:pt x="713" y="217"/>
                    </a:lnTo>
                    <a:cubicBezTo>
                      <a:pt x="682" y="217"/>
                      <a:pt x="682" y="217"/>
                      <a:pt x="682" y="185"/>
                    </a:cubicBezTo>
                    <a:lnTo>
                      <a:pt x="682" y="185"/>
                    </a:lnTo>
                    <a:cubicBezTo>
                      <a:pt x="651" y="185"/>
                      <a:pt x="651" y="185"/>
                      <a:pt x="651" y="185"/>
                    </a:cubicBezTo>
                    <a:lnTo>
                      <a:pt x="651" y="185"/>
                    </a:lnTo>
                    <a:lnTo>
                      <a:pt x="651" y="185"/>
                    </a:lnTo>
                    <a:lnTo>
                      <a:pt x="651" y="185"/>
                    </a:lnTo>
                    <a:lnTo>
                      <a:pt x="651" y="185"/>
                    </a:lnTo>
                    <a:lnTo>
                      <a:pt x="651" y="185"/>
                    </a:lnTo>
                    <a:cubicBezTo>
                      <a:pt x="619" y="185"/>
                      <a:pt x="619" y="185"/>
                      <a:pt x="619" y="185"/>
                    </a:cubicBezTo>
                    <a:lnTo>
                      <a:pt x="619" y="185"/>
                    </a:lnTo>
                    <a:cubicBezTo>
                      <a:pt x="589" y="185"/>
                      <a:pt x="558" y="185"/>
                      <a:pt x="527" y="185"/>
                    </a:cubicBezTo>
                    <a:cubicBezTo>
                      <a:pt x="495" y="154"/>
                      <a:pt x="465" y="124"/>
                      <a:pt x="465" y="93"/>
                    </a:cubicBezTo>
                    <a:cubicBezTo>
                      <a:pt x="434" y="93"/>
                      <a:pt x="434" y="93"/>
                      <a:pt x="434" y="93"/>
                    </a:cubicBezTo>
                    <a:lnTo>
                      <a:pt x="403" y="61"/>
                    </a:lnTo>
                    <a:lnTo>
                      <a:pt x="371" y="30"/>
                    </a:lnTo>
                    <a:lnTo>
                      <a:pt x="371" y="30"/>
                    </a:lnTo>
                    <a:lnTo>
                      <a:pt x="371" y="30"/>
                    </a:lnTo>
                    <a:cubicBezTo>
                      <a:pt x="371" y="30"/>
                      <a:pt x="371" y="30"/>
                      <a:pt x="341" y="30"/>
                    </a:cubicBezTo>
                    <a:lnTo>
                      <a:pt x="341" y="30"/>
                    </a:lnTo>
                    <a:cubicBezTo>
                      <a:pt x="341" y="30"/>
                      <a:pt x="341" y="30"/>
                      <a:pt x="310" y="30"/>
                    </a:cubicBezTo>
                    <a:cubicBezTo>
                      <a:pt x="310" y="30"/>
                      <a:pt x="310" y="30"/>
                      <a:pt x="310" y="0"/>
                    </a:cubicBezTo>
                    <a:cubicBezTo>
                      <a:pt x="310" y="0"/>
                      <a:pt x="310" y="0"/>
                      <a:pt x="278" y="0"/>
                    </a:cubicBezTo>
                    <a:lnTo>
                      <a:pt x="278" y="0"/>
                    </a:lnTo>
                    <a:cubicBezTo>
                      <a:pt x="248" y="0"/>
                      <a:pt x="248" y="0"/>
                      <a:pt x="248" y="0"/>
                    </a:cubicBezTo>
                    <a:lnTo>
                      <a:pt x="217" y="0"/>
                    </a:lnTo>
                    <a:cubicBezTo>
                      <a:pt x="217" y="30"/>
                      <a:pt x="217" y="30"/>
                      <a:pt x="217" y="30"/>
                    </a:cubicBezTo>
                    <a:cubicBezTo>
                      <a:pt x="217" y="0"/>
                      <a:pt x="217" y="0"/>
                      <a:pt x="217" y="0"/>
                    </a:cubicBezTo>
                    <a:lnTo>
                      <a:pt x="217" y="0"/>
                    </a:lnTo>
                    <a:cubicBezTo>
                      <a:pt x="186" y="0"/>
                      <a:pt x="186" y="0"/>
                      <a:pt x="186" y="0"/>
                    </a:cubicBezTo>
                    <a:lnTo>
                      <a:pt x="186" y="0"/>
                    </a:lnTo>
                    <a:cubicBezTo>
                      <a:pt x="186" y="0"/>
                      <a:pt x="186" y="0"/>
                      <a:pt x="155" y="0"/>
                    </a:cubicBezTo>
                    <a:cubicBezTo>
                      <a:pt x="186" y="0"/>
                      <a:pt x="186" y="30"/>
                      <a:pt x="186" y="30"/>
                    </a:cubicBezTo>
                    <a:lnTo>
                      <a:pt x="186" y="30"/>
                    </a:lnTo>
                    <a:lnTo>
                      <a:pt x="186" y="30"/>
                    </a:lnTo>
                    <a:lnTo>
                      <a:pt x="186" y="30"/>
                    </a:lnTo>
                    <a:cubicBezTo>
                      <a:pt x="186" y="61"/>
                      <a:pt x="186" y="93"/>
                      <a:pt x="155" y="93"/>
                    </a:cubicBezTo>
                    <a:lnTo>
                      <a:pt x="155" y="93"/>
                    </a:lnTo>
                    <a:cubicBezTo>
                      <a:pt x="155" y="124"/>
                      <a:pt x="124" y="124"/>
                      <a:pt x="124" y="124"/>
                    </a:cubicBezTo>
                    <a:lnTo>
                      <a:pt x="124" y="124"/>
                    </a:lnTo>
                    <a:lnTo>
                      <a:pt x="124" y="124"/>
                    </a:lnTo>
                    <a:lnTo>
                      <a:pt x="93" y="124"/>
                    </a:lnTo>
                    <a:cubicBezTo>
                      <a:pt x="93" y="154"/>
                      <a:pt x="93" y="154"/>
                      <a:pt x="62" y="154"/>
                    </a:cubicBezTo>
                    <a:lnTo>
                      <a:pt x="62" y="154"/>
                    </a:lnTo>
                    <a:cubicBezTo>
                      <a:pt x="62" y="185"/>
                      <a:pt x="62" y="185"/>
                      <a:pt x="31" y="185"/>
                    </a:cubicBezTo>
                    <a:lnTo>
                      <a:pt x="31" y="185"/>
                    </a:lnTo>
                    <a:lnTo>
                      <a:pt x="31" y="185"/>
                    </a:lnTo>
                    <a:lnTo>
                      <a:pt x="31" y="154"/>
                    </a:lnTo>
                    <a:lnTo>
                      <a:pt x="0" y="154"/>
                    </a:lnTo>
                    <a:cubicBezTo>
                      <a:pt x="0" y="185"/>
                      <a:pt x="0" y="185"/>
                      <a:pt x="0" y="185"/>
                    </a:cubicBezTo>
                    <a:cubicBezTo>
                      <a:pt x="31" y="185"/>
                      <a:pt x="31" y="217"/>
                      <a:pt x="31" y="217"/>
                    </a:cubicBezTo>
                    <a:cubicBezTo>
                      <a:pt x="62" y="248"/>
                      <a:pt x="62" y="278"/>
                      <a:pt x="93" y="309"/>
                    </a:cubicBezTo>
                    <a:cubicBezTo>
                      <a:pt x="93" y="341"/>
                      <a:pt x="93" y="341"/>
                      <a:pt x="93" y="341"/>
                    </a:cubicBezTo>
                    <a:cubicBezTo>
                      <a:pt x="93" y="341"/>
                      <a:pt x="124" y="341"/>
                      <a:pt x="124" y="372"/>
                    </a:cubicBezTo>
                    <a:cubicBezTo>
                      <a:pt x="124" y="372"/>
                      <a:pt x="155" y="402"/>
                      <a:pt x="155" y="433"/>
                    </a:cubicBezTo>
                    <a:lnTo>
                      <a:pt x="155" y="433"/>
                    </a:lnTo>
                    <a:cubicBezTo>
                      <a:pt x="155" y="433"/>
                      <a:pt x="155" y="433"/>
                      <a:pt x="155" y="465"/>
                    </a:cubicBezTo>
                    <a:cubicBezTo>
                      <a:pt x="186" y="465"/>
                      <a:pt x="186" y="465"/>
                      <a:pt x="186" y="465"/>
                    </a:cubicBezTo>
                    <a:cubicBezTo>
                      <a:pt x="186" y="465"/>
                      <a:pt x="217" y="465"/>
                      <a:pt x="217" y="495"/>
                    </a:cubicBezTo>
                    <a:cubicBezTo>
                      <a:pt x="217" y="495"/>
                      <a:pt x="217" y="495"/>
                      <a:pt x="217" y="526"/>
                    </a:cubicBezTo>
                    <a:cubicBezTo>
                      <a:pt x="248" y="526"/>
                      <a:pt x="248" y="526"/>
                      <a:pt x="248" y="526"/>
                    </a:cubicBezTo>
                    <a:cubicBezTo>
                      <a:pt x="248" y="557"/>
                      <a:pt x="248" y="589"/>
                      <a:pt x="248" y="589"/>
                    </a:cubicBezTo>
                    <a:lnTo>
                      <a:pt x="248" y="589"/>
                    </a:lnTo>
                    <a:cubicBezTo>
                      <a:pt x="248" y="619"/>
                      <a:pt x="248" y="650"/>
                      <a:pt x="248" y="650"/>
                    </a:cubicBezTo>
                    <a:cubicBezTo>
                      <a:pt x="278" y="681"/>
                      <a:pt x="310" y="713"/>
                      <a:pt x="310" y="713"/>
                    </a:cubicBezTo>
                    <a:cubicBezTo>
                      <a:pt x="341" y="713"/>
                      <a:pt x="341" y="743"/>
                      <a:pt x="371" y="805"/>
                    </a:cubicBezTo>
                    <a:cubicBezTo>
                      <a:pt x="371" y="837"/>
                      <a:pt x="371" y="837"/>
                      <a:pt x="403" y="867"/>
                    </a:cubicBezTo>
                    <a:cubicBezTo>
                      <a:pt x="403" y="867"/>
                      <a:pt x="434" y="867"/>
                      <a:pt x="434" y="898"/>
                    </a:cubicBezTo>
                    <a:lnTo>
                      <a:pt x="434" y="898"/>
                    </a:lnTo>
                    <a:cubicBezTo>
                      <a:pt x="434" y="867"/>
                      <a:pt x="434" y="867"/>
                      <a:pt x="465" y="86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 name="Freeform 11"/>
              <p:cNvSpPr>
                <a:spLocks noChangeArrowheads="1"/>
              </p:cNvSpPr>
              <p:nvPr/>
            </p:nvSpPr>
            <p:spPr bwMode="auto">
              <a:xfrm>
                <a:off x="4338638" y="2327275"/>
                <a:ext cx="257175" cy="234950"/>
              </a:xfrm>
              <a:custGeom>
                <a:avLst/>
                <a:gdLst>
                  <a:gd name="T0" fmla="*/ 465 w 714"/>
                  <a:gd name="T1" fmla="*/ 218 h 652"/>
                  <a:gd name="T2" fmla="*/ 403 w 714"/>
                  <a:gd name="T3" fmla="*/ 186 h 652"/>
                  <a:gd name="T4" fmla="*/ 403 w 714"/>
                  <a:gd name="T5" fmla="*/ 155 h 652"/>
                  <a:gd name="T6" fmla="*/ 433 w 714"/>
                  <a:gd name="T7" fmla="*/ 94 h 652"/>
                  <a:gd name="T8" fmla="*/ 403 w 714"/>
                  <a:gd name="T9" fmla="*/ 62 h 652"/>
                  <a:gd name="T10" fmla="*/ 372 w 714"/>
                  <a:gd name="T11" fmla="*/ 31 h 652"/>
                  <a:gd name="T12" fmla="*/ 310 w 714"/>
                  <a:gd name="T13" fmla="*/ 0 h 652"/>
                  <a:gd name="T14" fmla="*/ 248 w 714"/>
                  <a:gd name="T15" fmla="*/ 0 h 652"/>
                  <a:gd name="T16" fmla="*/ 248 w 714"/>
                  <a:gd name="T17" fmla="*/ 0 h 652"/>
                  <a:gd name="T18" fmla="*/ 217 w 714"/>
                  <a:gd name="T19" fmla="*/ 0 h 652"/>
                  <a:gd name="T20" fmla="*/ 217 w 714"/>
                  <a:gd name="T21" fmla="*/ 0 h 652"/>
                  <a:gd name="T22" fmla="*/ 217 w 714"/>
                  <a:gd name="T23" fmla="*/ 31 h 652"/>
                  <a:gd name="T24" fmla="*/ 186 w 714"/>
                  <a:gd name="T25" fmla="*/ 0 h 652"/>
                  <a:gd name="T26" fmla="*/ 155 w 714"/>
                  <a:gd name="T27" fmla="*/ 31 h 652"/>
                  <a:gd name="T28" fmla="*/ 155 w 714"/>
                  <a:gd name="T29" fmla="*/ 62 h 652"/>
                  <a:gd name="T30" fmla="*/ 155 w 714"/>
                  <a:gd name="T31" fmla="*/ 94 h 652"/>
                  <a:gd name="T32" fmla="*/ 124 w 714"/>
                  <a:gd name="T33" fmla="*/ 124 h 652"/>
                  <a:gd name="T34" fmla="*/ 124 w 714"/>
                  <a:gd name="T35" fmla="*/ 124 h 652"/>
                  <a:gd name="T36" fmla="*/ 93 w 714"/>
                  <a:gd name="T37" fmla="*/ 155 h 652"/>
                  <a:gd name="T38" fmla="*/ 93 w 714"/>
                  <a:gd name="T39" fmla="*/ 218 h 652"/>
                  <a:gd name="T40" fmla="*/ 62 w 714"/>
                  <a:gd name="T41" fmla="*/ 248 h 652"/>
                  <a:gd name="T42" fmla="*/ 62 w 714"/>
                  <a:gd name="T43" fmla="*/ 248 h 652"/>
                  <a:gd name="T44" fmla="*/ 62 w 714"/>
                  <a:gd name="T45" fmla="*/ 248 h 652"/>
                  <a:gd name="T46" fmla="*/ 31 w 714"/>
                  <a:gd name="T47" fmla="*/ 279 h 652"/>
                  <a:gd name="T48" fmla="*/ 31 w 714"/>
                  <a:gd name="T49" fmla="*/ 279 h 652"/>
                  <a:gd name="T50" fmla="*/ 31 w 714"/>
                  <a:gd name="T51" fmla="*/ 310 h 652"/>
                  <a:gd name="T52" fmla="*/ 31 w 714"/>
                  <a:gd name="T53" fmla="*/ 372 h 652"/>
                  <a:gd name="T54" fmla="*/ 0 w 714"/>
                  <a:gd name="T55" fmla="*/ 372 h 652"/>
                  <a:gd name="T56" fmla="*/ 31 w 714"/>
                  <a:gd name="T57" fmla="*/ 403 h 652"/>
                  <a:gd name="T58" fmla="*/ 62 w 714"/>
                  <a:gd name="T59" fmla="*/ 496 h 652"/>
                  <a:gd name="T60" fmla="*/ 93 w 714"/>
                  <a:gd name="T61" fmla="*/ 527 h 652"/>
                  <a:gd name="T62" fmla="*/ 93 w 714"/>
                  <a:gd name="T63" fmla="*/ 527 h 652"/>
                  <a:gd name="T64" fmla="*/ 124 w 714"/>
                  <a:gd name="T65" fmla="*/ 558 h 652"/>
                  <a:gd name="T66" fmla="*/ 124 w 714"/>
                  <a:gd name="T67" fmla="*/ 589 h 652"/>
                  <a:gd name="T68" fmla="*/ 124 w 714"/>
                  <a:gd name="T69" fmla="*/ 589 h 652"/>
                  <a:gd name="T70" fmla="*/ 217 w 714"/>
                  <a:gd name="T71" fmla="*/ 620 h 652"/>
                  <a:gd name="T72" fmla="*/ 248 w 714"/>
                  <a:gd name="T73" fmla="*/ 651 h 652"/>
                  <a:gd name="T74" fmla="*/ 310 w 714"/>
                  <a:gd name="T75" fmla="*/ 651 h 652"/>
                  <a:gd name="T76" fmla="*/ 340 w 714"/>
                  <a:gd name="T77" fmla="*/ 620 h 652"/>
                  <a:gd name="T78" fmla="*/ 372 w 714"/>
                  <a:gd name="T79" fmla="*/ 589 h 652"/>
                  <a:gd name="T80" fmla="*/ 403 w 714"/>
                  <a:gd name="T81" fmla="*/ 620 h 652"/>
                  <a:gd name="T82" fmla="*/ 403 w 714"/>
                  <a:gd name="T83" fmla="*/ 620 h 652"/>
                  <a:gd name="T84" fmla="*/ 433 w 714"/>
                  <a:gd name="T85" fmla="*/ 589 h 652"/>
                  <a:gd name="T86" fmla="*/ 465 w 714"/>
                  <a:gd name="T87" fmla="*/ 589 h 652"/>
                  <a:gd name="T88" fmla="*/ 496 w 714"/>
                  <a:gd name="T89" fmla="*/ 589 h 652"/>
                  <a:gd name="T90" fmla="*/ 557 w 714"/>
                  <a:gd name="T91" fmla="*/ 558 h 652"/>
                  <a:gd name="T92" fmla="*/ 620 w 714"/>
                  <a:gd name="T93" fmla="*/ 558 h 652"/>
                  <a:gd name="T94" fmla="*/ 681 w 714"/>
                  <a:gd name="T95" fmla="*/ 403 h 652"/>
                  <a:gd name="T96" fmla="*/ 589 w 714"/>
                  <a:gd name="T97" fmla="*/ 372 h 652"/>
                  <a:gd name="T98" fmla="*/ 527 w 714"/>
                  <a:gd name="T99" fmla="*/ 34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14" h="652">
                    <a:moveTo>
                      <a:pt x="465" y="218"/>
                    </a:moveTo>
                    <a:lnTo>
                      <a:pt x="465" y="218"/>
                    </a:lnTo>
                    <a:cubicBezTo>
                      <a:pt x="465" y="218"/>
                      <a:pt x="465" y="218"/>
                      <a:pt x="433" y="218"/>
                    </a:cubicBezTo>
                    <a:cubicBezTo>
                      <a:pt x="433" y="218"/>
                      <a:pt x="403" y="218"/>
                      <a:pt x="403" y="186"/>
                    </a:cubicBezTo>
                    <a:lnTo>
                      <a:pt x="403" y="186"/>
                    </a:lnTo>
                    <a:lnTo>
                      <a:pt x="403" y="155"/>
                    </a:lnTo>
                    <a:lnTo>
                      <a:pt x="403" y="124"/>
                    </a:lnTo>
                    <a:cubicBezTo>
                      <a:pt x="433" y="124"/>
                      <a:pt x="433" y="124"/>
                      <a:pt x="433" y="94"/>
                    </a:cubicBezTo>
                    <a:lnTo>
                      <a:pt x="433" y="94"/>
                    </a:lnTo>
                    <a:cubicBezTo>
                      <a:pt x="433" y="94"/>
                      <a:pt x="433" y="94"/>
                      <a:pt x="403" y="62"/>
                    </a:cubicBezTo>
                    <a:cubicBezTo>
                      <a:pt x="403" y="62"/>
                      <a:pt x="403" y="62"/>
                      <a:pt x="372" y="31"/>
                    </a:cubicBezTo>
                    <a:lnTo>
                      <a:pt x="372" y="31"/>
                    </a:lnTo>
                    <a:cubicBezTo>
                      <a:pt x="340" y="0"/>
                      <a:pt x="310" y="0"/>
                      <a:pt x="310" y="0"/>
                    </a:cubicBezTo>
                    <a:lnTo>
                      <a:pt x="310" y="0"/>
                    </a:lnTo>
                    <a:cubicBezTo>
                      <a:pt x="279" y="0"/>
                      <a:pt x="279" y="0"/>
                      <a:pt x="279" y="0"/>
                    </a:cubicBezTo>
                    <a:cubicBezTo>
                      <a:pt x="279" y="0"/>
                      <a:pt x="279" y="0"/>
                      <a:pt x="248" y="0"/>
                    </a:cubicBezTo>
                    <a:lnTo>
                      <a:pt x="248" y="0"/>
                    </a:lnTo>
                    <a:lnTo>
                      <a:pt x="248" y="0"/>
                    </a:lnTo>
                    <a:cubicBezTo>
                      <a:pt x="217" y="0"/>
                      <a:pt x="217" y="0"/>
                      <a:pt x="217" y="0"/>
                    </a:cubicBezTo>
                    <a:lnTo>
                      <a:pt x="217" y="0"/>
                    </a:lnTo>
                    <a:lnTo>
                      <a:pt x="217" y="0"/>
                    </a:lnTo>
                    <a:lnTo>
                      <a:pt x="217" y="0"/>
                    </a:lnTo>
                    <a:lnTo>
                      <a:pt x="217" y="31"/>
                    </a:lnTo>
                    <a:lnTo>
                      <a:pt x="217" y="31"/>
                    </a:lnTo>
                    <a:lnTo>
                      <a:pt x="217" y="31"/>
                    </a:lnTo>
                    <a:cubicBezTo>
                      <a:pt x="186" y="31"/>
                      <a:pt x="186" y="31"/>
                      <a:pt x="186" y="0"/>
                    </a:cubicBezTo>
                    <a:cubicBezTo>
                      <a:pt x="186" y="0"/>
                      <a:pt x="186" y="0"/>
                      <a:pt x="155" y="0"/>
                    </a:cubicBezTo>
                    <a:lnTo>
                      <a:pt x="155" y="31"/>
                    </a:lnTo>
                    <a:cubicBezTo>
                      <a:pt x="155" y="31"/>
                      <a:pt x="155" y="31"/>
                      <a:pt x="155" y="62"/>
                    </a:cubicBezTo>
                    <a:lnTo>
                      <a:pt x="155" y="62"/>
                    </a:lnTo>
                    <a:lnTo>
                      <a:pt x="155" y="62"/>
                    </a:lnTo>
                    <a:cubicBezTo>
                      <a:pt x="155" y="94"/>
                      <a:pt x="155" y="94"/>
                      <a:pt x="155" y="94"/>
                    </a:cubicBezTo>
                    <a:lnTo>
                      <a:pt x="124" y="124"/>
                    </a:lnTo>
                    <a:lnTo>
                      <a:pt x="124" y="124"/>
                    </a:lnTo>
                    <a:lnTo>
                      <a:pt x="124" y="124"/>
                    </a:lnTo>
                    <a:lnTo>
                      <a:pt x="124" y="124"/>
                    </a:lnTo>
                    <a:lnTo>
                      <a:pt x="93" y="124"/>
                    </a:lnTo>
                    <a:cubicBezTo>
                      <a:pt x="93" y="124"/>
                      <a:pt x="93" y="124"/>
                      <a:pt x="93" y="155"/>
                    </a:cubicBezTo>
                    <a:lnTo>
                      <a:pt x="93" y="218"/>
                    </a:lnTo>
                    <a:lnTo>
                      <a:pt x="93" y="218"/>
                    </a:lnTo>
                    <a:cubicBezTo>
                      <a:pt x="62" y="248"/>
                      <a:pt x="62" y="248"/>
                      <a:pt x="62" y="248"/>
                    </a:cubicBezTo>
                    <a:lnTo>
                      <a:pt x="62" y="248"/>
                    </a:lnTo>
                    <a:lnTo>
                      <a:pt x="62" y="248"/>
                    </a:lnTo>
                    <a:lnTo>
                      <a:pt x="62" y="248"/>
                    </a:lnTo>
                    <a:lnTo>
                      <a:pt x="62" y="248"/>
                    </a:lnTo>
                    <a:lnTo>
                      <a:pt x="62" y="248"/>
                    </a:lnTo>
                    <a:cubicBezTo>
                      <a:pt x="62" y="248"/>
                      <a:pt x="62" y="279"/>
                      <a:pt x="31" y="279"/>
                    </a:cubicBezTo>
                    <a:lnTo>
                      <a:pt x="31" y="279"/>
                    </a:lnTo>
                    <a:lnTo>
                      <a:pt x="31" y="279"/>
                    </a:lnTo>
                    <a:lnTo>
                      <a:pt x="31" y="279"/>
                    </a:lnTo>
                    <a:cubicBezTo>
                      <a:pt x="31" y="310"/>
                      <a:pt x="31" y="310"/>
                      <a:pt x="31" y="310"/>
                    </a:cubicBezTo>
                    <a:lnTo>
                      <a:pt x="31" y="310"/>
                    </a:lnTo>
                    <a:lnTo>
                      <a:pt x="31" y="342"/>
                    </a:lnTo>
                    <a:cubicBezTo>
                      <a:pt x="31" y="342"/>
                      <a:pt x="31" y="342"/>
                      <a:pt x="31" y="372"/>
                    </a:cubicBezTo>
                    <a:cubicBezTo>
                      <a:pt x="31" y="372"/>
                      <a:pt x="31" y="403"/>
                      <a:pt x="0" y="372"/>
                    </a:cubicBezTo>
                    <a:lnTo>
                      <a:pt x="0" y="372"/>
                    </a:lnTo>
                    <a:cubicBezTo>
                      <a:pt x="0" y="403"/>
                      <a:pt x="0" y="403"/>
                      <a:pt x="0" y="403"/>
                    </a:cubicBezTo>
                    <a:cubicBezTo>
                      <a:pt x="31" y="403"/>
                      <a:pt x="31" y="403"/>
                      <a:pt x="31" y="403"/>
                    </a:cubicBezTo>
                    <a:cubicBezTo>
                      <a:pt x="31" y="434"/>
                      <a:pt x="62" y="434"/>
                      <a:pt x="62" y="434"/>
                    </a:cubicBezTo>
                    <a:cubicBezTo>
                      <a:pt x="62" y="466"/>
                      <a:pt x="62" y="466"/>
                      <a:pt x="62" y="496"/>
                    </a:cubicBezTo>
                    <a:lnTo>
                      <a:pt x="62" y="496"/>
                    </a:lnTo>
                    <a:cubicBezTo>
                      <a:pt x="93" y="496"/>
                      <a:pt x="93" y="496"/>
                      <a:pt x="93" y="527"/>
                    </a:cubicBezTo>
                    <a:lnTo>
                      <a:pt x="93" y="527"/>
                    </a:lnTo>
                    <a:lnTo>
                      <a:pt x="93" y="527"/>
                    </a:lnTo>
                    <a:lnTo>
                      <a:pt x="93" y="527"/>
                    </a:lnTo>
                    <a:cubicBezTo>
                      <a:pt x="124" y="527"/>
                      <a:pt x="124" y="558"/>
                      <a:pt x="124" y="558"/>
                    </a:cubicBezTo>
                    <a:lnTo>
                      <a:pt x="124" y="558"/>
                    </a:lnTo>
                    <a:lnTo>
                      <a:pt x="124" y="589"/>
                    </a:lnTo>
                    <a:lnTo>
                      <a:pt x="124" y="589"/>
                    </a:lnTo>
                    <a:lnTo>
                      <a:pt x="124" y="589"/>
                    </a:lnTo>
                    <a:cubicBezTo>
                      <a:pt x="155" y="589"/>
                      <a:pt x="186" y="589"/>
                      <a:pt x="186" y="589"/>
                    </a:cubicBezTo>
                    <a:cubicBezTo>
                      <a:pt x="186" y="620"/>
                      <a:pt x="217" y="620"/>
                      <a:pt x="217" y="620"/>
                    </a:cubicBezTo>
                    <a:lnTo>
                      <a:pt x="217" y="620"/>
                    </a:lnTo>
                    <a:cubicBezTo>
                      <a:pt x="217" y="651"/>
                      <a:pt x="248" y="651"/>
                      <a:pt x="248" y="651"/>
                    </a:cubicBezTo>
                    <a:cubicBezTo>
                      <a:pt x="248" y="651"/>
                      <a:pt x="248" y="651"/>
                      <a:pt x="279" y="651"/>
                    </a:cubicBezTo>
                    <a:lnTo>
                      <a:pt x="310" y="651"/>
                    </a:lnTo>
                    <a:cubicBezTo>
                      <a:pt x="340" y="620"/>
                      <a:pt x="340" y="620"/>
                      <a:pt x="340" y="620"/>
                    </a:cubicBezTo>
                    <a:lnTo>
                      <a:pt x="340" y="620"/>
                    </a:lnTo>
                    <a:lnTo>
                      <a:pt x="340" y="620"/>
                    </a:lnTo>
                    <a:cubicBezTo>
                      <a:pt x="372" y="589"/>
                      <a:pt x="372" y="589"/>
                      <a:pt x="372" y="589"/>
                    </a:cubicBezTo>
                    <a:lnTo>
                      <a:pt x="372" y="589"/>
                    </a:lnTo>
                    <a:cubicBezTo>
                      <a:pt x="403" y="589"/>
                      <a:pt x="403" y="620"/>
                      <a:pt x="403" y="620"/>
                    </a:cubicBezTo>
                    <a:lnTo>
                      <a:pt x="403" y="620"/>
                    </a:lnTo>
                    <a:lnTo>
                      <a:pt x="403" y="620"/>
                    </a:lnTo>
                    <a:lnTo>
                      <a:pt x="433" y="620"/>
                    </a:lnTo>
                    <a:cubicBezTo>
                      <a:pt x="433" y="589"/>
                      <a:pt x="433" y="589"/>
                      <a:pt x="433" y="589"/>
                    </a:cubicBezTo>
                    <a:cubicBezTo>
                      <a:pt x="465" y="589"/>
                      <a:pt x="465" y="589"/>
                      <a:pt x="465" y="589"/>
                    </a:cubicBezTo>
                    <a:lnTo>
                      <a:pt x="465" y="589"/>
                    </a:lnTo>
                    <a:lnTo>
                      <a:pt x="465" y="589"/>
                    </a:lnTo>
                    <a:cubicBezTo>
                      <a:pt x="496" y="589"/>
                      <a:pt x="496" y="589"/>
                      <a:pt x="496" y="589"/>
                    </a:cubicBezTo>
                    <a:lnTo>
                      <a:pt x="496" y="589"/>
                    </a:lnTo>
                    <a:cubicBezTo>
                      <a:pt x="496" y="558"/>
                      <a:pt x="527" y="558"/>
                      <a:pt x="557" y="558"/>
                    </a:cubicBezTo>
                    <a:lnTo>
                      <a:pt x="557" y="558"/>
                    </a:lnTo>
                    <a:cubicBezTo>
                      <a:pt x="557" y="558"/>
                      <a:pt x="589" y="558"/>
                      <a:pt x="620" y="558"/>
                    </a:cubicBezTo>
                    <a:cubicBezTo>
                      <a:pt x="713" y="403"/>
                      <a:pt x="713" y="403"/>
                      <a:pt x="713" y="403"/>
                    </a:cubicBezTo>
                    <a:lnTo>
                      <a:pt x="681" y="403"/>
                    </a:lnTo>
                    <a:cubicBezTo>
                      <a:pt x="651" y="403"/>
                      <a:pt x="620" y="372"/>
                      <a:pt x="620" y="372"/>
                    </a:cubicBezTo>
                    <a:lnTo>
                      <a:pt x="589" y="372"/>
                    </a:lnTo>
                    <a:cubicBezTo>
                      <a:pt x="557" y="372"/>
                      <a:pt x="557" y="372"/>
                      <a:pt x="527" y="342"/>
                    </a:cubicBezTo>
                    <a:lnTo>
                      <a:pt x="527" y="342"/>
                    </a:lnTo>
                    <a:cubicBezTo>
                      <a:pt x="496" y="310"/>
                      <a:pt x="465" y="248"/>
                      <a:pt x="465" y="21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 name="Freeform 12"/>
              <p:cNvSpPr>
                <a:spLocks noChangeArrowheads="1"/>
              </p:cNvSpPr>
              <p:nvPr/>
            </p:nvSpPr>
            <p:spPr bwMode="auto">
              <a:xfrm>
                <a:off x="4237038" y="2851150"/>
                <a:ext cx="88900" cy="134938"/>
              </a:xfrm>
              <a:custGeom>
                <a:avLst/>
                <a:gdLst>
                  <a:gd name="T0" fmla="*/ 217 w 249"/>
                  <a:gd name="T1" fmla="*/ 62 h 373"/>
                  <a:gd name="T2" fmla="*/ 217 w 249"/>
                  <a:gd name="T3" fmla="*/ 62 h 373"/>
                  <a:gd name="T4" fmla="*/ 217 w 249"/>
                  <a:gd name="T5" fmla="*/ 62 h 373"/>
                  <a:gd name="T6" fmla="*/ 186 w 249"/>
                  <a:gd name="T7" fmla="*/ 62 h 373"/>
                  <a:gd name="T8" fmla="*/ 155 w 249"/>
                  <a:gd name="T9" fmla="*/ 31 h 373"/>
                  <a:gd name="T10" fmla="*/ 155 w 249"/>
                  <a:gd name="T11" fmla="*/ 31 h 373"/>
                  <a:gd name="T12" fmla="*/ 124 w 249"/>
                  <a:gd name="T13" fmla="*/ 0 h 373"/>
                  <a:gd name="T14" fmla="*/ 124 w 249"/>
                  <a:gd name="T15" fmla="*/ 0 h 373"/>
                  <a:gd name="T16" fmla="*/ 93 w 249"/>
                  <a:gd name="T17" fmla="*/ 0 h 373"/>
                  <a:gd name="T18" fmla="*/ 93 w 249"/>
                  <a:gd name="T19" fmla="*/ 0 h 373"/>
                  <a:gd name="T20" fmla="*/ 93 w 249"/>
                  <a:gd name="T21" fmla="*/ 0 h 373"/>
                  <a:gd name="T22" fmla="*/ 93 w 249"/>
                  <a:gd name="T23" fmla="*/ 0 h 373"/>
                  <a:gd name="T24" fmla="*/ 93 w 249"/>
                  <a:gd name="T25" fmla="*/ 0 h 373"/>
                  <a:gd name="T26" fmla="*/ 93 w 249"/>
                  <a:gd name="T27" fmla="*/ 0 h 373"/>
                  <a:gd name="T28" fmla="*/ 62 w 249"/>
                  <a:gd name="T29" fmla="*/ 0 h 373"/>
                  <a:gd name="T30" fmla="*/ 31 w 249"/>
                  <a:gd name="T31" fmla="*/ 0 h 373"/>
                  <a:gd name="T32" fmla="*/ 31 w 249"/>
                  <a:gd name="T33" fmla="*/ 0 h 373"/>
                  <a:gd name="T34" fmla="*/ 31 w 249"/>
                  <a:gd name="T35" fmla="*/ 31 h 373"/>
                  <a:gd name="T36" fmla="*/ 0 w 249"/>
                  <a:gd name="T37" fmla="*/ 62 h 373"/>
                  <a:gd name="T38" fmla="*/ 0 w 249"/>
                  <a:gd name="T39" fmla="*/ 62 h 373"/>
                  <a:gd name="T40" fmla="*/ 0 w 249"/>
                  <a:gd name="T41" fmla="*/ 93 h 373"/>
                  <a:gd name="T42" fmla="*/ 0 w 249"/>
                  <a:gd name="T43" fmla="*/ 93 h 373"/>
                  <a:gd name="T44" fmla="*/ 0 w 249"/>
                  <a:gd name="T45" fmla="*/ 124 h 373"/>
                  <a:gd name="T46" fmla="*/ 0 w 249"/>
                  <a:gd name="T47" fmla="*/ 155 h 373"/>
                  <a:gd name="T48" fmla="*/ 0 w 249"/>
                  <a:gd name="T49" fmla="*/ 186 h 373"/>
                  <a:gd name="T50" fmla="*/ 0 w 249"/>
                  <a:gd name="T51" fmla="*/ 186 h 373"/>
                  <a:gd name="T52" fmla="*/ 31 w 249"/>
                  <a:gd name="T53" fmla="*/ 217 h 373"/>
                  <a:gd name="T54" fmla="*/ 31 w 249"/>
                  <a:gd name="T55" fmla="*/ 217 h 373"/>
                  <a:gd name="T56" fmla="*/ 31 w 249"/>
                  <a:gd name="T57" fmla="*/ 217 h 373"/>
                  <a:gd name="T58" fmla="*/ 31 w 249"/>
                  <a:gd name="T59" fmla="*/ 186 h 373"/>
                  <a:gd name="T60" fmla="*/ 93 w 249"/>
                  <a:gd name="T61" fmla="*/ 186 h 373"/>
                  <a:gd name="T62" fmla="*/ 93 w 249"/>
                  <a:gd name="T63" fmla="*/ 372 h 373"/>
                  <a:gd name="T64" fmla="*/ 93 w 249"/>
                  <a:gd name="T65" fmla="*/ 372 h 373"/>
                  <a:gd name="T66" fmla="*/ 186 w 249"/>
                  <a:gd name="T67" fmla="*/ 341 h 373"/>
                  <a:gd name="T68" fmla="*/ 186 w 249"/>
                  <a:gd name="T69" fmla="*/ 310 h 373"/>
                  <a:gd name="T70" fmla="*/ 186 w 249"/>
                  <a:gd name="T71" fmla="*/ 310 h 373"/>
                  <a:gd name="T72" fmla="*/ 186 w 249"/>
                  <a:gd name="T73" fmla="*/ 310 h 373"/>
                  <a:gd name="T74" fmla="*/ 186 w 249"/>
                  <a:gd name="T75" fmla="*/ 279 h 373"/>
                  <a:gd name="T76" fmla="*/ 217 w 249"/>
                  <a:gd name="T77" fmla="*/ 279 h 373"/>
                  <a:gd name="T78" fmla="*/ 217 w 249"/>
                  <a:gd name="T79" fmla="*/ 247 h 373"/>
                  <a:gd name="T80" fmla="*/ 217 w 249"/>
                  <a:gd name="T81" fmla="*/ 247 h 373"/>
                  <a:gd name="T82" fmla="*/ 217 w 249"/>
                  <a:gd name="T83" fmla="*/ 247 h 373"/>
                  <a:gd name="T84" fmla="*/ 217 w 249"/>
                  <a:gd name="T85" fmla="*/ 217 h 373"/>
                  <a:gd name="T86" fmla="*/ 217 w 249"/>
                  <a:gd name="T87" fmla="*/ 217 h 373"/>
                  <a:gd name="T88" fmla="*/ 217 w 249"/>
                  <a:gd name="T89" fmla="*/ 186 h 373"/>
                  <a:gd name="T90" fmla="*/ 217 w 249"/>
                  <a:gd name="T91" fmla="*/ 155 h 373"/>
                  <a:gd name="T92" fmla="*/ 217 w 249"/>
                  <a:gd name="T93" fmla="*/ 124 h 373"/>
                  <a:gd name="T94" fmla="*/ 217 w 249"/>
                  <a:gd name="T95" fmla="*/ 124 h 373"/>
                  <a:gd name="T96" fmla="*/ 248 w 249"/>
                  <a:gd name="T97" fmla="*/ 124 h 373"/>
                  <a:gd name="T98" fmla="*/ 217 w 249"/>
                  <a:gd name="T99" fmla="*/ 93 h 373"/>
                  <a:gd name="T100" fmla="*/ 217 w 249"/>
                  <a:gd name="T101" fmla="*/ 62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9" h="373">
                    <a:moveTo>
                      <a:pt x="217" y="62"/>
                    </a:moveTo>
                    <a:lnTo>
                      <a:pt x="217" y="62"/>
                    </a:lnTo>
                    <a:lnTo>
                      <a:pt x="217" y="62"/>
                    </a:lnTo>
                    <a:cubicBezTo>
                      <a:pt x="217" y="62"/>
                      <a:pt x="217" y="62"/>
                      <a:pt x="186" y="62"/>
                    </a:cubicBezTo>
                    <a:cubicBezTo>
                      <a:pt x="186" y="62"/>
                      <a:pt x="155" y="62"/>
                      <a:pt x="155" y="31"/>
                    </a:cubicBezTo>
                    <a:lnTo>
                      <a:pt x="155" y="31"/>
                    </a:lnTo>
                    <a:cubicBezTo>
                      <a:pt x="124" y="31"/>
                      <a:pt x="124" y="31"/>
                      <a:pt x="124" y="0"/>
                    </a:cubicBezTo>
                    <a:lnTo>
                      <a:pt x="124" y="0"/>
                    </a:lnTo>
                    <a:cubicBezTo>
                      <a:pt x="93" y="0"/>
                      <a:pt x="93" y="0"/>
                      <a:pt x="93" y="0"/>
                    </a:cubicBezTo>
                    <a:lnTo>
                      <a:pt x="93" y="0"/>
                    </a:lnTo>
                    <a:lnTo>
                      <a:pt x="93" y="0"/>
                    </a:lnTo>
                    <a:lnTo>
                      <a:pt x="93" y="0"/>
                    </a:lnTo>
                    <a:lnTo>
                      <a:pt x="93" y="0"/>
                    </a:lnTo>
                    <a:lnTo>
                      <a:pt x="93" y="0"/>
                    </a:lnTo>
                    <a:lnTo>
                      <a:pt x="62" y="0"/>
                    </a:lnTo>
                    <a:cubicBezTo>
                      <a:pt x="62" y="0"/>
                      <a:pt x="62" y="0"/>
                      <a:pt x="31" y="0"/>
                    </a:cubicBezTo>
                    <a:lnTo>
                      <a:pt x="31" y="0"/>
                    </a:lnTo>
                    <a:cubicBezTo>
                      <a:pt x="31" y="31"/>
                      <a:pt x="31" y="31"/>
                      <a:pt x="31" y="31"/>
                    </a:cubicBezTo>
                    <a:cubicBezTo>
                      <a:pt x="31" y="31"/>
                      <a:pt x="31" y="31"/>
                      <a:pt x="0" y="62"/>
                    </a:cubicBezTo>
                    <a:lnTo>
                      <a:pt x="0" y="62"/>
                    </a:lnTo>
                    <a:lnTo>
                      <a:pt x="0" y="93"/>
                    </a:lnTo>
                    <a:lnTo>
                      <a:pt x="0" y="93"/>
                    </a:lnTo>
                    <a:cubicBezTo>
                      <a:pt x="0" y="124"/>
                      <a:pt x="0" y="124"/>
                      <a:pt x="0" y="124"/>
                    </a:cubicBezTo>
                    <a:cubicBezTo>
                      <a:pt x="0" y="155"/>
                      <a:pt x="0" y="155"/>
                      <a:pt x="0" y="155"/>
                    </a:cubicBezTo>
                    <a:lnTo>
                      <a:pt x="0" y="186"/>
                    </a:lnTo>
                    <a:lnTo>
                      <a:pt x="0" y="186"/>
                    </a:lnTo>
                    <a:lnTo>
                      <a:pt x="31" y="217"/>
                    </a:lnTo>
                    <a:lnTo>
                      <a:pt x="31" y="217"/>
                    </a:lnTo>
                    <a:lnTo>
                      <a:pt x="31" y="217"/>
                    </a:lnTo>
                    <a:cubicBezTo>
                      <a:pt x="31" y="186"/>
                      <a:pt x="31" y="186"/>
                      <a:pt x="31" y="186"/>
                    </a:cubicBezTo>
                    <a:cubicBezTo>
                      <a:pt x="93" y="186"/>
                      <a:pt x="93" y="186"/>
                      <a:pt x="93" y="186"/>
                    </a:cubicBezTo>
                    <a:cubicBezTo>
                      <a:pt x="93" y="372"/>
                      <a:pt x="93" y="372"/>
                      <a:pt x="93" y="372"/>
                    </a:cubicBezTo>
                    <a:lnTo>
                      <a:pt x="93" y="372"/>
                    </a:lnTo>
                    <a:cubicBezTo>
                      <a:pt x="93" y="372"/>
                      <a:pt x="155" y="341"/>
                      <a:pt x="186" y="341"/>
                    </a:cubicBezTo>
                    <a:cubicBezTo>
                      <a:pt x="186" y="341"/>
                      <a:pt x="186" y="341"/>
                      <a:pt x="186" y="310"/>
                    </a:cubicBezTo>
                    <a:lnTo>
                      <a:pt x="186" y="310"/>
                    </a:lnTo>
                    <a:lnTo>
                      <a:pt x="186" y="310"/>
                    </a:lnTo>
                    <a:lnTo>
                      <a:pt x="186" y="279"/>
                    </a:lnTo>
                    <a:cubicBezTo>
                      <a:pt x="217" y="279"/>
                      <a:pt x="217" y="279"/>
                      <a:pt x="217" y="279"/>
                    </a:cubicBezTo>
                    <a:cubicBezTo>
                      <a:pt x="217" y="279"/>
                      <a:pt x="217" y="279"/>
                      <a:pt x="217" y="247"/>
                    </a:cubicBezTo>
                    <a:lnTo>
                      <a:pt x="217" y="247"/>
                    </a:lnTo>
                    <a:lnTo>
                      <a:pt x="217" y="247"/>
                    </a:lnTo>
                    <a:lnTo>
                      <a:pt x="217" y="217"/>
                    </a:lnTo>
                    <a:lnTo>
                      <a:pt x="217" y="217"/>
                    </a:lnTo>
                    <a:cubicBezTo>
                      <a:pt x="217" y="217"/>
                      <a:pt x="217" y="217"/>
                      <a:pt x="217" y="186"/>
                    </a:cubicBezTo>
                    <a:lnTo>
                      <a:pt x="217" y="155"/>
                    </a:lnTo>
                    <a:lnTo>
                      <a:pt x="217" y="124"/>
                    </a:lnTo>
                    <a:lnTo>
                      <a:pt x="217" y="124"/>
                    </a:lnTo>
                    <a:cubicBezTo>
                      <a:pt x="217" y="124"/>
                      <a:pt x="217" y="124"/>
                      <a:pt x="248" y="124"/>
                    </a:cubicBezTo>
                    <a:cubicBezTo>
                      <a:pt x="217" y="93"/>
                      <a:pt x="217" y="93"/>
                      <a:pt x="217" y="93"/>
                    </a:cubicBezTo>
                    <a:lnTo>
                      <a:pt x="217"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 name="Freeform 13"/>
              <p:cNvSpPr>
                <a:spLocks noChangeArrowheads="1"/>
              </p:cNvSpPr>
              <p:nvPr/>
            </p:nvSpPr>
            <p:spPr bwMode="auto">
              <a:xfrm>
                <a:off x="4114800" y="2917825"/>
                <a:ext cx="146050" cy="134938"/>
              </a:xfrm>
              <a:custGeom>
                <a:avLst/>
                <a:gdLst>
                  <a:gd name="T0" fmla="*/ 372 w 404"/>
                  <a:gd name="T1" fmla="*/ 155 h 373"/>
                  <a:gd name="T2" fmla="*/ 372 w 404"/>
                  <a:gd name="T3" fmla="*/ 155 h 373"/>
                  <a:gd name="T4" fmla="*/ 310 w 404"/>
                  <a:gd name="T5" fmla="*/ 124 h 373"/>
                  <a:gd name="T6" fmla="*/ 310 w 404"/>
                  <a:gd name="T7" fmla="*/ 93 h 373"/>
                  <a:gd name="T8" fmla="*/ 310 w 404"/>
                  <a:gd name="T9" fmla="*/ 93 h 373"/>
                  <a:gd name="T10" fmla="*/ 217 w 404"/>
                  <a:gd name="T11" fmla="*/ 61 h 373"/>
                  <a:gd name="T12" fmla="*/ 217 w 404"/>
                  <a:gd name="T13" fmla="*/ 61 h 373"/>
                  <a:gd name="T14" fmla="*/ 124 w 404"/>
                  <a:gd name="T15" fmla="*/ 31 h 373"/>
                  <a:gd name="T16" fmla="*/ 124 w 404"/>
                  <a:gd name="T17" fmla="*/ 0 h 373"/>
                  <a:gd name="T18" fmla="*/ 92 w 404"/>
                  <a:gd name="T19" fmla="*/ 31 h 373"/>
                  <a:gd name="T20" fmla="*/ 92 w 404"/>
                  <a:gd name="T21" fmla="*/ 124 h 373"/>
                  <a:gd name="T22" fmla="*/ 0 w 404"/>
                  <a:gd name="T23" fmla="*/ 278 h 373"/>
                  <a:gd name="T24" fmla="*/ 0 w 404"/>
                  <a:gd name="T25" fmla="*/ 310 h 373"/>
                  <a:gd name="T26" fmla="*/ 31 w 404"/>
                  <a:gd name="T27" fmla="*/ 341 h 373"/>
                  <a:gd name="T28" fmla="*/ 92 w 404"/>
                  <a:gd name="T29" fmla="*/ 341 h 373"/>
                  <a:gd name="T30" fmla="*/ 124 w 404"/>
                  <a:gd name="T31" fmla="*/ 341 h 373"/>
                  <a:gd name="T32" fmla="*/ 124 w 404"/>
                  <a:gd name="T33" fmla="*/ 341 h 373"/>
                  <a:gd name="T34" fmla="*/ 124 w 404"/>
                  <a:gd name="T35" fmla="*/ 341 h 373"/>
                  <a:gd name="T36" fmla="*/ 155 w 404"/>
                  <a:gd name="T37" fmla="*/ 372 h 373"/>
                  <a:gd name="T38" fmla="*/ 155 w 404"/>
                  <a:gd name="T39" fmla="*/ 372 h 373"/>
                  <a:gd name="T40" fmla="*/ 186 w 404"/>
                  <a:gd name="T41" fmla="*/ 372 h 373"/>
                  <a:gd name="T42" fmla="*/ 186 w 404"/>
                  <a:gd name="T43" fmla="*/ 372 h 373"/>
                  <a:gd name="T44" fmla="*/ 217 w 404"/>
                  <a:gd name="T45" fmla="*/ 372 h 373"/>
                  <a:gd name="T46" fmla="*/ 217 w 404"/>
                  <a:gd name="T47" fmla="*/ 372 h 373"/>
                  <a:gd name="T48" fmla="*/ 248 w 404"/>
                  <a:gd name="T49" fmla="*/ 372 h 373"/>
                  <a:gd name="T50" fmla="*/ 248 w 404"/>
                  <a:gd name="T51" fmla="*/ 372 h 373"/>
                  <a:gd name="T52" fmla="*/ 279 w 404"/>
                  <a:gd name="T53" fmla="*/ 310 h 373"/>
                  <a:gd name="T54" fmla="*/ 310 w 404"/>
                  <a:gd name="T55" fmla="*/ 278 h 373"/>
                  <a:gd name="T56" fmla="*/ 372 w 404"/>
                  <a:gd name="T57" fmla="*/ 217 h 373"/>
                  <a:gd name="T58" fmla="*/ 403 w 404"/>
                  <a:gd name="T59" fmla="*/ 248 h 373"/>
                  <a:gd name="T60" fmla="*/ 403 w 404"/>
                  <a:gd name="T61" fmla="*/ 217 h 373"/>
                  <a:gd name="T62" fmla="*/ 403 w 404"/>
                  <a:gd name="T63" fmla="*/ 18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4" h="373">
                    <a:moveTo>
                      <a:pt x="372" y="155"/>
                    </a:moveTo>
                    <a:lnTo>
                      <a:pt x="372" y="155"/>
                    </a:lnTo>
                    <a:lnTo>
                      <a:pt x="372" y="155"/>
                    </a:lnTo>
                    <a:lnTo>
                      <a:pt x="372" y="155"/>
                    </a:lnTo>
                    <a:lnTo>
                      <a:pt x="372" y="155"/>
                    </a:lnTo>
                    <a:cubicBezTo>
                      <a:pt x="341" y="155"/>
                      <a:pt x="341" y="124"/>
                      <a:pt x="310" y="124"/>
                    </a:cubicBezTo>
                    <a:lnTo>
                      <a:pt x="310" y="124"/>
                    </a:lnTo>
                    <a:cubicBezTo>
                      <a:pt x="310" y="93"/>
                      <a:pt x="310" y="93"/>
                      <a:pt x="310" y="93"/>
                    </a:cubicBezTo>
                    <a:lnTo>
                      <a:pt x="310" y="93"/>
                    </a:lnTo>
                    <a:lnTo>
                      <a:pt x="310" y="93"/>
                    </a:lnTo>
                    <a:cubicBezTo>
                      <a:pt x="279" y="61"/>
                      <a:pt x="248" y="61"/>
                      <a:pt x="248" y="61"/>
                    </a:cubicBezTo>
                    <a:cubicBezTo>
                      <a:pt x="248" y="61"/>
                      <a:pt x="248" y="61"/>
                      <a:pt x="217" y="61"/>
                    </a:cubicBezTo>
                    <a:lnTo>
                      <a:pt x="217" y="61"/>
                    </a:lnTo>
                    <a:lnTo>
                      <a:pt x="217" y="61"/>
                    </a:lnTo>
                    <a:cubicBezTo>
                      <a:pt x="186" y="61"/>
                      <a:pt x="186" y="61"/>
                      <a:pt x="186" y="61"/>
                    </a:cubicBezTo>
                    <a:cubicBezTo>
                      <a:pt x="155" y="61"/>
                      <a:pt x="155" y="31"/>
                      <a:pt x="124" y="31"/>
                    </a:cubicBezTo>
                    <a:lnTo>
                      <a:pt x="124" y="31"/>
                    </a:lnTo>
                    <a:cubicBezTo>
                      <a:pt x="124" y="31"/>
                      <a:pt x="124" y="31"/>
                      <a:pt x="124" y="0"/>
                    </a:cubicBezTo>
                    <a:cubicBezTo>
                      <a:pt x="124" y="0"/>
                      <a:pt x="124" y="0"/>
                      <a:pt x="124" y="31"/>
                    </a:cubicBezTo>
                    <a:cubicBezTo>
                      <a:pt x="124" y="31"/>
                      <a:pt x="124" y="31"/>
                      <a:pt x="92" y="31"/>
                    </a:cubicBezTo>
                    <a:lnTo>
                      <a:pt x="92" y="31"/>
                    </a:lnTo>
                    <a:cubicBezTo>
                      <a:pt x="92" y="124"/>
                      <a:pt x="92" y="124"/>
                      <a:pt x="92" y="124"/>
                    </a:cubicBezTo>
                    <a:cubicBezTo>
                      <a:pt x="0" y="124"/>
                      <a:pt x="0" y="124"/>
                      <a:pt x="0" y="124"/>
                    </a:cubicBezTo>
                    <a:cubicBezTo>
                      <a:pt x="0" y="278"/>
                      <a:pt x="0" y="278"/>
                      <a:pt x="0" y="278"/>
                    </a:cubicBezTo>
                    <a:cubicBezTo>
                      <a:pt x="0" y="278"/>
                      <a:pt x="0" y="278"/>
                      <a:pt x="0" y="310"/>
                    </a:cubicBezTo>
                    <a:lnTo>
                      <a:pt x="0" y="310"/>
                    </a:lnTo>
                    <a:lnTo>
                      <a:pt x="31" y="341"/>
                    </a:lnTo>
                    <a:lnTo>
                      <a:pt x="31" y="341"/>
                    </a:lnTo>
                    <a:cubicBezTo>
                      <a:pt x="62" y="341"/>
                      <a:pt x="92" y="341"/>
                      <a:pt x="92" y="341"/>
                    </a:cubicBezTo>
                    <a:lnTo>
                      <a:pt x="92" y="341"/>
                    </a:lnTo>
                    <a:cubicBezTo>
                      <a:pt x="92" y="341"/>
                      <a:pt x="92" y="341"/>
                      <a:pt x="124" y="341"/>
                    </a:cubicBezTo>
                    <a:lnTo>
                      <a:pt x="124" y="341"/>
                    </a:lnTo>
                    <a:lnTo>
                      <a:pt x="124" y="341"/>
                    </a:lnTo>
                    <a:lnTo>
                      <a:pt x="124" y="341"/>
                    </a:lnTo>
                    <a:lnTo>
                      <a:pt x="124" y="341"/>
                    </a:lnTo>
                    <a:lnTo>
                      <a:pt x="124" y="341"/>
                    </a:lnTo>
                    <a:cubicBezTo>
                      <a:pt x="124" y="341"/>
                      <a:pt x="124" y="341"/>
                      <a:pt x="155" y="341"/>
                    </a:cubicBezTo>
                    <a:cubicBezTo>
                      <a:pt x="155" y="372"/>
                      <a:pt x="155" y="372"/>
                      <a:pt x="155" y="372"/>
                    </a:cubicBezTo>
                    <a:lnTo>
                      <a:pt x="155" y="372"/>
                    </a:lnTo>
                    <a:lnTo>
                      <a:pt x="155" y="372"/>
                    </a:lnTo>
                    <a:lnTo>
                      <a:pt x="155" y="372"/>
                    </a:lnTo>
                    <a:lnTo>
                      <a:pt x="186" y="372"/>
                    </a:lnTo>
                    <a:lnTo>
                      <a:pt x="186" y="372"/>
                    </a:lnTo>
                    <a:lnTo>
                      <a:pt x="186" y="372"/>
                    </a:lnTo>
                    <a:cubicBezTo>
                      <a:pt x="186" y="372"/>
                      <a:pt x="186" y="372"/>
                      <a:pt x="217" y="372"/>
                    </a:cubicBezTo>
                    <a:lnTo>
                      <a:pt x="217" y="372"/>
                    </a:lnTo>
                    <a:lnTo>
                      <a:pt x="217" y="372"/>
                    </a:lnTo>
                    <a:lnTo>
                      <a:pt x="217" y="372"/>
                    </a:lnTo>
                    <a:lnTo>
                      <a:pt x="217" y="372"/>
                    </a:lnTo>
                    <a:cubicBezTo>
                      <a:pt x="217" y="372"/>
                      <a:pt x="217" y="372"/>
                      <a:pt x="248" y="372"/>
                    </a:cubicBezTo>
                    <a:lnTo>
                      <a:pt x="248" y="372"/>
                    </a:lnTo>
                    <a:lnTo>
                      <a:pt x="248" y="372"/>
                    </a:lnTo>
                    <a:lnTo>
                      <a:pt x="248" y="372"/>
                    </a:lnTo>
                    <a:cubicBezTo>
                      <a:pt x="248" y="341"/>
                      <a:pt x="248" y="341"/>
                      <a:pt x="279" y="310"/>
                    </a:cubicBezTo>
                    <a:lnTo>
                      <a:pt x="310" y="310"/>
                    </a:lnTo>
                    <a:lnTo>
                      <a:pt x="310" y="278"/>
                    </a:lnTo>
                    <a:lnTo>
                      <a:pt x="310" y="278"/>
                    </a:lnTo>
                    <a:cubicBezTo>
                      <a:pt x="372" y="217"/>
                      <a:pt x="372" y="217"/>
                      <a:pt x="372" y="217"/>
                    </a:cubicBezTo>
                    <a:lnTo>
                      <a:pt x="372" y="217"/>
                    </a:lnTo>
                    <a:cubicBezTo>
                      <a:pt x="372" y="217"/>
                      <a:pt x="372" y="217"/>
                      <a:pt x="403" y="248"/>
                    </a:cubicBezTo>
                    <a:cubicBezTo>
                      <a:pt x="403" y="248"/>
                      <a:pt x="403" y="248"/>
                      <a:pt x="403" y="217"/>
                    </a:cubicBezTo>
                    <a:lnTo>
                      <a:pt x="403" y="217"/>
                    </a:lnTo>
                    <a:lnTo>
                      <a:pt x="403" y="186"/>
                    </a:lnTo>
                    <a:lnTo>
                      <a:pt x="403" y="186"/>
                    </a:lnTo>
                    <a:cubicBezTo>
                      <a:pt x="372" y="155"/>
                      <a:pt x="372" y="155"/>
                      <a:pt x="372"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 name="Freeform 14"/>
              <p:cNvSpPr>
                <a:spLocks noChangeArrowheads="1"/>
              </p:cNvSpPr>
              <p:nvPr/>
            </p:nvSpPr>
            <p:spPr bwMode="auto">
              <a:xfrm>
                <a:off x="4349750" y="2549525"/>
                <a:ext cx="134938" cy="190500"/>
              </a:xfrm>
              <a:custGeom>
                <a:avLst/>
                <a:gdLst>
                  <a:gd name="T0" fmla="*/ 341 w 373"/>
                  <a:gd name="T1" fmla="*/ 341 h 528"/>
                  <a:gd name="T2" fmla="*/ 341 w 373"/>
                  <a:gd name="T3" fmla="*/ 341 h 528"/>
                  <a:gd name="T4" fmla="*/ 341 w 373"/>
                  <a:gd name="T5" fmla="*/ 341 h 528"/>
                  <a:gd name="T6" fmla="*/ 341 w 373"/>
                  <a:gd name="T7" fmla="*/ 341 h 528"/>
                  <a:gd name="T8" fmla="*/ 341 w 373"/>
                  <a:gd name="T9" fmla="*/ 155 h 528"/>
                  <a:gd name="T10" fmla="*/ 341 w 373"/>
                  <a:gd name="T11" fmla="*/ 124 h 528"/>
                  <a:gd name="T12" fmla="*/ 372 w 373"/>
                  <a:gd name="T13" fmla="*/ 62 h 528"/>
                  <a:gd name="T14" fmla="*/ 372 w 373"/>
                  <a:gd name="T15" fmla="*/ 62 h 528"/>
                  <a:gd name="T16" fmla="*/ 372 w 373"/>
                  <a:gd name="T17" fmla="*/ 62 h 528"/>
                  <a:gd name="T18" fmla="*/ 372 w 373"/>
                  <a:gd name="T19" fmla="*/ 62 h 528"/>
                  <a:gd name="T20" fmla="*/ 372 w 373"/>
                  <a:gd name="T21" fmla="*/ 62 h 528"/>
                  <a:gd name="T22" fmla="*/ 372 w 373"/>
                  <a:gd name="T23" fmla="*/ 62 h 528"/>
                  <a:gd name="T24" fmla="*/ 341 w 373"/>
                  <a:gd name="T25" fmla="*/ 31 h 528"/>
                  <a:gd name="T26" fmla="*/ 341 w 373"/>
                  <a:gd name="T27" fmla="*/ 31 h 528"/>
                  <a:gd name="T28" fmla="*/ 341 w 373"/>
                  <a:gd name="T29" fmla="*/ 62 h 528"/>
                  <a:gd name="T30" fmla="*/ 309 w 373"/>
                  <a:gd name="T31" fmla="*/ 93 h 528"/>
                  <a:gd name="T32" fmla="*/ 279 w 373"/>
                  <a:gd name="T33" fmla="*/ 93 h 528"/>
                  <a:gd name="T34" fmla="*/ 186 w 373"/>
                  <a:gd name="T35" fmla="*/ 93 h 528"/>
                  <a:gd name="T36" fmla="*/ 186 w 373"/>
                  <a:gd name="T37" fmla="*/ 93 h 528"/>
                  <a:gd name="T38" fmla="*/ 155 w 373"/>
                  <a:gd name="T39" fmla="*/ 62 h 528"/>
                  <a:gd name="T40" fmla="*/ 155 w 373"/>
                  <a:gd name="T41" fmla="*/ 62 h 528"/>
                  <a:gd name="T42" fmla="*/ 124 w 373"/>
                  <a:gd name="T43" fmla="*/ 31 h 528"/>
                  <a:gd name="T44" fmla="*/ 93 w 373"/>
                  <a:gd name="T45" fmla="*/ 31 h 528"/>
                  <a:gd name="T46" fmla="*/ 93 w 373"/>
                  <a:gd name="T47" fmla="*/ 31 h 528"/>
                  <a:gd name="T48" fmla="*/ 93 w 373"/>
                  <a:gd name="T49" fmla="*/ 31 h 528"/>
                  <a:gd name="T50" fmla="*/ 93 w 373"/>
                  <a:gd name="T51" fmla="*/ 31 h 528"/>
                  <a:gd name="T52" fmla="*/ 93 w 373"/>
                  <a:gd name="T53" fmla="*/ 62 h 528"/>
                  <a:gd name="T54" fmla="*/ 62 w 373"/>
                  <a:gd name="T55" fmla="*/ 0 h 528"/>
                  <a:gd name="T56" fmla="*/ 62 w 373"/>
                  <a:gd name="T57" fmla="*/ 0 h 528"/>
                  <a:gd name="T58" fmla="*/ 62 w 373"/>
                  <a:gd name="T59" fmla="*/ 0 h 528"/>
                  <a:gd name="T60" fmla="*/ 31 w 373"/>
                  <a:gd name="T61" fmla="*/ 0 h 528"/>
                  <a:gd name="T62" fmla="*/ 0 w 373"/>
                  <a:gd name="T63" fmla="*/ 0 h 528"/>
                  <a:gd name="T64" fmla="*/ 0 w 373"/>
                  <a:gd name="T65" fmla="*/ 0 h 528"/>
                  <a:gd name="T66" fmla="*/ 0 w 373"/>
                  <a:gd name="T67" fmla="*/ 0 h 528"/>
                  <a:gd name="T68" fmla="*/ 31 w 373"/>
                  <a:gd name="T69" fmla="*/ 31 h 528"/>
                  <a:gd name="T70" fmla="*/ 31 w 373"/>
                  <a:gd name="T71" fmla="*/ 31 h 528"/>
                  <a:gd name="T72" fmla="*/ 31 w 373"/>
                  <a:gd name="T73" fmla="*/ 62 h 528"/>
                  <a:gd name="T74" fmla="*/ 31 w 373"/>
                  <a:gd name="T75" fmla="*/ 93 h 528"/>
                  <a:gd name="T76" fmla="*/ 31 w 373"/>
                  <a:gd name="T77" fmla="*/ 93 h 528"/>
                  <a:gd name="T78" fmla="*/ 62 w 373"/>
                  <a:gd name="T79" fmla="*/ 155 h 528"/>
                  <a:gd name="T80" fmla="*/ 62 w 373"/>
                  <a:gd name="T81" fmla="*/ 155 h 528"/>
                  <a:gd name="T82" fmla="*/ 62 w 373"/>
                  <a:gd name="T83" fmla="*/ 186 h 528"/>
                  <a:gd name="T84" fmla="*/ 62 w 373"/>
                  <a:gd name="T85" fmla="*/ 186 h 528"/>
                  <a:gd name="T86" fmla="*/ 31 w 373"/>
                  <a:gd name="T87" fmla="*/ 217 h 528"/>
                  <a:gd name="T88" fmla="*/ 31 w 373"/>
                  <a:gd name="T89" fmla="*/ 248 h 528"/>
                  <a:gd name="T90" fmla="*/ 0 w 373"/>
                  <a:gd name="T91" fmla="*/ 279 h 528"/>
                  <a:gd name="T92" fmla="*/ 0 w 373"/>
                  <a:gd name="T93" fmla="*/ 341 h 528"/>
                  <a:gd name="T94" fmla="*/ 217 w 373"/>
                  <a:gd name="T95" fmla="*/ 465 h 528"/>
                  <a:gd name="T96" fmla="*/ 217 w 373"/>
                  <a:gd name="T97" fmla="*/ 496 h 528"/>
                  <a:gd name="T98" fmla="*/ 248 w 373"/>
                  <a:gd name="T99" fmla="*/ 527 h 528"/>
                  <a:gd name="T100" fmla="*/ 279 w 373"/>
                  <a:gd name="T101" fmla="*/ 527 h 528"/>
                  <a:gd name="T102" fmla="*/ 279 w 373"/>
                  <a:gd name="T103" fmla="*/ 465 h 528"/>
                  <a:gd name="T104" fmla="*/ 309 w 373"/>
                  <a:gd name="T105" fmla="*/ 465 h 528"/>
                  <a:gd name="T106" fmla="*/ 309 w 373"/>
                  <a:gd name="T107" fmla="*/ 465 h 528"/>
                  <a:gd name="T108" fmla="*/ 309 w 373"/>
                  <a:gd name="T109" fmla="*/ 465 h 528"/>
                  <a:gd name="T110" fmla="*/ 341 w 373"/>
                  <a:gd name="T111" fmla="*/ 434 h 528"/>
                  <a:gd name="T112" fmla="*/ 341 w 373"/>
                  <a:gd name="T113" fmla="*/ 434 h 528"/>
                  <a:gd name="T114" fmla="*/ 372 w 373"/>
                  <a:gd name="T115" fmla="*/ 403 h 528"/>
                  <a:gd name="T116" fmla="*/ 372 w 373"/>
                  <a:gd name="T117" fmla="*/ 372 h 528"/>
                  <a:gd name="T118" fmla="*/ 372 w 373"/>
                  <a:gd name="T119" fmla="*/ 372 h 528"/>
                  <a:gd name="T120" fmla="*/ 341 w 373"/>
                  <a:gd name="T121" fmla="*/ 341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3" h="528">
                    <a:moveTo>
                      <a:pt x="341" y="341"/>
                    </a:moveTo>
                    <a:lnTo>
                      <a:pt x="341" y="341"/>
                    </a:lnTo>
                    <a:lnTo>
                      <a:pt x="341" y="341"/>
                    </a:lnTo>
                    <a:lnTo>
                      <a:pt x="341" y="341"/>
                    </a:lnTo>
                    <a:cubicBezTo>
                      <a:pt x="341" y="341"/>
                      <a:pt x="341" y="217"/>
                      <a:pt x="341" y="155"/>
                    </a:cubicBezTo>
                    <a:cubicBezTo>
                      <a:pt x="341" y="124"/>
                      <a:pt x="341" y="124"/>
                      <a:pt x="341" y="124"/>
                    </a:cubicBezTo>
                    <a:cubicBezTo>
                      <a:pt x="341" y="93"/>
                      <a:pt x="341" y="62"/>
                      <a:pt x="372" y="62"/>
                    </a:cubicBezTo>
                    <a:lnTo>
                      <a:pt x="372" y="62"/>
                    </a:lnTo>
                    <a:lnTo>
                      <a:pt x="372" y="62"/>
                    </a:lnTo>
                    <a:lnTo>
                      <a:pt x="372" y="62"/>
                    </a:lnTo>
                    <a:lnTo>
                      <a:pt x="372" y="62"/>
                    </a:lnTo>
                    <a:lnTo>
                      <a:pt x="372" y="62"/>
                    </a:lnTo>
                    <a:cubicBezTo>
                      <a:pt x="341" y="62"/>
                      <a:pt x="341" y="62"/>
                      <a:pt x="341" y="31"/>
                    </a:cubicBezTo>
                    <a:lnTo>
                      <a:pt x="341" y="31"/>
                    </a:lnTo>
                    <a:cubicBezTo>
                      <a:pt x="341" y="31"/>
                      <a:pt x="341" y="31"/>
                      <a:pt x="341" y="62"/>
                    </a:cubicBezTo>
                    <a:cubicBezTo>
                      <a:pt x="309" y="93"/>
                      <a:pt x="309" y="93"/>
                      <a:pt x="309" y="93"/>
                    </a:cubicBezTo>
                    <a:cubicBezTo>
                      <a:pt x="279" y="93"/>
                      <a:pt x="279" y="93"/>
                      <a:pt x="279" y="93"/>
                    </a:cubicBezTo>
                    <a:cubicBezTo>
                      <a:pt x="248" y="93"/>
                      <a:pt x="217" y="93"/>
                      <a:pt x="186" y="93"/>
                    </a:cubicBezTo>
                    <a:lnTo>
                      <a:pt x="186" y="93"/>
                    </a:lnTo>
                    <a:cubicBezTo>
                      <a:pt x="186" y="93"/>
                      <a:pt x="186" y="62"/>
                      <a:pt x="155" y="62"/>
                    </a:cubicBezTo>
                    <a:lnTo>
                      <a:pt x="155" y="62"/>
                    </a:lnTo>
                    <a:cubicBezTo>
                      <a:pt x="155" y="31"/>
                      <a:pt x="155" y="31"/>
                      <a:pt x="124" y="31"/>
                    </a:cubicBezTo>
                    <a:cubicBezTo>
                      <a:pt x="124" y="31"/>
                      <a:pt x="124" y="31"/>
                      <a:pt x="93" y="31"/>
                    </a:cubicBezTo>
                    <a:lnTo>
                      <a:pt x="93" y="31"/>
                    </a:lnTo>
                    <a:lnTo>
                      <a:pt x="93" y="31"/>
                    </a:lnTo>
                    <a:lnTo>
                      <a:pt x="93" y="31"/>
                    </a:lnTo>
                    <a:cubicBezTo>
                      <a:pt x="93" y="62"/>
                      <a:pt x="93" y="62"/>
                      <a:pt x="93" y="62"/>
                    </a:cubicBezTo>
                    <a:cubicBezTo>
                      <a:pt x="62" y="0"/>
                      <a:pt x="62" y="0"/>
                      <a:pt x="62" y="0"/>
                    </a:cubicBezTo>
                    <a:lnTo>
                      <a:pt x="62" y="0"/>
                    </a:lnTo>
                    <a:lnTo>
                      <a:pt x="62" y="0"/>
                    </a:lnTo>
                    <a:cubicBezTo>
                      <a:pt x="62" y="0"/>
                      <a:pt x="62" y="0"/>
                      <a:pt x="31" y="0"/>
                    </a:cubicBezTo>
                    <a:cubicBezTo>
                      <a:pt x="31" y="0"/>
                      <a:pt x="31" y="0"/>
                      <a:pt x="0" y="0"/>
                    </a:cubicBezTo>
                    <a:lnTo>
                      <a:pt x="0" y="0"/>
                    </a:lnTo>
                    <a:lnTo>
                      <a:pt x="0" y="0"/>
                    </a:lnTo>
                    <a:cubicBezTo>
                      <a:pt x="0" y="31"/>
                      <a:pt x="31" y="31"/>
                      <a:pt x="31" y="31"/>
                    </a:cubicBezTo>
                    <a:lnTo>
                      <a:pt x="31" y="31"/>
                    </a:lnTo>
                    <a:cubicBezTo>
                      <a:pt x="31" y="62"/>
                      <a:pt x="31" y="62"/>
                      <a:pt x="31" y="62"/>
                    </a:cubicBezTo>
                    <a:cubicBezTo>
                      <a:pt x="31" y="62"/>
                      <a:pt x="31" y="62"/>
                      <a:pt x="31" y="93"/>
                    </a:cubicBezTo>
                    <a:lnTo>
                      <a:pt x="31" y="93"/>
                    </a:lnTo>
                    <a:lnTo>
                      <a:pt x="62" y="155"/>
                    </a:lnTo>
                    <a:lnTo>
                      <a:pt x="62" y="155"/>
                    </a:lnTo>
                    <a:cubicBezTo>
                      <a:pt x="62" y="186"/>
                      <a:pt x="62" y="186"/>
                      <a:pt x="62" y="186"/>
                    </a:cubicBezTo>
                    <a:lnTo>
                      <a:pt x="62" y="186"/>
                    </a:lnTo>
                    <a:cubicBezTo>
                      <a:pt x="31" y="217"/>
                      <a:pt x="31" y="217"/>
                      <a:pt x="31" y="217"/>
                    </a:cubicBezTo>
                    <a:cubicBezTo>
                      <a:pt x="31" y="217"/>
                      <a:pt x="31" y="217"/>
                      <a:pt x="31" y="248"/>
                    </a:cubicBezTo>
                    <a:cubicBezTo>
                      <a:pt x="0" y="248"/>
                      <a:pt x="0" y="248"/>
                      <a:pt x="0" y="279"/>
                    </a:cubicBezTo>
                    <a:cubicBezTo>
                      <a:pt x="0" y="279"/>
                      <a:pt x="0" y="310"/>
                      <a:pt x="0" y="341"/>
                    </a:cubicBezTo>
                    <a:cubicBezTo>
                      <a:pt x="217" y="465"/>
                      <a:pt x="217" y="465"/>
                      <a:pt x="217" y="465"/>
                    </a:cubicBezTo>
                    <a:cubicBezTo>
                      <a:pt x="217" y="496"/>
                      <a:pt x="217" y="496"/>
                      <a:pt x="217" y="496"/>
                    </a:cubicBezTo>
                    <a:cubicBezTo>
                      <a:pt x="248" y="527"/>
                      <a:pt x="248" y="527"/>
                      <a:pt x="248" y="527"/>
                    </a:cubicBezTo>
                    <a:cubicBezTo>
                      <a:pt x="279" y="527"/>
                      <a:pt x="279" y="527"/>
                      <a:pt x="279" y="527"/>
                    </a:cubicBezTo>
                    <a:cubicBezTo>
                      <a:pt x="279" y="496"/>
                      <a:pt x="279" y="496"/>
                      <a:pt x="279" y="465"/>
                    </a:cubicBezTo>
                    <a:cubicBezTo>
                      <a:pt x="279" y="465"/>
                      <a:pt x="279" y="465"/>
                      <a:pt x="309" y="465"/>
                    </a:cubicBezTo>
                    <a:lnTo>
                      <a:pt x="309" y="465"/>
                    </a:lnTo>
                    <a:lnTo>
                      <a:pt x="309" y="465"/>
                    </a:lnTo>
                    <a:cubicBezTo>
                      <a:pt x="309" y="434"/>
                      <a:pt x="309" y="434"/>
                      <a:pt x="341" y="434"/>
                    </a:cubicBezTo>
                    <a:lnTo>
                      <a:pt x="341" y="434"/>
                    </a:lnTo>
                    <a:cubicBezTo>
                      <a:pt x="341" y="403"/>
                      <a:pt x="341" y="403"/>
                      <a:pt x="372" y="403"/>
                    </a:cubicBezTo>
                    <a:cubicBezTo>
                      <a:pt x="372" y="372"/>
                      <a:pt x="372" y="372"/>
                      <a:pt x="372" y="372"/>
                    </a:cubicBezTo>
                    <a:lnTo>
                      <a:pt x="372" y="372"/>
                    </a:lnTo>
                    <a:cubicBezTo>
                      <a:pt x="372" y="372"/>
                      <a:pt x="341" y="372"/>
                      <a:pt x="341" y="34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 name="Freeform 15"/>
              <p:cNvSpPr>
                <a:spLocks noChangeArrowheads="1"/>
              </p:cNvSpPr>
              <p:nvPr/>
            </p:nvSpPr>
            <p:spPr bwMode="auto">
              <a:xfrm>
                <a:off x="4181475" y="3017838"/>
                <a:ext cx="134938" cy="134937"/>
              </a:xfrm>
              <a:custGeom>
                <a:avLst/>
                <a:gdLst>
                  <a:gd name="T0" fmla="*/ 341 w 373"/>
                  <a:gd name="T1" fmla="*/ 218 h 373"/>
                  <a:gd name="T2" fmla="*/ 341 w 373"/>
                  <a:gd name="T3" fmla="*/ 187 h 373"/>
                  <a:gd name="T4" fmla="*/ 372 w 373"/>
                  <a:gd name="T5" fmla="*/ 156 h 373"/>
                  <a:gd name="T6" fmla="*/ 372 w 373"/>
                  <a:gd name="T7" fmla="*/ 156 h 373"/>
                  <a:gd name="T8" fmla="*/ 341 w 373"/>
                  <a:gd name="T9" fmla="*/ 94 h 373"/>
                  <a:gd name="T10" fmla="*/ 341 w 373"/>
                  <a:gd name="T11" fmla="*/ 63 h 373"/>
                  <a:gd name="T12" fmla="*/ 279 w 373"/>
                  <a:gd name="T13" fmla="*/ 32 h 373"/>
                  <a:gd name="T14" fmla="*/ 248 w 373"/>
                  <a:gd name="T15" fmla="*/ 32 h 373"/>
                  <a:gd name="T16" fmla="*/ 248 w 373"/>
                  <a:gd name="T17" fmla="*/ 32 h 373"/>
                  <a:gd name="T18" fmla="*/ 248 w 373"/>
                  <a:gd name="T19" fmla="*/ 32 h 373"/>
                  <a:gd name="T20" fmla="*/ 217 w 373"/>
                  <a:gd name="T21" fmla="*/ 0 h 373"/>
                  <a:gd name="T22" fmla="*/ 186 w 373"/>
                  <a:gd name="T23" fmla="*/ 0 h 373"/>
                  <a:gd name="T24" fmla="*/ 155 w 373"/>
                  <a:gd name="T25" fmla="*/ 63 h 373"/>
                  <a:gd name="T26" fmla="*/ 124 w 373"/>
                  <a:gd name="T27" fmla="*/ 94 h 373"/>
                  <a:gd name="T28" fmla="*/ 93 w 373"/>
                  <a:gd name="T29" fmla="*/ 124 h 373"/>
                  <a:gd name="T30" fmla="*/ 62 w 373"/>
                  <a:gd name="T31" fmla="*/ 156 h 373"/>
                  <a:gd name="T32" fmla="*/ 62 w 373"/>
                  <a:gd name="T33" fmla="*/ 156 h 373"/>
                  <a:gd name="T34" fmla="*/ 31 w 373"/>
                  <a:gd name="T35" fmla="*/ 156 h 373"/>
                  <a:gd name="T36" fmla="*/ 0 w 373"/>
                  <a:gd name="T37" fmla="*/ 156 h 373"/>
                  <a:gd name="T38" fmla="*/ 0 w 373"/>
                  <a:gd name="T39" fmla="*/ 187 h 373"/>
                  <a:gd name="T40" fmla="*/ 31 w 373"/>
                  <a:gd name="T41" fmla="*/ 187 h 373"/>
                  <a:gd name="T42" fmla="*/ 62 w 373"/>
                  <a:gd name="T43" fmla="*/ 218 h 373"/>
                  <a:gd name="T44" fmla="*/ 93 w 373"/>
                  <a:gd name="T45" fmla="*/ 280 h 373"/>
                  <a:gd name="T46" fmla="*/ 124 w 373"/>
                  <a:gd name="T47" fmla="*/ 342 h 373"/>
                  <a:gd name="T48" fmla="*/ 124 w 373"/>
                  <a:gd name="T49" fmla="*/ 342 h 373"/>
                  <a:gd name="T50" fmla="*/ 155 w 373"/>
                  <a:gd name="T51" fmla="*/ 342 h 373"/>
                  <a:gd name="T52" fmla="*/ 186 w 373"/>
                  <a:gd name="T53" fmla="*/ 372 h 373"/>
                  <a:gd name="T54" fmla="*/ 217 w 373"/>
                  <a:gd name="T55" fmla="*/ 372 h 373"/>
                  <a:gd name="T56" fmla="*/ 217 w 373"/>
                  <a:gd name="T57" fmla="*/ 372 h 373"/>
                  <a:gd name="T58" fmla="*/ 248 w 373"/>
                  <a:gd name="T59" fmla="*/ 372 h 373"/>
                  <a:gd name="T60" fmla="*/ 279 w 373"/>
                  <a:gd name="T61" fmla="*/ 372 h 373"/>
                  <a:gd name="T62" fmla="*/ 279 w 373"/>
                  <a:gd name="T63" fmla="*/ 372 h 373"/>
                  <a:gd name="T64" fmla="*/ 341 w 373"/>
                  <a:gd name="T65" fmla="*/ 342 h 373"/>
                  <a:gd name="T66" fmla="*/ 341 w 373"/>
                  <a:gd name="T67" fmla="*/ 311 h 373"/>
                  <a:gd name="T68" fmla="*/ 341 w 373"/>
                  <a:gd name="T69" fmla="*/ 248 h 373"/>
                  <a:gd name="T70" fmla="*/ 341 w 373"/>
                  <a:gd name="T71" fmla="*/ 218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3" h="373">
                    <a:moveTo>
                      <a:pt x="341" y="218"/>
                    </a:moveTo>
                    <a:lnTo>
                      <a:pt x="341" y="218"/>
                    </a:lnTo>
                    <a:lnTo>
                      <a:pt x="341" y="187"/>
                    </a:lnTo>
                    <a:lnTo>
                      <a:pt x="341" y="187"/>
                    </a:lnTo>
                    <a:lnTo>
                      <a:pt x="341" y="156"/>
                    </a:lnTo>
                    <a:lnTo>
                      <a:pt x="372" y="156"/>
                    </a:lnTo>
                    <a:lnTo>
                      <a:pt x="372" y="156"/>
                    </a:lnTo>
                    <a:lnTo>
                      <a:pt x="372" y="156"/>
                    </a:lnTo>
                    <a:cubicBezTo>
                      <a:pt x="341" y="124"/>
                      <a:pt x="341" y="124"/>
                      <a:pt x="341" y="94"/>
                    </a:cubicBezTo>
                    <a:lnTo>
                      <a:pt x="341" y="94"/>
                    </a:lnTo>
                    <a:lnTo>
                      <a:pt x="341" y="63"/>
                    </a:lnTo>
                    <a:lnTo>
                      <a:pt x="341" y="63"/>
                    </a:lnTo>
                    <a:cubicBezTo>
                      <a:pt x="341" y="63"/>
                      <a:pt x="341" y="63"/>
                      <a:pt x="310" y="63"/>
                    </a:cubicBezTo>
                    <a:cubicBezTo>
                      <a:pt x="310" y="63"/>
                      <a:pt x="310" y="32"/>
                      <a:pt x="279" y="32"/>
                    </a:cubicBezTo>
                    <a:lnTo>
                      <a:pt x="279" y="32"/>
                    </a:lnTo>
                    <a:cubicBezTo>
                      <a:pt x="279" y="32"/>
                      <a:pt x="279" y="32"/>
                      <a:pt x="248" y="32"/>
                    </a:cubicBezTo>
                    <a:lnTo>
                      <a:pt x="248" y="32"/>
                    </a:lnTo>
                    <a:lnTo>
                      <a:pt x="248" y="32"/>
                    </a:lnTo>
                    <a:lnTo>
                      <a:pt x="248" y="32"/>
                    </a:lnTo>
                    <a:lnTo>
                      <a:pt x="248" y="32"/>
                    </a:lnTo>
                    <a:cubicBezTo>
                      <a:pt x="248" y="32"/>
                      <a:pt x="217" y="32"/>
                      <a:pt x="217" y="0"/>
                    </a:cubicBezTo>
                    <a:lnTo>
                      <a:pt x="217" y="0"/>
                    </a:lnTo>
                    <a:lnTo>
                      <a:pt x="186" y="0"/>
                    </a:lnTo>
                    <a:lnTo>
                      <a:pt x="186" y="0"/>
                    </a:lnTo>
                    <a:lnTo>
                      <a:pt x="186" y="32"/>
                    </a:lnTo>
                    <a:cubicBezTo>
                      <a:pt x="186" y="32"/>
                      <a:pt x="186" y="63"/>
                      <a:pt x="155" y="63"/>
                    </a:cubicBezTo>
                    <a:lnTo>
                      <a:pt x="155" y="63"/>
                    </a:lnTo>
                    <a:lnTo>
                      <a:pt x="124" y="94"/>
                    </a:lnTo>
                    <a:cubicBezTo>
                      <a:pt x="93" y="94"/>
                      <a:pt x="93" y="94"/>
                      <a:pt x="93" y="94"/>
                    </a:cubicBezTo>
                    <a:lnTo>
                      <a:pt x="93" y="124"/>
                    </a:lnTo>
                    <a:lnTo>
                      <a:pt x="93" y="124"/>
                    </a:lnTo>
                    <a:cubicBezTo>
                      <a:pt x="93" y="124"/>
                      <a:pt x="93" y="156"/>
                      <a:pt x="62" y="156"/>
                    </a:cubicBezTo>
                    <a:lnTo>
                      <a:pt x="62" y="156"/>
                    </a:lnTo>
                    <a:lnTo>
                      <a:pt x="62" y="156"/>
                    </a:lnTo>
                    <a:cubicBezTo>
                      <a:pt x="31" y="156"/>
                      <a:pt x="31" y="156"/>
                      <a:pt x="31" y="156"/>
                    </a:cubicBezTo>
                    <a:lnTo>
                      <a:pt x="31" y="156"/>
                    </a:lnTo>
                    <a:lnTo>
                      <a:pt x="31" y="156"/>
                    </a:lnTo>
                    <a:cubicBezTo>
                      <a:pt x="0" y="156"/>
                      <a:pt x="0" y="156"/>
                      <a:pt x="0" y="156"/>
                    </a:cubicBezTo>
                    <a:lnTo>
                      <a:pt x="0" y="156"/>
                    </a:lnTo>
                    <a:cubicBezTo>
                      <a:pt x="0" y="156"/>
                      <a:pt x="0" y="156"/>
                      <a:pt x="0" y="187"/>
                    </a:cubicBezTo>
                    <a:lnTo>
                      <a:pt x="0" y="187"/>
                    </a:lnTo>
                    <a:cubicBezTo>
                      <a:pt x="0" y="187"/>
                      <a:pt x="0" y="187"/>
                      <a:pt x="31" y="187"/>
                    </a:cubicBezTo>
                    <a:cubicBezTo>
                      <a:pt x="31" y="218"/>
                      <a:pt x="31" y="218"/>
                      <a:pt x="31" y="218"/>
                    </a:cubicBezTo>
                    <a:lnTo>
                      <a:pt x="62" y="218"/>
                    </a:lnTo>
                    <a:cubicBezTo>
                      <a:pt x="62" y="218"/>
                      <a:pt x="93" y="248"/>
                      <a:pt x="93" y="280"/>
                    </a:cubicBezTo>
                    <a:lnTo>
                      <a:pt x="93" y="280"/>
                    </a:lnTo>
                    <a:cubicBezTo>
                      <a:pt x="124" y="280"/>
                      <a:pt x="124" y="311"/>
                      <a:pt x="124" y="311"/>
                    </a:cubicBezTo>
                    <a:lnTo>
                      <a:pt x="124" y="342"/>
                    </a:lnTo>
                    <a:lnTo>
                      <a:pt x="124" y="342"/>
                    </a:lnTo>
                    <a:lnTo>
                      <a:pt x="124" y="342"/>
                    </a:lnTo>
                    <a:lnTo>
                      <a:pt x="124" y="342"/>
                    </a:lnTo>
                    <a:cubicBezTo>
                      <a:pt x="155" y="342"/>
                      <a:pt x="155" y="342"/>
                      <a:pt x="155" y="342"/>
                    </a:cubicBezTo>
                    <a:cubicBezTo>
                      <a:pt x="186" y="342"/>
                      <a:pt x="186" y="342"/>
                      <a:pt x="186" y="342"/>
                    </a:cubicBezTo>
                    <a:cubicBezTo>
                      <a:pt x="186" y="372"/>
                      <a:pt x="186" y="372"/>
                      <a:pt x="186" y="372"/>
                    </a:cubicBezTo>
                    <a:lnTo>
                      <a:pt x="186" y="372"/>
                    </a:lnTo>
                    <a:cubicBezTo>
                      <a:pt x="186" y="372"/>
                      <a:pt x="186" y="372"/>
                      <a:pt x="217" y="372"/>
                    </a:cubicBezTo>
                    <a:lnTo>
                      <a:pt x="217" y="372"/>
                    </a:lnTo>
                    <a:lnTo>
                      <a:pt x="217" y="372"/>
                    </a:lnTo>
                    <a:lnTo>
                      <a:pt x="217" y="372"/>
                    </a:lnTo>
                    <a:lnTo>
                      <a:pt x="248" y="372"/>
                    </a:lnTo>
                    <a:lnTo>
                      <a:pt x="248" y="372"/>
                    </a:lnTo>
                    <a:lnTo>
                      <a:pt x="279" y="372"/>
                    </a:lnTo>
                    <a:lnTo>
                      <a:pt x="279" y="372"/>
                    </a:lnTo>
                    <a:lnTo>
                      <a:pt x="279" y="372"/>
                    </a:lnTo>
                    <a:lnTo>
                      <a:pt x="279" y="372"/>
                    </a:lnTo>
                    <a:cubicBezTo>
                      <a:pt x="310" y="342"/>
                      <a:pt x="310" y="342"/>
                      <a:pt x="341" y="342"/>
                    </a:cubicBezTo>
                    <a:lnTo>
                      <a:pt x="341" y="342"/>
                    </a:lnTo>
                    <a:cubicBezTo>
                      <a:pt x="341" y="311"/>
                      <a:pt x="341" y="311"/>
                      <a:pt x="341" y="311"/>
                    </a:cubicBezTo>
                    <a:lnTo>
                      <a:pt x="341" y="311"/>
                    </a:lnTo>
                    <a:cubicBezTo>
                      <a:pt x="341" y="280"/>
                      <a:pt x="341" y="280"/>
                      <a:pt x="341" y="248"/>
                    </a:cubicBezTo>
                    <a:lnTo>
                      <a:pt x="372" y="248"/>
                    </a:lnTo>
                    <a:lnTo>
                      <a:pt x="341" y="218"/>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 name="Freeform 16"/>
              <p:cNvSpPr>
                <a:spLocks noChangeArrowheads="1"/>
              </p:cNvSpPr>
              <p:nvPr/>
            </p:nvSpPr>
            <p:spPr bwMode="auto">
              <a:xfrm>
                <a:off x="4327525" y="2884488"/>
                <a:ext cx="44450" cy="133350"/>
              </a:xfrm>
              <a:custGeom>
                <a:avLst/>
                <a:gdLst>
                  <a:gd name="T0" fmla="*/ 31 w 125"/>
                  <a:gd name="T1" fmla="*/ 186 h 372"/>
                  <a:gd name="T2" fmla="*/ 31 w 125"/>
                  <a:gd name="T3" fmla="*/ 186 h 372"/>
                  <a:gd name="T4" fmla="*/ 31 w 125"/>
                  <a:gd name="T5" fmla="*/ 154 h 372"/>
                  <a:gd name="T6" fmla="*/ 31 w 125"/>
                  <a:gd name="T7" fmla="*/ 154 h 372"/>
                  <a:gd name="T8" fmla="*/ 31 w 125"/>
                  <a:gd name="T9" fmla="*/ 154 h 372"/>
                  <a:gd name="T10" fmla="*/ 31 w 125"/>
                  <a:gd name="T11" fmla="*/ 154 h 372"/>
                  <a:gd name="T12" fmla="*/ 31 w 125"/>
                  <a:gd name="T13" fmla="*/ 124 h 372"/>
                  <a:gd name="T14" fmla="*/ 62 w 125"/>
                  <a:gd name="T15" fmla="*/ 93 h 372"/>
                  <a:gd name="T16" fmla="*/ 62 w 125"/>
                  <a:gd name="T17" fmla="*/ 93 h 372"/>
                  <a:gd name="T18" fmla="*/ 62 w 125"/>
                  <a:gd name="T19" fmla="*/ 93 h 372"/>
                  <a:gd name="T20" fmla="*/ 62 w 125"/>
                  <a:gd name="T21" fmla="*/ 31 h 372"/>
                  <a:gd name="T22" fmla="*/ 31 w 125"/>
                  <a:gd name="T23" fmla="*/ 0 h 372"/>
                  <a:gd name="T24" fmla="*/ 31 w 125"/>
                  <a:gd name="T25" fmla="*/ 0 h 372"/>
                  <a:gd name="T26" fmla="*/ 31 w 125"/>
                  <a:gd name="T27" fmla="*/ 0 h 372"/>
                  <a:gd name="T28" fmla="*/ 31 w 125"/>
                  <a:gd name="T29" fmla="*/ 0 h 372"/>
                  <a:gd name="T30" fmla="*/ 31 w 125"/>
                  <a:gd name="T31" fmla="*/ 31 h 372"/>
                  <a:gd name="T32" fmla="*/ 31 w 125"/>
                  <a:gd name="T33" fmla="*/ 62 h 372"/>
                  <a:gd name="T34" fmla="*/ 31 w 125"/>
                  <a:gd name="T35" fmla="*/ 62 h 372"/>
                  <a:gd name="T36" fmla="*/ 31 w 125"/>
                  <a:gd name="T37" fmla="*/ 93 h 372"/>
                  <a:gd name="T38" fmla="*/ 31 w 125"/>
                  <a:gd name="T39" fmla="*/ 124 h 372"/>
                  <a:gd name="T40" fmla="*/ 0 w 125"/>
                  <a:gd name="T41" fmla="*/ 186 h 372"/>
                  <a:gd name="T42" fmla="*/ 0 w 125"/>
                  <a:gd name="T43" fmla="*/ 186 h 372"/>
                  <a:gd name="T44" fmla="*/ 0 w 125"/>
                  <a:gd name="T45" fmla="*/ 186 h 372"/>
                  <a:gd name="T46" fmla="*/ 0 w 125"/>
                  <a:gd name="T47" fmla="*/ 186 h 372"/>
                  <a:gd name="T48" fmla="*/ 0 w 125"/>
                  <a:gd name="T49" fmla="*/ 186 h 372"/>
                  <a:gd name="T50" fmla="*/ 0 w 125"/>
                  <a:gd name="T51" fmla="*/ 186 h 372"/>
                  <a:gd name="T52" fmla="*/ 0 w 125"/>
                  <a:gd name="T53" fmla="*/ 217 h 372"/>
                  <a:gd name="T54" fmla="*/ 0 w 125"/>
                  <a:gd name="T55" fmla="*/ 217 h 372"/>
                  <a:gd name="T56" fmla="*/ 31 w 125"/>
                  <a:gd name="T57" fmla="*/ 248 h 372"/>
                  <a:gd name="T58" fmla="*/ 31 w 125"/>
                  <a:gd name="T59" fmla="*/ 248 h 372"/>
                  <a:gd name="T60" fmla="*/ 31 w 125"/>
                  <a:gd name="T61" fmla="*/ 248 h 372"/>
                  <a:gd name="T62" fmla="*/ 31 w 125"/>
                  <a:gd name="T63" fmla="*/ 248 h 372"/>
                  <a:gd name="T64" fmla="*/ 62 w 125"/>
                  <a:gd name="T65" fmla="*/ 248 h 372"/>
                  <a:gd name="T66" fmla="*/ 62 w 125"/>
                  <a:gd name="T67" fmla="*/ 248 h 372"/>
                  <a:gd name="T68" fmla="*/ 93 w 125"/>
                  <a:gd name="T69" fmla="*/ 279 h 372"/>
                  <a:gd name="T70" fmla="*/ 93 w 125"/>
                  <a:gd name="T71" fmla="*/ 310 h 372"/>
                  <a:gd name="T72" fmla="*/ 93 w 125"/>
                  <a:gd name="T73" fmla="*/ 310 h 372"/>
                  <a:gd name="T74" fmla="*/ 93 w 125"/>
                  <a:gd name="T75" fmla="*/ 310 h 372"/>
                  <a:gd name="T76" fmla="*/ 93 w 125"/>
                  <a:gd name="T77" fmla="*/ 371 h 372"/>
                  <a:gd name="T78" fmla="*/ 93 w 125"/>
                  <a:gd name="T79" fmla="*/ 371 h 372"/>
                  <a:gd name="T80" fmla="*/ 93 w 125"/>
                  <a:gd name="T81" fmla="*/ 371 h 372"/>
                  <a:gd name="T82" fmla="*/ 93 w 125"/>
                  <a:gd name="T83" fmla="*/ 371 h 372"/>
                  <a:gd name="T84" fmla="*/ 93 w 125"/>
                  <a:gd name="T85" fmla="*/ 371 h 372"/>
                  <a:gd name="T86" fmla="*/ 124 w 125"/>
                  <a:gd name="T87" fmla="*/ 371 h 372"/>
                  <a:gd name="T88" fmla="*/ 124 w 125"/>
                  <a:gd name="T89" fmla="*/ 371 h 372"/>
                  <a:gd name="T90" fmla="*/ 124 w 125"/>
                  <a:gd name="T91" fmla="*/ 341 h 372"/>
                  <a:gd name="T92" fmla="*/ 124 w 125"/>
                  <a:gd name="T93" fmla="*/ 341 h 372"/>
                  <a:gd name="T94" fmla="*/ 124 w 125"/>
                  <a:gd name="T95" fmla="*/ 310 h 372"/>
                  <a:gd name="T96" fmla="*/ 124 w 125"/>
                  <a:gd name="T97" fmla="*/ 279 h 372"/>
                  <a:gd name="T98" fmla="*/ 124 w 125"/>
                  <a:gd name="T99" fmla="*/ 279 h 372"/>
                  <a:gd name="T100" fmla="*/ 93 w 125"/>
                  <a:gd name="T101" fmla="*/ 279 h 372"/>
                  <a:gd name="T102" fmla="*/ 62 w 125"/>
                  <a:gd name="T103" fmla="*/ 248 h 372"/>
                  <a:gd name="T104" fmla="*/ 62 w 125"/>
                  <a:gd name="T105" fmla="*/ 217 h 372"/>
                  <a:gd name="T106" fmla="*/ 62 w 125"/>
                  <a:gd name="T107" fmla="*/ 217 h 372"/>
                  <a:gd name="T108" fmla="*/ 31 w 125"/>
                  <a:gd name="T109" fmla="*/ 18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5" h="372">
                    <a:moveTo>
                      <a:pt x="31" y="186"/>
                    </a:moveTo>
                    <a:lnTo>
                      <a:pt x="31" y="186"/>
                    </a:lnTo>
                    <a:cubicBezTo>
                      <a:pt x="31" y="186"/>
                      <a:pt x="31" y="186"/>
                      <a:pt x="31" y="154"/>
                    </a:cubicBezTo>
                    <a:lnTo>
                      <a:pt x="31" y="154"/>
                    </a:lnTo>
                    <a:lnTo>
                      <a:pt x="31" y="154"/>
                    </a:lnTo>
                    <a:lnTo>
                      <a:pt x="31" y="154"/>
                    </a:lnTo>
                    <a:cubicBezTo>
                      <a:pt x="31" y="154"/>
                      <a:pt x="31" y="154"/>
                      <a:pt x="31" y="124"/>
                    </a:cubicBezTo>
                    <a:cubicBezTo>
                      <a:pt x="31" y="124"/>
                      <a:pt x="31" y="124"/>
                      <a:pt x="62" y="93"/>
                    </a:cubicBezTo>
                    <a:lnTo>
                      <a:pt x="62" y="93"/>
                    </a:lnTo>
                    <a:lnTo>
                      <a:pt x="62" y="93"/>
                    </a:lnTo>
                    <a:cubicBezTo>
                      <a:pt x="62" y="62"/>
                      <a:pt x="62" y="31"/>
                      <a:pt x="62" y="31"/>
                    </a:cubicBezTo>
                    <a:lnTo>
                      <a:pt x="31" y="0"/>
                    </a:lnTo>
                    <a:lnTo>
                      <a:pt x="31" y="0"/>
                    </a:lnTo>
                    <a:lnTo>
                      <a:pt x="31" y="0"/>
                    </a:lnTo>
                    <a:lnTo>
                      <a:pt x="31" y="0"/>
                    </a:lnTo>
                    <a:lnTo>
                      <a:pt x="31" y="31"/>
                    </a:lnTo>
                    <a:lnTo>
                      <a:pt x="31" y="62"/>
                    </a:lnTo>
                    <a:lnTo>
                      <a:pt x="31" y="62"/>
                    </a:lnTo>
                    <a:lnTo>
                      <a:pt x="31" y="93"/>
                    </a:lnTo>
                    <a:lnTo>
                      <a:pt x="31" y="124"/>
                    </a:lnTo>
                    <a:cubicBezTo>
                      <a:pt x="31" y="154"/>
                      <a:pt x="31" y="154"/>
                      <a:pt x="0" y="186"/>
                    </a:cubicBezTo>
                    <a:lnTo>
                      <a:pt x="0" y="186"/>
                    </a:lnTo>
                    <a:lnTo>
                      <a:pt x="0" y="186"/>
                    </a:lnTo>
                    <a:lnTo>
                      <a:pt x="0" y="186"/>
                    </a:lnTo>
                    <a:lnTo>
                      <a:pt x="0" y="186"/>
                    </a:lnTo>
                    <a:lnTo>
                      <a:pt x="0" y="186"/>
                    </a:lnTo>
                    <a:cubicBezTo>
                      <a:pt x="0" y="217"/>
                      <a:pt x="0" y="217"/>
                      <a:pt x="0" y="217"/>
                    </a:cubicBezTo>
                    <a:lnTo>
                      <a:pt x="0" y="217"/>
                    </a:lnTo>
                    <a:cubicBezTo>
                      <a:pt x="0" y="248"/>
                      <a:pt x="31" y="248"/>
                      <a:pt x="31" y="248"/>
                    </a:cubicBezTo>
                    <a:lnTo>
                      <a:pt x="31" y="248"/>
                    </a:lnTo>
                    <a:lnTo>
                      <a:pt x="31" y="248"/>
                    </a:lnTo>
                    <a:lnTo>
                      <a:pt x="31" y="248"/>
                    </a:lnTo>
                    <a:lnTo>
                      <a:pt x="62" y="248"/>
                    </a:lnTo>
                    <a:lnTo>
                      <a:pt x="62" y="248"/>
                    </a:lnTo>
                    <a:cubicBezTo>
                      <a:pt x="62" y="248"/>
                      <a:pt x="93" y="248"/>
                      <a:pt x="93" y="279"/>
                    </a:cubicBezTo>
                    <a:lnTo>
                      <a:pt x="93" y="310"/>
                    </a:lnTo>
                    <a:lnTo>
                      <a:pt x="93" y="310"/>
                    </a:lnTo>
                    <a:lnTo>
                      <a:pt x="93" y="310"/>
                    </a:lnTo>
                    <a:cubicBezTo>
                      <a:pt x="93" y="341"/>
                      <a:pt x="93" y="341"/>
                      <a:pt x="93" y="371"/>
                    </a:cubicBezTo>
                    <a:lnTo>
                      <a:pt x="93" y="371"/>
                    </a:lnTo>
                    <a:lnTo>
                      <a:pt x="93" y="371"/>
                    </a:lnTo>
                    <a:lnTo>
                      <a:pt x="93" y="371"/>
                    </a:lnTo>
                    <a:lnTo>
                      <a:pt x="93" y="371"/>
                    </a:lnTo>
                    <a:cubicBezTo>
                      <a:pt x="93" y="371"/>
                      <a:pt x="93" y="371"/>
                      <a:pt x="124" y="371"/>
                    </a:cubicBezTo>
                    <a:lnTo>
                      <a:pt x="124" y="371"/>
                    </a:lnTo>
                    <a:lnTo>
                      <a:pt x="124" y="341"/>
                    </a:lnTo>
                    <a:lnTo>
                      <a:pt x="124" y="341"/>
                    </a:lnTo>
                    <a:lnTo>
                      <a:pt x="124" y="310"/>
                    </a:lnTo>
                    <a:cubicBezTo>
                      <a:pt x="124" y="310"/>
                      <a:pt x="124" y="310"/>
                      <a:pt x="124" y="279"/>
                    </a:cubicBezTo>
                    <a:lnTo>
                      <a:pt x="124" y="279"/>
                    </a:lnTo>
                    <a:cubicBezTo>
                      <a:pt x="93" y="279"/>
                      <a:pt x="93" y="279"/>
                      <a:pt x="93" y="279"/>
                    </a:cubicBezTo>
                    <a:cubicBezTo>
                      <a:pt x="93" y="248"/>
                      <a:pt x="93" y="248"/>
                      <a:pt x="62" y="248"/>
                    </a:cubicBezTo>
                    <a:cubicBezTo>
                      <a:pt x="62" y="217"/>
                      <a:pt x="62" y="217"/>
                      <a:pt x="62" y="217"/>
                    </a:cubicBezTo>
                    <a:lnTo>
                      <a:pt x="62" y="217"/>
                    </a:lnTo>
                    <a:cubicBezTo>
                      <a:pt x="62" y="217"/>
                      <a:pt x="31" y="217"/>
                      <a:pt x="31" y="18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 name="Freeform 17"/>
              <p:cNvSpPr>
                <a:spLocks noChangeArrowheads="1"/>
              </p:cNvSpPr>
              <p:nvPr/>
            </p:nvSpPr>
            <p:spPr bwMode="auto">
              <a:xfrm>
                <a:off x="3333750" y="2025650"/>
                <a:ext cx="146050" cy="123825"/>
              </a:xfrm>
              <a:custGeom>
                <a:avLst/>
                <a:gdLst>
                  <a:gd name="T0" fmla="*/ 217 w 405"/>
                  <a:gd name="T1" fmla="*/ 217 h 342"/>
                  <a:gd name="T2" fmla="*/ 217 w 405"/>
                  <a:gd name="T3" fmla="*/ 217 h 342"/>
                  <a:gd name="T4" fmla="*/ 217 w 405"/>
                  <a:gd name="T5" fmla="*/ 31 h 342"/>
                  <a:gd name="T6" fmla="*/ 404 w 405"/>
                  <a:gd name="T7" fmla="*/ 31 h 342"/>
                  <a:gd name="T8" fmla="*/ 404 w 405"/>
                  <a:gd name="T9" fmla="*/ 0 h 342"/>
                  <a:gd name="T10" fmla="*/ 217 w 405"/>
                  <a:gd name="T11" fmla="*/ 0 h 342"/>
                  <a:gd name="T12" fmla="*/ 186 w 405"/>
                  <a:gd name="T13" fmla="*/ 31 h 342"/>
                  <a:gd name="T14" fmla="*/ 156 w 405"/>
                  <a:gd name="T15" fmla="*/ 63 h 342"/>
                  <a:gd name="T16" fmla="*/ 124 w 405"/>
                  <a:gd name="T17" fmla="*/ 94 h 342"/>
                  <a:gd name="T18" fmla="*/ 124 w 405"/>
                  <a:gd name="T19" fmla="*/ 94 h 342"/>
                  <a:gd name="T20" fmla="*/ 124 w 405"/>
                  <a:gd name="T21" fmla="*/ 155 h 342"/>
                  <a:gd name="T22" fmla="*/ 124 w 405"/>
                  <a:gd name="T23" fmla="*/ 155 h 342"/>
                  <a:gd name="T24" fmla="*/ 93 w 405"/>
                  <a:gd name="T25" fmla="*/ 187 h 342"/>
                  <a:gd name="T26" fmla="*/ 62 w 405"/>
                  <a:gd name="T27" fmla="*/ 217 h 342"/>
                  <a:gd name="T28" fmla="*/ 62 w 405"/>
                  <a:gd name="T29" fmla="*/ 217 h 342"/>
                  <a:gd name="T30" fmla="*/ 32 w 405"/>
                  <a:gd name="T31" fmla="*/ 248 h 342"/>
                  <a:gd name="T32" fmla="*/ 32 w 405"/>
                  <a:gd name="T33" fmla="*/ 311 h 342"/>
                  <a:gd name="T34" fmla="*/ 0 w 405"/>
                  <a:gd name="T35" fmla="*/ 311 h 342"/>
                  <a:gd name="T36" fmla="*/ 0 w 405"/>
                  <a:gd name="T37" fmla="*/ 341 h 342"/>
                  <a:gd name="T38" fmla="*/ 0 w 405"/>
                  <a:gd name="T39" fmla="*/ 341 h 342"/>
                  <a:gd name="T40" fmla="*/ 156 w 405"/>
                  <a:gd name="T41" fmla="*/ 341 h 342"/>
                  <a:gd name="T42" fmla="*/ 156 w 405"/>
                  <a:gd name="T43" fmla="*/ 341 h 342"/>
                  <a:gd name="T44" fmla="*/ 156 w 405"/>
                  <a:gd name="T45" fmla="*/ 311 h 342"/>
                  <a:gd name="T46" fmla="*/ 186 w 405"/>
                  <a:gd name="T47" fmla="*/ 248 h 342"/>
                  <a:gd name="T48" fmla="*/ 217 w 405"/>
                  <a:gd name="T49" fmla="*/ 217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5" h="342">
                    <a:moveTo>
                      <a:pt x="217" y="217"/>
                    </a:moveTo>
                    <a:lnTo>
                      <a:pt x="217" y="217"/>
                    </a:lnTo>
                    <a:cubicBezTo>
                      <a:pt x="217" y="31"/>
                      <a:pt x="217" y="31"/>
                      <a:pt x="217" y="31"/>
                    </a:cubicBezTo>
                    <a:cubicBezTo>
                      <a:pt x="404" y="31"/>
                      <a:pt x="404" y="31"/>
                      <a:pt x="404" y="31"/>
                    </a:cubicBezTo>
                    <a:cubicBezTo>
                      <a:pt x="404" y="0"/>
                      <a:pt x="404" y="0"/>
                      <a:pt x="404" y="0"/>
                    </a:cubicBezTo>
                    <a:cubicBezTo>
                      <a:pt x="217" y="0"/>
                      <a:pt x="217" y="0"/>
                      <a:pt x="217" y="0"/>
                    </a:cubicBezTo>
                    <a:cubicBezTo>
                      <a:pt x="217" y="0"/>
                      <a:pt x="186" y="0"/>
                      <a:pt x="186" y="31"/>
                    </a:cubicBezTo>
                    <a:cubicBezTo>
                      <a:pt x="186" y="31"/>
                      <a:pt x="186" y="63"/>
                      <a:pt x="156" y="63"/>
                    </a:cubicBezTo>
                    <a:lnTo>
                      <a:pt x="124" y="94"/>
                    </a:lnTo>
                    <a:lnTo>
                      <a:pt x="124" y="94"/>
                    </a:lnTo>
                    <a:cubicBezTo>
                      <a:pt x="124" y="124"/>
                      <a:pt x="124" y="124"/>
                      <a:pt x="124" y="155"/>
                    </a:cubicBezTo>
                    <a:lnTo>
                      <a:pt x="124" y="155"/>
                    </a:lnTo>
                    <a:cubicBezTo>
                      <a:pt x="124" y="155"/>
                      <a:pt x="124" y="187"/>
                      <a:pt x="93" y="187"/>
                    </a:cubicBezTo>
                    <a:cubicBezTo>
                      <a:pt x="93" y="187"/>
                      <a:pt x="93" y="217"/>
                      <a:pt x="62" y="217"/>
                    </a:cubicBezTo>
                    <a:lnTo>
                      <a:pt x="62" y="217"/>
                    </a:lnTo>
                    <a:lnTo>
                      <a:pt x="32" y="248"/>
                    </a:lnTo>
                    <a:cubicBezTo>
                      <a:pt x="32" y="279"/>
                      <a:pt x="32" y="279"/>
                      <a:pt x="32" y="311"/>
                    </a:cubicBezTo>
                    <a:lnTo>
                      <a:pt x="0" y="311"/>
                    </a:lnTo>
                    <a:cubicBezTo>
                      <a:pt x="0" y="341"/>
                      <a:pt x="0" y="341"/>
                      <a:pt x="0" y="341"/>
                    </a:cubicBezTo>
                    <a:lnTo>
                      <a:pt x="0" y="341"/>
                    </a:lnTo>
                    <a:cubicBezTo>
                      <a:pt x="156" y="341"/>
                      <a:pt x="156" y="341"/>
                      <a:pt x="156" y="341"/>
                    </a:cubicBezTo>
                    <a:lnTo>
                      <a:pt x="156" y="341"/>
                    </a:lnTo>
                    <a:lnTo>
                      <a:pt x="156" y="311"/>
                    </a:lnTo>
                    <a:cubicBezTo>
                      <a:pt x="156" y="279"/>
                      <a:pt x="156" y="279"/>
                      <a:pt x="186" y="248"/>
                    </a:cubicBezTo>
                    <a:cubicBezTo>
                      <a:pt x="186" y="217"/>
                      <a:pt x="217" y="217"/>
                      <a:pt x="217" y="21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 name="Freeform 18"/>
              <p:cNvSpPr>
                <a:spLocks noChangeArrowheads="1"/>
              </p:cNvSpPr>
              <p:nvPr/>
            </p:nvSpPr>
            <p:spPr bwMode="auto">
              <a:xfrm>
                <a:off x="3502025" y="1801813"/>
                <a:ext cx="390525" cy="401637"/>
              </a:xfrm>
              <a:custGeom>
                <a:avLst/>
                <a:gdLst>
                  <a:gd name="T0" fmla="*/ 0 w 1085"/>
                  <a:gd name="T1" fmla="*/ 590 h 1117"/>
                  <a:gd name="T2" fmla="*/ 559 w 1085"/>
                  <a:gd name="T3" fmla="*/ 1023 h 1117"/>
                  <a:gd name="T4" fmla="*/ 559 w 1085"/>
                  <a:gd name="T5" fmla="*/ 1023 h 1117"/>
                  <a:gd name="T6" fmla="*/ 651 w 1085"/>
                  <a:gd name="T7" fmla="*/ 1085 h 1117"/>
                  <a:gd name="T8" fmla="*/ 651 w 1085"/>
                  <a:gd name="T9" fmla="*/ 1085 h 1117"/>
                  <a:gd name="T10" fmla="*/ 744 w 1085"/>
                  <a:gd name="T11" fmla="*/ 1085 h 1117"/>
                  <a:gd name="T12" fmla="*/ 868 w 1085"/>
                  <a:gd name="T13" fmla="*/ 992 h 1117"/>
                  <a:gd name="T14" fmla="*/ 1055 w 1085"/>
                  <a:gd name="T15" fmla="*/ 868 h 1117"/>
                  <a:gd name="T16" fmla="*/ 1084 w 1085"/>
                  <a:gd name="T17" fmla="*/ 837 h 1117"/>
                  <a:gd name="T18" fmla="*/ 992 w 1085"/>
                  <a:gd name="T19" fmla="*/ 775 h 1117"/>
                  <a:gd name="T20" fmla="*/ 992 w 1085"/>
                  <a:gd name="T21" fmla="*/ 744 h 1117"/>
                  <a:gd name="T22" fmla="*/ 961 w 1085"/>
                  <a:gd name="T23" fmla="*/ 714 h 1117"/>
                  <a:gd name="T24" fmla="*/ 931 w 1085"/>
                  <a:gd name="T25" fmla="*/ 683 h 1117"/>
                  <a:gd name="T26" fmla="*/ 961 w 1085"/>
                  <a:gd name="T27" fmla="*/ 651 h 1117"/>
                  <a:gd name="T28" fmla="*/ 961 w 1085"/>
                  <a:gd name="T29" fmla="*/ 590 h 1117"/>
                  <a:gd name="T30" fmla="*/ 961 w 1085"/>
                  <a:gd name="T31" fmla="*/ 496 h 1117"/>
                  <a:gd name="T32" fmla="*/ 961 w 1085"/>
                  <a:gd name="T33" fmla="*/ 466 h 1117"/>
                  <a:gd name="T34" fmla="*/ 931 w 1085"/>
                  <a:gd name="T35" fmla="*/ 435 h 1117"/>
                  <a:gd name="T36" fmla="*/ 931 w 1085"/>
                  <a:gd name="T37" fmla="*/ 372 h 1117"/>
                  <a:gd name="T38" fmla="*/ 899 w 1085"/>
                  <a:gd name="T39" fmla="*/ 311 h 1117"/>
                  <a:gd name="T40" fmla="*/ 899 w 1085"/>
                  <a:gd name="T41" fmla="*/ 279 h 1117"/>
                  <a:gd name="T42" fmla="*/ 837 w 1085"/>
                  <a:gd name="T43" fmla="*/ 218 h 1117"/>
                  <a:gd name="T44" fmla="*/ 837 w 1085"/>
                  <a:gd name="T45" fmla="*/ 187 h 1117"/>
                  <a:gd name="T46" fmla="*/ 868 w 1085"/>
                  <a:gd name="T47" fmla="*/ 124 h 1117"/>
                  <a:gd name="T48" fmla="*/ 899 w 1085"/>
                  <a:gd name="T49" fmla="*/ 94 h 1117"/>
                  <a:gd name="T50" fmla="*/ 899 w 1085"/>
                  <a:gd name="T51" fmla="*/ 31 h 1117"/>
                  <a:gd name="T52" fmla="*/ 868 w 1085"/>
                  <a:gd name="T53" fmla="*/ 0 h 1117"/>
                  <a:gd name="T54" fmla="*/ 868 w 1085"/>
                  <a:gd name="T55" fmla="*/ 0 h 1117"/>
                  <a:gd name="T56" fmla="*/ 775 w 1085"/>
                  <a:gd name="T57" fmla="*/ 31 h 1117"/>
                  <a:gd name="T58" fmla="*/ 713 w 1085"/>
                  <a:gd name="T59" fmla="*/ 0 h 1117"/>
                  <a:gd name="T60" fmla="*/ 683 w 1085"/>
                  <a:gd name="T61" fmla="*/ 0 h 1117"/>
                  <a:gd name="T62" fmla="*/ 620 w 1085"/>
                  <a:gd name="T63" fmla="*/ 31 h 1117"/>
                  <a:gd name="T64" fmla="*/ 527 w 1085"/>
                  <a:gd name="T65" fmla="*/ 31 h 1117"/>
                  <a:gd name="T66" fmla="*/ 403 w 1085"/>
                  <a:gd name="T67" fmla="*/ 94 h 1117"/>
                  <a:gd name="T68" fmla="*/ 372 w 1085"/>
                  <a:gd name="T69" fmla="*/ 124 h 1117"/>
                  <a:gd name="T70" fmla="*/ 372 w 1085"/>
                  <a:gd name="T71" fmla="*/ 187 h 1117"/>
                  <a:gd name="T72" fmla="*/ 403 w 1085"/>
                  <a:gd name="T73" fmla="*/ 311 h 1117"/>
                  <a:gd name="T74" fmla="*/ 372 w 1085"/>
                  <a:gd name="T75" fmla="*/ 342 h 1117"/>
                  <a:gd name="T76" fmla="*/ 311 w 1085"/>
                  <a:gd name="T77" fmla="*/ 342 h 1117"/>
                  <a:gd name="T78" fmla="*/ 279 w 1085"/>
                  <a:gd name="T79" fmla="*/ 372 h 1117"/>
                  <a:gd name="T80" fmla="*/ 248 w 1085"/>
                  <a:gd name="T81" fmla="*/ 372 h 1117"/>
                  <a:gd name="T82" fmla="*/ 217 w 1085"/>
                  <a:gd name="T83" fmla="*/ 435 h 1117"/>
                  <a:gd name="T84" fmla="*/ 186 w 1085"/>
                  <a:gd name="T85" fmla="*/ 435 h 1117"/>
                  <a:gd name="T86" fmla="*/ 124 w 1085"/>
                  <a:gd name="T87" fmla="*/ 466 h 1117"/>
                  <a:gd name="T88" fmla="*/ 93 w 1085"/>
                  <a:gd name="T89" fmla="*/ 496 h 1117"/>
                  <a:gd name="T90" fmla="*/ 63 w 1085"/>
                  <a:gd name="T91" fmla="*/ 496 h 1117"/>
                  <a:gd name="T92" fmla="*/ 31 w 1085"/>
                  <a:gd name="T93" fmla="*/ 496 h 1117"/>
                  <a:gd name="T94" fmla="*/ 0 w 1085"/>
                  <a:gd name="T95" fmla="*/ 559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85" h="1117">
                    <a:moveTo>
                      <a:pt x="0" y="590"/>
                    </a:moveTo>
                    <a:lnTo>
                      <a:pt x="0" y="590"/>
                    </a:lnTo>
                    <a:lnTo>
                      <a:pt x="0" y="590"/>
                    </a:lnTo>
                    <a:cubicBezTo>
                      <a:pt x="527" y="992"/>
                      <a:pt x="527" y="992"/>
                      <a:pt x="527" y="992"/>
                    </a:cubicBezTo>
                    <a:lnTo>
                      <a:pt x="527" y="992"/>
                    </a:lnTo>
                    <a:cubicBezTo>
                      <a:pt x="559" y="1023"/>
                      <a:pt x="559" y="1023"/>
                      <a:pt x="559" y="1023"/>
                    </a:cubicBezTo>
                    <a:lnTo>
                      <a:pt x="559" y="1023"/>
                    </a:lnTo>
                    <a:lnTo>
                      <a:pt x="559" y="1023"/>
                    </a:lnTo>
                    <a:lnTo>
                      <a:pt x="559" y="1023"/>
                    </a:lnTo>
                    <a:cubicBezTo>
                      <a:pt x="589" y="1023"/>
                      <a:pt x="589" y="1023"/>
                      <a:pt x="589" y="1055"/>
                    </a:cubicBezTo>
                    <a:cubicBezTo>
                      <a:pt x="620" y="1055"/>
                      <a:pt x="620" y="1055"/>
                      <a:pt x="620" y="1055"/>
                    </a:cubicBezTo>
                    <a:cubicBezTo>
                      <a:pt x="651" y="1055"/>
                      <a:pt x="651" y="1085"/>
                      <a:pt x="651" y="1085"/>
                    </a:cubicBezTo>
                    <a:cubicBezTo>
                      <a:pt x="651" y="1116"/>
                      <a:pt x="651" y="1116"/>
                      <a:pt x="651" y="1116"/>
                    </a:cubicBezTo>
                    <a:lnTo>
                      <a:pt x="651" y="1116"/>
                    </a:lnTo>
                    <a:cubicBezTo>
                      <a:pt x="651" y="1085"/>
                      <a:pt x="651" y="1085"/>
                      <a:pt x="651" y="1085"/>
                    </a:cubicBezTo>
                    <a:cubicBezTo>
                      <a:pt x="683" y="1085"/>
                      <a:pt x="683" y="1085"/>
                      <a:pt x="683" y="1085"/>
                    </a:cubicBezTo>
                    <a:cubicBezTo>
                      <a:pt x="683" y="1085"/>
                      <a:pt x="683" y="1085"/>
                      <a:pt x="713" y="1085"/>
                    </a:cubicBezTo>
                    <a:cubicBezTo>
                      <a:pt x="744" y="1085"/>
                      <a:pt x="744" y="1085"/>
                      <a:pt x="744" y="1085"/>
                    </a:cubicBezTo>
                    <a:cubicBezTo>
                      <a:pt x="775" y="1085"/>
                      <a:pt x="775" y="1055"/>
                      <a:pt x="807" y="1055"/>
                    </a:cubicBezTo>
                    <a:lnTo>
                      <a:pt x="807" y="1055"/>
                    </a:lnTo>
                    <a:cubicBezTo>
                      <a:pt x="837" y="1023"/>
                      <a:pt x="837" y="992"/>
                      <a:pt x="868" y="992"/>
                    </a:cubicBezTo>
                    <a:cubicBezTo>
                      <a:pt x="899" y="961"/>
                      <a:pt x="961" y="899"/>
                      <a:pt x="1023" y="868"/>
                    </a:cubicBezTo>
                    <a:cubicBezTo>
                      <a:pt x="1055" y="868"/>
                      <a:pt x="1055" y="868"/>
                      <a:pt x="1055" y="868"/>
                    </a:cubicBezTo>
                    <a:lnTo>
                      <a:pt x="1055" y="868"/>
                    </a:lnTo>
                    <a:lnTo>
                      <a:pt x="1055" y="868"/>
                    </a:lnTo>
                    <a:cubicBezTo>
                      <a:pt x="1084" y="837"/>
                      <a:pt x="1084" y="837"/>
                      <a:pt x="1084" y="837"/>
                    </a:cubicBezTo>
                    <a:lnTo>
                      <a:pt x="1084" y="837"/>
                    </a:lnTo>
                    <a:cubicBezTo>
                      <a:pt x="1054" y="807"/>
                      <a:pt x="1055" y="807"/>
                      <a:pt x="1055" y="807"/>
                    </a:cubicBezTo>
                    <a:lnTo>
                      <a:pt x="1023" y="807"/>
                    </a:lnTo>
                    <a:cubicBezTo>
                      <a:pt x="992" y="807"/>
                      <a:pt x="992" y="775"/>
                      <a:pt x="992" y="775"/>
                    </a:cubicBezTo>
                    <a:lnTo>
                      <a:pt x="992" y="775"/>
                    </a:lnTo>
                    <a:cubicBezTo>
                      <a:pt x="992" y="775"/>
                      <a:pt x="992" y="775"/>
                      <a:pt x="992" y="744"/>
                    </a:cubicBezTo>
                    <a:lnTo>
                      <a:pt x="992" y="744"/>
                    </a:lnTo>
                    <a:lnTo>
                      <a:pt x="992" y="744"/>
                    </a:lnTo>
                    <a:lnTo>
                      <a:pt x="961" y="714"/>
                    </a:lnTo>
                    <a:lnTo>
                      <a:pt x="961" y="714"/>
                    </a:lnTo>
                    <a:lnTo>
                      <a:pt x="961" y="714"/>
                    </a:lnTo>
                    <a:lnTo>
                      <a:pt x="931" y="683"/>
                    </a:lnTo>
                    <a:lnTo>
                      <a:pt x="931" y="683"/>
                    </a:lnTo>
                    <a:lnTo>
                      <a:pt x="961" y="651"/>
                    </a:lnTo>
                    <a:lnTo>
                      <a:pt x="961" y="651"/>
                    </a:lnTo>
                    <a:lnTo>
                      <a:pt x="961" y="651"/>
                    </a:lnTo>
                    <a:cubicBezTo>
                      <a:pt x="961" y="620"/>
                      <a:pt x="961" y="620"/>
                      <a:pt x="961" y="620"/>
                    </a:cubicBezTo>
                    <a:lnTo>
                      <a:pt x="961" y="590"/>
                    </a:lnTo>
                    <a:lnTo>
                      <a:pt x="961" y="590"/>
                    </a:lnTo>
                    <a:lnTo>
                      <a:pt x="961" y="559"/>
                    </a:lnTo>
                    <a:cubicBezTo>
                      <a:pt x="961" y="559"/>
                      <a:pt x="961" y="559"/>
                      <a:pt x="961" y="527"/>
                    </a:cubicBezTo>
                    <a:lnTo>
                      <a:pt x="961" y="496"/>
                    </a:lnTo>
                    <a:cubicBezTo>
                      <a:pt x="961" y="496"/>
                      <a:pt x="961" y="496"/>
                      <a:pt x="961" y="466"/>
                    </a:cubicBezTo>
                    <a:lnTo>
                      <a:pt x="961" y="466"/>
                    </a:lnTo>
                    <a:lnTo>
                      <a:pt x="961" y="466"/>
                    </a:lnTo>
                    <a:cubicBezTo>
                      <a:pt x="961" y="466"/>
                      <a:pt x="931" y="466"/>
                      <a:pt x="931" y="435"/>
                    </a:cubicBezTo>
                    <a:lnTo>
                      <a:pt x="931" y="435"/>
                    </a:lnTo>
                    <a:lnTo>
                      <a:pt x="931" y="435"/>
                    </a:lnTo>
                    <a:cubicBezTo>
                      <a:pt x="931" y="435"/>
                      <a:pt x="931" y="403"/>
                      <a:pt x="961" y="403"/>
                    </a:cubicBezTo>
                    <a:cubicBezTo>
                      <a:pt x="931" y="403"/>
                      <a:pt x="931" y="372"/>
                      <a:pt x="931" y="372"/>
                    </a:cubicBezTo>
                    <a:lnTo>
                      <a:pt x="931" y="372"/>
                    </a:lnTo>
                    <a:cubicBezTo>
                      <a:pt x="931" y="342"/>
                      <a:pt x="931" y="342"/>
                      <a:pt x="931" y="342"/>
                    </a:cubicBezTo>
                    <a:cubicBezTo>
                      <a:pt x="931" y="311"/>
                      <a:pt x="931" y="311"/>
                      <a:pt x="931" y="311"/>
                    </a:cubicBezTo>
                    <a:cubicBezTo>
                      <a:pt x="931" y="311"/>
                      <a:pt x="931" y="311"/>
                      <a:pt x="899" y="311"/>
                    </a:cubicBezTo>
                    <a:cubicBezTo>
                      <a:pt x="899" y="311"/>
                      <a:pt x="899" y="311"/>
                      <a:pt x="899" y="279"/>
                    </a:cubicBezTo>
                    <a:lnTo>
                      <a:pt x="899" y="279"/>
                    </a:lnTo>
                    <a:lnTo>
                      <a:pt x="899" y="279"/>
                    </a:lnTo>
                    <a:lnTo>
                      <a:pt x="899" y="279"/>
                    </a:lnTo>
                    <a:cubicBezTo>
                      <a:pt x="868" y="248"/>
                      <a:pt x="868" y="248"/>
                      <a:pt x="837" y="218"/>
                    </a:cubicBezTo>
                    <a:lnTo>
                      <a:pt x="837" y="218"/>
                    </a:lnTo>
                    <a:lnTo>
                      <a:pt x="837" y="218"/>
                    </a:lnTo>
                    <a:lnTo>
                      <a:pt x="837" y="187"/>
                    </a:lnTo>
                    <a:lnTo>
                      <a:pt x="837" y="187"/>
                    </a:lnTo>
                    <a:lnTo>
                      <a:pt x="837" y="187"/>
                    </a:lnTo>
                    <a:cubicBezTo>
                      <a:pt x="837" y="155"/>
                      <a:pt x="837" y="155"/>
                      <a:pt x="868" y="124"/>
                    </a:cubicBezTo>
                    <a:lnTo>
                      <a:pt x="868" y="124"/>
                    </a:lnTo>
                    <a:cubicBezTo>
                      <a:pt x="868" y="124"/>
                      <a:pt x="868" y="124"/>
                      <a:pt x="899" y="94"/>
                    </a:cubicBezTo>
                    <a:lnTo>
                      <a:pt x="899" y="94"/>
                    </a:lnTo>
                    <a:lnTo>
                      <a:pt x="899" y="94"/>
                    </a:lnTo>
                    <a:lnTo>
                      <a:pt x="899" y="63"/>
                    </a:lnTo>
                    <a:lnTo>
                      <a:pt x="899" y="63"/>
                    </a:lnTo>
                    <a:lnTo>
                      <a:pt x="899" y="31"/>
                    </a:lnTo>
                    <a:lnTo>
                      <a:pt x="899" y="31"/>
                    </a:lnTo>
                    <a:cubicBezTo>
                      <a:pt x="899" y="31"/>
                      <a:pt x="899" y="31"/>
                      <a:pt x="899" y="0"/>
                    </a:cubicBezTo>
                    <a:lnTo>
                      <a:pt x="868" y="0"/>
                    </a:lnTo>
                    <a:lnTo>
                      <a:pt x="868" y="0"/>
                    </a:lnTo>
                    <a:lnTo>
                      <a:pt x="868" y="0"/>
                    </a:lnTo>
                    <a:lnTo>
                      <a:pt x="868" y="0"/>
                    </a:lnTo>
                    <a:cubicBezTo>
                      <a:pt x="807" y="0"/>
                      <a:pt x="807" y="0"/>
                      <a:pt x="807" y="0"/>
                    </a:cubicBezTo>
                    <a:lnTo>
                      <a:pt x="807" y="0"/>
                    </a:lnTo>
                    <a:lnTo>
                      <a:pt x="775" y="31"/>
                    </a:lnTo>
                    <a:cubicBezTo>
                      <a:pt x="744" y="31"/>
                      <a:pt x="744" y="31"/>
                      <a:pt x="744" y="31"/>
                    </a:cubicBezTo>
                    <a:cubicBezTo>
                      <a:pt x="713" y="31"/>
                      <a:pt x="713" y="31"/>
                      <a:pt x="713" y="31"/>
                    </a:cubicBezTo>
                    <a:lnTo>
                      <a:pt x="713" y="0"/>
                    </a:lnTo>
                    <a:lnTo>
                      <a:pt x="713" y="0"/>
                    </a:lnTo>
                    <a:lnTo>
                      <a:pt x="713" y="0"/>
                    </a:lnTo>
                    <a:cubicBezTo>
                      <a:pt x="683" y="0"/>
                      <a:pt x="683" y="0"/>
                      <a:pt x="683" y="0"/>
                    </a:cubicBezTo>
                    <a:lnTo>
                      <a:pt x="683" y="0"/>
                    </a:lnTo>
                    <a:cubicBezTo>
                      <a:pt x="683" y="0"/>
                      <a:pt x="683" y="0"/>
                      <a:pt x="651" y="0"/>
                    </a:cubicBezTo>
                    <a:lnTo>
                      <a:pt x="620" y="31"/>
                    </a:lnTo>
                    <a:cubicBezTo>
                      <a:pt x="589" y="31"/>
                      <a:pt x="589" y="31"/>
                      <a:pt x="559" y="31"/>
                    </a:cubicBezTo>
                    <a:lnTo>
                      <a:pt x="559" y="31"/>
                    </a:lnTo>
                    <a:cubicBezTo>
                      <a:pt x="559" y="31"/>
                      <a:pt x="559" y="31"/>
                      <a:pt x="527" y="31"/>
                    </a:cubicBezTo>
                    <a:lnTo>
                      <a:pt x="496" y="63"/>
                    </a:lnTo>
                    <a:cubicBezTo>
                      <a:pt x="496" y="63"/>
                      <a:pt x="496" y="63"/>
                      <a:pt x="465" y="63"/>
                    </a:cubicBezTo>
                    <a:cubicBezTo>
                      <a:pt x="465" y="94"/>
                      <a:pt x="435" y="94"/>
                      <a:pt x="403" y="94"/>
                    </a:cubicBezTo>
                    <a:lnTo>
                      <a:pt x="403" y="94"/>
                    </a:lnTo>
                    <a:cubicBezTo>
                      <a:pt x="403" y="94"/>
                      <a:pt x="403" y="94"/>
                      <a:pt x="372" y="124"/>
                    </a:cubicBezTo>
                    <a:lnTo>
                      <a:pt x="372" y="124"/>
                    </a:lnTo>
                    <a:lnTo>
                      <a:pt x="372" y="124"/>
                    </a:lnTo>
                    <a:cubicBezTo>
                      <a:pt x="372" y="155"/>
                      <a:pt x="372" y="155"/>
                      <a:pt x="372" y="187"/>
                    </a:cubicBezTo>
                    <a:lnTo>
                      <a:pt x="372" y="187"/>
                    </a:lnTo>
                    <a:cubicBezTo>
                      <a:pt x="372" y="187"/>
                      <a:pt x="372" y="218"/>
                      <a:pt x="403" y="218"/>
                    </a:cubicBezTo>
                    <a:cubicBezTo>
                      <a:pt x="403" y="248"/>
                      <a:pt x="403" y="248"/>
                      <a:pt x="403" y="279"/>
                    </a:cubicBezTo>
                    <a:lnTo>
                      <a:pt x="403" y="311"/>
                    </a:lnTo>
                    <a:lnTo>
                      <a:pt x="403" y="311"/>
                    </a:lnTo>
                    <a:lnTo>
                      <a:pt x="403" y="311"/>
                    </a:lnTo>
                    <a:cubicBezTo>
                      <a:pt x="403" y="311"/>
                      <a:pt x="372" y="311"/>
                      <a:pt x="372" y="342"/>
                    </a:cubicBezTo>
                    <a:lnTo>
                      <a:pt x="372" y="342"/>
                    </a:lnTo>
                    <a:cubicBezTo>
                      <a:pt x="372" y="342"/>
                      <a:pt x="372" y="342"/>
                      <a:pt x="341" y="342"/>
                    </a:cubicBezTo>
                    <a:cubicBezTo>
                      <a:pt x="341" y="342"/>
                      <a:pt x="341" y="342"/>
                      <a:pt x="311" y="342"/>
                    </a:cubicBezTo>
                    <a:lnTo>
                      <a:pt x="311" y="342"/>
                    </a:lnTo>
                    <a:lnTo>
                      <a:pt x="279" y="372"/>
                    </a:lnTo>
                    <a:lnTo>
                      <a:pt x="279" y="372"/>
                    </a:lnTo>
                    <a:lnTo>
                      <a:pt x="279" y="372"/>
                    </a:lnTo>
                    <a:lnTo>
                      <a:pt x="279" y="372"/>
                    </a:lnTo>
                    <a:cubicBezTo>
                      <a:pt x="279" y="372"/>
                      <a:pt x="279" y="372"/>
                      <a:pt x="248" y="372"/>
                    </a:cubicBezTo>
                    <a:cubicBezTo>
                      <a:pt x="248" y="403"/>
                      <a:pt x="248" y="403"/>
                      <a:pt x="248" y="403"/>
                    </a:cubicBezTo>
                    <a:cubicBezTo>
                      <a:pt x="248" y="403"/>
                      <a:pt x="248" y="435"/>
                      <a:pt x="217" y="435"/>
                    </a:cubicBezTo>
                    <a:lnTo>
                      <a:pt x="217" y="435"/>
                    </a:lnTo>
                    <a:lnTo>
                      <a:pt x="217" y="435"/>
                    </a:lnTo>
                    <a:cubicBezTo>
                      <a:pt x="186" y="435"/>
                      <a:pt x="186" y="435"/>
                      <a:pt x="186" y="435"/>
                    </a:cubicBezTo>
                    <a:lnTo>
                      <a:pt x="186" y="435"/>
                    </a:lnTo>
                    <a:lnTo>
                      <a:pt x="186" y="435"/>
                    </a:lnTo>
                    <a:cubicBezTo>
                      <a:pt x="186" y="466"/>
                      <a:pt x="155" y="466"/>
                      <a:pt x="155" y="466"/>
                    </a:cubicBezTo>
                    <a:cubicBezTo>
                      <a:pt x="124" y="466"/>
                      <a:pt x="124" y="466"/>
                      <a:pt x="124" y="466"/>
                    </a:cubicBezTo>
                    <a:lnTo>
                      <a:pt x="124" y="466"/>
                    </a:lnTo>
                    <a:lnTo>
                      <a:pt x="124" y="466"/>
                    </a:lnTo>
                    <a:lnTo>
                      <a:pt x="93" y="496"/>
                    </a:lnTo>
                    <a:cubicBezTo>
                      <a:pt x="93" y="496"/>
                      <a:pt x="93" y="496"/>
                      <a:pt x="63" y="496"/>
                    </a:cubicBezTo>
                    <a:lnTo>
                      <a:pt x="63" y="496"/>
                    </a:lnTo>
                    <a:lnTo>
                      <a:pt x="63" y="496"/>
                    </a:lnTo>
                    <a:cubicBezTo>
                      <a:pt x="31" y="496"/>
                      <a:pt x="31" y="496"/>
                      <a:pt x="31" y="496"/>
                    </a:cubicBezTo>
                    <a:lnTo>
                      <a:pt x="31" y="496"/>
                    </a:lnTo>
                    <a:lnTo>
                      <a:pt x="31" y="496"/>
                    </a:lnTo>
                    <a:cubicBezTo>
                      <a:pt x="0" y="527"/>
                      <a:pt x="0" y="527"/>
                      <a:pt x="0" y="527"/>
                    </a:cubicBezTo>
                    <a:lnTo>
                      <a:pt x="0" y="527"/>
                    </a:lnTo>
                    <a:cubicBezTo>
                      <a:pt x="0" y="559"/>
                      <a:pt x="0" y="559"/>
                      <a:pt x="0" y="559"/>
                    </a:cubicBezTo>
                    <a:lnTo>
                      <a:pt x="0" y="59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2" name="Freeform 19"/>
              <p:cNvSpPr>
                <a:spLocks noChangeArrowheads="1"/>
              </p:cNvSpPr>
              <p:nvPr/>
            </p:nvSpPr>
            <p:spPr bwMode="auto">
              <a:xfrm>
                <a:off x="3848100" y="2427288"/>
                <a:ext cx="133350" cy="168275"/>
              </a:xfrm>
              <a:custGeom>
                <a:avLst/>
                <a:gdLst>
                  <a:gd name="T0" fmla="*/ 0 w 372"/>
                  <a:gd name="T1" fmla="*/ 310 h 466"/>
                  <a:gd name="T2" fmla="*/ 62 w 372"/>
                  <a:gd name="T3" fmla="*/ 372 h 466"/>
                  <a:gd name="T4" fmla="*/ 62 w 372"/>
                  <a:gd name="T5" fmla="*/ 465 h 466"/>
                  <a:gd name="T6" fmla="*/ 123 w 372"/>
                  <a:gd name="T7" fmla="*/ 434 h 466"/>
                  <a:gd name="T8" fmla="*/ 154 w 372"/>
                  <a:gd name="T9" fmla="*/ 434 h 466"/>
                  <a:gd name="T10" fmla="*/ 216 w 372"/>
                  <a:gd name="T11" fmla="*/ 465 h 466"/>
                  <a:gd name="T12" fmla="*/ 216 w 372"/>
                  <a:gd name="T13" fmla="*/ 465 h 466"/>
                  <a:gd name="T14" fmla="*/ 371 w 372"/>
                  <a:gd name="T15" fmla="*/ 465 h 466"/>
                  <a:gd name="T16" fmla="*/ 371 w 372"/>
                  <a:gd name="T17" fmla="*/ 434 h 466"/>
                  <a:gd name="T18" fmla="*/ 340 w 372"/>
                  <a:gd name="T19" fmla="*/ 434 h 466"/>
                  <a:gd name="T20" fmla="*/ 340 w 372"/>
                  <a:gd name="T21" fmla="*/ 434 h 466"/>
                  <a:gd name="T22" fmla="*/ 309 w 372"/>
                  <a:gd name="T23" fmla="*/ 372 h 466"/>
                  <a:gd name="T24" fmla="*/ 278 w 372"/>
                  <a:gd name="T25" fmla="*/ 341 h 466"/>
                  <a:gd name="T26" fmla="*/ 278 w 372"/>
                  <a:gd name="T27" fmla="*/ 279 h 466"/>
                  <a:gd name="T28" fmla="*/ 278 w 372"/>
                  <a:gd name="T29" fmla="*/ 279 h 466"/>
                  <a:gd name="T30" fmla="*/ 278 w 372"/>
                  <a:gd name="T31" fmla="*/ 248 h 466"/>
                  <a:gd name="T32" fmla="*/ 278 w 372"/>
                  <a:gd name="T33" fmla="*/ 187 h 466"/>
                  <a:gd name="T34" fmla="*/ 309 w 372"/>
                  <a:gd name="T35" fmla="*/ 155 h 466"/>
                  <a:gd name="T36" fmla="*/ 309 w 372"/>
                  <a:gd name="T37" fmla="*/ 93 h 466"/>
                  <a:gd name="T38" fmla="*/ 247 w 372"/>
                  <a:gd name="T39" fmla="*/ 31 h 466"/>
                  <a:gd name="T40" fmla="*/ 216 w 372"/>
                  <a:gd name="T41" fmla="*/ 31 h 466"/>
                  <a:gd name="T42" fmla="*/ 247 w 372"/>
                  <a:gd name="T43" fmla="*/ 0 h 466"/>
                  <a:gd name="T44" fmla="*/ 247 w 372"/>
                  <a:gd name="T45" fmla="*/ 0 h 466"/>
                  <a:gd name="T46" fmla="*/ 216 w 372"/>
                  <a:gd name="T47" fmla="*/ 31 h 466"/>
                  <a:gd name="T48" fmla="*/ 216 w 372"/>
                  <a:gd name="T49" fmla="*/ 93 h 466"/>
                  <a:gd name="T50" fmla="*/ 185 w 372"/>
                  <a:gd name="T51" fmla="*/ 124 h 466"/>
                  <a:gd name="T52" fmla="*/ 154 w 372"/>
                  <a:gd name="T53" fmla="*/ 187 h 466"/>
                  <a:gd name="T54" fmla="*/ 154 w 372"/>
                  <a:gd name="T55" fmla="*/ 187 h 466"/>
                  <a:gd name="T56" fmla="*/ 123 w 372"/>
                  <a:gd name="T57" fmla="*/ 217 h 466"/>
                  <a:gd name="T58" fmla="*/ 94 w 372"/>
                  <a:gd name="T59" fmla="*/ 217 h 466"/>
                  <a:gd name="T60" fmla="*/ 62 w 372"/>
                  <a:gd name="T61" fmla="*/ 217 h 466"/>
                  <a:gd name="T62" fmla="*/ 0 w 372"/>
                  <a:gd name="T63" fmla="*/ 248 h 466"/>
                  <a:gd name="T64" fmla="*/ 0 w 372"/>
                  <a:gd name="T65" fmla="*/ 27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2" h="466">
                    <a:moveTo>
                      <a:pt x="0" y="310"/>
                    </a:moveTo>
                    <a:lnTo>
                      <a:pt x="0" y="310"/>
                    </a:lnTo>
                    <a:lnTo>
                      <a:pt x="31" y="310"/>
                    </a:lnTo>
                    <a:cubicBezTo>
                      <a:pt x="62" y="341"/>
                      <a:pt x="62" y="341"/>
                      <a:pt x="62" y="372"/>
                    </a:cubicBezTo>
                    <a:lnTo>
                      <a:pt x="62" y="372"/>
                    </a:lnTo>
                    <a:cubicBezTo>
                      <a:pt x="62" y="403"/>
                      <a:pt x="62" y="434"/>
                      <a:pt x="62" y="465"/>
                    </a:cubicBezTo>
                    <a:cubicBezTo>
                      <a:pt x="94" y="465"/>
                      <a:pt x="94" y="465"/>
                      <a:pt x="94" y="465"/>
                    </a:cubicBezTo>
                    <a:cubicBezTo>
                      <a:pt x="123" y="434"/>
                      <a:pt x="123" y="434"/>
                      <a:pt x="123" y="434"/>
                    </a:cubicBezTo>
                    <a:cubicBezTo>
                      <a:pt x="154" y="434"/>
                      <a:pt x="154" y="434"/>
                      <a:pt x="154" y="434"/>
                    </a:cubicBezTo>
                    <a:lnTo>
                      <a:pt x="154" y="434"/>
                    </a:lnTo>
                    <a:cubicBezTo>
                      <a:pt x="154" y="434"/>
                      <a:pt x="185" y="434"/>
                      <a:pt x="216" y="465"/>
                    </a:cubicBezTo>
                    <a:lnTo>
                      <a:pt x="216" y="465"/>
                    </a:lnTo>
                    <a:lnTo>
                      <a:pt x="216" y="465"/>
                    </a:lnTo>
                    <a:lnTo>
                      <a:pt x="216" y="465"/>
                    </a:lnTo>
                    <a:cubicBezTo>
                      <a:pt x="340" y="465"/>
                      <a:pt x="340" y="465"/>
                      <a:pt x="340" y="465"/>
                    </a:cubicBezTo>
                    <a:cubicBezTo>
                      <a:pt x="340" y="465"/>
                      <a:pt x="340" y="465"/>
                      <a:pt x="371" y="465"/>
                    </a:cubicBezTo>
                    <a:lnTo>
                      <a:pt x="371" y="465"/>
                    </a:lnTo>
                    <a:lnTo>
                      <a:pt x="371" y="434"/>
                    </a:lnTo>
                    <a:lnTo>
                      <a:pt x="340" y="434"/>
                    </a:lnTo>
                    <a:lnTo>
                      <a:pt x="340" y="434"/>
                    </a:lnTo>
                    <a:lnTo>
                      <a:pt x="340" y="434"/>
                    </a:lnTo>
                    <a:lnTo>
                      <a:pt x="340" y="434"/>
                    </a:lnTo>
                    <a:cubicBezTo>
                      <a:pt x="340" y="403"/>
                      <a:pt x="309" y="403"/>
                      <a:pt x="309" y="403"/>
                    </a:cubicBezTo>
                    <a:lnTo>
                      <a:pt x="309" y="372"/>
                    </a:lnTo>
                    <a:cubicBezTo>
                      <a:pt x="309" y="341"/>
                      <a:pt x="309" y="341"/>
                      <a:pt x="309" y="341"/>
                    </a:cubicBezTo>
                    <a:lnTo>
                      <a:pt x="278" y="341"/>
                    </a:lnTo>
                    <a:cubicBezTo>
                      <a:pt x="278" y="310"/>
                      <a:pt x="278" y="310"/>
                      <a:pt x="278" y="310"/>
                    </a:cubicBezTo>
                    <a:cubicBezTo>
                      <a:pt x="278" y="310"/>
                      <a:pt x="278" y="310"/>
                      <a:pt x="278" y="279"/>
                    </a:cubicBezTo>
                    <a:lnTo>
                      <a:pt x="278" y="279"/>
                    </a:lnTo>
                    <a:lnTo>
                      <a:pt x="278" y="279"/>
                    </a:lnTo>
                    <a:cubicBezTo>
                      <a:pt x="278" y="248"/>
                      <a:pt x="278" y="248"/>
                      <a:pt x="278" y="248"/>
                    </a:cubicBezTo>
                    <a:lnTo>
                      <a:pt x="278" y="248"/>
                    </a:lnTo>
                    <a:lnTo>
                      <a:pt x="278" y="248"/>
                    </a:lnTo>
                    <a:cubicBezTo>
                      <a:pt x="278" y="217"/>
                      <a:pt x="278" y="187"/>
                      <a:pt x="278" y="187"/>
                    </a:cubicBezTo>
                    <a:lnTo>
                      <a:pt x="278" y="187"/>
                    </a:lnTo>
                    <a:lnTo>
                      <a:pt x="309" y="155"/>
                    </a:lnTo>
                    <a:lnTo>
                      <a:pt x="309" y="124"/>
                    </a:lnTo>
                    <a:cubicBezTo>
                      <a:pt x="309" y="93"/>
                      <a:pt x="309" y="93"/>
                      <a:pt x="309" y="93"/>
                    </a:cubicBezTo>
                    <a:cubicBezTo>
                      <a:pt x="309" y="63"/>
                      <a:pt x="278" y="63"/>
                      <a:pt x="278" y="63"/>
                    </a:cubicBezTo>
                    <a:cubicBezTo>
                      <a:pt x="278" y="63"/>
                      <a:pt x="278" y="63"/>
                      <a:pt x="247" y="31"/>
                    </a:cubicBezTo>
                    <a:lnTo>
                      <a:pt x="247" y="31"/>
                    </a:lnTo>
                    <a:cubicBezTo>
                      <a:pt x="216" y="31"/>
                      <a:pt x="216" y="31"/>
                      <a:pt x="216" y="31"/>
                    </a:cubicBezTo>
                    <a:cubicBezTo>
                      <a:pt x="247" y="31"/>
                      <a:pt x="247" y="31"/>
                      <a:pt x="247" y="31"/>
                    </a:cubicBezTo>
                    <a:cubicBezTo>
                      <a:pt x="247" y="0"/>
                      <a:pt x="247" y="0"/>
                      <a:pt x="247" y="0"/>
                    </a:cubicBezTo>
                    <a:lnTo>
                      <a:pt x="247" y="0"/>
                    </a:lnTo>
                    <a:lnTo>
                      <a:pt x="247" y="0"/>
                    </a:lnTo>
                    <a:cubicBezTo>
                      <a:pt x="247" y="0"/>
                      <a:pt x="247" y="0"/>
                      <a:pt x="247" y="31"/>
                    </a:cubicBezTo>
                    <a:lnTo>
                      <a:pt x="216" y="31"/>
                    </a:lnTo>
                    <a:cubicBezTo>
                      <a:pt x="216" y="31"/>
                      <a:pt x="216" y="31"/>
                      <a:pt x="216" y="63"/>
                    </a:cubicBezTo>
                    <a:cubicBezTo>
                      <a:pt x="216" y="63"/>
                      <a:pt x="216" y="63"/>
                      <a:pt x="216" y="93"/>
                    </a:cubicBezTo>
                    <a:lnTo>
                      <a:pt x="185" y="93"/>
                    </a:lnTo>
                    <a:lnTo>
                      <a:pt x="185" y="124"/>
                    </a:lnTo>
                    <a:cubicBezTo>
                      <a:pt x="185" y="155"/>
                      <a:pt x="154" y="187"/>
                      <a:pt x="154" y="187"/>
                    </a:cubicBezTo>
                    <a:lnTo>
                      <a:pt x="154" y="187"/>
                    </a:lnTo>
                    <a:lnTo>
                      <a:pt x="154" y="187"/>
                    </a:lnTo>
                    <a:lnTo>
                      <a:pt x="154" y="187"/>
                    </a:lnTo>
                    <a:cubicBezTo>
                      <a:pt x="154" y="187"/>
                      <a:pt x="154" y="217"/>
                      <a:pt x="123" y="217"/>
                    </a:cubicBezTo>
                    <a:lnTo>
                      <a:pt x="123" y="217"/>
                    </a:lnTo>
                    <a:cubicBezTo>
                      <a:pt x="93" y="217"/>
                      <a:pt x="94" y="217"/>
                      <a:pt x="94" y="217"/>
                    </a:cubicBezTo>
                    <a:lnTo>
                      <a:pt x="94" y="217"/>
                    </a:lnTo>
                    <a:lnTo>
                      <a:pt x="94" y="217"/>
                    </a:lnTo>
                    <a:lnTo>
                      <a:pt x="62" y="217"/>
                    </a:lnTo>
                    <a:lnTo>
                      <a:pt x="62" y="217"/>
                    </a:lnTo>
                    <a:cubicBezTo>
                      <a:pt x="31" y="217"/>
                      <a:pt x="0" y="248"/>
                      <a:pt x="0" y="248"/>
                    </a:cubicBezTo>
                    <a:lnTo>
                      <a:pt x="0" y="279"/>
                    </a:lnTo>
                    <a:lnTo>
                      <a:pt x="0" y="279"/>
                    </a:lnTo>
                    <a:cubicBezTo>
                      <a:pt x="0" y="310"/>
                      <a:pt x="0" y="310"/>
                      <a:pt x="0" y="31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3" name="Freeform 20"/>
              <p:cNvSpPr>
                <a:spLocks noChangeArrowheads="1"/>
              </p:cNvSpPr>
              <p:nvPr/>
            </p:nvSpPr>
            <p:spPr bwMode="auto">
              <a:xfrm>
                <a:off x="4259263" y="2684463"/>
                <a:ext cx="190500" cy="223837"/>
              </a:xfrm>
              <a:custGeom>
                <a:avLst/>
                <a:gdLst>
                  <a:gd name="T0" fmla="*/ 465 w 528"/>
                  <a:gd name="T1" fmla="*/ 310 h 621"/>
                  <a:gd name="T2" fmla="*/ 465 w 528"/>
                  <a:gd name="T3" fmla="*/ 248 h 621"/>
                  <a:gd name="T4" fmla="*/ 465 w 528"/>
                  <a:gd name="T5" fmla="*/ 217 h 621"/>
                  <a:gd name="T6" fmla="*/ 403 w 528"/>
                  <a:gd name="T7" fmla="*/ 124 h 621"/>
                  <a:gd name="T8" fmla="*/ 62 w 528"/>
                  <a:gd name="T9" fmla="*/ 0 h 621"/>
                  <a:gd name="T10" fmla="*/ 62 w 528"/>
                  <a:gd name="T11" fmla="*/ 62 h 621"/>
                  <a:gd name="T12" fmla="*/ 62 w 528"/>
                  <a:gd name="T13" fmla="*/ 93 h 621"/>
                  <a:gd name="T14" fmla="*/ 62 w 528"/>
                  <a:gd name="T15" fmla="*/ 124 h 621"/>
                  <a:gd name="T16" fmla="*/ 62 w 528"/>
                  <a:gd name="T17" fmla="*/ 155 h 621"/>
                  <a:gd name="T18" fmla="*/ 31 w 528"/>
                  <a:gd name="T19" fmla="*/ 155 h 621"/>
                  <a:gd name="T20" fmla="*/ 31 w 528"/>
                  <a:gd name="T21" fmla="*/ 186 h 621"/>
                  <a:gd name="T22" fmla="*/ 0 w 528"/>
                  <a:gd name="T23" fmla="*/ 217 h 621"/>
                  <a:gd name="T24" fmla="*/ 0 w 528"/>
                  <a:gd name="T25" fmla="*/ 248 h 621"/>
                  <a:gd name="T26" fmla="*/ 0 w 528"/>
                  <a:gd name="T27" fmla="*/ 279 h 621"/>
                  <a:gd name="T28" fmla="*/ 31 w 528"/>
                  <a:gd name="T29" fmla="*/ 341 h 621"/>
                  <a:gd name="T30" fmla="*/ 62 w 528"/>
                  <a:gd name="T31" fmla="*/ 403 h 621"/>
                  <a:gd name="T32" fmla="*/ 62 w 528"/>
                  <a:gd name="T33" fmla="*/ 434 h 621"/>
                  <a:gd name="T34" fmla="*/ 124 w 528"/>
                  <a:gd name="T35" fmla="*/ 465 h 621"/>
                  <a:gd name="T36" fmla="*/ 186 w 528"/>
                  <a:gd name="T37" fmla="*/ 496 h 621"/>
                  <a:gd name="T38" fmla="*/ 186 w 528"/>
                  <a:gd name="T39" fmla="*/ 496 h 621"/>
                  <a:gd name="T40" fmla="*/ 217 w 528"/>
                  <a:gd name="T41" fmla="*/ 496 h 621"/>
                  <a:gd name="T42" fmla="*/ 217 w 528"/>
                  <a:gd name="T43" fmla="*/ 496 h 621"/>
                  <a:gd name="T44" fmla="*/ 248 w 528"/>
                  <a:gd name="T45" fmla="*/ 496 h 621"/>
                  <a:gd name="T46" fmla="*/ 248 w 528"/>
                  <a:gd name="T47" fmla="*/ 496 h 621"/>
                  <a:gd name="T48" fmla="*/ 248 w 528"/>
                  <a:gd name="T49" fmla="*/ 496 h 621"/>
                  <a:gd name="T50" fmla="*/ 279 w 528"/>
                  <a:gd name="T51" fmla="*/ 527 h 621"/>
                  <a:gd name="T52" fmla="*/ 279 w 528"/>
                  <a:gd name="T53" fmla="*/ 558 h 621"/>
                  <a:gd name="T54" fmla="*/ 279 w 528"/>
                  <a:gd name="T55" fmla="*/ 620 h 621"/>
                  <a:gd name="T56" fmla="*/ 279 w 528"/>
                  <a:gd name="T57" fmla="*/ 620 h 621"/>
                  <a:gd name="T58" fmla="*/ 310 w 528"/>
                  <a:gd name="T59" fmla="*/ 620 h 621"/>
                  <a:gd name="T60" fmla="*/ 341 w 528"/>
                  <a:gd name="T61" fmla="*/ 620 h 621"/>
                  <a:gd name="T62" fmla="*/ 372 w 528"/>
                  <a:gd name="T63" fmla="*/ 620 h 621"/>
                  <a:gd name="T64" fmla="*/ 403 w 528"/>
                  <a:gd name="T65" fmla="*/ 620 h 621"/>
                  <a:gd name="T66" fmla="*/ 434 w 528"/>
                  <a:gd name="T67" fmla="*/ 589 h 621"/>
                  <a:gd name="T68" fmla="*/ 465 w 528"/>
                  <a:gd name="T69" fmla="*/ 589 h 621"/>
                  <a:gd name="T70" fmla="*/ 496 w 528"/>
                  <a:gd name="T71" fmla="*/ 589 h 621"/>
                  <a:gd name="T72" fmla="*/ 496 w 528"/>
                  <a:gd name="T73" fmla="*/ 589 h 621"/>
                  <a:gd name="T74" fmla="*/ 496 w 528"/>
                  <a:gd name="T75" fmla="*/ 589 h 621"/>
                  <a:gd name="T76" fmla="*/ 527 w 528"/>
                  <a:gd name="T77" fmla="*/ 589 h 621"/>
                  <a:gd name="T78" fmla="*/ 527 w 528"/>
                  <a:gd name="T79" fmla="*/ 589 h 621"/>
                  <a:gd name="T80" fmla="*/ 527 w 528"/>
                  <a:gd name="T81" fmla="*/ 589 h 621"/>
                  <a:gd name="T82" fmla="*/ 496 w 528"/>
                  <a:gd name="T83" fmla="*/ 527 h 621"/>
                  <a:gd name="T84" fmla="*/ 496 w 528"/>
                  <a:gd name="T85" fmla="*/ 496 h 621"/>
                  <a:gd name="T86" fmla="*/ 496 w 528"/>
                  <a:gd name="T87" fmla="*/ 403 h 621"/>
                  <a:gd name="T88" fmla="*/ 465 w 528"/>
                  <a:gd name="T89" fmla="*/ 341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28" h="621">
                    <a:moveTo>
                      <a:pt x="465" y="310"/>
                    </a:moveTo>
                    <a:lnTo>
                      <a:pt x="465" y="310"/>
                    </a:lnTo>
                    <a:cubicBezTo>
                      <a:pt x="465" y="310"/>
                      <a:pt x="465" y="279"/>
                      <a:pt x="465" y="248"/>
                    </a:cubicBezTo>
                    <a:lnTo>
                      <a:pt x="465" y="248"/>
                    </a:lnTo>
                    <a:cubicBezTo>
                      <a:pt x="465" y="217"/>
                      <a:pt x="465" y="217"/>
                      <a:pt x="465" y="217"/>
                    </a:cubicBezTo>
                    <a:lnTo>
                      <a:pt x="465" y="217"/>
                    </a:lnTo>
                    <a:cubicBezTo>
                      <a:pt x="403" y="155"/>
                      <a:pt x="403" y="155"/>
                      <a:pt x="403" y="155"/>
                    </a:cubicBezTo>
                    <a:cubicBezTo>
                      <a:pt x="403" y="124"/>
                      <a:pt x="403" y="124"/>
                      <a:pt x="403" y="124"/>
                    </a:cubicBezTo>
                    <a:cubicBezTo>
                      <a:pt x="217" y="0"/>
                      <a:pt x="217" y="0"/>
                      <a:pt x="217" y="0"/>
                    </a:cubicBezTo>
                    <a:cubicBezTo>
                      <a:pt x="62" y="0"/>
                      <a:pt x="62" y="0"/>
                      <a:pt x="62" y="0"/>
                    </a:cubicBezTo>
                    <a:lnTo>
                      <a:pt x="93" y="31"/>
                    </a:lnTo>
                    <a:lnTo>
                      <a:pt x="62" y="62"/>
                    </a:lnTo>
                    <a:cubicBezTo>
                      <a:pt x="62" y="62"/>
                      <a:pt x="62" y="62"/>
                      <a:pt x="62" y="93"/>
                    </a:cubicBezTo>
                    <a:lnTo>
                      <a:pt x="62" y="93"/>
                    </a:lnTo>
                    <a:cubicBezTo>
                      <a:pt x="62" y="124"/>
                      <a:pt x="62" y="124"/>
                      <a:pt x="62" y="124"/>
                    </a:cubicBezTo>
                    <a:lnTo>
                      <a:pt x="62" y="124"/>
                    </a:lnTo>
                    <a:lnTo>
                      <a:pt x="62" y="155"/>
                    </a:lnTo>
                    <a:lnTo>
                      <a:pt x="62" y="155"/>
                    </a:lnTo>
                    <a:lnTo>
                      <a:pt x="31" y="155"/>
                    </a:lnTo>
                    <a:lnTo>
                      <a:pt x="31" y="155"/>
                    </a:lnTo>
                    <a:cubicBezTo>
                      <a:pt x="31" y="186"/>
                      <a:pt x="31" y="186"/>
                      <a:pt x="31" y="186"/>
                    </a:cubicBezTo>
                    <a:lnTo>
                      <a:pt x="31" y="186"/>
                    </a:lnTo>
                    <a:cubicBezTo>
                      <a:pt x="31" y="217"/>
                      <a:pt x="0" y="217"/>
                      <a:pt x="0" y="217"/>
                    </a:cubicBezTo>
                    <a:lnTo>
                      <a:pt x="0" y="217"/>
                    </a:lnTo>
                    <a:cubicBezTo>
                      <a:pt x="0" y="217"/>
                      <a:pt x="0" y="217"/>
                      <a:pt x="0" y="248"/>
                    </a:cubicBezTo>
                    <a:lnTo>
                      <a:pt x="0" y="248"/>
                    </a:lnTo>
                    <a:lnTo>
                      <a:pt x="0" y="279"/>
                    </a:lnTo>
                    <a:lnTo>
                      <a:pt x="0" y="279"/>
                    </a:lnTo>
                    <a:cubicBezTo>
                      <a:pt x="0" y="279"/>
                      <a:pt x="0" y="279"/>
                      <a:pt x="0" y="310"/>
                    </a:cubicBezTo>
                    <a:cubicBezTo>
                      <a:pt x="0" y="310"/>
                      <a:pt x="31" y="310"/>
                      <a:pt x="31" y="341"/>
                    </a:cubicBezTo>
                    <a:cubicBezTo>
                      <a:pt x="31" y="341"/>
                      <a:pt x="31" y="341"/>
                      <a:pt x="31" y="372"/>
                    </a:cubicBezTo>
                    <a:cubicBezTo>
                      <a:pt x="62" y="372"/>
                      <a:pt x="62" y="403"/>
                      <a:pt x="62" y="403"/>
                    </a:cubicBezTo>
                    <a:lnTo>
                      <a:pt x="62" y="403"/>
                    </a:lnTo>
                    <a:cubicBezTo>
                      <a:pt x="62" y="434"/>
                      <a:pt x="62" y="434"/>
                      <a:pt x="62" y="434"/>
                    </a:cubicBezTo>
                    <a:cubicBezTo>
                      <a:pt x="93" y="434"/>
                      <a:pt x="93" y="434"/>
                      <a:pt x="124" y="465"/>
                    </a:cubicBezTo>
                    <a:lnTo>
                      <a:pt x="124" y="465"/>
                    </a:lnTo>
                    <a:cubicBezTo>
                      <a:pt x="124" y="465"/>
                      <a:pt x="124" y="465"/>
                      <a:pt x="155" y="465"/>
                    </a:cubicBezTo>
                    <a:cubicBezTo>
                      <a:pt x="155" y="465"/>
                      <a:pt x="155" y="465"/>
                      <a:pt x="186" y="496"/>
                    </a:cubicBezTo>
                    <a:lnTo>
                      <a:pt x="186" y="496"/>
                    </a:lnTo>
                    <a:lnTo>
                      <a:pt x="186" y="496"/>
                    </a:lnTo>
                    <a:lnTo>
                      <a:pt x="186" y="496"/>
                    </a:lnTo>
                    <a:cubicBezTo>
                      <a:pt x="186" y="496"/>
                      <a:pt x="186" y="496"/>
                      <a:pt x="217" y="496"/>
                    </a:cubicBezTo>
                    <a:lnTo>
                      <a:pt x="217" y="496"/>
                    </a:lnTo>
                    <a:lnTo>
                      <a:pt x="217" y="496"/>
                    </a:lnTo>
                    <a:lnTo>
                      <a:pt x="248" y="496"/>
                    </a:lnTo>
                    <a:lnTo>
                      <a:pt x="248" y="496"/>
                    </a:lnTo>
                    <a:lnTo>
                      <a:pt x="248" y="496"/>
                    </a:lnTo>
                    <a:lnTo>
                      <a:pt x="248" y="496"/>
                    </a:lnTo>
                    <a:lnTo>
                      <a:pt x="248" y="496"/>
                    </a:lnTo>
                    <a:lnTo>
                      <a:pt x="248" y="496"/>
                    </a:lnTo>
                    <a:cubicBezTo>
                      <a:pt x="248" y="496"/>
                      <a:pt x="279" y="496"/>
                      <a:pt x="279" y="527"/>
                    </a:cubicBezTo>
                    <a:lnTo>
                      <a:pt x="279" y="527"/>
                    </a:lnTo>
                    <a:lnTo>
                      <a:pt x="279" y="527"/>
                    </a:lnTo>
                    <a:cubicBezTo>
                      <a:pt x="279" y="527"/>
                      <a:pt x="279" y="527"/>
                      <a:pt x="279" y="558"/>
                    </a:cubicBezTo>
                    <a:lnTo>
                      <a:pt x="279" y="589"/>
                    </a:lnTo>
                    <a:cubicBezTo>
                      <a:pt x="279" y="589"/>
                      <a:pt x="279" y="589"/>
                      <a:pt x="279" y="620"/>
                    </a:cubicBezTo>
                    <a:lnTo>
                      <a:pt x="279" y="620"/>
                    </a:lnTo>
                    <a:lnTo>
                      <a:pt x="279" y="620"/>
                    </a:lnTo>
                    <a:lnTo>
                      <a:pt x="310" y="620"/>
                    </a:lnTo>
                    <a:lnTo>
                      <a:pt x="310" y="620"/>
                    </a:lnTo>
                    <a:lnTo>
                      <a:pt x="310" y="620"/>
                    </a:lnTo>
                    <a:cubicBezTo>
                      <a:pt x="341" y="620"/>
                      <a:pt x="341" y="620"/>
                      <a:pt x="341" y="620"/>
                    </a:cubicBezTo>
                    <a:cubicBezTo>
                      <a:pt x="341" y="620"/>
                      <a:pt x="341" y="620"/>
                      <a:pt x="372" y="620"/>
                    </a:cubicBezTo>
                    <a:lnTo>
                      <a:pt x="372" y="620"/>
                    </a:lnTo>
                    <a:cubicBezTo>
                      <a:pt x="372" y="620"/>
                      <a:pt x="372" y="620"/>
                      <a:pt x="403" y="620"/>
                    </a:cubicBezTo>
                    <a:lnTo>
                      <a:pt x="403" y="620"/>
                    </a:lnTo>
                    <a:lnTo>
                      <a:pt x="403" y="620"/>
                    </a:lnTo>
                    <a:lnTo>
                      <a:pt x="434" y="589"/>
                    </a:lnTo>
                    <a:lnTo>
                      <a:pt x="465" y="589"/>
                    </a:lnTo>
                    <a:lnTo>
                      <a:pt x="465" y="589"/>
                    </a:lnTo>
                    <a:lnTo>
                      <a:pt x="465" y="589"/>
                    </a:lnTo>
                    <a:lnTo>
                      <a:pt x="496" y="589"/>
                    </a:lnTo>
                    <a:lnTo>
                      <a:pt x="496" y="589"/>
                    </a:lnTo>
                    <a:lnTo>
                      <a:pt x="496" y="589"/>
                    </a:lnTo>
                    <a:lnTo>
                      <a:pt x="496" y="589"/>
                    </a:lnTo>
                    <a:lnTo>
                      <a:pt x="496" y="589"/>
                    </a:lnTo>
                    <a:lnTo>
                      <a:pt x="496" y="589"/>
                    </a:lnTo>
                    <a:cubicBezTo>
                      <a:pt x="527" y="589"/>
                      <a:pt x="527" y="589"/>
                      <a:pt x="527" y="589"/>
                    </a:cubicBezTo>
                    <a:lnTo>
                      <a:pt x="527" y="589"/>
                    </a:lnTo>
                    <a:lnTo>
                      <a:pt x="527" y="589"/>
                    </a:lnTo>
                    <a:lnTo>
                      <a:pt x="527" y="589"/>
                    </a:lnTo>
                    <a:lnTo>
                      <a:pt x="527" y="589"/>
                    </a:lnTo>
                    <a:lnTo>
                      <a:pt x="527" y="558"/>
                    </a:lnTo>
                    <a:lnTo>
                      <a:pt x="496" y="527"/>
                    </a:lnTo>
                    <a:lnTo>
                      <a:pt x="496" y="527"/>
                    </a:lnTo>
                    <a:cubicBezTo>
                      <a:pt x="496" y="496"/>
                      <a:pt x="496" y="496"/>
                      <a:pt x="496" y="496"/>
                    </a:cubicBezTo>
                    <a:cubicBezTo>
                      <a:pt x="496" y="465"/>
                      <a:pt x="496" y="434"/>
                      <a:pt x="496" y="434"/>
                    </a:cubicBezTo>
                    <a:cubicBezTo>
                      <a:pt x="496" y="403"/>
                      <a:pt x="496" y="403"/>
                      <a:pt x="496" y="403"/>
                    </a:cubicBezTo>
                    <a:lnTo>
                      <a:pt x="496" y="372"/>
                    </a:lnTo>
                    <a:cubicBezTo>
                      <a:pt x="496" y="341"/>
                      <a:pt x="496" y="341"/>
                      <a:pt x="465" y="341"/>
                    </a:cubicBezTo>
                    <a:lnTo>
                      <a:pt x="465" y="31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4" name="Freeform 21"/>
              <p:cNvSpPr>
                <a:spLocks noChangeArrowheads="1"/>
              </p:cNvSpPr>
              <p:nvPr/>
            </p:nvSpPr>
            <p:spPr bwMode="auto">
              <a:xfrm>
                <a:off x="3902075" y="2795588"/>
                <a:ext cx="234950" cy="257175"/>
              </a:xfrm>
              <a:custGeom>
                <a:avLst/>
                <a:gdLst>
                  <a:gd name="T0" fmla="*/ 31 w 652"/>
                  <a:gd name="T1" fmla="*/ 682 h 714"/>
                  <a:gd name="T2" fmla="*/ 31 w 652"/>
                  <a:gd name="T3" fmla="*/ 682 h 714"/>
                  <a:gd name="T4" fmla="*/ 62 w 652"/>
                  <a:gd name="T5" fmla="*/ 651 h 714"/>
                  <a:gd name="T6" fmla="*/ 93 w 652"/>
                  <a:gd name="T7" fmla="*/ 651 h 714"/>
                  <a:gd name="T8" fmla="*/ 124 w 652"/>
                  <a:gd name="T9" fmla="*/ 682 h 714"/>
                  <a:gd name="T10" fmla="*/ 279 w 652"/>
                  <a:gd name="T11" fmla="*/ 682 h 714"/>
                  <a:gd name="T12" fmla="*/ 279 w 652"/>
                  <a:gd name="T13" fmla="*/ 682 h 714"/>
                  <a:gd name="T14" fmla="*/ 372 w 652"/>
                  <a:gd name="T15" fmla="*/ 682 h 714"/>
                  <a:gd name="T16" fmla="*/ 496 w 652"/>
                  <a:gd name="T17" fmla="*/ 713 h 714"/>
                  <a:gd name="T18" fmla="*/ 589 w 652"/>
                  <a:gd name="T19" fmla="*/ 713 h 714"/>
                  <a:gd name="T20" fmla="*/ 527 w 652"/>
                  <a:gd name="T21" fmla="*/ 651 h 714"/>
                  <a:gd name="T22" fmla="*/ 527 w 652"/>
                  <a:gd name="T23" fmla="*/ 651 h 714"/>
                  <a:gd name="T24" fmla="*/ 651 w 652"/>
                  <a:gd name="T25" fmla="*/ 402 h 714"/>
                  <a:gd name="T26" fmla="*/ 589 w 652"/>
                  <a:gd name="T27" fmla="*/ 341 h 714"/>
                  <a:gd name="T28" fmla="*/ 589 w 652"/>
                  <a:gd name="T29" fmla="*/ 341 h 714"/>
                  <a:gd name="T30" fmla="*/ 527 w 652"/>
                  <a:gd name="T31" fmla="*/ 310 h 714"/>
                  <a:gd name="T32" fmla="*/ 527 w 652"/>
                  <a:gd name="T33" fmla="*/ 248 h 714"/>
                  <a:gd name="T34" fmla="*/ 527 w 652"/>
                  <a:gd name="T35" fmla="*/ 248 h 714"/>
                  <a:gd name="T36" fmla="*/ 527 w 652"/>
                  <a:gd name="T37" fmla="*/ 248 h 714"/>
                  <a:gd name="T38" fmla="*/ 527 w 652"/>
                  <a:gd name="T39" fmla="*/ 186 h 714"/>
                  <a:gd name="T40" fmla="*/ 527 w 652"/>
                  <a:gd name="T41" fmla="*/ 124 h 714"/>
                  <a:gd name="T42" fmla="*/ 527 w 652"/>
                  <a:gd name="T43" fmla="*/ 93 h 714"/>
                  <a:gd name="T44" fmla="*/ 434 w 652"/>
                  <a:gd name="T45" fmla="*/ 93 h 714"/>
                  <a:gd name="T46" fmla="*/ 434 w 652"/>
                  <a:gd name="T47" fmla="*/ 62 h 714"/>
                  <a:gd name="T48" fmla="*/ 434 w 652"/>
                  <a:gd name="T49" fmla="*/ 124 h 714"/>
                  <a:gd name="T50" fmla="*/ 403 w 652"/>
                  <a:gd name="T51" fmla="*/ 155 h 714"/>
                  <a:gd name="T52" fmla="*/ 372 w 652"/>
                  <a:gd name="T53" fmla="*/ 124 h 714"/>
                  <a:gd name="T54" fmla="*/ 341 w 652"/>
                  <a:gd name="T55" fmla="*/ 155 h 714"/>
                  <a:gd name="T56" fmla="*/ 279 w 652"/>
                  <a:gd name="T57" fmla="*/ 155 h 714"/>
                  <a:gd name="T58" fmla="*/ 279 w 652"/>
                  <a:gd name="T59" fmla="*/ 93 h 714"/>
                  <a:gd name="T60" fmla="*/ 248 w 652"/>
                  <a:gd name="T61" fmla="*/ 62 h 714"/>
                  <a:gd name="T62" fmla="*/ 31 w 652"/>
                  <a:gd name="T63" fmla="*/ 0 h 714"/>
                  <a:gd name="T64" fmla="*/ 93 w 652"/>
                  <a:gd name="T65" fmla="*/ 155 h 714"/>
                  <a:gd name="T66" fmla="*/ 93 w 652"/>
                  <a:gd name="T67" fmla="*/ 186 h 714"/>
                  <a:gd name="T68" fmla="*/ 124 w 652"/>
                  <a:gd name="T69" fmla="*/ 279 h 714"/>
                  <a:gd name="T70" fmla="*/ 124 w 652"/>
                  <a:gd name="T71" fmla="*/ 372 h 714"/>
                  <a:gd name="T72" fmla="*/ 93 w 652"/>
                  <a:gd name="T73" fmla="*/ 434 h 714"/>
                  <a:gd name="T74" fmla="*/ 31 w 652"/>
                  <a:gd name="T75" fmla="*/ 465 h 714"/>
                  <a:gd name="T76" fmla="*/ 0 w 652"/>
                  <a:gd name="T77" fmla="*/ 619 h 714"/>
                  <a:gd name="T78" fmla="*/ 0 w 652"/>
                  <a:gd name="T79" fmla="*/ 682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52" h="714">
                    <a:moveTo>
                      <a:pt x="31" y="682"/>
                    </a:moveTo>
                    <a:lnTo>
                      <a:pt x="31" y="682"/>
                    </a:lnTo>
                    <a:lnTo>
                      <a:pt x="31" y="682"/>
                    </a:lnTo>
                    <a:lnTo>
                      <a:pt x="31" y="682"/>
                    </a:lnTo>
                    <a:cubicBezTo>
                      <a:pt x="31" y="682"/>
                      <a:pt x="31" y="682"/>
                      <a:pt x="31" y="651"/>
                    </a:cubicBezTo>
                    <a:lnTo>
                      <a:pt x="62" y="651"/>
                    </a:lnTo>
                    <a:lnTo>
                      <a:pt x="93" y="651"/>
                    </a:lnTo>
                    <a:lnTo>
                      <a:pt x="93" y="651"/>
                    </a:lnTo>
                    <a:lnTo>
                      <a:pt x="93" y="651"/>
                    </a:lnTo>
                    <a:cubicBezTo>
                      <a:pt x="93" y="682"/>
                      <a:pt x="124" y="682"/>
                      <a:pt x="124" y="682"/>
                    </a:cubicBezTo>
                    <a:cubicBezTo>
                      <a:pt x="124" y="682"/>
                      <a:pt x="124" y="682"/>
                      <a:pt x="155" y="682"/>
                    </a:cubicBezTo>
                    <a:cubicBezTo>
                      <a:pt x="155" y="682"/>
                      <a:pt x="248" y="682"/>
                      <a:pt x="279" y="682"/>
                    </a:cubicBezTo>
                    <a:lnTo>
                      <a:pt x="279" y="682"/>
                    </a:lnTo>
                    <a:lnTo>
                      <a:pt x="279" y="682"/>
                    </a:lnTo>
                    <a:cubicBezTo>
                      <a:pt x="310" y="682"/>
                      <a:pt x="341" y="682"/>
                      <a:pt x="341" y="682"/>
                    </a:cubicBezTo>
                    <a:cubicBezTo>
                      <a:pt x="372" y="682"/>
                      <a:pt x="372" y="682"/>
                      <a:pt x="372" y="682"/>
                    </a:cubicBezTo>
                    <a:cubicBezTo>
                      <a:pt x="372" y="713"/>
                      <a:pt x="372" y="713"/>
                      <a:pt x="372" y="713"/>
                    </a:cubicBezTo>
                    <a:cubicBezTo>
                      <a:pt x="496" y="713"/>
                      <a:pt x="496" y="713"/>
                      <a:pt x="496" y="713"/>
                    </a:cubicBezTo>
                    <a:cubicBezTo>
                      <a:pt x="496" y="713"/>
                      <a:pt x="496" y="713"/>
                      <a:pt x="527" y="713"/>
                    </a:cubicBezTo>
                    <a:cubicBezTo>
                      <a:pt x="527" y="713"/>
                      <a:pt x="558" y="713"/>
                      <a:pt x="589" y="713"/>
                    </a:cubicBezTo>
                    <a:cubicBezTo>
                      <a:pt x="558" y="713"/>
                      <a:pt x="558" y="682"/>
                      <a:pt x="558" y="682"/>
                    </a:cubicBezTo>
                    <a:lnTo>
                      <a:pt x="527" y="651"/>
                    </a:lnTo>
                    <a:lnTo>
                      <a:pt x="527" y="651"/>
                    </a:lnTo>
                    <a:lnTo>
                      <a:pt x="527" y="651"/>
                    </a:lnTo>
                    <a:cubicBezTo>
                      <a:pt x="527" y="402"/>
                      <a:pt x="527" y="402"/>
                      <a:pt x="527" y="402"/>
                    </a:cubicBezTo>
                    <a:cubicBezTo>
                      <a:pt x="651" y="402"/>
                      <a:pt x="651" y="402"/>
                      <a:pt x="651" y="402"/>
                    </a:cubicBezTo>
                    <a:cubicBezTo>
                      <a:pt x="651" y="341"/>
                      <a:pt x="651" y="341"/>
                      <a:pt x="651" y="341"/>
                    </a:cubicBezTo>
                    <a:cubicBezTo>
                      <a:pt x="620" y="341"/>
                      <a:pt x="589" y="341"/>
                      <a:pt x="589" y="341"/>
                    </a:cubicBezTo>
                    <a:lnTo>
                      <a:pt x="589" y="341"/>
                    </a:lnTo>
                    <a:lnTo>
                      <a:pt x="589" y="341"/>
                    </a:lnTo>
                    <a:cubicBezTo>
                      <a:pt x="558" y="341"/>
                      <a:pt x="558" y="341"/>
                      <a:pt x="558" y="310"/>
                    </a:cubicBezTo>
                    <a:cubicBezTo>
                      <a:pt x="527" y="310"/>
                      <a:pt x="527" y="310"/>
                      <a:pt x="527" y="310"/>
                    </a:cubicBezTo>
                    <a:cubicBezTo>
                      <a:pt x="527" y="310"/>
                      <a:pt x="527" y="310"/>
                      <a:pt x="527" y="279"/>
                    </a:cubicBezTo>
                    <a:cubicBezTo>
                      <a:pt x="527" y="279"/>
                      <a:pt x="527" y="279"/>
                      <a:pt x="527" y="248"/>
                    </a:cubicBezTo>
                    <a:lnTo>
                      <a:pt x="527" y="248"/>
                    </a:lnTo>
                    <a:lnTo>
                      <a:pt x="527" y="248"/>
                    </a:lnTo>
                    <a:lnTo>
                      <a:pt x="527" y="248"/>
                    </a:lnTo>
                    <a:lnTo>
                      <a:pt x="527" y="248"/>
                    </a:lnTo>
                    <a:cubicBezTo>
                      <a:pt x="527" y="217"/>
                      <a:pt x="527" y="217"/>
                      <a:pt x="527" y="217"/>
                    </a:cubicBezTo>
                    <a:cubicBezTo>
                      <a:pt x="527" y="186"/>
                      <a:pt x="527" y="186"/>
                      <a:pt x="527" y="186"/>
                    </a:cubicBezTo>
                    <a:lnTo>
                      <a:pt x="527" y="155"/>
                    </a:lnTo>
                    <a:cubicBezTo>
                      <a:pt x="527" y="124"/>
                      <a:pt x="527" y="124"/>
                      <a:pt x="527" y="124"/>
                    </a:cubicBezTo>
                    <a:lnTo>
                      <a:pt x="527" y="124"/>
                    </a:lnTo>
                    <a:lnTo>
                      <a:pt x="527" y="93"/>
                    </a:lnTo>
                    <a:lnTo>
                      <a:pt x="527" y="93"/>
                    </a:lnTo>
                    <a:cubicBezTo>
                      <a:pt x="434" y="93"/>
                      <a:pt x="434" y="93"/>
                      <a:pt x="434" y="93"/>
                    </a:cubicBezTo>
                    <a:cubicBezTo>
                      <a:pt x="434" y="62"/>
                      <a:pt x="434" y="62"/>
                      <a:pt x="434" y="62"/>
                    </a:cubicBezTo>
                    <a:lnTo>
                      <a:pt x="434" y="62"/>
                    </a:lnTo>
                    <a:cubicBezTo>
                      <a:pt x="434" y="93"/>
                      <a:pt x="434" y="93"/>
                      <a:pt x="434" y="124"/>
                    </a:cubicBezTo>
                    <a:lnTo>
                      <a:pt x="434" y="124"/>
                    </a:lnTo>
                    <a:lnTo>
                      <a:pt x="434" y="124"/>
                    </a:lnTo>
                    <a:cubicBezTo>
                      <a:pt x="434" y="124"/>
                      <a:pt x="434" y="155"/>
                      <a:pt x="403" y="155"/>
                    </a:cubicBezTo>
                    <a:cubicBezTo>
                      <a:pt x="403" y="155"/>
                      <a:pt x="372" y="155"/>
                      <a:pt x="372" y="124"/>
                    </a:cubicBezTo>
                    <a:lnTo>
                      <a:pt x="372" y="124"/>
                    </a:lnTo>
                    <a:lnTo>
                      <a:pt x="372" y="124"/>
                    </a:lnTo>
                    <a:cubicBezTo>
                      <a:pt x="341" y="124"/>
                      <a:pt x="341" y="155"/>
                      <a:pt x="341" y="155"/>
                    </a:cubicBezTo>
                    <a:cubicBezTo>
                      <a:pt x="310" y="155"/>
                      <a:pt x="310" y="155"/>
                      <a:pt x="310" y="155"/>
                    </a:cubicBezTo>
                    <a:cubicBezTo>
                      <a:pt x="310" y="155"/>
                      <a:pt x="310" y="155"/>
                      <a:pt x="279" y="155"/>
                    </a:cubicBezTo>
                    <a:cubicBezTo>
                      <a:pt x="279" y="124"/>
                      <a:pt x="279" y="124"/>
                      <a:pt x="279" y="124"/>
                    </a:cubicBezTo>
                    <a:cubicBezTo>
                      <a:pt x="279" y="124"/>
                      <a:pt x="279" y="124"/>
                      <a:pt x="279" y="93"/>
                    </a:cubicBezTo>
                    <a:lnTo>
                      <a:pt x="248" y="93"/>
                    </a:lnTo>
                    <a:cubicBezTo>
                      <a:pt x="248" y="62"/>
                      <a:pt x="248" y="62"/>
                      <a:pt x="248" y="62"/>
                    </a:cubicBezTo>
                    <a:cubicBezTo>
                      <a:pt x="248" y="62"/>
                      <a:pt x="248" y="31"/>
                      <a:pt x="217" y="0"/>
                    </a:cubicBezTo>
                    <a:cubicBezTo>
                      <a:pt x="31" y="0"/>
                      <a:pt x="31" y="0"/>
                      <a:pt x="31" y="0"/>
                    </a:cubicBezTo>
                    <a:cubicBezTo>
                      <a:pt x="62" y="31"/>
                      <a:pt x="93" y="93"/>
                      <a:pt x="93" y="93"/>
                    </a:cubicBezTo>
                    <a:cubicBezTo>
                      <a:pt x="93" y="124"/>
                      <a:pt x="93" y="124"/>
                      <a:pt x="93" y="155"/>
                    </a:cubicBezTo>
                    <a:lnTo>
                      <a:pt x="93" y="155"/>
                    </a:lnTo>
                    <a:lnTo>
                      <a:pt x="93" y="186"/>
                    </a:lnTo>
                    <a:cubicBezTo>
                      <a:pt x="93" y="217"/>
                      <a:pt x="93" y="248"/>
                      <a:pt x="93" y="248"/>
                    </a:cubicBezTo>
                    <a:cubicBezTo>
                      <a:pt x="124" y="248"/>
                      <a:pt x="124" y="279"/>
                      <a:pt x="124" y="279"/>
                    </a:cubicBezTo>
                    <a:cubicBezTo>
                      <a:pt x="124" y="279"/>
                      <a:pt x="124" y="310"/>
                      <a:pt x="124" y="341"/>
                    </a:cubicBezTo>
                    <a:cubicBezTo>
                      <a:pt x="124" y="341"/>
                      <a:pt x="124" y="341"/>
                      <a:pt x="124" y="372"/>
                    </a:cubicBezTo>
                    <a:cubicBezTo>
                      <a:pt x="124" y="372"/>
                      <a:pt x="93" y="402"/>
                      <a:pt x="93" y="434"/>
                    </a:cubicBezTo>
                    <a:lnTo>
                      <a:pt x="93" y="434"/>
                    </a:lnTo>
                    <a:cubicBezTo>
                      <a:pt x="93" y="434"/>
                      <a:pt x="62" y="434"/>
                      <a:pt x="62" y="465"/>
                    </a:cubicBezTo>
                    <a:cubicBezTo>
                      <a:pt x="62" y="465"/>
                      <a:pt x="62" y="465"/>
                      <a:pt x="31" y="465"/>
                    </a:cubicBezTo>
                    <a:cubicBezTo>
                      <a:pt x="31" y="496"/>
                      <a:pt x="31" y="527"/>
                      <a:pt x="31" y="558"/>
                    </a:cubicBezTo>
                    <a:cubicBezTo>
                      <a:pt x="31" y="589"/>
                      <a:pt x="31" y="619"/>
                      <a:pt x="0" y="619"/>
                    </a:cubicBezTo>
                    <a:lnTo>
                      <a:pt x="0" y="619"/>
                    </a:lnTo>
                    <a:cubicBezTo>
                      <a:pt x="0" y="619"/>
                      <a:pt x="0" y="651"/>
                      <a:pt x="0" y="682"/>
                    </a:cubicBezTo>
                    <a:lnTo>
                      <a:pt x="31" y="68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5" name="Freeform 22"/>
              <p:cNvSpPr>
                <a:spLocks noChangeArrowheads="1"/>
              </p:cNvSpPr>
              <p:nvPr/>
            </p:nvSpPr>
            <p:spPr bwMode="auto">
              <a:xfrm>
                <a:off x="3937000" y="2114550"/>
                <a:ext cx="190500" cy="346075"/>
              </a:xfrm>
              <a:custGeom>
                <a:avLst/>
                <a:gdLst>
                  <a:gd name="T0" fmla="*/ 93 w 528"/>
                  <a:gd name="T1" fmla="*/ 898 h 961"/>
                  <a:gd name="T2" fmla="*/ 124 w 528"/>
                  <a:gd name="T3" fmla="*/ 960 h 961"/>
                  <a:gd name="T4" fmla="*/ 155 w 528"/>
                  <a:gd name="T5" fmla="*/ 960 h 961"/>
                  <a:gd name="T6" fmla="*/ 186 w 528"/>
                  <a:gd name="T7" fmla="*/ 960 h 961"/>
                  <a:gd name="T8" fmla="*/ 186 w 528"/>
                  <a:gd name="T9" fmla="*/ 960 h 961"/>
                  <a:gd name="T10" fmla="*/ 217 w 528"/>
                  <a:gd name="T11" fmla="*/ 930 h 961"/>
                  <a:gd name="T12" fmla="*/ 248 w 528"/>
                  <a:gd name="T13" fmla="*/ 930 h 961"/>
                  <a:gd name="T14" fmla="*/ 248 w 528"/>
                  <a:gd name="T15" fmla="*/ 930 h 961"/>
                  <a:gd name="T16" fmla="*/ 279 w 528"/>
                  <a:gd name="T17" fmla="*/ 930 h 961"/>
                  <a:gd name="T18" fmla="*/ 279 w 528"/>
                  <a:gd name="T19" fmla="*/ 930 h 961"/>
                  <a:gd name="T20" fmla="*/ 279 w 528"/>
                  <a:gd name="T21" fmla="*/ 898 h 961"/>
                  <a:gd name="T22" fmla="*/ 310 w 528"/>
                  <a:gd name="T23" fmla="*/ 867 h 961"/>
                  <a:gd name="T24" fmla="*/ 310 w 528"/>
                  <a:gd name="T25" fmla="*/ 867 h 961"/>
                  <a:gd name="T26" fmla="*/ 341 w 528"/>
                  <a:gd name="T27" fmla="*/ 867 h 961"/>
                  <a:gd name="T28" fmla="*/ 372 w 528"/>
                  <a:gd name="T29" fmla="*/ 867 h 961"/>
                  <a:gd name="T30" fmla="*/ 403 w 528"/>
                  <a:gd name="T31" fmla="*/ 836 h 961"/>
                  <a:gd name="T32" fmla="*/ 434 w 528"/>
                  <a:gd name="T33" fmla="*/ 806 h 961"/>
                  <a:gd name="T34" fmla="*/ 434 w 528"/>
                  <a:gd name="T35" fmla="*/ 774 h 961"/>
                  <a:gd name="T36" fmla="*/ 465 w 528"/>
                  <a:gd name="T37" fmla="*/ 743 h 961"/>
                  <a:gd name="T38" fmla="*/ 465 w 528"/>
                  <a:gd name="T39" fmla="*/ 712 h 961"/>
                  <a:gd name="T40" fmla="*/ 465 w 528"/>
                  <a:gd name="T41" fmla="*/ 712 h 961"/>
                  <a:gd name="T42" fmla="*/ 434 w 528"/>
                  <a:gd name="T43" fmla="*/ 650 h 961"/>
                  <a:gd name="T44" fmla="*/ 434 w 528"/>
                  <a:gd name="T45" fmla="*/ 619 h 961"/>
                  <a:gd name="T46" fmla="*/ 465 w 528"/>
                  <a:gd name="T47" fmla="*/ 558 h 961"/>
                  <a:gd name="T48" fmla="*/ 465 w 528"/>
                  <a:gd name="T49" fmla="*/ 558 h 961"/>
                  <a:gd name="T50" fmla="*/ 496 w 528"/>
                  <a:gd name="T51" fmla="*/ 496 h 961"/>
                  <a:gd name="T52" fmla="*/ 496 w 528"/>
                  <a:gd name="T53" fmla="*/ 496 h 961"/>
                  <a:gd name="T54" fmla="*/ 527 w 528"/>
                  <a:gd name="T55" fmla="*/ 465 h 961"/>
                  <a:gd name="T56" fmla="*/ 124 w 528"/>
                  <a:gd name="T57" fmla="*/ 0 h 961"/>
                  <a:gd name="T58" fmla="*/ 93 w 528"/>
                  <a:gd name="T59" fmla="*/ 31 h 961"/>
                  <a:gd name="T60" fmla="*/ 93 w 528"/>
                  <a:gd name="T61" fmla="*/ 93 h 961"/>
                  <a:gd name="T62" fmla="*/ 124 w 528"/>
                  <a:gd name="T63" fmla="*/ 155 h 961"/>
                  <a:gd name="T64" fmla="*/ 155 w 528"/>
                  <a:gd name="T65" fmla="*/ 187 h 961"/>
                  <a:gd name="T66" fmla="*/ 124 w 528"/>
                  <a:gd name="T67" fmla="*/ 248 h 961"/>
                  <a:gd name="T68" fmla="*/ 124 w 528"/>
                  <a:gd name="T69" fmla="*/ 435 h 961"/>
                  <a:gd name="T70" fmla="*/ 93 w 528"/>
                  <a:gd name="T71" fmla="*/ 465 h 961"/>
                  <a:gd name="T72" fmla="*/ 62 w 528"/>
                  <a:gd name="T73" fmla="*/ 496 h 961"/>
                  <a:gd name="T74" fmla="*/ 31 w 528"/>
                  <a:gd name="T75" fmla="*/ 526 h 961"/>
                  <a:gd name="T76" fmla="*/ 31 w 528"/>
                  <a:gd name="T77" fmla="*/ 588 h 961"/>
                  <a:gd name="T78" fmla="*/ 31 w 528"/>
                  <a:gd name="T79" fmla="*/ 619 h 961"/>
                  <a:gd name="T80" fmla="*/ 31 w 528"/>
                  <a:gd name="T81" fmla="*/ 619 h 961"/>
                  <a:gd name="T82" fmla="*/ 31 w 528"/>
                  <a:gd name="T83" fmla="*/ 619 h 961"/>
                  <a:gd name="T84" fmla="*/ 62 w 528"/>
                  <a:gd name="T85" fmla="*/ 619 h 961"/>
                  <a:gd name="T86" fmla="*/ 62 w 528"/>
                  <a:gd name="T87" fmla="*/ 650 h 961"/>
                  <a:gd name="T88" fmla="*/ 93 w 528"/>
                  <a:gd name="T89" fmla="*/ 712 h 961"/>
                  <a:gd name="T90" fmla="*/ 93 w 528"/>
                  <a:gd name="T91" fmla="*/ 806 h 961"/>
                  <a:gd name="T92" fmla="*/ 124 w 528"/>
                  <a:gd name="T93" fmla="*/ 867 h 961"/>
                  <a:gd name="T94" fmla="*/ 93 w 528"/>
                  <a:gd name="T95" fmla="*/ 898 h 961"/>
                  <a:gd name="T96" fmla="*/ 93 w 528"/>
                  <a:gd name="T97" fmla="*/ 898 h 961"/>
                  <a:gd name="T98" fmla="*/ 62 w 528"/>
                  <a:gd name="T99" fmla="*/ 898 h 961"/>
                  <a:gd name="T100" fmla="*/ 62 w 528"/>
                  <a:gd name="T101" fmla="*/ 898 h 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8" h="961">
                    <a:moveTo>
                      <a:pt x="93" y="898"/>
                    </a:moveTo>
                    <a:lnTo>
                      <a:pt x="93" y="898"/>
                    </a:lnTo>
                    <a:lnTo>
                      <a:pt x="93" y="898"/>
                    </a:lnTo>
                    <a:cubicBezTo>
                      <a:pt x="124" y="960"/>
                      <a:pt x="124" y="960"/>
                      <a:pt x="124" y="960"/>
                    </a:cubicBezTo>
                    <a:lnTo>
                      <a:pt x="124" y="960"/>
                    </a:lnTo>
                    <a:cubicBezTo>
                      <a:pt x="124" y="960"/>
                      <a:pt x="124" y="960"/>
                      <a:pt x="155" y="960"/>
                    </a:cubicBezTo>
                    <a:lnTo>
                      <a:pt x="155" y="960"/>
                    </a:lnTo>
                    <a:cubicBezTo>
                      <a:pt x="186" y="960"/>
                      <a:pt x="186" y="960"/>
                      <a:pt x="186" y="960"/>
                    </a:cubicBezTo>
                    <a:lnTo>
                      <a:pt x="186" y="960"/>
                    </a:lnTo>
                    <a:lnTo>
                      <a:pt x="186" y="960"/>
                    </a:lnTo>
                    <a:lnTo>
                      <a:pt x="186" y="960"/>
                    </a:lnTo>
                    <a:lnTo>
                      <a:pt x="217" y="930"/>
                    </a:lnTo>
                    <a:lnTo>
                      <a:pt x="217" y="930"/>
                    </a:lnTo>
                    <a:cubicBezTo>
                      <a:pt x="217" y="930"/>
                      <a:pt x="217" y="930"/>
                      <a:pt x="248" y="930"/>
                    </a:cubicBezTo>
                    <a:lnTo>
                      <a:pt x="248" y="930"/>
                    </a:lnTo>
                    <a:lnTo>
                      <a:pt x="248" y="930"/>
                    </a:lnTo>
                    <a:lnTo>
                      <a:pt x="279" y="930"/>
                    </a:lnTo>
                    <a:lnTo>
                      <a:pt x="279" y="930"/>
                    </a:lnTo>
                    <a:lnTo>
                      <a:pt x="279" y="930"/>
                    </a:lnTo>
                    <a:lnTo>
                      <a:pt x="279" y="930"/>
                    </a:lnTo>
                    <a:lnTo>
                      <a:pt x="279" y="930"/>
                    </a:lnTo>
                    <a:cubicBezTo>
                      <a:pt x="279" y="898"/>
                      <a:pt x="279" y="898"/>
                      <a:pt x="279" y="898"/>
                    </a:cubicBezTo>
                    <a:lnTo>
                      <a:pt x="279" y="898"/>
                    </a:lnTo>
                    <a:cubicBezTo>
                      <a:pt x="279" y="867"/>
                      <a:pt x="310" y="867"/>
                      <a:pt x="310" y="867"/>
                    </a:cubicBezTo>
                    <a:lnTo>
                      <a:pt x="310" y="867"/>
                    </a:lnTo>
                    <a:lnTo>
                      <a:pt x="310" y="867"/>
                    </a:lnTo>
                    <a:lnTo>
                      <a:pt x="310" y="867"/>
                    </a:lnTo>
                    <a:lnTo>
                      <a:pt x="341" y="867"/>
                    </a:lnTo>
                    <a:lnTo>
                      <a:pt x="341" y="867"/>
                    </a:lnTo>
                    <a:cubicBezTo>
                      <a:pt x="341" y="867"/>
                      <a:pt x="341" y="867"/>
                      <a:pt x="372" y="867"/>
                    </a:cubicBezTo>
                    <a:lnTo>
                      <a:pt x="372" y="867"/>
                    </a:lnTo>
                    <a:cubicBezTo>
                      <a:pt x="372" y="867"/>
                      <a:pt x="372" y="836"/>
                      <a:pt x="403" y="836"/>
                    </a:cubicBezTo>
                    <a:lnTo>
                      <a:pt x="403" y="806"/>
                    </a:lnTo>
                    <a:cubicBezTo>
                      <a:pt x="403" y="806"/>
                      <a:pt x="403" y="806"/>
                      <a:pt x="434" y="806"/>
                    </a:cubicBezTo>
                    <a:lnTo>
                      <a:pt x="434" y="806"/>
                    </a:lnTo>
                    <a:cubicBezTo>
                      <a:pt x="434" y="774"/>
                      <a:pt x="434" y="774"/>
                      <a:pt x="434" y="774"/>
                    </a:cubicBezTo>
                    <a:cubicBezTo>
                      <a:pt x="465" y="743"/>
                      <a:pt x="465" y="743"/>
                      <a:pt x="465" y="743"/>
                    </a:cubicBezTo>
                    <a:lnTo>
                      <a:pt x="465" y="743"/>
                    </a:lnTo>
                    <a:cubicBezTo>
                      <a:pt x="465" y="743"/>
                      <a:pt x="465" y="743"/>
                      <a:pt x="465" y="712"/>
                    </a:cubicBezTo>
                    <a:lnTo>
                      <a:pt x="465" y="712"/>
                    </a:lnTo>
                    <a:lnTo>
                      <a:pt x="465" y="712"/>
                    </a:lnTo>
                    <a:lnTo>
                      <a:pt x="465" y="712"/>
                    </a:lnTo>
                    <a:cubicBezTo>
                      <a:pt x="434" y="712"/>
                      <a:pt x="434" y="682"/>
                      <a:pt x="434" y="682"/>
                    </a:cubicBezTo>
                    <a:cubicBezTo>
                      <a:pt x="434" y="682"/>
                      <a:pt x="434" y="682"/>
                      <a:pt x="434" y="650"/>
                    </a:cubicBezTo>
                    <a:lnTo>
                      <a:pt x="434" y="619"/>
                    </a:lnTo>
                    <a:lnTo>
                      <a:pt x="434" y="619"/>
                    </a:lnTo>
                    <a:cubicBezTo>
                      <a:pt x="434" y="588"/>
                      <a:pt x="434" y="588"/>
                      <a:pt x="434" y="588"/>
                    </a:cubicBezTo>
                    <a:lnTo>
                      <a:pt x="465" y="558"/>
                    </a:lnTo>
                    <a:lnTo>
                      <a:pt x="465" y="558"/>
                    </a:lnTo>
                    <a:lnTo>
                      <a:pt x="465" y="558"/>
                    </a:lnTo>
                    <a:cubicBezTo>
                      <a:pt x="465" y="526"/>
                      <a:pt x="465" y="526"/>
                      <a:pt x="496" y="526"/>
                    </a:cubicBezTo>
                    <a:lnTo>
                      <a:pt x="496" y="496"/>
                    </a:lnTo>
                    <a:lnTo>
                      <a:pt x="496" y="496"/>
                    </a:lnTo>
                    <a:lnTo>
                      <a:pt x="496" y="496"/>
                    </a:lnTo>
                    <a:cubicBezTo>
                      <a:pt x="496" y="465"/>
                      <a:pt x="496" y="465"/>
                      <a:pt x="496" y="465"/>
                    </a:cubicBezTo>
                    <a:cubicBezTo>
                      <a:pt x="527" y="465"/>
                      <a:pt x="527" y="465"/>
                      <a:pt x="527" y="465"/>
                    </a:cubicBezTo>
                    <a:cubicBezTo>
                      <a:pt x="527" y="248"/>
                      <a:pt x="527" y="248"/>
                      <a:pt x="527" y="248"/>
                    </a:cubicBezTo>
                    <a:cubicBezTo>
                      <a:pt x="124" y="0"/>
                      <a:pt x="124" y="0"/>
                      <a:pt x="124" y="0"/>
                    </a:cubicBezTo>
                    <a:cubicBezTo>
                      <a:pt x="124" y="31"/>
                      <a:pt x="124" y="31"/>
                      <a:pt x="93" y="31"/>
                    </a:cubicBezTo>
                    <a:lnTo>
                      <a:pt x="93" y="31"/>
                    </a:lnTo>
                    <a:cubicBezTo>
                      <a:pt x="93" y="63"/>
                      <a:pt x="93" y="93"/>
                      <a:pt x="93" y="93"/>
                    </a:cubicBezTo>
                    <a:lnTo>
                      <a:pt x="93" y="93"/>
                    </a:lnTo>
                    <a:cubicBezTo>
                      <a:pt x="93" y="93"/>
                      <a:pt x="93" y="93"/>
                      <a:pt x="124" y="93"/>
                    </a:cubicBezTo>
                    <a:cubicBezTo>
                      <a:pt x="124" y="124"/>
                      <a:pt x="124" y="124"/>
                      <a:pt x="124" y="155"/>
                    </a:cubicBezTo>
                    <a:cubicBezTo>
                      <a:pt x="155" y="155"/>
                      <a:pt x="155" y="155"/>
                      <a:pt x="155" y="155"/>
                    </a:cubicBezTo>
                    <a:cubicBezTo>
                      <a:pt x="155" y="187"/>
                      <a:pt x="155" y="187"/>
                      <a:pt x="155" y="187"/>
                    </a:cubicBezTo>
                    <a:lnTo>
                      <a:pt x="155" y="187"/>
                    </a:lnTo>
                    <a:cubicBezTo>
                      <a:pt x="155" y="187"/>
                      <a:pt x="124" y="217"/>
                      <a:pt x="124" y="248"/>
                    </a:cubicBezTo>
                    <a:cubicBezTo>
                      <a:pt x="124" y="311"/>
                      <a:pt x="124" y="341"/>
                      <a:pt x="124" y="372"/>
                    </a:cubicBezTo>
                    <a:cubicBezTo>
                      <a:pt x="124" y="403"/>
                      <a:pt x="124" y="435"/>
                      <a:pt x="124" y="435"/>
                    </a:cubicBezTo>
                    <a:cubicBezTo>
                      <a:pt x="93" y="435"/>
                      <a:pt x="93" y="435"/>
                      <a:pt x="93" y="435"/>
                    </a:cubicBezTo>
                    <a:cubicBezTo>
                      <a:pt x="93" y="465"/>
                      <a:pt x="93" y="465"/>
                      <a:pt x="93" y="465"/>
                    </a:cubicBezTo>
                    <a:lnTo>
                      <a:pt x="62" y="496"/>
                    </a:lnTo>
                    <a:lnTo>
                      <a:pt x="62" y="496"/>
                    </a:lnTo>
                    <a:cubicBezTo>
                      <a:pt x="31" y="526"/>
                      <a:pt x="31" y="526"/>
                      <a:pt x="31" y="526"/>
                    </a:cubicBezTo>
                    <a:lnTo>
                      <a:pt x="31" y="526"/>
                    </a:lnTo>
                    <a:cubicBezTo>
                      <a:pt x="31" y="558"/>
                      <a:pt x="31" y="558"/>
                      <a:pt x="0" y="588"/>
                    </a:cubicBezTo>
                    <a:lnTo>
                      <a:pt x="31" y="588"/>
                    </a:lnTo>
                    <a:lnTo>
                      <a:pt x="31" y="619"/>
                    </a:lnTo>
                    <a:lnTo>
                      <a:pt x="31" y="619"/>
                    </a:lnTo>
                    <a:lnTo>
                      <a:pt x="31" y="619"/>
                    </a:lnTo>
                    <a:lnTo>
                      <a:pt x="31" y="619"/>
                    </a:lnTo>
                    <a:lnTo>
                      <a:pt x="31" y="619"/>
                    </a:lnTo>
                    <a:lnTo>
                      <a:pt x="31" y="619"/>
                    </a:lnTo>
                    <a:lnTo>
                      <a:pt x="31" y="619"/>
                    </a:lnTo>
                    <a:lnTo>
                      <a:pt x="62" y="619"/>
                    </a:lnTo>
                    <a:lnTo>
                      <a:pt x="62" y="619"/>
                    </a:lnTo>
                    <a:lnTo>
                      <a:pt x="62" y="650"/>
                    </a:lnTo>
                    <a:cubicBezTo>
                      <a:pt x="93" y="650"/>
                      <a:pt x="93" y="650"/>
                      <a:pt x="93" y="650"/>
                    </a:cubicBezTo>
                    <a:cubicBezTo>
                      <a:pt x="93" y="682"/>
                      <a:pt x="93" y="682"/>
                      <a:pt x="93" y="712"/>
                    </a:cubicBezTo>
                    <a:lnTo>
                      <a:pt x="93" y="712"/>
                    </a:lnTo>
                    <a:cubicBezTo>
                      <a:pt x="93" y="712"/>
                      <a:pt x="93" y="774"/>
                      <a:pt x="93" y="806"/>
                    </a:cubicBezTo>
                    <a:cubicBezTo>
                      <a:pt x="124" y="836"/>
                      <a:pt x="124" y="836"/>
                      <a:pt x="124" y="836"/>
                    </a:cubicBezTo>
                    <a:cubicBezTo>
                      <a:pt x="124" y="867"/>
                      <a:pt x="124" y="867"/>
                      <a:pt x="124" y="867"/>
                    </a:cubicBezTo>
                    <a:lnTo>
                      <a:pt x="124" y="867"/>
                    </a:lnTo>
                    <a:lnTo>
                      <a:pt x="93" y="898"/>
                    </a:lnTo>
                    <a:lnTo>
                      <a:pt x="93" y="898"/>
                    </a:lnTo>
                    <a:lnTo>
                      <a:pt x="93" y="898"/>
                    </a:lnTo>
                    <a:lnTo>
                      <a:pt x="93" y="898"/>
                    </a:lnTo>
                    <a:lnTo>
                      <a:pt x="62" y="898"/>
                    </a:lnTo>
                    <a:lnTo>
                      <a:pt x="62" y="898"/>
                    </a:lnTo>
                    <a:lnTo>
                      <a:pt x="62" y="898"/>
                    </a:lnTo>
                    <a:cubicBezTo>
                      <a:pt x="93" y="898"/>
                      <a:pt x="93" y="898"/>
                      <a:pt x="93" y="89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6" name="Freeform 23"/>
              <p:cNvSpPr>
                <a:spLocks noChangeArrowheads="1"/>
              </p:cNvSpPr>
              <p:nvPr/>
            </p:nvSpPr>
            <p:spPr bwMode="auto">
              <a:xfrm>
                <a:off x="3557588" y="2316163"/>
                <a:ext cx="146050" cy="100012"/>
              </a:xfrm>
              <a:custGeom>
                <a:avLst/>
                <a:gdLst>
                  <a:gd name="T0" fmla="*/ 31 w 405"/>
                  <a:gd name="T1" fmla="*/ 278 h 279"/>
                  <a:gd name="T2" fmla="*/ 31 w 405"/>
                  <a:gd name="T3" fmla="*/ 278 h 279"/>
                  <a:gd name="T4" fmla="*/ 62 w 405"/>
                  <a:gd name="T5" fmla="*/ 278 h 279"/>
                  <a:gd name="T6" fmla="*/ 93 w 405"/>
                  <a:gd name="T7" fmla="*/ 278 h 279"/>
                  <a:gd name="T8" fmla="*/ 93 w 405"/>
                  <a:gd name="T9" fmla="*/ 278 h 279"/>
                  <a:gd name="T10" fmla="*/ 124 w 405"/>
                  <a:gd name="T11" fmla="*/ 278 h 279"/>
                  <a:gd name="T12" fmla="*/ 93 w 405"/>
                  <a:gd name="T13" fmla="*/ 248 h 279"/>
                  <a:gd name="T14" fmla="*/ 93 w 405"/>
                  <a:gd name="T15" fmla="*/ 248 h 279"/>
                  <a:gd name="T16" fmla="*/ 124 w 405"/>
                  <a:gd name="T17" fmla="*/ 216 h 279"/>
                  <a:gd name="T18" fmla="*/ 124 w 405"/>
                  <a:gd name="T19" fmla="*/ 216 h 279"/>
                  <a:gd name="T20" fmla="*/ 124 w 405"/>
                  <a:gd name="T21" fmla="*/ 216 h 279"/>
                  <a:gd name="T22" fmla="*/ 156 w 405"/>
                  <a:gd name="T23" fmla="*/ 185 h 279"/>
                  <a:gd name="T24" fmla="*/ 156 w 405"/>
                  <a:gd name="T25" fmla="*/ 185 h 279"/>
                  <a:gd name="T26" fmla="*/ 186 w 405"/>
                  <a:gd name="T27" fmla="*/ 185 h 279"/>
                  <a:gd name="T28" fmla="*/ 186 w 405"/>
                  <a:gd name="T29" fmla="*/ 185 h 279"/>
                  <a:gd name="T30" fmla="*/ 248 w 405"/>
                  <a:gd name="T31" fmla="*/ 185 h 279"/>
                  <a:gd name="T32" fmla="*/ 248 w 405"/>
                  <a:gd name="T33" fmla="*/ 185 h 279"/>
                  <a:gd name="T34" fmla="*/ 280 w 405"/>
                  <a:gd name="T35" fmla="*/ 185 h 279"/>
                  <a:gd name="T36" fmla="*/ 280 w 405"/>
                  <a:gd name="T37" fmla="*/ 185 h 279"/>
                  <a:gd name="T38" fmla="*/ 280 w 405"/>
                  <a:gd name="T39" fmla="*/ 185 h 279"/>
                  <a:gd name="T40" fmla="*/ 310 w 405"/>
                  <a:gd name="T41" fmla="*/ 185 h 279"/>
                  <a:gd name="T42" fmla="*/ 310 w 405"/>
                  <a:gd name="T43" fmla="*/ 185 h 279"/>
                  <a:gd name="T44" fmla="*/ 341 w 405"/>
                  <a:gd name="T45" fmla="*/ 185 h 279"/>
                  <a:gd name="T46" fmla="*/ 341 w 405"/>
                  <a:gd name="T47" fmla="*/ 185 h 279"/>
                  <a:gd name="T48" fmla="*/ 404 w 405"/>
                  <a:gd name="T49" fmla="*/ 154 h 279"/>
                  <a:gd name="T50" fmla="*/ 404 w 405"/>
                  <a:gd name="T51" fmla="*/ 154 h 279"/>
                  <a:gd name="T52" fmla="*/ 404 w 405"/>
                  <a:gd name="T53" fmla="*/ 154 h 279"/>
                  <a:gd name="T54" fmla="*/ 404 w 405"/>
                  <a:gd name="T55" fmla="*/ 154 h 279"/>
                  <a:gd name="T56" fmla="*/ 372 w 405"/>
                  <a:gd name="T57" fmla="*/ 154 h 279"/>
                  <a:gd name="T58" fmla="*/ 372 w 405"/>
                  <a:gd name="T59" fmla="*/ 154 h 279"/>
                  <a:gd name="T60" fmla="*/ 372 w 405"/>
                  <a:gd name="T61" fmla="*/ 154 h 279"/>
                  <a:gd name="T62" fmla="*/ 372 w 405"/>
                  <a:gd name="T63" fmla="*/ 124 h 279"/>
                  <a:gd name="T64" fmla="*/ 341 w 405"/>
                  <a:gd name="T65" fmla="*/ 124 h 279"/>
                  <a:gd name="T66" fmla="*/ 341 w 405"/>
                  <a:gd name="T67" fmla="*/ 124 h 279"/>
                  <a:gd name="T68" fmla="*/ 341 w 405"/>
                  <a:gd name="T69" fmla="*/ 92 h 279"/>
                  <a:gd name="T70" fmla="*/ 341 w 405"/>
                  <a:gd name="T71" fmla="*/ 92 h 279"/>
                  <a:gd name="T72" fmla="*/ 310 w 405"/>
                  <a:gd name="T73" fmla="*/ 30 h 279"/>
                  <a:gd name="T74" fmla="*/ 280 w 405"/>
                  <a:gd name="T75" fmla="*/ 0 h 279"/>
                  <a:gd name="T76" fmla="*/ 280 w 405"/>
                  <a:gd name="T77" fmla="*/ 0 h 279"/>
                  <a:gd name="T78" fmla="*/ 217 w 405"/>
                  <a:gd name="T79" fmla="*/ 0 h 279"/>
                  <a:gd name="T80" fmla="*/ 217 w 405"/>
                  <a:gd name="T81" fmla="*/ 30 h 279"/>
                  <a:gd name="T82" fmla="*/ 217 w 405"/>
                  <a:gd name="T83" fmla="*/ 30 h 279"/>
                  <a:gd name="T84" fmla="*/ 217 w 405"/>
                  <a:gd name="T85" fmla="*/ 61 h 279"/>
                  <a:gd name="T86" fmla="*/ 186 w 405"/>
                  <a:gd name="T87" fmla="*/ 61 h 279"/>
                  <a:gd name="T88" fmla="*/ 156 w 405"/>
                  <a:gd name="T89" fmla="*/ 61 h 279"/>
                  <a:gd name="T90" fmla="*/ 156 w 405"/>
                  <a:gd name="T91" fmla="*/ 92 h 279"/>
                  <a:gd name="T92" fmla="*/ 156 w 405"/>
                  <a:gd name="T93" fmla="*/ 92 h 279"/>
                  <a:gd name="T94" fmla="*/ 156 w 405"/>
                  <a:gd name="T95" fmla="*/ 92 h 279"/>
                  <a:gd name="T96" fmla="*/ 93 w 405"/>
                  <a:gd name="T97" fmla="*/ 124 h 279"/>
                  <a:gd name="T98" fmla="*/ 93 w 405"/>
                  <a:gd name="T99" fmla="*/ 124 h 279"/>
                  <a:gd name="T100" fmla="*/ 93 w 405"/>
                  <a:gd name="T101" fmla="*/ 124 h 279"/>
                  <a:gd name="T102" fmla="*/ 62 w 405"/>
                  <a:gd name="T103" fmla="*/ 124 h 279"/>
                  <a:gd name="T104" fmla="*/ 62 w 405"/>
                  <a:gd name="T105" fmla="*/ 154 h 279"/>
                  <a:gd name="T106" fmla="*/ 62 w 405"/>
                  <a:gd name="T107" fmla="*/ 154 h 279"/>
                  <a:gd name="T108" fmla="*/ 31 w 405"/>
                  <a:gd name="T109" fmla="*/ 185 h 279"/>
                  <a:gd name="T110" fmla="*/ 31 w 405"/>
                  <a:gd name="T111" fmla="*/ 185 h 279"/>
                  <a:gd name="T112" fmla="*/ 31 w 405"/>
                  <a:gd name="T113" fmla="*/ 185 h 279"/>
                  <a:gd name="T114" fmla="*/ 31 w 405"/>
                  <a:gd name="T115" fmla="*/ 185 h 279"/>
                  <a:gd name="T116" fmla="*/ 31 w 405"/>
                  <a:gd name="T117" fmla="*/ 185 h 279"/>
                  <a:gd name="T118" fmla="*/ 31 w 405"/>
                  <a:gd name="T119" fmla="*/ 216 h 279"/>
                  <a:gd name="T120" fmla="*/ 0 w 405"/>
                  <a:gd name="T121" fmla="*/ 248 h 279"/>
                  <a:gd name="T122" fmla="*/ 31 w 405"/>
                  <a:gd name="T123" fmla="*/ 278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5" h="279">
                    <a:moveTo>
                      <a:pt x="31" y="278"/>
                    </a:moveTo>
                    <a:lnTo>
                      <a:pt x="31" y="278"/>
                    </a:lnTo>
                    <a:cubicBezTo>
                      <a:pt x="62" y="278"/>
                      <a:pt x="62" y="278"/>
                      <a:pt x="62" y="278"/>
                    </a:cubicBezTo>
                    <a:lnTo>
                      <a:pt x="93" y="278"/>
                    </a:lnTo>
                    <a:lnTo>
                      <a:pt x="93" y="278"/>
                    </a:lnTo>
                    <a:lnTo>
                      <a:pt x="124" y="278"/>
                    </a:lnTo>
                    <a:lnTo>
                      <a:pt x="93" y="248"/>
                    </a:lnTo>
                    <a:lnTo>
                      <a:pt x="93" y="248"/>
                    </a:lnTo>
                    <a:cubicBezTo>
                      <a:pt x="93" y="248"/>
                      <a:pt x="124" y="248"/>
                      <a:pt x="124" y="216"/>
                    </a:cubicBezTo>
                    <a:lnTo>
                      <a:pt x="124" y="216"/>
                    </a:lnTo>
                    <a:lnTo>
                      <a:pt x="124" y="216"/>
                    </a:lnTo>
                    <a:cubicBezTo>
                      <a:pt x="124" y="185"/>
                      <a:pt x="156" y="185"/>
                      <a:pt x="156" y="185"/>
                    </a:cubicBezTo>
                    <a:lnTo>
                      <a:pt x="156" y="185"/>
                    </a:lnTo>
                    <a:lnTo>
                      <a:pt x="186" y="185"/>
                    </a:lnTo>
                    <a:lnTo>
                      <a:pt x="186" y="185"/>
                    </a:lnTo>
                    <a:cubicBezTo>
                      <a:pt x="217" y="185"/>
                      <a:pt x="248" y="185"/>
                      <a:pt x="248" y="185"/>
                    </a:cubicBezTo>
                    <a:lnTo>
                      <a:pt x="248" y="185"/>
                    </a:lnTo>
                    <a:cubicBezTo>
                      <a:pt x="280" y="185"/>
                      <a:pt x="280" y="185"/>
                      <a:pt x="280" y="185"/>
                    </a:cubicBezTo>
                    <a:lnTo>
                      <a:pt x="280" y="185"/>
                    </a:lnTo>
                    <a:lnTo>
                      <a:pt x="280" y="185"/>
                    </a:lnTo>
                    <a:lnTo>
                      <a:pt x="310" y="185"/>
                    </a:lnTo>
                    <a:lnTo>
                      <a:pt x="310" y="185"/>
                    </a:lnTo>
                    <a:lnTo>
                      <a:pt x="341" y="185"/>
                    </a:lnTo>
                    <a:lnTo>
                      <a:pt x="341" y="185"/>
                    </a:lnTo>
                    <a:cubicBezTo>
                      <a:pt x="404" y="154"/>
                      <a:pt x="404" y="154"/>
                      <a:pt x="404" y="154"/>
                    </a:cubicBezTo>
                    <a:lnTo>
                      <a:pt x="404" y="154"/>
                    </a:lnTo>
                    <a:lnTo>
                      <a:pt x="404" y="154"/>
                    </a:lnTo>
                    <a:lnTo>
                      <a:pt x="404" y="154"/>
                    </a:lnTo>
                    <a:cubicBezTo>
                      <a:pt x="372" y="154"/>
                      <a:pt x="372" y="154"/>
                      <a:pt x="372" y="154"/>
                    </a:cubicBezTo>
                    <a:lnTo>
                      <a:pt x="372" y="154"/>
                    </a:lnTo>
                    <a:lnTo>
                      <a:pt x="372" y="154"/>
                    </a:lnTo>
                    <a:lnTo>
                      <a:pt x="372" y="124"/>
                    </a:lnTo>
                    <a:cubicBezTo>
                      <a:pt x="341" y="124"/>
                      <a:pt x="341" y="124"/>
                      <a:pt x="341" y="124"/>
                    </a:cubicBezTo>
                    <a:lnTo>
                      <a:pt x="341" y="124"/>
                    </a:lnTo>
                    <a:cubicBezTo>
                      <a:pt x="341" y="92"/>
                      <a:pt x="341" y="92"/>
                      <a:pt x="341" y="92"/>
                    </a:cubicBezTo>
                    <a:lnTo>
                      <a:pt x="341" y="92"/>
                    </a:lnTo>
                    <a:cubicBezTo>
                      <a:pt x="310" y="61"/>
                      <a:pt x="310" y="61"/>
                      <a:pt x="310" y="30"/>
                    </a:cubicBezTo>
                    <a:cubicBezTo>
                      <a:pt x="310" y="30"/>
                      <a:pt x="280" y="30"/>
                      <a:pt x="280" y="0"/>
                    </a:cubicBezTo>
                    <a:lnTo>
                      <a:pt x="280" y="0"/>
                    </a:lnTo>
                    <a:cubicBezTo>
                      <a:pt x="280" y="0"/>
                      <a:pt x="248" y="0"/>
                      <a:pt x="217" y="0"/>
                    </a:cubicBezTo>
                    <a:cubicBezTo>
                      <a:pt x="217" y="30"/>
                      <a:pt x="217" y="30"/>
                      <a:pt x="217" y="30"/>
                    </a:cubicBezTo>
                    <a:lnTo>
                      <a:pt x="217" y="30"/>
                    </a:lnTo>
                    <a:cubicBezTo>
                      <a:pt x="217" y="61"/>
                      <a:pt x="217" y="61"/>
                      <a:pt x="217" y="61"/>
                    </a:cubicBezTo>
                    <a:cubicBezTo>
                      <a:pt x="186" y="61"/>
                      <a:pt x="186" y="61"/>
                      <a:pt x="186" y="61"/>
                    </a:cubicBezTo>
                    <a:cubicBezTo>
                      <a:pt x="156" y="61"/>
                      <a:pt x="156" y="61"/>
                      <a:pt x="156" y="61"/>
                    </a:cubicBezTo>
                    <a:lnTo>
                      <a:pt x="156" y="92"/>
                    </a:lnTo>
                    <a:lnTo>
                      <a:pt x="156" y="92"/>
                    </a:lnTo>
                    <a:lnTo>
                      <a:pt x="156" y="92"/>
                    </a:lnTo>
                    <a:cubicBezTo>
                      <a:pt x="124" y="92"/>
                      <a:pt x="124" y="124"/>
                      <a:pt x="93" y="124"/>
                    </a:cubicBezTo>
                    <a:lnTo>
                      <a:pt x="93" y="124"/>
                    </a:lnTo>
                    <a:lnTo>
                      <a:pt x="93" y="124"/>
                    </a:lnTo>
                    <a:cubicBezTo>
                      <a:pt x="62" y="124"/>
                      <a:pt x="62" y="124"/>
                      <a:pt x="62" y="124"/>
                    </a:cubicBezTo>
                    <a:lnTo>
                      <a:pt x="62" y="154"/>
                    </a:lnTo>
                    <a:lnTo>
                      <a:pt x="62" y="154"/>
                    </a:lnTo>
                    <a:cubicBezTo>
                      <a:pt x="62" y="185"/>
                      <a:pt x="62" y="185"/>
                      <a:pt x="31" y="185"/>
                    </a:cubicBezTo>
                    <a:lnTo>
                      <a:pt x="31" y="185"/>
                    </a:lnTo>
                    <a:lnTo>
                      <a:pt x="31" y="185"/>
                    </a:lnTo>
                    <a:lnTo>
                      <a:pt x="31" y="185"/>
                    </a:lnTo>
                    <a:lnTo>
                      <a:pt x="31" y="185"/>
                    </a:lnTo>
                    <a:cubicBezTo>
                      <a:pt x="31" y="216"/>
                      <a:pt x="31" y="216"/>
                      <a:pt x="31" y="216"/>
                    </a:cubicBezTo>
                    <a:cubicBezTo>
                      <a:pt x="31" y="248"/>
                      <a:pt x="31" y="248"/>
                      <a:pt x="0" y="248"/>
                    </a:cubicBezTo>
                    <a:cubicBezTo>
                      <a:pt x="31" y="248"/>
                      <a:pt x="31" y="278"/>
                      <a:pt x="31" y="27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7" name="Freeform 24"/>
              <p:cNvSpPr>
                <a:spLocks noChangeArrowheads="1"/>
              </p:cNvSpPr>
              <p:nvPr/>
            </p:nvSpPr>
            <p:spPr bwMode="auto">
              <a:xfrm>
                <a:off x="3959225" y="2405063"/>
                <a:ext cx="223838" cy="166687"/>
              </a:xfrm>
              <a:custGeom>
                <a:avLst/>
                <a:gdLst>
                  <a:gd name="T0" fmla="*/ 93 w 621"/>
                  <a:gd name="T1" fmla="*/ 464 h 465"/>
                  <a:gd name="T2" fmla="*/ 93 w 621"/>
                  <a:gd name="T3" fmla="*/ 433 h 465"/>
                  <a:gd name="T4" fmla="*/ 186 w 621"/>
                  <a:gd name="T5" fmla="*/ 433 h 465"/>
                  <a:gd name="T6" fmla="*/ 186 w 621"/>
                  <a:gd name="T7" fmla="*/ 433 h 465"/>
                  <a:gd name="T8" fmla="*/ 217 w 621"/>
                  <a:gd name="T9" fmla="*/ 371 h 465"/>
                  <a:gd name="T10" fmla="*/ 217 w 621"/>
                  <a:gd name="T11" fmla="*/ 340 h 465"/>
                  <a:gd name="T12" fmla="*/ 248 w 621"/>
                  <a:gd name="T13" fmla="*/ 340 h 465"/>
                  <a:gd name="T14" fmla="*/ 279 w 621"/>
                  <a:gd name="T15" fmla="*/ 309 h 465"/>
                  <a:gd name="T16" fmla="*/ 341 w 621"/>
                  <a:gd name="T17" fmla="*/ 371 h 465"/>
                  <a:gd name="T18" fmla="*/ 341 w 621"/>
                  <a:gd name="T19" fmla="*/ 371 h 465"/>
                  <a:gd name="T20" fmla="*/ 372 w 621"/>
                  <a:gd name="T21" fmla="*/ 371 h 465"/>
                  <a:gd name="T22" fmla="*/ 403 w 621"/>
                  <a:gd name="T23" fmla="*/ 371 h 465"/>
                  <a:gd name="T24" fmla="*/ 403 w 621"/>
                  <a:gd name="T25" fmla="*/ 371 h 465"/>
                  <a:gd name="T26" fmla="*/ 434 w 621"/>
                  <a:gd name="T27" fmla="*/ 340 h 465"/>
                  <a:gd name="T28" fmla="*/ 434 w 621"/>
                  <a:gd name="T29" fmla="*/ 340 h 465"/>
                  <a:gd name="T30" fmla="*/ 465 w 621"/>
                  <a:gd name="T31" fmla="*/ 371 h 465"/>
                  <a:gd name="T32" fmla="*/ 526 w 621"/>
                  <a:gd name="T33" fmla="*/ 340 h 465"/>
                  <a:gd name="T34" fmla="*/ 558 w 621"/>
                  <a:gd name="T35" fmla="*/ 340 h 465"/>
                  <a:gd name="T36" fmla="*/ 558 w 621"/>
                  <a:gd name="T37" fmla="*/ 340 h 465"/>
                  <a:gd name="T38" fmla="*/ 589 w 621"/>
                  <a:gd name="T39" fmla="*/ 309 h 465"/>
                  <a:gd name="T40" fmla="*/ 589 w 621"/>
                  <a:gd name="T41" fmla="*/ 309 h 465"/>
                  <a:gd name="T42" fmla="*/ 620 w 621"/>
                  <a:gd name="T43" fmla="*/ 278 h 465"/>
                  <a:gd name="T44" fmla="*/ 620 w 621"/>
                  <a:gd name="T45" fmla="*/ 278 h 465"/>
                  <a:gd name="T46" fmla="*/ 620 w 621"/>
                  <a:gd name="T47" fmla="*/ 248 h 465"/>
                  <a:gd name="T48" fmla="*/ 589 w 621"/>
                  <a:gd name="T49" fmla="*/ 248 h 465"/>
                  <a:gd name="T50" fmla="*/ 589 w 621"/>
                  <a:gd name="T51" fmla="*/ 248 h 465"/>
                  <a:gd name="T52" fmla="*/ 558 w 621"/>
                  <a:gd name="T53" fmla="*/ 248 h 465"/>
                  <a:gd name="T54" fmla="*/ 558 w 621"/>
                  <a:gd name="T55" fmla="*/ 185 h 465"/>
                  <a:gd name="T56" fmla="*/ 496 w 621"/>
                  <a:gd name="T57" fmla="*/ 154 h 465"/>
                  <a:gd name="T58" fmla="*/ 465 w 621"/>
                  <a:gd name="T59" fmla="*/ 154 h 465"/>
                  <a:gd name="T60" fmla="*/ 465 w 621"/>
                  <a:gd name="T61" fmla="*/ 92 h 465"/>
                  <a:gd name="T62" fmla="*/ 465 w 621"/>
                  <a:gd name="T63" fmla="*/ 92 h 465"/>
                  <a:gd name="T64" fmla="*/ 465 w 621"/>
                  <a:gd name="T65" fmla="*/ 30 h 465"/>
                  <a:gd name="T66" fmla="*/ 434 w 621"/>
                  <a:gd name="T67" fmla="*/ 30 h 465"/>
                  <a:gd name="T68" fmla="*/ 434 w 621"/>
                  <a:gd name="T69" fmla="*/ 0 h 465"/>
                  <a:gd name="T70" fmla="*/ 372 w 621"/>
                  <a:gd name="T71" fmla="*/ 61 h 465"/>
                  <a:gd name="T72" fmla="*/ 341 w 621"/>
                  <a:gd name="T73" fmla="*/ 124 h 465"/>
                  <a:gd name="T74" fmla="*/ 310 w 621"/>
                  <a:gd name="T75" fmla="*/ 124 h 465"/>
                  <a:gd name="T76" fmla="*/ 248 w 621"/>
                  <a:gd name="T77" fmla="*/ 124 h 465"/>
                  <a:gd name="T78" fmla="*/ 248 w 621"/>
                  <a:gd name="T79" fmla="*/ 185 h 465"/>
                  <a:gd name="T80" fmla="*/ 217 w 621"/>
                  <a:gd name="T81" fmla="*/ 185 h 465"/>
                  <a:gd name="T82" fmla="*/ 217 w 621"/>
                  <a:gd name="T83" fmla="*/ 185 h 465"/>
                  <a:gd name="T84" fmla="*/ 186 w 621"/>
                  <a:gd name="T85" fmla="*/ 185 h 465"/>
                  <a:gd name="T86" fmla="*/ 155 w 621"/>
                  <a:gd name="T87" fmla="*/ 185 h 465"/>
                  <a:gd name="T88" fmla="*/ 124 w 621"/>
                  <a:gd name="T89" fmla="*/ 216 h 465"/>
                  <a:gd name="T90" fmla="*/ 93 w 621"/>
                  <a:gd name="T91" fmla="*/ 216 h 465"/>
                  <a:gd name="T92" fmla="*/ 93 w 621"/>
                  <a:gd name="T93" fmla="*/ 216 h 465"/>
                  <a:gd name="T94" fmla="*/ 62 w 621"/>
                  <a:gd name="T95" fmla="*/ 216 h 465"/>
                  <a:gd name="T96" fmla="*/ 62 w 621"/>
                  <a:gd name="T97" fmla="*/ 216 h 465"/>
                  <a:gd name="T98" fmla="*/ 31 w 621"/>
                  <a:gd name="T99" fmla="*/ 278 h 465"/>
                  <a:gd name="T100" fmla="*/ 0 w 621"/>
                  <a:gd name="T101" fmla="*/ 309 h 465"/>
                  <a:gd name="T102" fmla="*/ 0 w 621"/>
                  <a:gd name="T103" fmla="*/ 340 h 465"/>
                  <a:gd name="T104" fmla="*/ 0 w 621"/>
                  <a:gd name="T105" fmla="*/ 340 h 465"/>
                  <a:gd name="T106" fmla="*/ 31 w 621"/>
                  <a:gd name="T107" fmla="*/ 402 h 465"/>
                  <a:gd name="T108" fmla="*/ 31 w 621"/>
                  <a:gd name="T109" fmla="*/ 402 h 465"/>
                  <a:gd name="T110" fmla="*/ 31 w 621"/>
                  <a:gd name="T111" fmla="*/ 433 h 465"/>
                  <a:gd name="T112" fmla="*/ 62 w 621"/>
                  <a:gd name="T113" fmla="*/ 433 h 465"/>
                  <a:gd name="T114" fmla="*/ 62 w 621"/>
                  <a:gd name="T115" fmla="*/ 46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21" h="465">
                    <a:moveTo>
                      <a:pt x="93" y="464"/>
                    </a:moveTo>
                    <a:lnTo>
                      <a:pt x="93" y="464"/>
                    </a:lnTo>
                    <a:cubicBezTo>
                      <a:pt x="93" y="433"/>
                      <a:pt x="93" y="433"/>
                      <a:pt x="93" y="433"/>
                    </a:cubicBezTo>
                    <a:lnTo>
                      <a:pt x="93" y="433"/>
                    </a:lnTo>
                    <a:cubicBezTo>
                      <a:pt x="93" y="433"/>
                      <a:pt x="124" y="402"/>
                      <a:pt x="155" y="402"/>
                    </a:cubicBezTo>
                    <a:cubicBezTo>
                      <a:pt x="155" y="402"/>
                      <a:pt x="155" y="433"/>
                      <a:pt x="186" y="433"/>
                    </a:cubicBezTo>
                    <a:lnTo>
                      <a:pt x="186" y="433"/>
                    </a:lnTo>
                    <a:lnTo>
                      <a:pt x="186" y="433"/>
                    </a:lnTo>
                    <a:lnTo>
                      <a:pt x="186" y="433"/>
                    </a:lnTo>
                    <a:cubicBezTo>
                      <a:pt x="186" y="402"/>
                      <a:pt x="186" y="371"/>
                      <a:pt x="217" y="371"/>
                    </a:cubicBezTo>
                    <a:cubicBezTo>
                      <a:pt x="217" y="371"/>
                      <a:pt x="217" y="371"/>
                      <a:pt x="217" y="340"/>
                    </a:cubicBezTo>
                    <a:lnTo>
                      <a:pt x="217" y="340"/>
                    </a:lnTo>
                    <a:cubicBezTo>
                      <a:pt x="217" y="340"/>
                      <a:pt x="217" y="340"/>
                      <a:pt x="248" y="340"/>
                    </a:cubicBezTo>
                    <a:lnTo>
                      <a:pt x="248" y="340"/>
                    </a:lnTo>
                    <a:cubicBezTo>
                      <a:pt x="248" y="340"/>
                      <a:pt x="248" y="309"/>
                      <a:pt x="279" y="309"/>
                    </a:cubicBezTo>
                    <a:lnTo>
                      <a:pt x="279" y="309"/>
                    </a:lnTo>
                    <a:lnTo>
                      <a:pt x="279" y="309"/>
                    </a:lnTo>
                    <a:cubicBezTo>
                      <a:pt x="310" y="309"/>
                      <a:pt x="310" y="340"/>
                      <a:pt x="341" y="371"/>
                    </a:cubicBezTo>
                    <a:lnTo>
                      <a:pt x="341" y="371"/>
                    </a:lnTo>
                    <a:lnTo>
                      <a:pt x="341" y="371"/>
                    </a:lnTo>
                    <a:cubicBezTo>
                      <a:pt x="341" y="371"/>
                      <a:pt x="341" y="371"/>
                      <a:pt x="372" y="371"/>
                    </a:cubicBezTo>
                    <a:lnTo>
                      <a:pt x="372" y="371"/>
                    </a:lnTo>
                    <a:cubicBezTo>
                      <a:pt x="403" y="371"/>
                      <a:pt x="403" y="402"/>
                      <a:pt x="403" y="402"/>
                    </a:cubicBezTo>
                    <a:cubicBezTo>
                      <a:pt x="403" y="371"/>
                      <a:pt x="403" y="371"/>
                      <a:pt x="403" y="371"/>
                    </a:cubicBezTo>
                    <a:lnTo>
                      <a:pt x="403" y="371"/>
                    </a:lnTo>
                    <a:lnTo>
                      <a:pt x="403" y="371"/>
                    </a:lnTo>
                    <a:cubicBezTo>
                      <a:pt x="434" y="371"/>
                      <a:pt x="434" y="340"/>
                      <a:pt x="434" y="340"/>
                    </a:cubicBezTo>
                    <a:lnTo>
                      <a:pt x="434" y="340"/>
                    </a:lnTo>
                    <a:lnTo>
                      <a:pt x="434" y="340"/>
                    </a:lnTo>
                    <a:lnTo>
                      <a:pt x="434" y="340"/>
                    </a:lnTo>
                    <a:cubicBezTo>
                      <a:pt x="465" y="340"/>
                      <a:pt x="465" y="340"/>
                      <a:pt x="465" y="340"/>
                    </a:cubicBezTo>
                    <a:cubicBezTo>
                      <a:pt x="465" y="371"/>
                      <a:pt x="465" y="371"/>
                      <a:pt x="465" y="371"/>
                    </a:cubicBezTo>
                    <a:cubicBezTo>
                      <a:pt x="465" y="340"/>
                      <a:pt x="496" y="340"/>
                      <a:pt x="496" y="340"/>
                    </a:cubicBezTo>
                    <a:lnTo>
                      <a:pt x="526" y="340"/>
                    </a:lnTo>
                    <a:lnTo>
                      <a:pt x="526" y="340"/>
                    </a:lnTo>
                    <a:lnTo>
                      <a:pt x="558" y="340"/>
                    </a:lnTo>
                    <a:lnTo>
                      <a:pt x="558" y="340"/>
                    </a:lnTo>
                    <a:lnTo>
                      <a:pt x="558" y="340"/>
                    </a:lnTo>
                    <a:lnTo>
                      <a:pt x="558" y="340"/>
                    </a:lnTo>
                    <a:cubicBezTo>
                      <a:pt x="558" y="309"/>
                      <a:pt x="589" y="309"/>
                      <a:pt x="589" y="309"/>
                    </a:cubicBezTo>
                    <a:lnTo>
                      <a:pt x="589" y="309"/>
                    </a:lnTo>
                    <a:lnTo>
                      <a:pt x="589" y="309"/>
                    </a:lnTo>
                    <a:cubicBezTo>
                      <a:pt x="620" y="309"/>
                      <a:pt x="620" y="309"/>
                      <a:pt x="620" y="309"/>
                    </a:cubicBezTo>
                    <a:cubicBezTo>
                      <a:pt x="620" y="309"/>
                      <a:pt x="620" y="309"/>
                      <a:pt x="620" y="278"/>
                    </a:cubicBezTo>
                    <a:lnTo>
                      <a:pt x="620" y="278"/>
                    </a:lnTo>
                    <a:lnTo>
                      <a:pt x="620" y="278"/>
                    </a:lnTo>
                    <a:cubicBezTo>
                      <a:pt x="620" y="278"/>
                      <a:pt x="620" y="278"/>
                      <a:pt x="620" y="248"/>
                    </a:cubicBezTo>
                    <a:lnTo>
                      <a:pt x="620" y="248"/>
                    </a:lnTo>
                    <a:lnTo>
                      <a:pt x="620" y="248"/>
                    </a:lnTo>
                    <a:cubicBezTo>
                      <a:pt x="620" y="248"/>
                      <a:pt x="620" y="248"/>
                      <a:pt x="589" y="248"/>
                    </a:cubicBezTo>
                    <a:lnTo>
                      <a:pt x="589" y="248"/>
                    </a:lnTo>
                    <a:lnTo>
                      <a:pt x="589" y="248"/>
                    </a:lnTo>
                    <a:lnTo>
                      <a:pt x="589" y="248"/>
                    </a:lnTo>
                    <a:cubicBezTo>
                      <a:pt x="589" y="248"/>
                      <a:pt x="589" y="248"/>
                      <a:pt x="558" y="248"/>
                    </a:cubicBezTo>
                    <a:cubicBezTo>
                      <a:pt x="558" y="216"/>
                      <a:pt x="558" y="216"/>
                      <a:pt x="558" y="185"/>
                    </a:cubicBezTo>
                    <a:lnTo>
                      <a:pt x="558" y="185"/>
                    </a:lnTo>
                    <a:cubicBezTo>
                      <a:pt x="526" y="185"/>
                      <a:pt x="526" y="185"/>
                      <a:pt x="526" y="185"/>
                    </a:cubicBezTo>
                    <a:cubicBezTo>
                      <a:pt x="496" y="185"/>
                      <a:pt x="496" y="154"/>
                      <a:pt x="496" y="154"/>
                    </a:cubicBezTo>
                    <a:lnTo>
                      <a:pt x="496" y="154"/>
                    </a:lnTo>
                    <a:cubicBezTo>
                      <a:pt x="465" y="154"/>
                      <a:pt x="465" y="154"/>
                      <a:pt x="465" y="154"/>
                    </a:cubicBezTo>
                    <a:cubicBezTo>
                      <a:pt x="465" y="124"/>
                      <a:pt x="465" y="124"/>
                      <a:pt x="465" y="124"/>
                    </a:cubicBezTo>
                    <a:cubicBezTo>
                      <a:pt x="465" y="92"/>
                      <a:pt x="465" y="92"/>
                      <a:pt x="465" y="92"/>
                    </a:cubicBezTo>
                    <a:lnTo>
                      <a:pt x="465" y="92"/>
                    </a:lnTo>
                    <a:lnTo>
                      <a:pt x="465" y="92"/>
                    </a:lnTo>
                    <a:cubicBezTo>
                      <a:pt x="465" y="61"/>
                      <a:pt x="465" y="61"/>
                      <a:pt x="465" y="61"/>
                    </a:cubicBezTo>
                    <a:cubicBezTo>
                      <a:pt x="465" y="61"/>
                      <a:pt x="465" y="61"/>
                      <a:pt x="465" y="30"/>
                    </a:cubicBezTo>
                    <a:lnTo>
                      <a:pt x="465" y="30"/>
                    </a:lnTo>
                    <a:lnTo>
                      <a:pt x="434" y="30"/>
                    </a:lnTo>
                    <a:lnTo>
                      <a:pt x="434" y="30"/>
                    </a:lnTo>
                    <a:lnTo>
                      <a:pt x="434" y="0"/>
                    </a:lnTo>
                    <a:cubicBezTo>
                      <a:pt x="403" y="30"/>
                      <a:pt x="403" y="30"/>
                      <a:pt x="403" y="30"/>
                    </a:cubicBezTo>
                    <a:cubicBezTo>
                      <a:pt x="403" y="30"/>
                      <a:pt x="403" y="30"/>
                      <a:pt x="372" y="61"/>
                    </a:cubicBezTo>
                    <a:lnTo>
                      <a:pt x="372" y="61"/>
                    </a:lnTo>
                    <a:cubicBezTo>
                      <a:pt x="372" y="92"/>
                      <a:pt x="341" y="92"/>
                      <a:pt x="341" y="124"/>
                    </a:cubicBezTo>
                    <a:lnTo>
                      <a:pt x="310" y="124"/>
                    </a:lnTo>
                    <a:lnTo>
                      <a:pt x="310" y="124"/>
                    </a:lnTo>
                    <a:cubicBezTo>
                      <a:pt x="279" y="124"/>
                      <a:pt x="279" y="124"/>
                      <a:pt x="279" y="124"/>
                    </a:cubicBezTo>
                    <a:lnTo>
                      <a:pt x="248" y="124"/>
                    </a:lnTo>
                    <a:lnTo>
                      <a:pt x="248" y="124"/>
                    </a:lnTo>
                    <a:cubicBezTo>
                      <a:pt x="248" y="154"/>
                      <a:pt x="248" y="154"/>
                      <a:pt x="248" y="185"/>
                    </a:cubicBezTo>
                    <a:cubicBezTo>
                      <a:pt x="248" y="185"/>
                      <a:pt x="248" y="185"/>
                      <a:pt x="217" y="185"/>
                    </a:cubicBezTo>
                    <a:lnTo>
                      <a:pt x="217" y="185"/>
                    </a:lnTo>
                    <a:lnTo>
                      <a:pt x="217" y="185"/>
                    </a:lnTo>
                    <a:lnTo>
                      <a:pt x="217" y="185"/>
                    </a:lnTo>
                    <a:lnTo>
                      <a:pt x="217" y="185"/>
                    </a:lnTo>
                    <a:lnTo>
                      <a:pt x="186" y="185"/>
                    </a:lnTo>
                    <a:lnTo>
                      <a:pt x="186" y="185"/>
                    </a:lnTo>
                    <a:lnTo>
                      <a:pt x="155" y="185"/>
                    </a:lnTo>
                    <a:cubicBezTo>
                      <a:pt x="155" y="216"/>
                      <a:pt x="155" y="216"/>
                      <a:pt x="124" y="216"/>
                    </a:cubicBezTo>
                    <a:lnTo>
                      <a:pt x="124" y="216"/>
                    </a:lnTo>
                    <a:lnTo>
                      <a:pt x="124" y="216"/>
                    </a:lnTo>
                    <a:cubicBezTo>
                      <a:pt x="124" y="216"/>
                      <a:pt x="124" y="216"/>
                      <a:pt x="93" y="216"/>
                    </a:cubicBezTo>
                    <a:lnTo>
                      <a:pt x="93" y="216"/>
                    </a:lnTo>
                    <a:lnTo>
                      <a:pt x="93" y="216"/>
                    </a:lnTo>
                    <a:lnTo>
                      <a:pt x="62" y="216"/>
                    </a:lnTo>
                    <a:lnTo>
                      <a:pt x="62" y="216"/>
                    </a:lnTo>
                    <a:lnTo>
                      <a:pt x="62" y="216"/>
                    </a:lnTo>
                    <a:lnTo>
                      <a:pt x="62" y="216"/>
                    </a:lnTo>
                    <a:cubicBezTo>
                      <a:pt x="62" y="248"/>
                      <a:pt x="31" y="248"/>
                      <a:pt x="31" y="248"/>
                    </a:cubicBezTo>
                    <a:cubicBezTo>
                      <a:pt x="31" y="278"/>
                      <a:pt x="31" y="278"/>
                      <a:pt x="31" y="278"/>
                    </a:cubicBezTo>
                    <a:lnTo>
                      <a:pt x="0" y="278"/>
                    </a:lnTo>
                    <a:lnTo>
                      <a:pt x="0" y="309"/>
                    </a:lnTo>
                    <a:cubicBezTo>
                      <a:pt x="0" y="309"/>
                      <a:pt x="0" y="309"/>
                      <a:pt x="0" y="340"/>
                    </a:cubicBezTo>
                    <a:lnTo>
                      <a:pt x="0" y="340"/>
                    </a:lnTo>
                    <a:lnTo>
                      <a:pt x="0" y="340"/>
                    </a:lnTo>
                    <a:lnTo>
                      <a:pt x="0" y="340"/>
                    </a:lnTo>
                    <a:lnTo>
                      <a:pt x="0" y="340"/>
                    </a:lnTo>
                    <a:cubicBezTo>
                      <a:pt x="31" y="371"/>
                      <a:pt x="31" y="402"/>
                      <a:pt x="31" y="402"/>
                    </a:cubicBezTo>
                    <a:lnTo>
                      <a:pt x="31" y="402"/>
                    </a:lnTo>
                    <a:lnTo>
                      <a:pt x="31" y="402"/>
                    </a:lnTo>
                    <a:lnTo>
                      <a:pt x="31" y="433"/>
                    </a:lnTo>
                    <a:lnTo>
                      <a:pt x="31" y="433"/>
                    </a:lnTo>
                    <a:lnTo>
                      <a:pt x="62" y="433"/>
                    </a:lnTo>
                    <a:lnTo>
                      <a:pt x="62" y="433"/>
                    </a:lnTo>
                    <a:lnTo>
                      <a:pt x="62" y="433"/>
                    </a:lnTo>
                    <a:cubicBezTo>
                      <a:pt x="62" y="464"/>
                      <a:pt x="62" y="464"/>
                      <a:pt x="62" y="464"/>
                    </a:cubicBezTo>
                    <a:cubicBezTo>
                      <a:pt x="62" y="464"/>
                      <a:pt x="62" y="464"/>
                      <a:pt x="93" y="46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8" name="Freeform 25"/>
              <p:cNvSpPr>
                <a:spLocks noChangeArrowheads="1"/>
              </p:cNvSpPr>
              <p:nvPr/>
            </p:nvSpPr>
            <p:spPr bwMode="auto">
              <a:xfrm>
                <a:off x="3924300" y="2538413"/>
                <a:ext cx="357188" cy="390525"/>
              </a:xfrm>
              <a:custGeom>
                <a:avLst/>
                <a:gdLst>
                  <a:gd name="T0" fmla="*/ 868 w 993"/>
                  <a:gd name="T1" fmla="*/ 682 h 1086"/>
                  <a:gd name="T2" fmla="*/ 868 w 993"/>
                  <a:gd name="T3" fmla="*/ 620 h 1086"/>
                  <a:gd name="T4" fmla="*/ 868 w 993"/>
                  <a:gd name="T5" fmla="*/ 589 h 1086"/>
                  <a:gd name="T6" fmla="*/ 868 w 993"/>
                  <a:gd name="T7" fmla="*/ 527 h 1086"/>
                  <a:gd name="T8" fmla="*/ 868 w 993"/>
                  <a:gd name="T9" fmla="*/ 496 h 1086"/>
                  <a:gd name="T10" fmla="*/ 868 w 993"/>
                  <a:gd name="T11" fmla="*/ 496 h 1086"/>
                  <a:gd name="T12" fmla="*/ 868 w 993"/>
                  <a:gd name="T13" fmla="*/ 434 h 1086"/>
                  <a:gd name="T14" fmla="*/ 868 w 993"/>
                  <a:gd name="T15" fmla="*/ 403 h 1086"/>
                  <a:gd name="T16" fmla="*/ 899 w 993"/>
                  <a:gd name="T17" fmla="*/ 372 h 1086"/>
                  <a:gd name="T18" fmla="*/ 961 w 993"/>
                  <a:gd name="T19" fmla="*/ 186 h 1086"/>
                  <a:gd name="T20" fmla="*/ 961 w 993"/>
                  <a:gd name="T21" fmla="*/ 124 h 1086"/>
                  <a:gd name="T22" fmla="*/ 868 w 993"/>
                  <a:gd name="T23" fmla="*/ 62 h 1086"/>
                  <a:gd name="T24" fmla="*/ 837 w 993"/>
                  <a:gd name="T25" fmla="*/ 62 h 1086"/>
                  <a:gd name="T26" fmla="*/ 744 w 993"/>
                  <a:gd name="T27" fmla="*/ 0 h 1086"/>
                  <a:gd name="T28" fmla="*/ 651 w 993"/>
                  <a:gd name="T29" fmla="*/ 31 h 1086"/>
                  <a:gd name="T30" fmla="*/ 619 w 993"/>
                  <a:gd name="T31" fmla="*/ 31 h 1086"/>
                  <a:gd name="T32" fmla="*/ 527 w 993"/>
                  <a:gd name="T33" fmla="*/ 62 h 1086"/>
                  <a:gd name="T34" fmla="*/ 434 w 993"/>
                  <a:gd name="T35" fmla="*/ 62 h 1086"/>
                  <a:gd name="T36" fmla="*/ 372 w 993"/>
                  <a:gd name="T37" fmla="*/ 31 h 1086"/>
                  <a:gd name="T38" fmla="*/ 341 w 993"/>
                  <a:gd name="T39" fmla="*/ 31 h 1086"/>
                  <a:gd name="T40" fmla="*/ 341 w 993"/>
                  <a:gd name="T41" fmla="*/ 62 h 1086"/>
                  <a:gd name="T42" fmla="*/ 310 w 993"/>
                  <a:gd name="T43" fmla="*/ 155 h 1086"/>
                  <a:gd name="T44" fmla="*/ 248 w 993"/>
                  <a:gd name="T45" fmla="*/ 372 h 1086"/>
                  <a:gd name="T46" fmla="*/ 217 w 993"/>
                  <a:gd name="T47" fmla="*/ 403 h 1086"/>
                  <a:gd name="T48" fmla="*/ 186 w 993"/>
                  <a:gd name="T49" fmla="*/ 496 h 1086"/>
                  <a:gd name="T50" fmla="*/ 124 w 993"/>
                  <a:gd name="T51" fmla="*/ 620 h 1086"/>
                  <a:gd name="T52" fmla="*/ 93 w 993"/>
                  <a:gd name="T53" fmla="*/ 651 h 1086"/>
                  <a:gd name="T54" fmla="*/ 62 w 993"/>
                  <a:gd name="T55" fmla="*/ 620 h 1086"/>
                  <a:gd name="T56" fmla="*/ 31 w 993"/>
                  <a:gd name="T57" fmla="*/ 651 h 1086"/>
                  <a:gd name="T58" fmla="*/ 0 w 993"/>
                  <a:gd name="T59" fmla="*/ 651 h 1086"/>
                  <a:gd name="T60" fmla="*/ 217 w 993"/>
                  <a:gd name="T61" fmla="*/ 744 h 1086"/>
                  <a:gd name="T62" fmla="*/ 310 w 993"/>
                  <a:gd name="T63" fmla="*/ 806 h 1086"/>
                  <a:gd name="T64" fmla="*/ 341 w 993"/>
                  <a:gd name="T65" fmla="*/ 775 h 1086"/>
                  <a:gd name="T66" fmla="*/ 434 w 993"/>
                  <a:gd name="T67" fmla="*/ 744 h 1086"/>
                  <a:gd name="T68" fmla="*/ 496 w 993"/>
                  <a:gd name="T69" fmla="*/ 806 h 1086"/>
                  <a:gd name="T70" fmla="*/ 496 w 993"/>
                  <a:gd name="T71" fmla="*/ 930 h 1086"/>
                  <a:gd name="T72" fmla="*/ 527 w 993"/>
                  <a:gd name="T73" fmla="*/ 961 h 1086"/>
                  <a:gd name="T74" fmla="*/ 589 w 993"/>
                  <a:gd name="T75" fmla="*/ 992 h 1086"/>
                  <a:gd name="T76" fmla="*/ 589 w 993"/>
                  <a:gd name="T77" fmla="*/ 992 h 1086"/>
                  <a:gd name="T78" fmla="*/ 619 w 993"/>
                  <a:gd name="T79" fmla="*/ 992 h 1086"/>
                  <a:gd name="T80" fmla="*/ 651 w 993"/>
                  <a:gd name="T81" fmla="*/ 992 h 1086"/>
                  <a:gd name="T82" fmla="*/ 713 w 993"/>
                  <a:gd name="T83" fmla="*/ 1054 h 1086"/>
                  <a:gd name="T84" fmla="*/ 775 w 993"/>
                  <a:gd name="T85" fmla="*/ 1023 h 1086"/>
                  <a:gd name="T86" fmla="*/ 806 w 993"/>
                  <a:gd name="T87" fmla="*/ 1054 h 1086"/>
                  <a:gd name="T88" fmla="*/ 837 w 993"/>
                  <a:gd name="T89" fmla="*/ 992 h 1086"/>
                  <a:gd name="T90" fmla="*/ 837 w 993"/>
                  <a:gd name="T91" fmla="*/ 930 h 1086"/>
                  <a:gd name="T92" fmla="*/ 868 w 993"/>
                  <a:gd name="T93" fmla="*/ 837 h 1086"/>
                  <a:gd name="T94" fmla="*/ 899 w 993"/>
                  <a:gd name="T95" fmla="*/ 775 h 1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93" h="1086">
                    <a:moveTo>
                      <a:pt x="899" y="744"/>
                    </a:moveTo>
                    <a:lnTo>
                      <a:pt x="899" y="744"/>
                    </a:lnTo>
                    <a:lnTo>
                      <a:pt x="868" y="713"/>
                    </a:lnTo>
                    <a:lnTo>
                      <a:pt x="868" y="682"/>
                    </a:lnTo>
                    <a:lnTo>
                      <a:pt x="868" y="682"/>
                    </a:lnTo>
                    <a:cubicBezTo>
                      <a:pt x="868" y="682"/>
                      <a:pt x="868" y="682"/>
                      <a:pt x="868" y="651"/>
                    </a:cubicBezTo>
                    <a:lnTo>
                      <a:pt x="868" y="651"/>
                    </a:lnTo>
                    <a:cubicBezTo>
                      <a:pt x="868" y="620"/>
                      <a:pt x="868" y="620"/>
                      <a:pt x="868" y="620"/>
                    </a:cubicBezTo>
                    <a:lnTo>
                      <a:pt x="868" y="620"/>
                    </a:lnTo>
                    <a:cubicBezTo>
                      <a:pt x="868" y="589"/>
                      <a:pt x="868" y="589"/>
                      <a:pt x="868" y="589"/>
                    </a:cubicBezTo>
                    <a:lnTo>
                      <a:pt x="868" y="589"/>
                    </a:lnTo>
                    <a:lnTo>
                      <a:pt x="868" y="589"/>
                    </a:lnTo>
                    <a:cubicBezTo>
                      <a:pt x="868" y="558"/>
                      <a:pt x="868" y="558"/>
                      <a:pt x="868" y="558"/>
                    </a:cubicBezTo>
                    <a:cubicBezTo>
                      <a:pt x="868" y="527"/>
                      <a:pt x="868" y="527"/>
                      <a:pt x="868" y="527"/>
                    </a:cubicBezTo>
                    <a:lnTo>
                      <a:pt x="868" y="527"/>
                    </a:lnTo>
                    <a:lnTo>
                      <a:pt x="868" y="527"/>
                    </a:lnTo>
                    <a:lnTo>
                      <a:pt x="868" y="527"/>
                    </a:lnTo>
                    <a:lnTo>
                      <a:pt x="868" y="527"/>
                    </a:lnTo>
                    <a:lnTo>
                      <a:pt x="868" y="527"/>
                    </a:lnTo>
                    <a:cubicBezTo>
                      <a:pt x="868" y="496"/>
                      <a:pt x="868" y="496"/>
                      <a:pt x="868" y="496"/>
                    </a:cubicBezTo>
                    <a:lnTo>
                      <a:pt x="868" y="496"/>
                    </a:lnTo>
                    <a:lnTo>
                      <a:pt x="868" y="496"/>
                    </a:lnTo>
                    <a:lnTo>
                      <a:pt x="868" y="496"/>
                    </a:lnTo>
                    <a:lnTo>
                      <a:pt x="868" y="496"/>
                    </a:lnTo>
                    <a:lnTo>
                      <a:pt x="868" y="496"/>
                    </a:lnTo>
                    <a:cubicBezTo>
                      <a:pt x="837" y="496"/>
                      <a:pt x="837" y="496"/>
                      <a:pt x="837" y="465"/>
                    </a:cubicBezTo>
                    <a:lnTo>
                      <a:pt x="837" y="465"/>
                    </a:lnTo>
                    <a:lnTo>
                      <a:pt x="868" y="434"/>
                    </a:lnTo>
                    <a:lnTo>
                      <a:pt x="868" y="434"/>
                    </a:lnTo>
                    <a:lnTo>
                      <a:pt x="868" y="434"/>
                    </a:lnTo>
                    <a:lnTo>
                      <a:pt x="868" y="403"/>
                    </a:lnTo>
                    <a:lnTo>
                      <a:pt x="868" y="403"/>
                    </a:lnTo>
                    <a:lnTo>
                      <a:pt x="868" y="403"/>
                    </a:lnTo>
                    <a:lnTo>
                      <a:pt x="868" y="403"/>
                    </a:lnTo>
                    <a:cubicBezTo>
                      <a:pt x="868" y="372"/>
                      <a:pt x="868" y="372"/>
                      <a:pt x="899" y="372"/>
                    </a:cubicBezTo>
                    <a:lnTo>
                      <a:pt x="899" y="372"/>
                    </a:lnTo>
                    <a:cubicBezTo>
                      <a:pt x="899" y="372"/>
                      <a:pt x="899" y="341"/>
                      <a:pt x="899" y="310"/>
                    </a:cubicBezTo>
                    <a:lnTo>
                      <a:pt x="899" y="310"/>
                    </a:lnTo>
                    <a:cubicBezTo>
                      <a:pt x="899" y="279"/>
                      <a:pt x="899" y="248"/>
                      <a:pt x="930" y="217"/>
                    </a:cubicBezTo>
                    <a:cubicBezTo>
                      <a:pt x="930" y="217"/>
                      <a:pt x="961" y="217"/>
                      <a:pt x="961" y="186"/>
                    </a:cubicBezTo>
                    <a:lnTo>
                      <a:pt x="961" y="186"/>
                    </a:lnTo>
                    <a:lnTo>
                      <a:pt x="992" y="186"/>
                    </a:lnTo>
                    <a:cubicBezTo>
                      <a:pt x="961" y="186"/>
                      <a:pt x="961" y="155"/>
                      <a:pt x="961" y="124"/>
                    </a:cubicBezTo>
                    <a:lnTo>
                      <a:pt x="961" y="124"/>
                    </a:lnTo>
                    <a:cubicBezTo>
                      <a:pt x="961" y="124"/>
                      <a:pt x="961" y="124"/>
                      <a:pt x="961" y="93"/>
                    </a:cubicBezTo>
                    <a:cubicBezTo>
                      <a:pt x="930" y="93"/>
                      <a:pt x="930" y="62"/>
                      <a:pt x="930" y="62"/>
                    </a:cubicBezTo>
                    <a:cubicBezTo>
                      <a:pt x="930" y="62"/>
                      <a:pt x="930" y="62"/>
                      <a:pt x="899" y="62"/>
                    </a:cubicBezTo>
                    <a:cubicBezTo>
                      <a:pt x="868" y="62"/>
                      <a:pt x="868" y="62"/>
                      <a:pt x="868" y="62"/>
                    </a:cubicBezTo>
                    <a:lnTo>
                      <a:pt x="868" y="62"/>
                    </a:lnTo>
                    <a:cubicBezTo>
                      <a:pt x="837" y="62"/>
                      <a:pt x="837" y="62"/>
                      <a:pt x="837" y="62"/>
                    </a:cubicBezTo>
                    <a:lnTo>
                      <a:pt x="837" y="62"/>
                    </a:lnTo>
                    <a:lnTo>
                      <a:pt x="837" y="62"/>
                    </a:lnTo>
                    <a:cubicBezTo>
                      <a:pt x="806" y="31"/>
                      <a:pt x="806" y="31"/>
                      <a:pt x="806" y="31"/>
                    </a:cubicBezTo>
                    <a:cubicBezTo>
                      <a:pt x="806" y="31"/>
                      <a:pt x="775" y="31"/>
                      <a:pt x="775" y="0"/>
                    </a:cubicBezTo>
                    <a:cubicBezTo>
                      <a:pt x="775" y="0"/>
                      <a:pt x="775" y="0"/>
                      <a:pt x="744" y="0"/>
                    </a:cubicBezTo>
                    <a:lnTo>
                      <a:pt x="744" y="0"/>
                    </a:lnTo>
                    <a:lnTo>
                      <a:pt x="713" y="0"/>
                    </a:lnTo>
                    <a:lnTo>
                      <a:pt x="682" y="0"/>
                    </a:lnTo>
                    <a:lnTo>
                      <a:pt x="682" y="0"/>
                    </a:lnTo>
                    <a:cubicBezTo>
                      <a:pt x="682" y="0"/>
                      <a:pt x="682" y="31"/>
                      <a:pt x="651" y="31"/>
                    </a:cubicBezTo>
                    <a:lnTo>
                      <a:pt x="651" y="31"/>
                    </a:lnTo>
                    <a:cubicBezTo>
                      <a:pt x="619" y="31"/>
                      <a:pt x="619" y="31"/>
                      <a:pt x="619" y="31"/>
                    </a:cubicBezTo>
                    <a:lnTo>
                      <a:pt x="619" y="31"/>
                    </a:lnTo>
                    <a:lnTo>
                      <a:pt x="619" y="31"/>
                    </a:lnTo>
                    <a:cubicBezTo>
                      <a:pt x="589" y="31"/>
                      <a:pt x="589" y="31"/>
                      <a:pt x="558" y="31"/>
                    </a:cubicBezTo>
                    <a:lnTo>
                      <a:pt x="558" y="31"/>
                    </a:lnTo>
                    <a:cubicBezTo>
                      <a:pt x="558" y="62"/>
                      <a:pt x="527" y="62"/>
                      <a:pt x="527" y="62"/>
                    </a:cubicBezTo>
                    <a:lnTo>
                      <a:pt x="527" y="62"/>
                    </a:lnTo>
                    <a:cubicBezTo>
                      <a:pt x="527" y="62"/>
                      <a:pt x="527" y="62"/>
                      <a:pt x="496" y="62"/>
                    </a:cubicBezTo>
                    <a:lnTo>
                      <a:pt x="465" y="62"/>
                    </a:lnTo>
                    <a:lnTo>
                      <a:pt x="434" y="62"/>
                    </a:lnTo>
                    <a:lnTo>
                      <a:pt x="434" y="62"/>
                    </a:lnTo>
                    <a:lnTo>
                      <a:pt x="434" y="62"/>
                    </a:lnTo>
                    <a:cubicBezTo>
                      <a:pt x="403" y="62"/>
                      <a:pt x="403" y="62"/>
                      <a:pt x="372" y="31"/>
                    </a:cubicBezTo>
                    <a:lnTo>
                      <a:pt x="372" y="31"/>
                    </a:lnTo>
                    <a:lnTo>
                      <a:pt x="372" y="31"/>
                    </a:lnTo>
                    <a:lnTo>
                      <a:pt x="372" y="0"/>
                    </a:lnTo>
                    <a:lnTo>
                      <a:pt x="372" y="0"/>
                    </a:lnTo>
                    <a:lnTo>
                      <a:pt x="341" y="0"/>
                    </a:lnTo>
                    <a:lnTo>
                      <a:pt x="341" y="31"/>
                    </a:lnTo>
                    <a:lnTo>
                      <a:pt x="341" y="31"/>
                    </a:lnTo>
                    <a:lnTo>
                      <a:pt x="341" y="31"/>
                    </a:lnTo>
                    <a:cubicBezTo>
                      <a:pt x="341" y="31"/>
                      <a:pt x="341" y="31"/>
                      <a:pt x="341" y="62"/>
                    </a:cubicBezTo>
                    <a:lnTo>
                      <a:pt x="341" y="62"/>
                    </a:lnTo>
                    <a:lnTo>
                      <a:pt x="341" y="62"/>
                    </a:lnTo>
                    <a:lnTo>
                      <a:pt x="341" y="62"/>
                    </a:lnTo>
                    <a:lnTo>
                      <a:pt x="341" y="62"/>
                    </a:lnTo>
                    <a:cubicBezTo>
                      <a:pt x="341" y="93"/>
                      <a:pt x="310" y="124"/>
                      <a:pt x="310" y="155"/>
                    </a:cubicBezTo>
                    <a:cubicBezTo>
                      <a:pt x="310" y="186"/>
                      <a:pt x="279" y="186"/>
                      <a:pt x="279" y="248"/>
                    </a:cubicBezTo>
                    <a:cubicBezTo>
                      <a:pt x="279" y="279"/>
                      <a:pt x="279" y="310"/>
                      <a:pt x="279" y="310"/>
                    </a:cubicBezTo>
                    <a:cubicBezTo>
                      <a:pt x="279" y="341"/>
                      <a:pt x="279" y="372"/>
                      <a:pt x="248" y="372"/>
                    </a:cubicBezTo>
                    <a:lnTo>
                      <a:pt x="248" y="372"/>
                    </a:lnTo>
                    <a:cubicBezTo>
                      <a:pt x="248" y="372"/>
                      <a:pt x="248" y="372"/>
                      <a:pt x="248" y="403"/>
                    </a:cubicBezTo>
                    <a:cubicBezTo>
                      <a:pt x="248" y="403"/>
                      <a:pt x="248" y="403"/>
                      <a:pt x="217" y="403"/>
                    </a:cubicBezTo>
                    <a:lnTo>
                      <a:pt x="217" y="403"/>
                    </a:lnTo>
                    <a:lnTo>
                      <a:pt x="217" y="403"/>
                    </a:lnTo>
                    <a:lnTo>
                      <a:pt x="217" y="434"/>
                    </a:lnTo>
                    <a:cubicBezTo>
                      <a:pt x="186" y="465"/>
                      <a:pt x="186" y="465"/>
                      <a:pt x="186" y="465"/>
                    </a:cubicBezTo>
                    <a:lnTo>
                      <a:pt x="186" y="465"/>
                    </a:lnTo>
                    <a:lnTo>
                      <a:pt x="186" y="496"/>
                    </a:lnTo>
                    <a:cubicBezTo>
                      <a:pt x="186" y="527"/>
                      <a:pt x="186" y="527"/>
                      <a:pt x="186" y="558"/>
                    </a:cubicBezTo>
                    <a:lnTo>
                      <a:pt x="186" y="558"/>
                    </a:lnTo>
                    <a:lnTo>
                      <a:pt x="186" y="558"/>
                    </a:lnTo>
                    <a:cubicBezTo>
                      <a:pt x="186" y="589"/>
                      <a:pt x="155" y="589"/>
                      <a:pt x="124" y="620"/>
                    </a:cubicBezTo>
                    <a:lnTo>
                      <a:pt x="124" y="620"/>
                    </a:lnTo>
                    <a:lnTo>
                      <a:pt x="124" y="620"/>
                    </a:lnTo>
                    <a:lnTo>
                      <a:pt x="124" y="620"/>
                    </a:lnTo>
                    <a:cubicBezTo>
                      <a:pt x="93" y="651"/>
                      <a:pt x="93" y="651"/>
                      <a:pt x="93" y="651"/>
                    </a:cubicBezTo>
                    <a:lnTo>
                      <a:pt x="93" y="651"/>
                    </a:lnTo>
                    <a:cubicBezTo>
                      <a:pt x="62" y="651"/>
                      <a:pt x="62" y="651"/>
                      <a:pt x="62" y="620"/>
                    </a:cubicBezTo>
                    <a:lnTo>
                      <a:pt x="62" y="620"/>
                    </a:lnTo>
                    <a:lnTo>
                      <a:pt x="62" y="620"/>
                    </a:lnTo>
                    <a:lnTo>
                      <a:pt x="62" y="620"/>
                    </a:lnTo>
                    <a:lnTo>
                      <a:pt x="62" y="620"/>
                    </a:lnTo>
                    <a:cubicBezTo>
                      <a:pt x="62" y="620"/>
                      <a:pt x="31" y="620"/>
                      <a:pt x="31" y="651"/>
                    </a:cubicBezTo>
                    <a:lnTo>
                      <a:pt x="31" y="651"/>
                    </a:lnTo>
                    <a:cubicBezTo>
                      <a:pt x="0" y="651"/>
                      <a:pt x="0" y="651"/>
                      <a:pt x="0" y="651"/>
                    </a:cubicBezTo>
                    <a:lnTo>
                      <a:pt x="0" y="651"/>
                    </a:lnTo>
                    <a:lnTo>
                      <a:pt x="0" y="651"/>
                    </a:lnTo>
                    <a:lnTo>
                      <a:pt x="0" y="651"/>
                    </a:lnTo>
                    <a:cubicBezTo>
                      <a:pt x="217" y="651"/>
                      <a:pt x="217" y="651"/>
                      <a:pt x="217" y="651"/>
                    </a:cubicBezTo>
                    <a:cubicBezTo>
                      <a:pt x="217" y="682"/>
                      <a:pt x="217" y="682"/>
                      <a:pt x="217" y="682"/>
                    </a:cubicBezTo>
                    <a:lnTo>
                      <a:pt x="217" y="713"/>
                    </a:lnTo>
                    <a:cubicBezTo>
                      <a:pt x="217" y="744"/>
                      <a:pt x="217" y="744"/>
                      <a:pt x="217" y="744"/>
                    </a:cubicBezTo>
                    <a:cubicBezTo>
                      <a:pt x="217" y="744"/>
                      <a:pt x="248" y="744"/>
                      <a:pt x="248" y="775"/>
                    </a:cubicBezTo>
                    <a:lnTo>
                      <a:pt x="248" y="775"/>
                    </a:lnTo>
                    <a:lnTo>
                      <a:pt x="248" y="806"/>
                    </a:lnTo>
                    <a:cubicBezTo>
                      <a:pt x="279" y="806"/>
                      <a:pt x="279" y="806"/>
                      <a:pt x="310" y="806"/>
                    </a:cubicBezTo>
                    <a:lnTo>
                      <a:pt x="310" y="806"/>
                    </a:lnTo>
                    <a:lnTo>
                      <a:pt x="310" y="806"/>
                    </a:lnTo>
                    <a:cubicBezTo>
                      <a:pt x="341" y="775"/>
                      <a:pt x="341" y="775"/>
                      <a:pt x="341" y="775"/>
                    </a:cubicBezTo>
                    <a:lnTo>
                      <a:pt x="341" y="775"/>
                    </a:lnTo>
                    <a:lnTo>
                      <a:pt x="341" y="775"/>
                    </a:lnTo>
                    <a:cubicBezTo>
                      <a:pt x="310" y="744"/>
                      <a:pt x="310" y="744"/>
                      <a:pt x="310" y="744"/>
                    </a:cubicBezTo>
                    <a:cubicBezTo>
                      <a:pt x="434" y="744"/>
                      <a:pt x="434" y="744"/>
                      <a:pt x="434" y="744"/>
                    </a:cubicBezTo>
                    <a:lnTo>
                      <a:pt x="434" y="744"/>
                    </a:lnTo>
                    <a:cubicBezTo>
                      <a:pt x="527" y="744"/>
                      <a:pt x="527" y="744"/>
                      <a:pt x="527" y="744"/>
                    </a:cubicBezTo>
                    <a:cubicBezTo>
                      <a:pt x="496" y="775"/>
                      <a:pt x="496" y="775"/>
                      <a:pt x="496" y="775"/>
                    </a:cubicBezTo>
                    <a:cubicBezTo>
                      <a:pt x="496" y="806"/>
                      <a:pt x="496" y="806"/>
                      <a:pt x="496" y="806"/>
                    </a:cubicBezTo>
                    <a:lnTo>
                      <a:pt x="496" y="806"/>
                    </a:lnTo>
                    <a:lnTo>
                      <a:pt x="496" y="806"/>
                    </a:lnTo>
                    <a:lnTo>
                      <a:pt x="496" y="837"/>
                    </a:lnTo>
                    <a:cubicBezTo>
                      <a:pt x="496" y="837"/>
                      <a:pt x="496" y="837"/>
                      <a:pt x="496" y="868"/>
                    </a:cubicBezTo>
                    <a:cubicBezTo>
                      <a:pt x="496" y="868"/>
                      <a:pt x="496" y="899"/>
                      <a:pt x="496" y="930"/>
                    </a:cubicBezTo>
                    <a:lnTo>
                      <a:pt x="496" y="930"/>
                    </a:lnTo>
                    <a:lnTo>
                      <a:pt x="496" y="930"/>
                    </a:lnTo>
                    <a:cubicBezTo>
                      <a:pt x="527" y="930"/>
                      <a:pt x="527" y="930"/>
                      <a:pt x="527" y="961"/>
                    </a:cubicBezTo>
                    <a:lnTo>
                      <a:pt x="527" y="961"/>
                    </a:lnTo>
                    <a:lnTo>
                      <a:pt x="527" y="961"/>
                    </a:lnTo>
                    <a:lnTo>
                      <a:pt x="527" y="961"/>
                    </a:lnTo>
                    <a:cubicBezTo>
                      <a:pt x="527" y="992"/>
                      <a:pt x="527" y="992"/>
                      <a:pt x="527" y="992"/>
                    </a:cubicBezTo>
                    <a:cubicBezTo>
                      <a:pt x="558" y="992"/>
                      <a:pt x="558" y="992"/>
                      <a:pt x="589" y="992"/>
                    </a:cubicBezTo>
                    <a:lnTo>
                      <a:pt x="589" y="992"/>
                    </a:lnTo>
                    <a:lnTo>
                      <a:pt x="589" y="992"/>
                    </a:lnTo>
                    <a:lnTo>
                      <a:pt x="589" y="992"/>
                    </a:lnTo>
                    <a:lnTo>
                      <a:pt x="589" y="992"/>
                    </a:lnTo>
                    <a:lnTo>
                      <a:pt x="619" y="992"/>
                    </a:lnTo>
                    <a:lnTo>
                      <a:pt x="619" y="992"/>
                    </a:lnTo>
                    <a:lnTo>
                      <a:pt x="619" y="992"/>
                    </a:lnTo>
                    <a:lnTo>
                      <a:pt x="619" y="992"/>
                    </a:lnTo>
                    <a:lnTo>
                      <a:pt x="619" y="992"/>
                    </a:lnTo>
                    <a:lnTo>
                      <a:pt x="651" y="1023"/>
                    </a:lnTo>
                    <a:lnTo>
                      <a:pt x="651" y="992"/>
                    </a:lnTo>
                    <a:lnTo>
                      <a:pt x="651" y="992"/>
                    </a:lnTo>
                    <a:cubicBezTo>
                      <a:pt x="682" y="992"/>
                      <a:pt x="682" y="1023"/>
                      <a:pt x="682" y="1023"/>
                    </a:cubicBezTo>
                    <a:lnTo>
                      <a:pt x="682" y="1023"/>
                    </a:lnTo>
                    <a:lnTo>
                      <a:pt x="682" y="1023"/>
                    </a:lnTo>
                    <a:cubicBezTo>
                      <a:pt x="713" y="1054"/>
                      <a:pt x="713" y="1054"/>
                      <a:pt x="713" y="1054"/>
                    </a:cubicBezTo>
                    <a:lnTo>
                      <a:pt x="744" y="1054"/>
                    </a:lnTo>
                    <a:lnTo>
                      <a:pt x="744" y="1054"/>
                    </a:lnTo>
                    <a:cubicBezTo>
                      <a:pt x="744" y="1054"/>
                      <a:pt x="744" y="1054"/>
                      <a:pt x="775" y="1023"/>
                    </a:cubicBezTo>
                    <a:lnTo>
                      <a:pt x="775" y="1023"/>
                    </a:lnTo>
                    <a:lnTo>
                      <a:pt x="775" y="1023"/>
                    </a:lnTo>
                    <a:lnTo>
                      <a:pt x="806" y="1054"/>
                    </a:lnTo>
                    <a:lnTo>
                      <a:pt x="806" y="1054"/>
                    </a:lnTo>
                    <a:lnTo>
                      <a:pt x="806" y="1054"/>
                    </a:lnTo>
                    <a:cubicBezTo>
                      <a:pt x="806" y="1054"/>
                      <a:pt x="806" y="1054"/>
                      <a:pt x="837" y="1085"/>
                    </a:cubicBezTo>
                    <a:cubicBezTo>
                      <a:pt x="806" y="1054"/>
                      <a:pt x="806" y="1054"/>
                      <a:pt x="806" y="1054"/>
                    </a:cubicBezTo>
                    <a:cubicBezTo>
                      <a:pt x="806" y="1023"/>
                      <a:pt x="837" y="1023"/>
                      <a:pt x="837" y="1023"/>
                    </a:cubicBezTo>
                    <a:cubicBezTo>
                      <a:pt x="837" y="992"/>
                      <a:pt x="837" y="992"/>
                      <a:pt x="837" y="992"/>
                    </a:cubicBezTo>
                    <a:cubicBezTo>
                      <a:pt x="837" y="992"/>
                      <a:pt x="837" y="992"/>
                      <a:pt x="837" y="961"/>
                    </a:cubicBezTo>
                    <a:cubicBezTo>
                      <a:pt x="837" y="961"/>
                      <a:pt x="837" y="961"/>
                      <a:pt x="837" y="930"/>
                    </a:cubicBezTo>
                    <a:lnTo>
                      <a:pt x="837" y="930"/>
                    </a:lnTo>
                    <a:lnTo>
                      <a:pt x="837" y="930"/>
                    </a:lnTo>
                    <a:cubicBezTo>
                      <a:pt x="837" y="930"/>
                      <a:pt x="806" y="930"/>
                      <a:pt x="806" y="899"/>
                    </a:cubicBezTo>
                    <a:lnTo>
                      <a:pt x="837" y="868"/>
                    </a:lnTo>
                    <a:lnTo>
                      <a:pt x="837" y="868"/>
                    </a:lnTo>
                    <a:cubicBezTo>
                      <a:pt x="837" y="837"/>
                      <a:pt x="868" y="837"/>
                      <a:pt x="868" y="837"/>
                    </a:cubicBezTo>
                    <a:cubicBezTo>
                      <a:pt x="868" y="837"/>
                      <a:pt x="868" y="837"/>
                      <a:pt x="899" y="837"/>
                    </a:cubicBezTo>
                    <a:cubicBezTo>
                      <a:pt x="899" y="806"/>
                      <a:pt x="930" y="806"/>
                      <a:pt x="930" y="806"/>
                    </a:cubicBezTo>
                    <a:lnTo>
                      <a:pt x="930" y="806"/>
                    </a:lnTo>
                    <a:cubicBezTo>
                      <a:pt x="930" y="775"/>
                      <a:pt x="930" y="775"/>
                      <a:pt x="899" y="775"/>
                    </a:cubicBezTo>
                    <a:cubicBezTo>
                      <a:pt x="899" y="744"/>
                      <a:pt x="899" y="744"/>
                      <a:pt x="899" y="74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9" name="Freeform 26"/>
              <p:cNvSpPr>
                <a:spLocks noChangeArrowheads="1"/>
              </p:cNvSpPr>
              <p:nvPr/>
            </p:nvSpPr>
            <p:spPr bwMode="auto">
              <a:xfrm>
                <a:off x="4248150" y="2695575"/>
                <a:ext cx="22225" cy="11113"/>
              </a:xfrm>
              <a:custGeom>
                <a:avLst/>
                <a:gdLst>
                  <a:gd name="T0" fmla="*/ 31 w 63"/>
                  <a:gd name="T1" fmla="*/ 0 h 32"/>
                  <a:gd name="T2" fmla="*/ 31 w 63"/>
                  <a:gd name="T3" fmla="*/ 0 h 32"/>
                  <a:gd name="T4" fmla="*/ 31 w 63"/>
                  <a:gd name="T5" fmla="*/ 0 h 32"/>
                  <a:gd name="T6" fmla="*/ 0 w 63"/>
                  <a:gd name="T7" fmla="*/ 0 h 32"/>
                  <a:gd name="T8" fmla="*/ 0 w 63"/>
                  <a:gd name="T9" fmla="*/ 0 h 32"/>
                  <a:gd name="T10" fmla="*/ 0 w 63"/>
                  <a:gd name="T11" fmla="*/ 0 h 32"/>
                  <a:gd name="T12" fmla="*/ 0 w 63"/>
                  <a:gd name="T13" fmla="*/ 0 h 32"/>
                  <a:gd name="T14" fmla="*/ 0 w 63"/>
                  <a:gd name="T15" fmla="*/ 0 h 32"/>
                  <a:gd name="T16" fmla="*/ 0 w 63"/>
                  <a:gd name="T17" fmla="*/ 31 h 32"/>
                  <a:gd name="T18" fmla="*/ 0 w 63"/>
                  <a:gd name="T19" fmla="*/ 31 h 32"/>
                  <a:gd name="T20" fmla="*/ 31 w 63"/>
                  <a:gd name="T21" fmla="*/ 0 h 32"/>
                  <a:gd name="T22" fmla="*/ 62 w 63"/>
                  <a:gd name="T23" fmla="*/ 0 h 32"/>
                  <a:gd name="T24" fmla="*/ 62 w 63"/>
                  <a:gd name="T25" fmla="*/ 0 h 32"/>
                  <a:gd name="T26" fmla="*/ 62 w 63"/>
                  <a:gd name="T27" fmla="*/ 0 h 32"/>
                  <a:gd name="T28" fmla="*/ 62 w 63"/>
                  <a:gd name="T29" fmla="*/ 0 h 32"/>
                  <a:gd name="T30" fmla="*/ 62 w 63"/>
                  <a:gd name="T31" fmla="*/ 0 h 32"/>
                  <a:gd name="T32" fmla="*/ 31 w 63"/>
                  <a:gd name="T3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32">
                    <a:moveTo>
                      <a:pt x="31" y="0"/>
                    </a:moveTo>
                    <a:lnTo>
                      <a:pt x="31" y="0"/>
                    </a:lnTo>
                    <a:lnTo>
                      <a:pt x="31" y="0"/>
                    </a:lnTo>
                    <a:cubicBezTo>
                      <a:pt x="31" y="0"/>
                      <a:pt x="31" y="0"/>
                      <a:pt x="0" y="0"/>
                    </a:cubicBezTo>
                    <a:lnTo>
                      <a:pt x="0" y="0"/>
                    </a:lnTo>
                    <a:lnTo>
                      <a:pt x="0" y="0"/>
                    </a:lnTo>
                    <a:lnTo>
                      <a:pt x="0" y="0"/>
                    </a:lnTo>
                    <a:lnTo>
                      <a:pt x="0" y="0"/>
                    </a:lnTo>
                    <a:cubicBezTo>
                      <a:pt x="0" y="31"/>
                      <a:pt x="0" y="31"/>
                      <a:pt x="0" y="31"/>
                    </a:cubicBezTo>
                    <a:lnTo>
                      <a:pt x="0" y="31"/>
                    </a:lnTo>
                    <a:cubicBezTo>
                      <a:pt x="31" y="0"/>
                      <a:pt x="31" y="0"/>
                      <a:pt x="31" y="0"/>
                    </a:cubicBezTo>
                    <a:cubicBezTo>
                      <a:pt x="62" y="0"/>
                      <a:pt x="62" y="0"/>
                      <a:pt x="62" y="0"/>
                    </a:cubicBezTo>
                    <a:lnTo>
                      <a:pt x="62" y="0"/>
                    </a:lnTo>
                    <a:lnTo>
                      <a:pt x="62" y="0"/>
                    </a:lnTo>
                    <a:lnTo>
                      <a:pt x="62" y="0"/>
                    </a:lnTo>
                    <a:lnTo>
                      <a:pt x="62" y="0"/>
                    </a:lnTo>
                    <a:cubicBezTo>
                      <a:pt x="31" y="0"/>
                      <a:pt x="31" y="0"/>
                      <a:pt x="3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0" name="Freeform 27"/>
              <p:cNvSpPr>
                <a:spLocks noChangeArrowheads="1"/>
              </p:cNvSpPr>
              <p:nvPr/>
            </p:nvSpPr>
            <p:spPr bwMode="auto">
              <a:xfrm>
                <a:off x="4248150" y="2717800"/>
                <a:ext cx="11113" cy="22225"/>
              </a:xfrm>
              <a:custGeom>
                <a:avLst/>
                <a:gdLst>
                  <a:gd name="T0" fmla="*/ 31 w 32"/>
                  <a:gd name="T1" fmla="*/ 62 h 63"/>
                  <a:gd name="T2" fmla="*/ 31 w 32"/>
                  <a:gd name="T3" fmla="*/ 62 h 63"/>
                  <a:gd name="T4" fmla="*/ 31 w 32"/>
                  <a:gd name="T5" fmla="*/ 31 h 63"/>
                  <a:gd name="T6" fmla="*/ 31 w 32"/>
                  <a:gd name="T7" fmla="*/ 31 h 63"/>
                  <a:gd name="T8" fmla="*/ 31 w 32"/>
                  <a:gd name="T9" fmla="*/ 31 h 63"/>
                  <a:gd name="T10" fmla="*/ 31 w 32"/>
                  <a:gd name="T11" fmla="*/ 31 h 63"/>
                  <a:gd name="T12" fmla="*/ 31 w 32"/>
                  <a:gd name="T13" fmla="*/ 31 h 63"/>
                  <a:gd name="T14" fmla="*/ 31 w 32"/>
                  <a:gd name="T15" fmla="*/ 0 h 63"/>
                  <a:gd name="T16" fmla="*/ 31 w 32"/>
                  <a:gd name="T17" fmla="*/ 0 h 63"/>
                  <a:gd name="T18" fmla="*/ 31 w 32"/>
                  <a:gd name="T19" fmla="*/ 0 h 63"/>
                  <a:gd name="T20" fmla="*/ 0 w 32"/>
                  <a:gd name="T21" fmla="*/ 31 h 63"/>
                  <a:gd name="T22" fmla="*/ 0 w 32"/>
                  <a:gd name="T23" fmla="*/ 31 h 63"/>
                  <a:gd name="T24" fmla="*/ 0 w 32"/>
                  <a:gd name="T25" fmla="*/ 31 h 63"/>
                  <a:gd name="T26" fmla="*/ 0 w 32"/>
                  <a:gd name="T27" fmla="*/ 31 h 63"/>
                  <a:gd name="T28" fmla="*/ 0 w 32"/>
                  <a:gd name="T29" fmla="*/ 62 h 63"/>
                  <a:gd name="T30" fmla="*/ 0 w 32"/>
                  <a:gd name="T31" fmla="*/ 62 h 63"/>
                  <a:gd name="T32" fmla="*/ 31 w 32"/>
                  <a:gd name="T3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63">
                    <a:moveTo>
                      <a:pt x="31" y="62"/>
                    </a:moveTo>
                    <a:lnTo>
                      <a:pt x="31" y="62"/>
                    </a:lnTo>
                    <a:lnTo>
                      <a:pt x="31" y="31"/>
                    </a:lnTo>
                    <a:lnTo>
                      <a:pt x="31" y="31"/>
                    </a:lnTo>
                    <a:lnTo>
                      <a:pt x="31" y="31"/>
                    </a:lnTo>
                    <a:lnTo>
                      <a:pt x="31" y="31"/>
                    </a:lnTo>
                    <a:lnTo>
                      <a:pt x="31" y="31"/>
                    </a:lnTo>
                    <a:cubicBezTo>
                      <a:pt x="31" y="31"/>
                      <a:pt x="31" y="31"/>
                      <a:pt x="31" y="0"/>
                    </a:cubicBezTo>
                    <a:lnTo>
                      <a:pt x="31" y="0"/>
                    </a:lnTo>
                    <a:lnTo>
                      <a:pt x="31" y="0"/>
                    </a:lnTo>
                    <a:cubicBezTo>
                      <a:pt x="31" y="31"/>
                      <a:pt x="31" y="31"/>
                      <a:pt x="0" y="31"/>
                    </a:cubicBezTo>
                    <a:lnTo>
                      <a:pt x="0" y="31"/>
                    </a:lnTo>
                    <a:lnTo>
                      <a:pt x="0" y="31"/>
                    </a:lnTo>
                    <a:lnTo>
                      <a:pt x="0" y="31"/>
                    </a:lnTo>
                    <a:cubicBezTo>
                      <a:pt x="0" y="62"/>
                      <a:pt x="0" y="62"/>
                      <a:pt x="0" y="62"/>
                    </a:cubicBezTo>
                    <a:lnTo>
                      <a:pt x="0" y="62"/>
                    </a:lnTo>
                    <a:cubicBezTo>
                      <a:pt x="0" y="62"/>
                      <a:pt x="0" y="62"/>
                      <a:pt x="31"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1" name="Freeform 28"/>
              <p:cNvSpPr>
                <a:spLocks noChangeArrowheads="1"/>
              </p:cNvSpPr>
              <p:nvPr/>
            </p:nvSpPr>
            <p:spPr bwMode="auto">
              <a:xfrm>
                <a:off x="4259263" y="2571750"/>
                <a:ext cx="88900" cy="100013"/>
              </a:xfrm>
              <a:custGeom>
                <a:avLst/>
                <a:gdLst>
                  <a:gd name="T0" fmla="*/ 186 w 249"/>
                  <a:gd name="T1" fmla="*/ 186 h 280"/>
                  <a:gd name="T2" fmla="*/ 186 w 249"/>
                  <a:gd name="T3" fmla="*/ 186 h 280"/>
                  <a:gd name="T4" fmla="*/ 186 w 249"/>
                  <a:gd name="T5" fmla="*/ 186 h 280"/>
                  <a:gd name="T6" fmla="*/ 217 w 249"/>
                  <a:gd name="T7" fmla="*/ 124 h 280"/>
                  <a:gd name="T8" fmla="*/ 248 w 249"/>
                  <a:gd name="T9" fmla="*/ 124 h 280"/>
                  <a:gd name="T10" fmla="*/ 248 w 249"/>
                  <a:gd name="T11" fmla="*/ 93 h 280"/>
                  <a:gd name="T12" fmla="*/ 248 w 249"/>
                  <a:gd name="T13" fmla="*/ 62 h 280"/>
                  <a:gd name="T14" fmla="*/ 217 w 249"/>
                  <a:gd name="T15" fmla="*/ 0 h 280"/>
                  <a:gd name="T16" fmla="*/ 217 w 249"/>
                  <a:gd name="T17" fmla="*/ 0 h 280"/>
                  <a:gd name="T18" fmla="*/ 217 w 249"/>
                  <a:gd name="T19" fmla="*/ 0 h 280"/>
                  <a:gd name="T20" fmla="*/ 186 w 249"/>
                  <a:gd name="T21" fmla="*/ 0 h 280"/>
                  <a:gd name="T22" fmla="*/ 186 w 249"/>
                  <a:gd name="T23" fmla="*/ 0 h 280"/>
                  <a:gd name="T24" fmla="*/ 155 w 249"/>
                  <a:gd name="T25" fmla="*/ 0 h 280"/>
                  <a:gd name="T26" fmla="*/ 155 w 249"/>
                  <a:gd name="T27" fmla="*/ 0 h 280"/>
                  <a:gd name="T28" fmla="*/ 155 w 249"/>
                  <a:gd name="T29" fmla="*/ 0 h 280"/>
                  <a:gd name="T30" fmla="*/ 155 w 249"/>
                  <a:gd name="T31" fmla="*/ 0 h 280"/>
                  <a:gd name="T32" fmla="*/ 124 w 249"/>
                  <a:gd name="T33" fmla="*/ 0 h 280"/>
                  <a:gd name="T34" fmla="*/ 124 w 249"/>
                  <a:gd name="T35" fmla="*/ 0 h 280"/>
                  <a:gd name="T36" fmla="*/ 93 w 249"/>
                  <a:gd name="T37" fmla="*/ 0 h 280"/>
                  <a:gd name="T38" fmla="*/ 62 w 249"/>
                  <a:gd name="T39" fmla="*/ 0 h 280"/>
                  <a:gd name="T40" fmla="*/ 62 w 249"/>
                  <a:gd name="T41" fmla="*/ 0 h 280"/>
                  <a:gd name="T42" fmla="*/ 62 w 249"/>
                  <a:gd name="T43" fmla="*/ 0 h 280"/>
                  <a:gd name="T44" fmla="*/ 62 w 249"/>
                  <a:gd name="T45" fmla="*/ 31 h 280"/>
                  <a:gd name="T46" fmla="*/ 93 w 249"/>
                  <a:gd name="T47" fmla="*/ 62 h 280"/>
                  <a:gd name="T48" fmla="*/ 93 w 249"/>
                  <a:gd name="T49" fmla="*/ 62 h 280"/>
                  <a:gd name="T50" fmla="*/ 93 w 249"/>
                  <a:gd name="T51" fmla="*/ 93 h 280"/>
                  <a:gd name="T52" fmla="*/ 93 w 249"/>
                  <a:gd name="T53" fmla="*/ 93 h 280"/>
                  <a:gd name="T54" fmla="*/ 62 w 249"/>
                  <a:gd name="T55" fmla="*/ 155 h 280"/>
                  <a:gd name="T56" fmla="*/ 62 w 249"/>
                  <a:gd name="T57" fmla="*/ 155 h 280"/>
                  <a:gd name="T58" fmla="*/ 31 w 249"/>
                  <a:gd name="T59" fmla="*/ 186 h 280"/>
                  <a:gd name="T60" fmla="*/ 0 w 249"/>
                  <a:gd name="T61" fmla="*/ 217 h 280"/>
                  <a:gd name="T62" fmla="*/ 0 w 249"/>
                  <a:gd name="T63" fmla="*/ 248 h 280"/>
                  <a:gd name="T64" fmla="*/ 0 w 249"/>
                  <a:gd name="T65" fmla="*/ 279 h 280"/>
                  <a:gd name="T66" fmla="*/ 0 w 249"/>
                  <a:gd name="T67" fmla="*/ 279 h 280"/>
                  <a:gd name="T68" fmla="*/ 0 w 249"/>
                  <a:gd name="T69" fmla="*/ 279 h 280"/>
                  <a:gd name="T70" fmla="*/ 31 w 249"/>
                  <a:gd name="T71" fmla="*/ 248 h 280"/>
                  <a:gd name="T72" fmla="*/ 31 w 249"/>
                  <a:gd name="T73" fmla="*/ 248 h 280"/>
                  <a:gd name="T74" fmla="*/ 186 w 249"/>
                  <a:gd name="T75" fmla="*/ 248 h 280"/>
                  <a:gd name="T76" fmla="*/ 186 w 249"/>
                  <a:gd name="T77" fmla="*/ 186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9" h="280">
                    <a:moveTo>
                      <a:pt x="186" y="186"/>
                    </a:moveTo>
                    <a:lnTo>
                      <a:pt x="186" y="186"/>
                    </a:lnTo>
                    <a:lnTo>
                      <a:pt x="186" y="186"/>
                    </a:lnTo>
                    <a:cubicBezTo>
                      <a:pt x="186" y="186"/>
                      <a:pt x="217" y="155"/>
                      <a:pt x="217" y="124"/>
                    </a:cubicBezTo>
                    <a:cubicBezTo>
                      <a:pt x="248" y="124"/>
                      <a:pt x="248" y="124"/>
                      <a:pt x="248" y="124"/>
                    </a:cubicBezTo>
                    <a:lnTo>
                      <a:pt x="248" y="93"/>
                    </a:lnTo>
                    <a:lnTo>
                      <a:pt x="248" y="62"/>
                    </a:lnTo>
                    <a:cubicBezTo>
                      <a:pt x="217" y="31"/>
                      <a:pt x="217" y="0"/>
                      <a:pt x="217" y="0"/>
                    </a:cubicBezTo>
                    <a:lnTo>
                      <a:pt x="217" y="0"/>
                    </a:lnTo>
                    <a:lnTo>
                      <a:pt x="217" y="0"/>
                    </a:lnTo>
                    <a:cubicBezTo>
                      <a:pt x="217" y="0"/>
                      <a:pt x="217" y="0"/>
                      <a:pt x="186" y="0"/>
                    </a:cubicBezTo>
                    <a:lnTo>
                      <a:pt x="186" y="0"/>
                    </a:lnTo>
                    <a:cubicBezTo>
                      <a:pt x="186" y="0"/>
                      <a:pt x="186" y="0"/>
                      <a:pt x="155" y="0"/>
                    </a:cubicBezTo>
                    <a:lnTo>
                      <a:pt x="155" y="0"/>
                    </a:lnTo>
                    <a:lnTo>
                      <a:pt x="155" y="0"/>
                    </a:lnTo>
                    <a:lnTo>
                      <a:pt x="155" y="0"/>
                    </a:lnTo>
                    <a:lnTo>
                      <a:pt x="124" y="0"/>
                    </a:lnTo>
                    <a:lnTo>
                      <a:pt x="124" y="0"/>
                    </a:lnTo>
                    <a:cubicBezTo>
                      <a:pt x="93" y="0"/>
                      <a:pt x="93" y="0"/>
                      <a:pt x="93" y="0"/>
                    </a:cubicBezTo>
                    <a:cubicBezTo>
                      <a:pt x="93" y="0"/>
                      <a:pt x="93" y="0"/>
                      <a:pt x="62" y="0"/>
                    </a:cubicBezTo>
                    <a:lnTo>
                      <a:pt x="62" y="0"/>
                    </a:lnTo>
                    <a:lnTo>
                      <a:pt x="62" y="0"/>
                    </a:lnTo>
                    <a:cubicBezTo>
                      <a:pt x="62" y="31"/>
                      <a:pt x="62" y="31"/>
                      <a:pt x="62" y="31"/>
                    </a:cubicBezTo>
                    <a:cubicBezTo>
                      <a:pt x="93" y="31"/>
                      <a:pt x="93" y="62"/>
                      <a:pt x="93" y="62"/>
                    </a:cubicBezTo>
                    <a:lnTo>
                      <a:pt x="93" y="62"/>
                    </a:lnTo>
                    <a:lnTo>
                      <a:pt x="93" y="93"/>
                    </a:lnTo>
                    <a:lnTo>
                      <a:pt x="93" y="93"/>
                    </a:lnTo>
                    <a:cubicBezTo>
                      <a:pt x="93" y="93"/>
                      <a:pt x="93" y="124"/>
                      <a:pt x="62" y="155"/>
                    </a:cubicBezTo>
                    <a:lnTo>
                      <a:pt x="62" y="155"/>
                    </a:lnTo>
                    <a:cubicBezTo>
                      <a:pt x="31" y="155"/>
                      <a:pt x="31" y="155"/>
                      <a:pt x="31" y="186"/>
                    </a:cubicBezTo>
                    <a:lnTo>
                      <a:pt x="0" y="217"/>
                    </a:lnTo>
                    <a:lnTo>
                      <a:pt x="0" y="248"/>
                    </a:lnTo>
                    <a:cubicBezTo>
                      <a:pt x="0" y="248"/>
                      <a:pt x="0" y="248"/>
                      <a:pt x="0" y="279"/>
                    </a:cubicBezTo>
                    <a:lnTo>
                      <a:pt x="0" y="279"/>
                    </a:lnTo>
                    <a:lnTo>
                      <a:pt x="0" y="279"/>
                    </a:lnTo>
                    <a:cubicBezTo>
                      <a:pt x="31" y="248"/>
                      <a:pt x="31" y="248"/>
                      <a:pt x="31" y="248"/>
                    </a:cubicBezTo>
                    <a:lnTo>
                      <a:pt x="31" y="248"/>
                    </a:lnTo>
                    <a:cubicBezTo>
                      <a:pt x="186" y="248"/>
                      <a:pt x="186" y="248"/>
                      <a:pt x="186" y="248"/>
                    </a:cubicBezTo>
                    <a:cubicBezTo>
                      <a:pt x="186" y="217"/>
                      <a:pt x="186" y="217"/>
                      <a:pt x="186" y="18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2" name="Freeform 29"/>
              <p:cNvSpPr>
                <a:spLocks noChangeArrowheads="1"/>
              </p:cNvSpPr>
              <p:nvPr/>
            </p:nvSpPr>
            <p:spPr bwMode="auto">
              <a:xfrm>
                <a:off x="4159250" y="1925638"/>
                <a:ext cx="201613" cy="212725"/>
              </a:xfrm>
              <a:custGeom>
                <a:avLst/>
                <a:gdLst>
                  <a:gd name="T0" fmla="*/ 434 w 559"/>
                  <a:gd name="T1" fmla="*/ 93 h 590"/>
                  <a:gd name="T2" fmla="*/ 496 w 559"/>
                  <a:gd name="T3" fmla="*/ 185 h 590"/>
                  <a:gd name="T4" fmla="*/ 496 w 559"/>
                  <a:gd name="T5" fmla="*/ 185 h 590"/>
                  <a:gd name="T6" fmla="*/ 527 w 559"/>
                  <a:gd name="T7" fmla="*/ 185 h 590"/>
                  <a:gd name="T8" fmla="*/ 527 w 559"/>
                  <a:gd name="T9" fmla="*/ 124 h 590"/>
                  <a:gd name="T10" fmla="*/ 496 w 559"/>
                  <a:gd name="T11" fmla="*/ 61 h 590"/>
                  <a:gd name="T12" fmla="*/ 496 w 559"/>
                  <a:gd name="T13" fmla="*/ 30 h 590"/>
                  <a:gd name="T14" fmla="*/ 465 w 559"/>
                  <a:gd name="T15" fmla="*/ 30 h 590"/>
                  <a:gd name="T16" fmla="*/ 403 w 559"/>
                  <a:gd name="T17" fmla="*/ 30 h 590"/>
                  <a:gd name="T18" fmla="*/ 341 w 559"/>
                  <a:gd name="T19" fmla="*/ 0 h 590"/>
                  <a:gd name="T20" fmla="*/ 310 w 559"/>
                  <a:gd name="T21" fmla="*/ 30 h 590"/>
                  <a:gd name="T22" fmla="*/ 217 w 559"/>
                  <a:gd name="T23" fmla="*/ 61 h 590"/>
                  <a:gd name="T24" fmla="*/ 62 w 559"/>
                  <a:gd name="T25" fmla="*/ 30 h 590"/>
                  <a:gd name="T26" fmla="*/ 62 w 559"/>
                  <a:gd name="T27" fmla="*/ 30 h 590"/>
                  <a:gd name="T28" fmla="*/ 31 w 559"/>
                  <a:gd name="T29" fmla="*/ 30 h 590"/>
                  <a:gd name="T30" fmla="*/ 31 w 559"/>
                  <a:gd name="T31" fmla="*/ 30 h 590"/>
                  <a:gd name="T32" fmla="*/ 31 w 559"/>
                  <a:gd name="T33" fmla="*/ 93 h 590"/>
                  <a:gd name="T34" fmla="*/ 0 w 559"/>
                  <a:gd name="T35" fmla="*/ 93 h 590"/>
                  <a:gd name="T36" fmla="*/ 31 w 559"/>
                  <a:gd name="T37" fmla="*/ 124 h 590"/>
                  <a:gd name="T38" fmla="*/ 31 w 559"/>
                  <a:gd name="T39" fmla="*/ 185 h 590"/>
                  <a:gd name="T40" fmla="*/ 31 w 559"/>
                  <a:gd name="T41" fmla="*/ 341 h 590"/>
                  <a:gd name="T42" fmla="*/ 341 w 559"/>
                  <a:gd name="T43" fmla="*/ 589 h 590"/>
                  <a:gd name="T44" fmla="*/ 372 w 559"/>
                  <a:gd name="T45" fmla="*/ 557 h 590"/>
                  <a:gd name="T46" fmla="*/ 403 w 559"/>
                  <a:gd name="T47" fmla="*/ 589 h 590"/>
                  <a:gd name="T48" fmla="*/ 496 w 559"/>
                  <a:gd name="T49" fmla="*/ 589 h 590"/>
                  <a:gd name="T50" fmla="*/ 527 w 559"/>
                  <a:gd name="T51" fmla="*/ 557 h 590"/>
                  <a:gd name="T52" fmla="*/ 527 w 559"/>
                  <a:gd name="T53" fmla="*/ 557 h 590"/>
                  <a:gd name="T54" fmla="*/ 558 w 559"/>
                  <a:gd name="T55" fmla="*/ 526 h 590"/>
                  <a:gd name="T56" fmla="*/ 558 w 559"/>
                  <a:gd name="T57" fmla="*/ 526 h 590"/>
                  <a:gd name="T58" fmla="*/ 465 w 559"/>
                  <a:gd name="T59" fmla="*/ 309 h 590"/>
                  <a:gd name="T60" fmla="*/ 465 w 559"/>
                  <a:gd name="T61" fmla="*/ 217 h 590"/>
                  <a:gd name="T62" fmla="*/ 372 w 559"/>
                  <a:gd name="T63" fmla="*/ 154 h 590"/>
                  <a:gd name="T64" fmla="*/ 434 w 559"/>
                  <a:gd name="T65" fmla="*/ 93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9" h="590">
                    <a:moveTo>
                      <a:pt x="434" y="93"/>
                    </a:moveTo>
                    <a:lnTo>
                      <a:pt x="434" y="93"/>
                    </a:lnTo>
                    <a:cubicBezTo>
                      <a:pt x="434" y="93"/>
                      <a:pt x="465" y="124"/>
                      <a:pt x="465" y="154"/>
                    </a:cubicBezTo>
                    <a:cubicBezTo>
                      <a:pt x="465" y="185"/>
                      <a:pt x="496" y="185"/>
                      <a:pt x="496" y="185"/>
                    </a:cubicBezTo>
                    <a:lnTo>
                      <a:pt x="496" y="185"/>
                    </a:lnTo>
                    <a:lnTo>
                      <a:pt x="496" y="185"/>
                    </a:lnTo>
                    <a:lnTo>
                      <a:pt x="496" y="185"/>
                    </a:lnTo>
                    <a:lnTo>
                      <a:pt x="527" y="185"/>
                    </a:lnTo>
                    <a:cubicBezTo>
                      <a:pt x="527" y="154"/>
                      <a:pt x="527" y="154"/>
                      <a:pt x="527" y="124"/>
                    </a:cubicBezTo>
                    <a:lnTo>
                      <a:pt x="527" y="124"/>
                    </a:lnTo>
                    <a:cubicBezTo>
                      <a:pt x="527" y="93"/>
                      <a:pt x="527" y="93"/>
                      <a:pt x="527" y="93"/>
                    </a:cubicBezTo>
                    <a:cubicBezTo>
                      <a:pt x="496" y="93"/>
                      <a:pt x="496" y="61"/>
                      <a:pt x="496" y="61"/>
                    </a:cubicBezTo>
                    <a:cubicBezTo>
                      <a:pt x="496" y="61"/>
                      <a:pt x="496" y="61"/>
                      <a:pt x="496" y="30"/>
                    </a:cubicBezTo>
                    <a:lnTo>
                      <a:pt x="496" y="30"/>
                    </a:lnTo>
                    <a:lnTo>
                      <a:pt x="496" y="30"/>
                    </a:lnTo>
                    <a:lnTo>
                      <a:pt x="465" y="30"/>
                    </a:lnTo>
                    <a:lnTo>
                      <a:pt x="465" y="30"/>
                    </a:lnTo>
                    <a:cubicBezTo>
                      <a:pt x="434" y="30"/>
                      <a:pt x="403" y="30"/>
                      <a:pt x="403" y="30"/>
                    </a:cubicBezTo>
                    <a:lnTo>
                      <a:pt x="372" y="30"/>
                    </a:lnTo>
                    <a:cubicBezTo>
                      <a:pt x="372" y="30"/>
                      <a:pt x="341" y="30"/>
                      <a:pt x="341" y="0"/>
                    </a:cubicBezTo>
                    <a:lnTo>
                      <a:pt x="341" y="0"/>
                    </a:lnTo>
                    <a:cubicBezTo>
                      <a:pt x="341" y="0"/>
                      <a:pt x="341" y="30"/>
                      <a:pt x="310" y="30"/>
                    </a:cubicBezTo>
                    <a:lnTo>
                      <a:pt x="310" y="30"/>
                    </a:lnTo>
                    <a:cubicBezTo>
                      <a:pt x="279" y="30"/>
                      <a:pt x="248" y="61"/>
                      <a:pt x="217" y="61"/>
                    </a:cubicBezTo>
                    <a:lnTo>
                      <a:pt x="217" y="61"/>
                    </a:lnTo>
                    <a:lnTo>
                      <a:pt x="62" y="30"/>
                    </a:lnTo>
                    <a:lnTo>
                      <a:pt x="62" y="30"/>
                    </a:lnTo>
                    <a:lnTo>
                      <a:pt x="62" y="30"/>
                    </a:lnTo>
                    <a:lnTo>
                      <a:pt x="31" y="30"/>
                    </a:lnTo>
                    <a:lnTo>
                      <a:pt x="31" y="30"/>
                    </a:lnTo>
                    <a:lnTo>
                      <a:pt x="31" y="30"/>
                    </a:lnTo>
                    <a:lnTo>
                      <a:pt x="31" y="30"/>
                    </a:lnTo>
                    <a:lnTo>
                      <a:pt x="31" y="30"/>
                    </a:lnTo>
                    <a:cubicBezTo>
                      <a:pt x="31" y="61"/>
                      <a:pt x="31" y="61"/>
                      <a:pt x="31" y="93"/>
                    </a:cubicBezTo>
                    <a:lnTo>
                      <a:pt x="31" y="93"/>
                    </a:lnTo>
                    <a:cubicBezTo>
                      <a:pt x="0" y="93"/>
                      <a:pt x="0" y="93"/>
                      <a:pt x="0" y="93"/>
                    </a:cubicBezTo>
                    <a:cubicBezTo>
                      <a:pt x="0" y="93"/>
                      <a:pt x="31" y="93"/>
                      <a:pt x="31" y="124"/>
                    </a:cubicBezTo>
                    <a:lnTo>
                      <a:pt x="31" y="124"/>
                    </a:lnTo>
                    <a:lnTo>
                      <a:pt x="31" y="124"/>
                    </a:lnTo>
                    <a:cubicBezTo>
                      <a:pt x="31" y="154"/>
                      <a:pt x="31" y="154"/>
                      <a:pt x="31" y="185"/>
                    </a:cubicBezTo>
                    <a:lnTo>
                      <a:pt x="31" y="185"/>
                    </a:lnTo>
                    <a:cubicBezTo>
                      <a:pt x="31" y="217"/>
                      <a:pt x="31" y="248"/>
                      <a:pt x="31" y="341"/>
                    </a:cubicBezTo>
                    <a:cubicBezTo>
                      <a:pt x="31" y="433"/>
                      <a:pt x="31" y="526"/>
                      <a:pt x="31" y="589"/>
                    </a:cubicBezTo>
                    <a:cubicBezTo>
                      <a:pt x="341" y="589"/>
                      <a:pt x="341" y="589"/>
                      <a:pt x="341" y="589"/>
                    </a:cubicBezTo>
                    <a:cubicBezTo>
                      <a:pt x="341" y="557"/>
                      <a:pt x="341" y="557"/>
                      <a:pt x="372" y="557"/>
                    </a:cubicBezTo>
                    <a:lnTo>
                      <a:pt x="372" y="557"/>
                    </a:lnTo>
                    <a:lnTo>
                      <a:pt x="372" y="557"/>
                    </a:lnTo>
                    <a:cubicBezTo>
                      <a:pt x="372" y="557"/>
                      <a:pt x="372" y="589"/>
                      <a:pt x="403" y="589"/>
                    </a:cubicBezTo>
                    <a:cubicBezTo>
                      <a:pt x="496" y="589"/>
                      <a:pt x="496" y="589"/>
                      <a:pt x="496" y="589"/>
                    </a:cubicBezTo>
                    <a:lnTo>
                      <a:pt x="496" y="589"/>
                    </a:lnTo>
                    <a:lnTo>
                      <a:pt x="496" y="589"/>
                    </a:lnTo>
                    <a:cubicBezTo>
                      <a:pt x="496" y="557"/>
                      <a:pt x="496" y="557"/>
                      <a:pt x="527" y="557"/>
                    </a:cubicBezTo>
                    <a:lnTo>
                      <a:pt x="527" y="557"/>
                    </a:lnTo>
                    <a:lnTo>
                      <a:pt x="527" y="557"/>
                    </a:lnTo>
                    <a:cubicBezTo>
                      <a:pt x="527" y="557"/>
                      <a:pt x="527" y="557"/>
                      <a:pt x="527" y="526"/>
                    </a:cubicBezTo>
                    <a:cubicBezTo>
                      <a:pt x="527" y="526"/>
                      <a:pt x="527" y="526"/>
                      <a:pt x="558" y="526"/>
                    </a:cubicBezTo>
                    <a:lnTo>
                      <a:pt x="558" y="526"/>
                    </a:lnTo>
                    <a:lnTo>
                      <a:pt x="558" y="526"/>
                    </a:lnTo>
                    <a:cubicBezTo>
                      <a:pt x="527" y="465"/>
                      <a:pt x="496" y="372"/>
                      <a:pt x="496" y="372"/>
                    </a:cubicBezTo>
                    <a:cubicBezTo>
                      <a:pt x="496" y="341"/>
                      <a:pt x="496" y="341"/>
                      <a:pt x="465" y="309"/>
                    </a:cubicBezTo>
                    <a:lnTo>
                      <a:pt x="465" y="309"/>
                    </a:lnTo>
                    <a:cubicBezTo>
                      <a:pt x="465" y="278"/>
                      <a:pt x="465" y="248"/>
                      <a:pt x="465" y="217"/>
                    </a:cubicBezTo>
                    <a:cubicBezTo>
                      <a:pt x="434" y="217"/>
                      <a:pt x="403" y="185"/>
                      <a:pt x="403" y="154"/>
                    </a:cubicBezTo>
                    <a:cubicBezTo>
                      <a:pt x="372" y="154"/>
                      <a:pt x="372" y="154"/>
                      <a:pt x="372" y="154"/>
                    </a:cubicBezTo>
                    <a:cubicBezTo>
                      <a:pt x="403" y="30"/>
                      <a:pt x="403" y="30"/>
                      <a:pt x="403" y="30"/>
                    </a:cubicBezTo>
                    <a:lnTo>
                      <a:pt x="434"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3" name="Freeform 30"/>
              <p:cNvSpPr>
                <a:spLocks noChangeArrowheads="1"/>
              </p:cNvSpPr>
              <p:nvPr/>
            </p:nvSpPr>
            <p:spPr bwMode="auto">
              <a:xfrm>
                <a:off x="3859213" y="1903413"/>
                <a:ext cx="290512" cy="279400"/>
              </a:xfrm>
              <a:custGeom>
                <a:avLst/>
                <a:gdLst>
                  <a:gd name="T0" fmla="*/ 804 w 805"/>
                  <a:gd name="T1" fmla="*/ 187 h 777"/>
                  <a:gd name="T2" fmla="*/ 804 w 805"/>
                  <a:gd name="T3" fmla="*/ 156 h 777"/>
                  <a:gd name="T4" fmla="*/ 804 w 805"/>
                  <a:gd name="T5" fmla="*/ 124 h 777"/>
                  <a:gd name="T6" fmla="*/ 804 w 805"/>
                  <a:gd name="T7" fmla="*/ 93 h 777"/>
                  <a:gd name="T8" fmla="*/ 804 w 805"/>
                  <a:gd name="T9" fmla="*/ 93 h 777"/>
                  <a:gd name="T10" fmla="*/ 774 w 805"/>
                  <a:gd name="T11" fmla="*/ 32 h 777"/>
                  <a:gd name="T12" fmla="*/ 743 w 805"/>
                  <a:gd name="T13" fmla="*/ 32 h 777"/>
                  <a:gd name="T14" fmla="*/ 712 w 805"/>
                  <a:gd name="T15" fmla="*/ 0 h 777"/>
                  <a:gd name="T16" fmla="*/ 650 w 805"/>
                  <a:gd name="T17" fmla="*/ 0 h 777"/>
                  <a:gd name="T18" fmla="*/ 588 w 805"/>
                  <a:gd name="T19" fmla="*/ 32 h 777"/>
                  <a:gd name="T20" fmla="*/ 588 w 805"/>
                  <a:gd name="T21" fmla="*/ 63 h 777"/>
                  <a:gd name="T22" fmla="*/ 495 w 805"/>
                  <a:gd name="T23" fmla="*/ 156 h 777"/>
                  <a:gd name="T24" fmla="*/ 433 w 805"/>
                  <a:gd name="T25" fmla="*/ 124 h 777"/>
                  <a:gd name="T26" fmla="*/ 371 w 805"/>
                  <a:gd name="T27" fmla="*/ 93 h 777"/>
                  <a:gd name="T28" fmla="*/ 309 w 805"/>
                  <a:gd name="T29" fmla="*/ 63 h 777"/>
                  <a:gd name="T30" fmla="*/ 278 w 805"/>
                  <a:gd name="T31" fmla="*/ 32 h 777"/>
                  <a:gd name="T32" fmla="*/ 278 w 805"/>
                  <a:gd name="T33" fmla="*/ 32 h 777"/>
                  <a:gd name="T34" fmla="*/ 247 w 805"/>
                  <a:gd name="T35" fmla="*/ 0 h 777"/>
                  <a:gd name="T36" fmla="*/ 216 w 805"/>
                  <a:gd name="T37" fmla="*/ 0 h 777"/>
                  <a:gd name="T38" fmla="*/ 185 w 805"/>
                  <a:gd name="T39" fmla="*/ 0 h 777"/>
                  <a:gd name="T40" fmla="*/ 154 w 805"/>
                  <a:gd name="T41" fmla="*/ 0 h 777"/>
                  <a:gd name="T42" fmla="*/ 123 w 805"/>
                  <a:gd name="T43" fmla="*/ 0 h 777"/>
                  <a:gd name="T44" fmla="*/ 31 w 805"/>
                  <a:gd name="T45" fmla="*/ 63 h 777"/>
                  <a:gd name="T46" fmla="*/ 31 w 805"/>
                  <a:gd name="T47" fmla="*/ 93 h 777"/>
                  <a:gd name="T48" fmla="*/ 31 w 805"/>
                  <a:gd name="T49" fmla="*/ 124 h 777"/>
                  <a:gd name="T50" fmla="*/ 31 w 805"/>
                  <a:gd name="T51" fmla="*/ 187 h 777"/>
                  <a:gd name="T52" fmla="*/ 31 w 805"/>
                  <a:gd name="T53" fmla="*/ 187 h 777"/>
                  <a:gd name="T54" fmla="*/ 31 w 805"/>
                  <a:gd name="T55" fmla="*/ 248 h 777"/>
                  <a:gd name="T56" fmla="*/ 31 w 805"/>
                  <a:gd name="T57" fmla="*/ 311 h 777"/>
                  <a:gd name="T58" fmla="*/ 31 w 805"/>
                  <a:gd name="T59" fmla="*/ 341 h 777"/>
                  <a:gd name="T60" fmla="*/ 31 w 805"/>
                  <a:gd name="T61" fmla="*/ 372 h 777"/>
                  <a:gd name="T62" fmla="*/ 31 w 805"/>
                  <a:gd name="T63" fmla="*/ 372 h 777"/>
                  <a:gd name="T64" fmla="*/ 0 w 805"/>
                  <a:gd name="T65" fmla="*/ 404 h 777"/>
                  <a:gd name="T66" fmla="*/ 31 w 805"/>
                  <a:gd name="T67" fmla="*/ 465 h 777"/>
                  <a:gd name="T68" fmla="*/ 63 w 805"/>
                  <a:gd name="T69" fmla="*/ 465 h 777"/>
                  <a:gd name="T70" fmla="*/ 123 w 805"/>
                  <a:gd name="T71" fmla="*/ 496 h 777"/>
                  <a:gd name="T72" fmla="*/ 216 w 805"/>
                  <a:gd name="T73" fmla="*/ 558 h 777"/>
                  <a:gd name="T74" fmla="*/ 278 w 805"/>
                  <a:gd name="T75" fmla="*/ 589 h 777"/>
                  <a:gd name="T76" fmla="*/ 278 w 805"/>
                  <a:gd name="T77" fmla="*/ 589 h 777"/>
                  <a:gd name="T78" fmla="*/ 309 w 805"/>
                  <a:gd name="T79" fmla="*/ 558 h 777"/>
                  <a:gd name="T80" fmla="*/ 340 w 805"/>
                  <a:gd name="T81" fmla="*/ 528 h 777"/>
                  <a:gd name="T82" fmla="*/ 743 w 805"/>
                  <a:gd name="T83" fmla="*/ 776 h 777"/>
                  <a:gd name="T84" fmla="*/ 804 w 805"/>
                  <a:gd name="T85" fmla="*/ 682 h 777"/>
                  <a:gd name="T86" fmla="*/ 804 w 805"/>
                  <a:gd name="T87" fmla="*/ 404 h 777"/>
                  <a:gd name="T88" fmla="*/ 804 w 805"/>
                  <a:gd name="T89" fmla="*/ 248 h 777"/>
                  <a:gd name="T90" fmla="*/ 804 w 805"/>
                  <a:gd name="T91" fmla="*/ 187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5" h="777">
                    <a:moveTo>
                      <a:pt x="804" y="187"/>
                    </a:moveTo>
                    <a:lnTo>
                      <a:pt x="804" y="187"/>
                    </a:lnTo>
                    <a:lnTo>
                      <a:pt x="804" y="187"/>
                    </a:lnTo>
                    <a:cubicBezTo>
                      <a:pt x="804" y="187"/>
                      <a:pt x="804" y="187"/>
                      <a:pt x="804" y="156"/>
                    </a:cubicBezTo>
                    <a:cubicBezTo>
                      <a:pt x="804" y="156"/>
                      <a:pt x="804" y="156"/>
                      <a:pt x="804" y="124"/>
                    </a:cubicBezTo>
                    <a:lnTo>
                      <a:pt x="804" y="124"/>
                    </a:lnTo>
                    <a:lnTo>
                      <a:pt x="804" y="93"/>
                    </a:lnTo>
                    <a:lnTo>
                      <a:pt x="804" y="93"/>
                    </a:lnTo>
                    <a:lnTo>
                      <a:pt x="804" y="93"/>
                    </a:lnTo>
                    <a:lnTo>
                      <a:pt x="804" y="93"/>
                    </a:lnTo>
                    <a:cubicBezTo>
                      <a:pt x="804" y="63"/>
                      <a:pt x="804" y="63"/>
                      <a:pt x="804" y="63"/>
                    </a:cubicBezTo>
                    <a:cubicBezTo>
                      <a:pt x="804" y="63"/>
                      <a:pt x="774" y="63"/>
                      <a:pt x="774" y="32"/>
                    </a:cubicBezTo>
                    <a:cubicBezTo>
                      <a:pt x="774" y="32"/>
                      <a:pt x="774" y="32"/>
                      <a:pt x="743" y="32"/>
                    </a:cubicBezTo>
                    <a:lnTo>
                      <a:pt x="743" y="32"/>
                    </a:lnTo>
                    <a:cubicBezTo>
                      <a:pt x="743" y="32"/>
                      <a:pt x="712" y="32"/>
                      <a:pt x="712" y="0"/>
                    </a:cubicBezTo>
                    <a:lnTo>
                      <a:pt x="712" y="0"/>
                    </a:lnTo>
                    <a:lnTo>
                      <a:pt x="681" y="0"/>
                    </a:lnTo>
                    <a:lnTo>
                      <a:pt x="650" y="0"/>
                    </a:lnTo>
                    <a:cubicBezTo>
                      <a:pt x="650" y="0"/>
                      <a:pt x="588" y="0"/>
                      <a:pt x="588" y="32"/>
                    </a:cubicBezTo>
                    <a:lnTo>
                      <a:pt x="588" y="32"/>
                    </a:lnTo>
                    <a:cubicBezTo>
                      <a:pt x="588" y="32"/>
                      <a:pt x="588" y="32"/>
                      <a:pt x="588" y="63"/>
                    </a:cubicBezTo>
                    <a:lnTo>
                      <a:pt x="588" y="63"/>
                    </a:lnTo>
                    <a:cubicBezTo>
                      <a:pt x="588" y="93"/>
                      <a:pt x="557" y="156"/>
                      <a:pt x="526" y="156"/>
                    </a:cubicBezTo>
                    <a:cubicBezTo>
                      <a:pt x="526" y="156"/>
                      <a:pt x="526" y="156"/>
                      <a:pt x="495" y="156"/>
                    </a:cubicBezTo>
                    <a:lnTo>
                      <a:pt x="495" y="156"/>
                    </a:lnTo>
                    <a:cubicBezTo>
                      <a:pt x="495" y="156"/>
                      <a:pt x="464" y="156"/>
                      <a:pt x="433" y="124"/>
                    </a:cubicBezTo>
                    <a:lnTo>
                      <a:pt x="433" y="124"/>
                    </a:lnTo>
                    <a:cubicBezTo>
                      <a:pt x="402" y="93"/>
                      <a:pt x="402" y="93"/>
                      <a:pt x="371" y="93"/>
                    </a:cubicBezTo>
                    <a:lnTo>
                      <a:pt x="371" y="93"/>
                    </a:lnTo>
                    <a:cubicBezTo>
                      <a:pt x="340" y="93"/>
                      <a:pt x="309" y="93"/>
                      <a:pt x="309" y="63"/>
                    </a:cubicBezTo>
                    <a:lnTo>
                      <a:pt x="309" y="63"/>
                    </a:lnTo>
                    <a:lnTo>
                      <a:pt x="278" y="32"/>
                    </a:lnTo>
                    <a:lnTo>
                      <a:pt x="278" y="32"/>
                    </a:lnTo>
                    <a:lnTo>
                      <a:pt x="278" y="32"/>
                    </a:lnTo>
                    <a:lnTo>
                      <a:pt x="247" y="0"/>
                    </a:lnTo>
                    <a:lnTo>
                      <a:pt x="247" y="0"/>
                    </a:lnTo>
                    <a:cubicBezTo>
                      <a:pt x="216" y="0"/>
                      <a:pt x="216" y="0"/>
                      <a:pt x="216" y="0"/>
                    </a:cubicBezTo>
                    <a:lnTo>
                      <a:pt x="216" y="0"/>
                    </a:lnTo>
                    <a:lnTo>
                      <a:pt x="216" y="0"/>
                    </a:lnTo>
                    <a:cubicBezTo>
                      <a:pt x="185" y="0"/>
                      <a:pt x="185" y="0"/>
                      <a:pt x="185" y="0"/>
                    </a:cubicBezTo>
                    <a:lnTo>
                      <a:pt x="185" y="0"/>
                    </a:lnTo>
                    <a:cubicBezTo>
                      <a:pt x="154" y="0"/>
                      <a:pt x="154" y="0"/>
                      <a:pt x="154" y="0"/>
                    </a:cubicBezTo>
                    <a:cubicBezTo>
                      <a:pt x="123" y="0"/>
                      <a:pt x="123" y="0"/>
                      <a:pt x="123" y="0"/>
                    </a:cubicBezTo>
                    <a:lnTo>
                      <a:pt x="123" y="0"/>
                    </a:lnTo>
                    <a:cubicBezTo>
                      <a:pt x="123" y="32"/>
                      <a:pt x="92" y="32"/>
                      <a:pt x="92" y="32"/>
                    </a:cubicBezTo>
                    <a:cubicBezTo>
                      <a:pt x="62" y="32"/>
                      <a:pt x="63" y="63"/>
                      <a:pt x="31" y="63"/>
                    </a:cubicBezTo>
                    <a:cubicBezTo>
                      <a:pt x="31" y="63"/>
                      <a:pt x="31" y="63"/>
                      <a:pt x="31" y="93"/>
                    </a:cubicBezTo>
                    <a:lnTo>
                      <a:pt x="31" y="93"/>
                    </a:lnTo>
                    <a:cubicBezTo>
                      <a:pt x="31" y="124"/>
                      <a:pt x="31" y="124"/>
                      <a:pt x="31" y="124"/>
                    </a:cubicBezTo>
                    <a:lnTo>
                      <a:pt x="31" y="124"/>
                    </a:lnTo>
                    <a:cubicBezTo>
                      <a:pt x="31" y="156"/>
                      <a:pt x="31" y="156"/>
                      <a:pt x="0" y="156"/>
                    </a:cubicBezTo>
                    <a:lnTo>
                      <a:pt x="31" y="187"/>
                    </a:lnTo>
                    <a:lnTo>
                      <a:pt x="31" y="187"/>
                    </a:lnTo>
                    <a:lnTo>
                      <a:pt x="31" y="187"/>
                    </a:lnTo>
                    <a:cubicBezTo>
                      <a:pt x="31" y="217"/>
                      <a:pt x="31" y="217"/>
                      <a:pt x="31" y="217"/>
                    </a:cubicBezTo>
                    <a:lnTo>
                      <a:pt x="31" y="248"/>
                    </a:lnTo>
                    <a:lnTo>
                      <a:pt x="31" y="280"/>
                    </a:lnTo>
                    <a:cubicBezTo>
                      <a:pt x="31" y="311"/>
                      <a:pt x="31" y="311"/>
                      <a:pt x="31" y="311"/>
                    </a:cubicBezTo>
                    <a:lnTo>
                      <a:pt x="31" y="311"/>
                    </a:lnTo>
                    <a:cubicBezTo>
                      <a:pt x="31" y="311"/>
                      <a:pt x="31" y="311"/>
                      <a:pt x="31" y="341"/>
                    </a:cubicBezTo>
                    <a:cubicBezTo>
                      <a:pt x="31" y="341"/>
                      <a:pt x="31" y="341"/>
                      <a:pt x="31" y="372"/>
                    </a:cubicBezTo>
                    <a:lnTo>
                      <a:pt x="31" y="372"/>
                    </a:lnTo>
                    <a:lnTo>
                      <a:pt x="31" y="372"/>
                    </a:lnTo>
                    <a:lnTo>
                      <a:pt x="31" y="372"/>
                    </a:lnTo>
                    <a:lnTo>
                      <a:pt x="31" y="372"/>
                    </a:lnTo>
                    <a:cubicBezTo>
                      <a:pt x="31" y="372"/>
                      <a:pt x="31" y="404"/>
                      <a:pt x="0" y="404"/>
                    </a:cubicBezTo>
                    <a:cubicBezTo>
                      <a:pt x="31" y="404"/>
                      <a:pt x="31" y="404"/>
                      <a:pt x="31" y="435"/>
                    </a:cubicBezTo>
                    <a:cubicBezTo>
                      <a:pt x="31" y="435"/>
                      <a:pt x="31" y="435"/>
                      <a:pt x="31" y="465"/>
                    </a:cubicBezTo>
                    <a:lnTo>
                      <a:pt x="31" y="465"/>
                    </a:lnTo>
                    <a:lnTo>
                      <a:pt x="63" y="465"/>
                    </a:lnTo>
                    <a:cubicBezTo>
                      <a:pt x="63" y="465"/>
                      <a:pt x="92" y="496"/>
                      <a:pt x="123" y="496"/>
                    </a:cubicBezTo>
                    <a:lnTo>
                      <a:pt x="123" y="496"/>
                    </a:lnTo>
                    <a:cubicBezTo>
                      <a:pt x="123" y="496"/>
                      <a:pt x="123" y="528"/>
                      <a:pt x="154" y="558"/>
                    </a:cubicBezTo>
                    <a:cubicBezTo>
                      <a:pt x="185" y="558"/>
                      <a:pt x="185" y="558"/>
                      <a:pt x="216" y="558"/>
                    </a:cubicBezTo>
                    <a:lnTo>
                      <a:pt x="247" y="589"/>
                    </a:lnTo>
                    <a:cubicBezTo>
                      <a:pt x="247" y="589"/>
                      <a:pt x="247" y="589"/>
                      <a:pt x="278" y="589"/>
                    </a:cubicBezTo>
                    <a:lnTo>
                      <a:pt x="278" y="589"/>
                    </a:lnTo>
                    <a:lnTo>
                      <a:pt x="278" y="589"/>
                    </a:lnTo>
                    <a:lnTo>
                      <a:pt x="278" y="589"/>
                    </a:lnTo>
                    <a:cubicBezTo>
                      <a:pt x="278" y="558"/>
                      <a:pt x="278" y="558"/>
                      <a:pt x="309" y="558"/>
                    </a:cubicBezTo>
                    <a:lnTo>
                      <a:pt x="340" y="558"/>
                    </a:lnTo>
                    <a:cubicBezTo>
                      <a:pt x="340" y="528"/>
                      <a:pt x="340" y="528"/>
                      <a:pt x="340" y="528"/>
                    </a:cubicBezTo>
                    <a:cubicBezTo>
                      <a:pt x="743" y="776"/>
                      <a:pt x="743" y="776"/>
                      <a:pt x="743" y="776"/>
                    </a:cubicBezTo>
                    <a:lnTo>
                      <a:pt x="743" y="776"/>
                    </a:lnTo>
                    <a:cubicBezTo>
                      <a:pt x="804" y="776"/>
                      <a:pt x="804" y="776"/>
                      <a:pt x="804" y="776"/>
                    </a:cubicBezTo>
                    <a:cubicBezTo>
                      <a:pt x="804" y="744"/>
                      <a:pt x="804" y="713"/>
                      <a:pt x="804" y="682"/>
                    </a:cubicBezTo>
                    <a:lnTo>
                      <a:pt x="804" y="682"/>
                    </a:lnTo>
                    <a:cubicBezTo>
                      <a:pt x="804" y="589"/>
                      <a:pt x="804" y="496"/>
                      <a:pt x="804" y="404"/>
                    </a:cubicBezTo>
                    <a:cubicBezTo>
                      <a:pt x="804" y="311"/>
                      <a:pt x="804" y="280"/>
                      <a:pt x="804" y="248"/>
                    </a:cubicBezTo>
                    <a:lnTo>
                      <a:pt x="804" y="248"/>
                    </a:lnTo>
                    <a:cubicBezTo>
                      <a:pt x="804" y="217"/>
                      <a:pt x="804" y="217"/>
                      <a:pt x="804" y="217"/>
                    </a:cubicBezTo>
                    <a:lnTo>
                      <a:pt x="804" y="187"/>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4" name="Freeform 31"/>
              <p:cNvSpPr>
                <a:spLocks noChangeArrowheads="1"/>
              </p:cNvSpPr>
              <p:nvPr/>
            </p:nvSpPr>
            <p:spPr bwMode="auto">
              <a:xfrm>
                <a:off x="4114800" y="2138363"/>
                <a:ext cx="301625" cy="423862"/>
              </a:xfrm>
              <a:custGeom>
                <a:avLst/>
                <a:gdLst>
                  <a:gd name="T0" fmla="*/ 651 w 838"/>
                  <a:gd name="T1" fmla="*/ 1083 h 1177"/>
                  <a:gd name="T2" fmla="*/ 651 w 838"/>
                  <a:gd name="T3" fmla="*/ 1083 h 1177"/>
                  <a:gd name="T4" fmla="*/ 682 w 838"/>
                  <a:gd name="T5" fmla="*/ 1083 h 1177"/>
                  <a:gd name="T6" fmla="*/ 651 w 838"/>
                  <a:gd name="T7" fmla="*/ 1052 h 1177"/>
                  <a:gd name="T8" fmla="*/ 651 w 838"/>
                  <a:gd name="T9" fmla="*/ 1021 h 1177"/>
                  <a:gd name="T10" fmla="*/ 620 w 838"/>
                  <a:gd name="T11" fmla="*/ 959 h 1177"/>
                  <a:gd name="T12" fmla="*/ 589 w 838"/>
                  <a:gd name="T13" fmla="*/ 959 h 1177"/>
                  <a:gd name="T14" fmla="*/ 558 w 838"/>
                  <a:gd name="T15" fmla="*/ 928 h 1177"/>
                  <a:gd name="T16" fmla="*/ 558 w 838"/>
                  <a:gd name="T17" fmla="*/ 867 h 1177"/>
                  <a:gd name="T18" fmla="*/ 589 w 838"/>
                  <a:gd name="T19" fmla="*/ 835 h 1177"/>
                  <a:gd name="T20" fmla="*/ 620 w 838"/>
                  <a:gd name="T21" fmla="*/ 835 h 1177"/>
                  <a:gd name="T22" fmla="*/ 620 w 838"/>
                  <a:gd name="T23" fmla="*/ 773 h 1177"/>
                  <a:gd name="T24" fmla="*/ 620 w 838"/>
                  <a:gd name="T25" fmla="*/ 743 h 1177"/>
                  <a:gd name="T26" fmla="*/ 651 w 838"/>
                  <a:gd name="T27" fmla="*/ 711 h 1177"/>
                  <a:gd name="T28" fmla="*/ 682 w 838"/>
                  <a:gd name="T29" fmla="*/ 619 h 1177"/>
                  <a:gd name="T30" fmla="*/ 713 w 838"/>
                  <a:gd name="T31" fmla="*/ 587 h 1177"/>
                  <a:gd name="T32" fmla="*/ 744 w 838"/>
                  <a:gd name="T33" fmla="*/ 495 h 1177"/>
                  <a:gd name="T34" fmla="*/ 744 w 838"/>
                  <a:gd name="T35" fmla="*/ 402 h 1177"/>
                  <a:gd name="T36" fmla="*/ 775 w 838"/>
                  <a:gd name="T37" fmla="*/ 372 h 1177"/>
                  <a:gd name="T38" fmla="*/ 775 w 838"/>
                  <a:gd name="T39" fmla="*/ 340 h 1177"/>
                  <a:gd name="T40" fmla="*/ 837 w 838"/>
                  <a:gd name="T41" fmla="*/ 278 h 1177"/>
                  <a:gd name="T42" fmla="*/ 775 w 838"/>
                  <a:gd name="T43" fmla="*/ 124 h 1177"/>
                  <a:gd name="T44" fmla="*/ 775 w 838"/>
                  <a:gd name="T45" fmla="*/ 61 h 1177"/>
                  <a:gd name="T46" fmla="*/ 775 w 838"/>
                  <a:gd name="T47" fmla="*/ 30 h 1177"/>
                  <a:gd name="T48" fmla="*/ 713 w 838"/>
                  <a:gd name="T49" fmla="*/ 0 h 1177"/>
                  <a:gd name="T50" fmla="*/ 682 w 838"/>
                  <a:gd name="T51" fmla="*/ 0 h 1177"/>
                  <a:gd name="T52" fmla="*/ 651 w 838"/>
                  <a:gd name="T53" fmla="*/ 30 h 1177"/>
                  <a:gd name="T54" fmla="*/ 651 w 838"/>
                  <a:gd name="T55" fmla="*/ 61 h 1177"/>
                  <a:gd name="T56" fmla="*/ 620 w 838"/>
                  <a:gd name="T57" fmla="*/ 61 h 1177"/>
                  <a:gd name="T58" fmla="*/ 589 w 838"/>
                  <a:gd name="T59" fmla="*/ 61 h 1177"/>
                  <a:gd name="T60" fmla="*/ 496 w 838"/>
                  <a:gd name="T61" fmla="*/ 61 h 1177"/>
                  <a:gd name="T62" fmla="*/ 155 w 838"/>
                  <a:gd name="T63" fmla="*/ 185 h 1177"/>
                  <a:gd name="T64" fmla="*/ 31 w 838"/>
                  <a:gd name="T65" fmla="*/ 433 h 1177"/>
                  <a:gd name="T66" fmla="*/ 0 w 838"/>
                  <a:gd name="T67" fmla="*/ 525 h 1177"/>
                  <a:gd name="T68" fmla="*/ 0 w 838"/>
                  <a:gd name="T69" fmla="*/ 525 h 1177"/>
                  <a:gd name="T70" fmla="*/ 0 w 838"/>
                  <a:gd name="T71" fmla="*/ 556 h 1177"/>
                  <a:gd name="T72" fmla="*/ 0 w 838"/>
                  <a:gd name="T73" fmla="*/ 619 h 1177"/>
                  <a:gd name="T74" fmla="*/ 31 w 838"/>
                  <a:gd name="T75" fmla="*/ 649 h 1177"/>
                  <a:gd name="T76" fmla="*/ 31 w 838"/>
                  <a:gd name="T77" fmla="*/ 649 h 1177"/>
                  <a:gd name="T78" fmla="*/ 31 w 838"/>
                  <a:gd name="T79" fmla="*/ 680 h 1177"/>
                  <a:gd name="T80" fmla="*/ 62 w 838"/>
                  <a:gd name="T81" fmla="*/ 743 h 1177"/>
                  <a:gd name="T82" fmla="*/ 92 w 838"/>
                  <a:gd name="T83" fmla="*/ 804 h 1177"/>
                  <a:gd name="T84" fmla="*/ 62 w 838"/>
                  <a:gd name="T85" fmla="*/ 835 h 1177"/>
                  <a:gd name="T86" fmla="*/ 92 w 838"/>
                  <a:gd name="T87" fmla="*/ 867 h 1177"/>
                  <a:gd name="T88" fmla="*/ 124 w 838"/>
                  <a:gd name="T89" fmla="*/ 897 h 1177"/>
                  <a:gd name="T90" fmla="*/ 155 w 838"/>
                  <a:gd name="T91" fmla="*/ 928 h 1177"/>
                  <a:gd name="T92" fmla="*/ 186 w 838"/>
                  <a:gd name="T93" fmla="*/ 928 h 1177"/>
                  <a:gd name="T94" fmla="*/ 217 w 838"/>
                  <a:gd name="T95" fmla="*/ 959 h 1177"/>
                  <a:gd name="T96" fmla="*/ 248 w 838"/>
                  <a:gd name="T97" fmla="*/ 1021 h 1177"/>
                  <a:gd name="T98" fmla="*/ 279 w 838"/>
                  <a:gd name="T99" fmla="*/ 1021 h 1177"/>
                  <a:gd name="T100" fmla="*/ 279 w 838"/>
                  <a:gd name="T101" fmla="*/ 1083 h 1177"/>
                  <a:gd name="T102" fmla="*/ 279 w 838"/>
                  <a:gd name="T103" fmla="*/ 1083 h 1177"/>
                  <a:gd name="T104" fmla="*/ 310 w 838"/>
                  <a:gd name="T105" fmla="*/ 1114 h 1177"/>
                  <a:gd name="T106" fmla="*/ 403 w 838"/>
                  <a:gd name="T107" fmla="*/ 1083 h 1177"/>
                  <a:gd name="T108" fmla="*/ 465 w 838"/>
                  <a:gd name="T109" fmla="*/ 1176 h 1177"/>
                  <a:gd name="T110" fmla="*/ 465 w 838"/>
                  <a:gd name="T111" fmla="*/ 1145 h 1177"/>
                  <a:gd name="T112" fmla="*/ 527 w 838"/>
                  <a:gd name="T113" fmla="*/ 1145 h 1177"/>
                  <a:gd name="T114" fmla="*/ 589 w 838"/>
                  <a:gd name="T115" fmla="*/ 1145 h 1177"/>
                  <a:gd name="T116" fmla="*/ 589 w 838"/>
                  <a:gd name="T117" fmla="*/ 1145 h 1177"/>
                  <a:gd name="T118" fmla="*/ 620 w 838"/>
                  <a:gd name="T119" fmla="*/ 1114 h 1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8" h="1177">
                    <a:moveTo>
                      <a:pt x="651" y="1083"/>
                    </a:moveTo>
                    <a:lnTo>
                      <a:pt x="651" y="1083"/>
                    </a:lnTo>
                    <a:lnTo>
                      <a:pt x="651" y="1083"/>
                    </a:lnTo>
                    <a:lnTo>
                      <a:pt x="651" y="1083"/>
                    </a:lnTo>
                    <a:lnTo>
                      <a:pt x="651" y="1083"/>
                    </a:lnTo>
                    <a:lnTo>
                      <a:pt x="651" y="1083"/>
                    </a:lnTo>
                    <a:cubicBezTo>
                      <a:pt x="682" y="1083"/>
                      <a:pt x="682" y="1083"/>
                      <a:pt x="682" y="1083"/>
                    </a:cubicBezTo>
                    <a:lnTo>
                      <a:pt x="682" y="1083"/>
                    </a:lnTo>
                    <a:lnTo>
                      <a:pt x="682" y="1083"/>
                    </a:lnTo>
                    <a:cubicBezTo>
                      <a:pt x="682" y="1083"/>
                      <a:pt x="682" y="1083"/>
                      <a:pt x="682" y="1052"/>
                    </a:cubicBezTo>
                    <a:cubicBezTo>
                      <a:pt x="682" y="1052"/>
                      <a:pt x="682" y="1052"/>
                      <a:pt x="651" y="1052"/>
                    </a:cubicBezTo>
                    <a:lnTo>
                      <a:pt x="651" y="1052"/>
                    </a:lnTo>
                    <a:lnTo>
                      <a:pt x="651" y="1052"/>
                    </a:lnTo>
                    <a:lnTo>
                      <a:pt x="651" y="1021"/>
                    </a:lnTo>
                    <a:lnTo>
                      <a:pt x="651" y="1021"/>
                    </a:lnTo>
                    <a:cubicBezTo>
                      <a:pt x="651" y="1021"/>
                      <a:pt x="651" y="1021"/>
                      <a:pt x="651" y="991"/>
                    </a:cubicBezTo>
                    <a:lnTo>
                      <a:pt x="620" y="991"/>
                    </a:lnTo>
                    <a:lnTo>
                      <a:pt x="620" y="959"/>
                    </a:lnTo>
                    <a:cubicBezTo>
                      <a:pt x="589" y="959"/>
                      <a:pt x="589" y="959"/>
                      <a:pt x="589" y="959"/>
                    </a:cubicBezTo>
                    <a:lnTo>
                      <a:pt x="589" y="959"/>
                    </a:lnTo>
                    <a:lnTo>
                      <a:pt x="589" y="959"/>
                    </a:lnTo>
                    <a:cubicBezTo>
                      <a:pt x="558" y="959"/>
                      <a:pt x="558" y="959"/>
                      <a:pt x="558" y="928"/>
                    </a:cubicBezTo>
                    <a:lnTo>
                      <a:pt x="558" y="928"/>
                    </a:lnTo>
                    <a:lnTo>
                      <a:pt x="558" y="928"/>
                    </a:lnTo>
                    <a:lnTo>
                      <a:pt x="558" y="928"/>
                    </a:lnTo>
                    <a:cubicBezTo>
                      <a:pt x="558" y="897"/>
                      <a:pt x="558" y="897"/>
                      <a:pt x="558" y="897"/>
                    </a:cubicBezTo>
                    <a:cubicBezTo>
                      <a:pt x="558" y="867"/>
                      <a:pt x="558" y="867"/>
                      <a:pt x="558" y="867"/>
                    </a:cubicBezTo>
                    <a:lnTo>
                      <a:pt x="558" y="867"/>
                    </a:lnTo>
                    <a:cubicBezTo>
                      <a:pt x="558" y="867"/>
                      <a:pt x="558" y="835"/>
                      <a:pt x="589" y="835"/>
                    </a:cubicBezTo>
                    <a:lnTo>
                      <a:pt x="589" y="835"/>
                    </a:lnTo>
                    <a:cubicBezTo>
                      <a:pt x="589" y="835"/>
                      <a:pt x="589" y="867"/>
                      <a:pt x="620" y="867"/>
                    </a:cubicBezTo>
                    <a:cubicBezTo>
                      <a:pt x="620" y="835"/>
                      <a:pt x="620" y="835"/>
                      <a:pt x="620" y="835"/>
                    </a:cubicBezTo>
                    <a:lnTo>
                      <a:pt x="620" y="835"/>
                    </a:lnTo>
                    <a:cubicBezTo>
                      <a:pt x="620" y="835"/>
                      <a:pt x="620" y="835"/>
                      <a:pt x="620" y="804"/>
                    </a:cubicBezTo>
                    <a:lnTo>
                      <a:pt x="620" y="804"/>
                    </a:lnTo>
                    <a:lnTo>
                      <a:pt x="620" y="773"/>
                    </a:lnTo>
                    <a:lnTo>
                      <a:pt x="620" y="773"/>
                    </a:lnTo>
                    <a:lnTo>
                      <a:pt x="620" y="743"/>
                    </a:lnTo>
                    <a:lnTo>
                      <a:pt x="620" y="743"/>
                    </a:lnTo>
                    <a:cubicBezTo>
                      <a:pt x="620" y="743"/>
                      <a:pt x="620" y="711"/>
                      <a:pt x="651" y="711"/>
                    </a:cubicBezTo>
                    <a:lnTo>
                      <a:pt x="651" y="711"/>
                    </a:lnTo>
                    <a:lnTo>
                      <a:pt x="651" y="711"/>
                    </a:lnTo>
                    <a:cubicBezTo>
                      <a:pt x="651" y="680"/>
                      <a:pt x="651" y="680"/>
                      <a:pt x="651" y="649"/>
                    </a:cubicBezTo>
                    <a:lnTo>
                      <a:pt x="651" y="649"/>
                    </a:lnTo>
                    <a:lnTo>
                      <a:pt x="682" y="619"/>
                    </a:lnTo>
                    <a:cubicBezTo>
                      <a:pt x="682" y="619"/>
                      <a:pt x="682" y="619"/>
                      <a:pt x="713" y="587"/>
                    </a:cubicBezTo>
                    <a:lnTo>
                      <a:pt x="713" y="587"/>
                    </a:lnTo>
                    <a:lnTo>
                      <a:pt x="713" y="587"/>
                    </a:lnTo>
                    <a:lnTo>
                      <a:pt x="713" y="556"/>
                    </a:lnTo>
                    <a:cubicBezTo>
                      <a:pt x="713" y="556"/>
                      <a:pt x="744" y="556"/>
                      <a:pt x="744" y="525"/>
                    </a:cubicBezTo>
                    <a:cubicBezTo>
                      <a:pt x="744" y="525"/>
                      <a:pt x="744" y="525"/>
                      <a:pt x="744" y="495"/>
                    </a:cubicBezTo>
                    <a:lnTo>
                      <a:pt x="744" y="463"/>
                    </a:lnTo>
                    <a:cubicBezTo>
                      <a:pt x="744" y="433"/>
                      <a:pt x="744" y="433"/>
                      <a:pt x="744" y="402"/>
                    </a:cubicBezTo>
                    <a:lnTo>
                      <a:pt x="744" y="402"/>
                    </a:lnTo>
                    <a:lnTo>
                      <a:pt x="744" y="402"/>
                    </a:lnTo>
                    <a:cubicBezTo>
                      <a:pt x="775" y="402"/>
                      <a:pt x="775" y="402"/>
                      <a:pt x="775" y="372"/>
                    </a:cubicBezTo>
                    <a:lnTo>
                      <a:pt x="775" y="372"/>
                    </a:lnTo>
                    <a:lnTo>
                      <a:pt x="775" y="372"/>
                    </a:lnTo>
                    <a:cubicBezTo>
                      <a:pt x="775" y="372"/>
                      <a:pt x="775" y="372"/>
                      <a:pt x="775" y="340"/>
                    </a:cubicBezTo>
                    <a:lnTo>
                      <a:pt x="775" y="340"/>
                    </a:lnTo>
                    <a:cubicBezTo>
                      <a:pt x="775" y="309"/>
                      <a:pt x="775" y="309"/>
                      <a:pt x="806" y="309"/>
                    </a:cubicBezTo>
                    <a:cubicBezTo>
                      <a:pt x="806" y="278"/>
                      <a:pt x="837" y="278"/>
                      <a:pt x="837" y="278"/>
                    </a:cubicBezTo>
                    <a:lnTo>
                      <a:pt x="837" y="278"/>
                    </a:lnTo>
                    <a:lnTo>
                      <a:pt x="837" y="278"/>
                    </a:lnTo>
                    <a:lnTo>
                      <a:pt x="806" y="248"/>
                    </a:lnTo>
                    <a:cubicBezTo>
                      <a:pt x="806" y="216"/>
                      <a:pt x="775" y="154"/>
                      <a:pt x="775" y="124"/>
                    </a:cubicBezTo>
                    <a:lnTo>
                      <a:pt x="775" y="92"/>
                    </a:lnTo>
                    <a:lnTo>
                      <a:pt x="775" y="92"/>
                    </a:lnTo>
                    <a:cubicBezTo>
                      <a:pt x="775" y="92"/>
                      <a:pt x="775" y="92"/>
                      <a:pt x="775" y="61"/>
                    </a:cubicBezTo>
                    <a:lnTo>
                      <a:pt x="775" y="61"/>
                    </a:lnTo>
                    <a:cubicBezTo>
                      <a:pt x="775" y="30"/>
                      <a:pt x="775" y="30"/>
                      <a:pt x="775" y="30"/>
                    </a:cubicBezTo>
                    <a:lnTo>
                      <a:pt x="775" y="30"/>
                    </a:lnTo>
                    <a:lnTo>
                      <a:pt x="744" y="30"/>
                    </a:lnTo>
                    <a:lnTo>
                      <a:pt x="744" y="30"/>
                    </a:lnTo>
                    <a:cubicBezTo>
                      <a:pt x="744" y="0"/>
                      <a:pt x="713" y="0"/>
                      <a:pt x="713" y="0"/>
                    </a:cubicBezTo>
                    <a:cubicBezTo>
                      <a:pt x="713" y="0"/>
                      <a:pt x="713" y="0"/>
                      <a:pt x="682" y="0"/>
                    </a:cubicBezTo>
                    <a:lnTo>
                      <a:pt x="682" y="0"/>
                    </a:lnTo>
                    <a:lnTo>
                      <a:pt x="682" y="0"/>
                    </a:lnTo>
                    <a:lnTo>
                      <a:pt x="682" y="0"/>
                    </a:lnTo>
                    <a:cubicBezTo>
                      <a:pt x="682" y="0"/>
                      <a:pt x="682" y="30"/>
                      <a:pt x="651" y="30"/>
                    </a:cubicBezTo>
                    <a:lnTo>
                      <a:pt x="651" y="30"/>
                    </a:lnTo>
                    <a:lnTo>
                      <a:pt x="651" y="30"/>
                    </a:lnTo>
                    <a:lnTo>
                      <a:pt x="651" y="30"/>
                    </a:lnTo>
                    <a:lnTo>
                      <a:pt x="651" y="61"/>
                    </a:lnTo>
                    <a:cubicBezTo>
                      <a:pt x="620" y="61"/>
                      <a:pt x="620" y="61"/>
                      <a:pt x="620" y="61"/>
                    </a:cubicBezTo>
                    <a:lnTo>
                      <a:pt x="620" y="61"/>
                    </a:lnTo>
                    <a:lnTo>
                      <a:pt x="620" y="61"/>
                    </a:lnTo>
                    <a:lnTo>
                      <a:pt x="620" y="61"/>
                    </a:lnTo>
                    <a:cubicBezTo>
                      <a:pt x="589" y="61"/>
                      <a:pt x="589" y="61"/>
                      <a:pt x="589" y="61"/>
                    </a:cubicBezTo>
                    <a:lnTo>
                      <a:pt x="589" y="61"/>
                    </a:lnTo>
                    <a:lnTo>
                      <a:pt x="589" y="61"/>
                    </a:lnTo>
                    <a:cubicBezTo>
                      <a:pt x="496" y="61"/>
                      <a:pt x="496" y="61"/>
                      <a:pt x="496" y="61"/>
                    </a:cubicBezTo>
                    <a:lnTo>
                      <a:pt x="496" y="61"/>
                    </a:lnTo>
                    <a:cubicBezTo>
                      <a:pt x="155" y="61"/>
                      <a:pt x="155" y="61"/>
                      <a:pt x="155" y="61"/>
                    </a:cubicBezTo>
                    <a:cubicBezTo>
                      <a:pt x="155" y="61"/>
                      <a:pt x="155" y="92"/>
                      <a:pt x="155" y="124"/>
                    </a:cubicBezTo>
                    <a:cubicBezTo>
                      <a:pt x="155" y="185"/>
                      <a:pt x="155" y="185"/>
                      <a:pt x="155" y="185"/>
                    </a:cubicBezTo>
                    <a:cubicBezTo>
                      <a:pt x="92" y="185"/>
                      <a:pt x="92" y="185"/>
                      <a:pt x="92" y="185"/>
                    </a:cubicBezTo>
                    <a:cubicBezTo>
                      <a:pt x="92" y="433"/>
                      <a:pt x="92" y="433"/>
                      <a:pt x="92" y="433"/>
                    </a:cubicBezTo>
                    <a:cubicBezTo>
                      <a:pt x="31" y="433"/>
                      <a:pt x="31" y="433"/>
                      <a:pt x="31" y="433"/>
                    </a:cubicBezTo>
                    <a:cubicBezTo>
                      <a:pt x="31" y="463"/>
                      <a:pt x="31" y="463"/>
                      <a:pt x="31" y="463"/>
                    </a:cubicBezTo>
                    <a:cubicBezTo>
                      <a:pt x="31" y="463"/>
                      <a:pt x="31" y="463"/>
                      <a:pt x="31" y="495"/>
                    </a:cubicBezTo>
                    <a:cubicBezTo>
                      <a:pt x="31" y="495"/>
                      <a:pt x="31" y="495"/>
                      <a:pt x="0" y="525"/>
                    </a:cubicBezTo>
                    <a:lnTo>
                      <a:pt x="0" y="525"/>
                    </a:lnTo>
                    <a:lnTo>
                      <a:pt x="0" y="525"/>
                    </a:lnTo>
                    <a:lnTo>
                      <a:pt x="0" y="525"/>
                    </a:lnTo>
                    <a:lnTo>
                      <a:pt x="0" y="556"/>
                    </a:lnTo>
                    <a:lnTo>
                      <a:pt x="0" y="556"/>
                    </a:lnTo>
                    <a:lnTo>
                      <a:pt x="0" y="556"/>
                    </a:lnTo>
                    <a:lnTo>
                      <a:pt x="0" y="556"/>
                    </a:lnTo>
                    <a:cubicBezTo>
                      <a:pt x="0" y="587"/>
                      <a:pt x="0" y="587"/>
                      <a:pt x="0" y="587"/>
                    </a:cubicBezTo>
                    <a:lnTo>
                      <a:pt x="0" y="619"/>
                    </a:lnTo>
                    <a:lnTo>
                      <a:pt x="0" y="619"/>
                    </a:lnTo>
                    <a:cubicBezTo>
                      <a:pt x="0" y="619"/>
                      <a:pt x="31" y="619"/>
                      <a:pt x="31" y="649"/>
                    </a:cubicBezTo>
                    <a:lnTo>
                      <a:pt x="31" y="649"/>
                    </a:lnTo>
                    <a:lnTo>
                      <a:pt x="31" y="649"/>
                    </a:lnTo>
                    <a:lnTo>
                      <a:pt x="31" y="649"/>
                    </a:lnTo>
                    <a:lnTo>
                      <a:pt x="31" y="649"/>
                    </a:lnTo>
                    <a:lnTo>
                      <a:pt x="31" y="680"/>
                    </a:lnTo>
                    <a:lnTo>
                      <a:pt x="31" y="680"/>
                    </a:lnTo>
                    <a:lnTo>
                      <a:pt x="31" y="680"/>
                    </a:lnTo>
                    <a:lnTo>
                      <a:pt x="31" y="711"/>
                    </a:lnTo>
                    <a:lnTo>
                      <a:pt x="31" y="711"/>
                    </a:lnTo>
                    <a:cubicBezTo>
                      <a:pt x="31" y="711"/>
                      <a:pt x="62" y="711"/>
                      <a:pt x="62" y="743"/>
                    </a:cubicBezTo>
                    <a:lnTo>
                      <a:pt x="62" y="743"/>
                    </a:lnTo>
                    <a:lnTo>
                      <a:pt x="62" y="743"/>
                    </a:lnTo>
                    <a:cubicBezTo>
                      <a:pt x="62" y="773"/>
                      <a:pt x="92" y="773"/>
                      <a:pt x="92" y="804"/>
                    </a:cubicBezTo>
                    <a:lnTo>
                      <a:pt x="92" y="804"/>
                    </a:lnTo>
                    <a:cubicBezTo>
                      <a:pt x="62" y="804"/>
                      <a:pt x="62" y="835"/>
                      <a:pt x="62" y="835"/>
                    </a:cubicBezTo>
                    <a:lnTo>
                      <a:pt x="62" y="835"/>
                    </a:lnTo>
                    <a:cubicBezTo>
                      <a:pt x="92" y="835"/>
                      <a:pt x="92" y="835"/>
                      <a:pt x="92" y="835"/>
                    </a:cubicBezTo>
                    <a:lnTo>
                      <a:pt x="92" y="835"/>
                    </a:lnTo>
                    <a:lnTo>
                      <a:pt x="92" y="867"/>
                    </a:lnTo>
                    <a:cubicBezTo>
                      <a:pt x="124" y="867"/>
                      <a:pt x="124" y="867"/>
                      <a:pt x="124" y="867"/>
                    </a:cubicBezTo>
                    <a:lnTo>
                      <a:pt x="124" y="897"/>
                    </a:lnTo>
                    <a:lnTo>
                      <a:pt x="124" y="897"/>
                    </a:lnTo>
                    <a:cubicBezTo>
                      <a:pt x="124" y="897"/>
                      <a:pt x="124" y="897"/>
                      <a:pt x="155" y="897"/>
                    </a:cubicBezTo>
                    <a:lnTo>
                      <a:pt x="155" y="897"/>
                    </a:lnTo>
                    <a:cubicBezTo>
                      <a:pt x="155" y="897"/>
                      <a:pt x="155" y="897"/>
                      <a:pt x="155" y="928"/>
                    </a:cubicBezTo>
                    <a:lnTo>
                      <a:pt x="186" y="928"/>
                    </a:lnTo>
                    <a:lnTo>
                      <a:pt x="186" y="928"/>
                    </a:lnTo>
                    <a:lnTo>
                      <a:pt x="186" y="928"/>
                    </a:lnTo>
                    <a:lnTo>
                      <a:pt x="186" y="928"/>
                    </a:lnTo>
                    <a:lnTo>
                      <a:pt x="186" y="928"/>
                    </a:lnTo>
                    <a:cubicBezTo>
                      <a:pt x="217" y="959"/>
                      <a:pt x="217" y="959"/>
                      <a:pt x="217" y="959"/>
                    </a:cubicBezTo>
                    <a:cubicBezTo>
                      <a:pt x="217" y="991"/>
                      <a:pt x="248" y="991"/>
                      <a:pt x="248" y="1021"/>
                    </a:cubicBezTo>
                    <a:lnTo>
                      <a:pt x="248" y="1021"/>
                    </a:lnTo>
                    <a:lnTo>
                      <a:pt x="248" y="1021"/>
                    </a:lnTo>
                    <a:lnTo>
                      <a:pt x="248" y="1021"/>
                    </a:lnTo>
                    <a:lnTo>
                      <a:pt x="248" y="1021"/>
                    </a:lnTo>
                    <a:cubicBezTo>
                      <a:pt x="279" y="1021"/>
                      <a:pt x="279" y="1021"/>
                      <a:pt x="279" y="1021"/>
                    </a:cubicBezTo>
                    <a:cubicBezTo>
                      <a:pt x="279" y="1052"/>
                      <a:pt x="279" y="1052"/>
                      <a:pt x="279" y="1052"/>
                    </a:cubicBezTo>
                    <a:lnTo>
                      <a:pt x="279" y="1052"/>
                    </a:lnTo>
                    <a:cubicBezTo>
                      <a:pt x="279" y="1083"/>
                      <a:pt x="279" y="1083"/>
                      <a:pt x="279" y="1083"/>
                    </a:cubicBezTo>
                    <a:lnTo>
                      <a:pt x="279" y="1083"/>
                    </a:lnTo>
                    <a:lnTo>
                      <a:pt x="279" y="1083"/>
                    </a:lnTo>
                    <a:lnTo>
                      <a:pt x="279" y="1083"/>
                    </a:lnTo>
                    <a:lnTo>
                      <a:pt x="279" y="1083"/>
                    </a:lnTo>
                    <a:cubicBezTo>
                      <a:pt x="279" y="1083"/>
                      <a:pt x="279" y="1083"/>
                      <a:pt x="279" y="1114"/>
                    </a:cubicBezTo>
                    <a:cubicBezTo>
                      <a:pt x="310" y="1114"/>
                      <a:pt x="310" y="1114"/>
                      <a:pt x="310" y="1114"/>
                    </a:cubicBezTo>
                    <a:cubicBezTo>
                      <a:pt x="341" y="1114"/>
                      <a:pt x="341" y="1114"/>
                      <a:pt x="341" y="1114"/>
                    </a:cubicBezTo>
                    <a:cubicBezTo>
                      <a:pt x="372" y="1114"/>
                      <a:pt x="372" y="1114"/>
                      <a:pt x="372" y="1114"/>
                    </a:cubicBezTo>
                    <a:cubicBezTo>
                      <a:pt x="403" y="1083"/>
                      <a:pt x="403" y="1083"/>
                      <a:pt x="403" y="1083"/>
                    </a:cubicBezTo>
                    <a:cubicBezTo>
                      <a:pt x="403" y="1114"/>
                      <a:pt x="403" y="1114"/>
                      <a:pt x="403" y="1114"/>
                    </a:cubicBezTo>
                    <a:lnTo>
                      <a:pt x="434" y="1145"/>
                    </a:lnTo>
                    <a:cubicBezTo>
                      <a:pt x="434" y="1145"/>
                      <a:pt x="434" y="1145"/>
                      <a:pt x="465" y="1176"/>
                    </a:cubicBezTo>
                    <a:cubicBezTo>
                      <a:pt x="465" y="1176"/>
                      <a:pt x="465" y="1176"/>
                      <a:pt x="465" y="1145"/>
                    </a:cubicBezTo>
                    <a:lnTo>
                      <a:pt x="465" y="1145"/>
                    </a:lnTo>
                    <a:lnTo>
                      <a:pt x="465" y="1145"/>
                    </a:lnTo>
                    <a:lnTo>
                      <a:pt x="465" y="1145"/>
                    </a:lnTo>
                    <a:cubicBezTo>
                      <a:pt x="496" y="1145"/>
                      <a:pt x="496" y="1145"/>
                      <a:pt x="496" y="1145"/>
                    </a:cubicBezTo>
                    <a:lnTo>
                      <a:pt x="527" y="1145"/>
                    </a:lnTo>
                    <a:lnTo>
                      <a:pt x="558" y="1145"/>
                    </a:lnTo>
                    <a:lnTo>
                      <a:pt x="558" y="1145"/>
                    </a:lnTo>
                    <a:cubicBezTo>
                      <a:pt x="589" y="1145"/>
                      <a:pt x="589" y="1145"/>
                      <a:pt x="589" y="1145"/>
                    </a:cubicBezTo>
                    <a:lnTo>
                      <a:pt x="589" y="1145"/>
                    </a:lnTo>
                    <a:lnTo>
                      <a:pt x="589" y="1145"/>
                    </a:lnTo>
                    <a:lnTo>
                      <a:pt x="589" y="1145"/>
                    </a:lnTo>
                    <a:cubicBezTo>
                      <a:pt x="620" y="1145"/>
                      <a:pt x="620" y="1145"/>
                      <a:pt x="620" y="1145"/>
                    </a:cubicBezTo>
                    <a:lnTo>
                      <a:pt x="620" y="1145"/>
                    </a:lnTo>
                    <a:cubicBezTo>
                      <a:pt x="620" y="1114"/>
                      <a:pt x="620" y="1114"/>
                      <a:pt x="620" y="1114"/>
                    </a:cubicBezTo>
                    <a:lnTo>
                      <a:pt x="620" y="1114"/>
                    </a:lnTo>
                    <a:cubicBezTo>
                      <a:pt x="620" y="1114"/>
                      <a:pt x="620" y="1114"/>
                      <a:pt x="651" y="1083"/>
                    </a:cubicBezTo>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5" name="Freeform 32"/>
              <p:cNvSpPr>
                <a:spLocks noChangeArrowheads="1"/>
              </p:cNvSpPr>
              <p:nvPr/>
            </p:nvSpPr>
            <p:spPr bwMode="auto">
              <a:xfrm>
                <a:off x="3824288" y="1801813"/>
                <a:ext cx="57150" cy="123825"/>
              </a:xfrm>
              <a:custGeom>
                <a:avLst/>
                <a:gdLst>
                  <a:gd name="T0" fmla="*/ 32 w 157"/>
                  <a:gd name="T1" fmla="*/ 248 h 343"/>
                  <a:gd name="T2" fmla="*/ 32 w 157"/>
                  <a:gd name="T3" fmla="*/ 248 h 343"/>
                  <a:gd name="T4" fmla="*/ 32 w 157"/>
                  <a:gd name="T5" fmla="*/ 248 h 343"/>
                  <a:gd name="T6" fmla="*/ 32 w 157"/>
                  <a:gd name="T7" fmla="*/ 248 h 343"/>
                  <a:gd name="T8" fmla="*/ 32 w 157"/>
                  <a:gd name="T9" fmla="*/ 279 h 343"/>
                  <a:gd name="T10" fmla="*/ 62 w 157"/>
                  <a:gd name="T11" fmla="*/ 279 h 343"/>
                  <a:gd name="T12" fmla="*/ 93 w 157"/>
                  <a:gd name="T13" fmla="*/ 342 h 343"/>
                  <a:gd name="T14" fmla="*/ 93 w 157"/>
                  <a:gd name="T15" fmla="*/ 311 h 343"/>
                  <a:gd name="T16" fmla="*/ 156 w 157"/>
                  <a:gd name="T17" fmla="*/ 279 h 343"/>
                  <a:gd name="T18" fmla="*/ 156 w 157"/>
                  <a:gd name="T19" fmla="*/ 279 h 343"/>
                  <a:gd name="T20" fmla="*/ 156 w 157"/>
                  <a:gd name="T21" fmla="*/ 248 h 343"/>
                  <a:gd name="T22" fmla="*/ 156 w 157"/>
                  <a:gd name="T23" fmla="*/ 218 h 343"/>
                  <a:gd name="T24" fmla="*/ 124 w 157"/>
                  <a:gd name="T25" fmla="*/ 218 h 343"/>
                  <a:gd name="T26" fmla="*/ 124 w 157"/>
                  <a:gd name="T27" fmla="*/ 218 h 343"/>
                  <a:gd name="T28" fmla="*/ 93 w 157"/>
                  <a:gd name="T29" fmla="*/ 187 h 343"/>
                  <a:gd name="T30" fmla="*/ 124 w 157"/>
                  <a:gd name="T31" fmla="*/ 94 h 343"/>
                  <a:gd name="T32" fmla="*/ 156 w 157"/>
                  <a:gd name="T33" fmla="*/ 94 h 343"/>
                  <a:gd name="T34" fmla="*/ 156 w 157"/>
                  <a:gd name="T35" fmla="*/ 94 h 343"/>
                  <a:gd name="T36" fmla="*/ 156 w 157"/>
                  <a:gd name="T37" fmla="*/ 94 h 343"/>
                  <a:gd name="T38" fmla="*/ 124 w 157"/>
                  <a:gd name="T39" fmla="*/ 63 h 343"/>
                  <a:gd name="T40" fmla="*/ 124 w 157"/>
                  <a:gd name="T41" fmla="*/ 63 h 343"/>
                  <a:gd name="T42" fmla="*/ 124 w 157"/>
                  <a:gd name="T43" fmla="*/ 63 h 343"/>
                  <a:gd name="T44" fmla="*/ 124 w 157"/>
                  <a:gd name="T45" fmla="*/ 31 h 343"/>
                  <a:gd name="T46" fmla="*/ 93 w 157"/>
                  <a:gd name="T47" fmla="*/ 0 h 343"/>
                  <a:gd name="T48" fmla="*/ 62 w 157"/>
                  <a:gd name="T49" fmla="*/ 0 h 343"/>
                  <a:gd name="T50" fmla="*/ 32 w 157"/>
                  <a:gd name="T51" fmla="*/ 0 h 343"/>
                  <a:gd name="T52" fmla="*/ 32 w 157"/>
                  <a:gd name="T53" fmla="*/ 31 h 343"/>
                  <a:gd name="T54" fmla="*/ 32 w 157"/>
                  <a:gd name="T55" fmla="*/ 31 h 343"/>
                  <a:gd name="T56" fmla="*/ 32 w 157"/>
                  <a:gd name="T57" fmla="*/ 31 h 343"/>
                  <a:gd name="T58" fmla="*/ 32 w 157"/>
                  <a:gd name="T59" fmla="*/ 63 h 343"/>
                  <a:gd name="T60" fmla="*/ 32 w 157"/>
                  <a:gd name="T61" fmla="*/ 94 h 343"/>
                  <a:gd name="T62" fmla="*/ 32 w 157"/>
                  <a:gd name="T63" fmla="*/ 94 h 343"/>
                  <a:gd name="T64" fmla="*/ 32 w 157"/>
                  <a:gd name="T65" fmla="*/ 94 h 343"/>
                  <a:gd name="T66" fmla="*/ 32 w 157"/>
                  <a:gd name="T67" fmla="*/ 94 h 343"/>
                  <a:gd name="T68" fmla="*/ 32 w 157"/>
                  <a:gd name="T69" fmla="*/ 94 h 343"/>
                  <a:gd name="T70" fmla="*/ 32 w 157"/>
                  <a:gd name="T71" fmla="*/ 94 h 343"/>
                  <a:gd name="T72" fmla="*/ 32 w 157"/>
                  <a:gd name="T73" fmla="*/ 94 h 343"/>
                  <a:gd name="T74" fmla="*/ 0 w 157"/>
                  <a:gd name="T75" fmla="*/ 187 h 343"/>
                  <a:gd name="T76" fmla="*/ 0 w 157"/>
                  <a:gd name="T77" fmla="*/ 187 h 343"/>
                  <a:gd name="T78" fmla="*/ 0 w 157"/>
                  <a:gd name="T79" fmla="*/ 187 h 343"/>
                  <a:gd name="T80" fmla="*/ 0 w 157"/>
                  <a:gd name="T81" fmla="*/ 218 h 343"/>
                  <a:gd name="T82" fmla="*/ 0 w 157"/>
                  <a:gd name="T83" fmla="*/ 218 h 343"/>
                  <a:gd name="T84" fmla="*/ 0 w 157"/>
                  <a:gd name="T85" fmla="*/ 218 h 343"/>
                  <a:gd name="T86" fmla="*/ 32 w 157"/>
                  <a:gd name="T87" fmla="*/ 248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7" h="343">
                    <a:moveTo>
                      <a:pt x="32" y="248"/>
                    </a:moveTo>
                    <a:lnTo>
                      <a:pt x="32" y="248"/>
                    </a:lnTo>
                    <a:lnTo>
                      <a:pt x="32" y="248"/>
                    </a:lnTo>
                    <a:lnTo>
                      <a:pt x="32" y="248"/>
                    </a:lnTo>
                    <a:cubicBezTo>
                      <a:pt x="32" y="279"/>
                      <a:pt x="32" y="279"/>
                      <a:pt x="32" y="279"/>
                    </a:cubicBezTo>
                    <a:cubicBezTo>
                      <a:pt x="62" y="279"/>
                      <a:pt x="62" y="279"/>
                      <a:pt x="62" y="279"/>
                    </a:cubicBezTo>
                    <a:cubicBezTo>
                      <a:pt x="93" y="311"/>
                      <a:pt x="93" y="311"/>
                      <a:pt x="93" y="342"/>
                    </a:cubicBezTo>
                    <a:cubicBezTo>
                      <a:pt x="93" y="311"/>
                      <a:pt x="93" y="311"/>
                      <a:pt x="93" y="311"/>
                    </a:cubicBezTo>
                    <a:cubicBezTo>
                      <a:pt x="124" y="311"/>
                      <a:pt x="156" y="279"/>
                      <a:pt x="156" y="279"/>
                    </a:cubicBezTo>
                    <a:lnTo>
                      <a:pt x="156" y="279"/>
                    </a:lnTo>
                    <a:cubicBezTo>
                      <a:pt x="156" y="248"/>
                      <a:pt x="156" y="248"/>
                      <a:pt x="156" y="248"/>
                    </a:cubicBezTo>
                    <a:lnTo>
                      <a:pt x="156" y="218"/>
                    </a:lnTo>
                    <a:lnTo>
                      <a:pt x="124" y="218"/>
                    </a:lnTo>
                    <a:lnTo>
                      <a:pt x="124" y="218"/>
                    </a:lnTo>
                    <a:cubicBezTo>
                      <a:pt x="124" y="218"/>
                      <a:pt x="93" y="218"/>
                      <a:pt x="93" y="187"/>
                    </a:cubicBezTo>
                    <a:cubicBezTo>
                      <a:pt x="93" y="155"/>
                      <a:pt x="93" y="124"/>
                      <a:pt x="124" y="94"/>
                    </a:cubicBezTo>
                    <a:cubicBezTo>
                      <a:pt x="124" y="94"/>
                      <a:pt x="124" y="94"/>
                      <a:pt x="156" y="94"/>
                    </a:cubicBezTo>
                    <a:lnTo>
                      <a:pt x="156" y="94"/>
                    </a:lnTo>
                    <a:lnTo>
                      <a:pt x="156" y="94"/>
                    </a:lnTo>
                    <a:cubicBezTo>
                      <a:pt x="124" y="94"/>
                      <a:pt x="124" y="63"/>
                      <a:pt x="124" y="63"/>
                    </a:cubicBezTo>
                    <a:lnTo>
                      <a:pt x="124" y="63"/>
                    </a:lnTo>
                    <a:lnTo>
                      <a:pt x="124" y="63"/>
                    </a:lnTo>
                    <a:cubicBezTo>
                      <a:pt x="124" y="31"/>
                      <a:pt x="124" y="31"/>
                      <a:pt x="124" y="31"/>
                    </a:cubicBezTo>
                    <a:cubicBezTo>
                      <a:pt x="124" y="0"/>
                      <a:pt x="93" y="0"/>
                      <a:pt x="93" y="0"/>
                    </a:cubicBezTo>
                    <a:lnTo>
                      <a:pt x="62" y="0"/>
                    </a:lnTo>
                    <a:lnTo>
                      <a:pt x="32" y="0"/>
                    </a:lnTo>
                    <a:lnTo>
                      <a:pt x="32" y="31"/>
                    </a:lnTo>
                    <a:lnTo>
                      <a:pt x="32" y="31"/>
                    </a:lnTo>
                    <a:lnTo>
                      <a:pt x="32" y="31"/>
                    </a:lnTo>
                    <a:lnTo>
                      <a:pt x="32" y="63"/>
                    </a:lnTo>
                    <a:cubicBezTo>
                      <a:pt x="32" y="63"/>
                      <a:pt x="32" y="63"/>
                      <a:pt x="32" y="94"/>
                    </a:cubicBezTo>
                    <a:lnTo>
                      <a:pt x="32" y="94"/>
                    </a:lnTo>
                    <a:lnTo>
                      <a:pt x="32" y="94"/>
                    </a:lnTo>
                    <a:lnTo>
                      <a:pt x="32" y="94"/>
                    </a:lnTo>
                    <a:lnTo>
                      <a:pt x="32" y="94"/>
                    </a:lnTo>
                    <a:lnTo>
                      <a:pt x="32" y="94"/>
                    </a:lnTo>
                    <a:lnTo>
                      <a:pt x="32" y="94"/>
                    </a:lnTo>
                    <a:cubicBezTo>
                      <a:pt x="32" y="124"/>
                      <a:pt x="0" y="155"/>
                      <a:pt x="0" y="187"/>
                    </a:cubicBezTo>
                    <a:lnTo>
                      <a:pt x="0" y="187"/>
                    </a:lnTo>
                    <a:lnTo>
                      <a:pt x="0" y="187"/>
                    </a:lnTo>
                    <a:cubicBezTo>
                      <a:pt x="0" y="187"/>
                      <a:pt x="0" y="187"/>
                      <a:pt x="0" y="218"/>
                    </a:cubicBezTo>
                    <a:lnTo>
                      <a:pt x="0" y="218"/>
                    </a:lnTo>
                    <a:lnTo>
                      <a:pt x="0" y="218"/>
                    </a:lnTo>
                    <a:cubicBezTo>
                      <a:pt x="0" y="218"/>
                      <a:pt x="32" y="218"/>
                      <a:pt x="32" y="24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6" name="Freeform 33"/>
              <p:cNvSpPr>
                <a:spLocks noChangeArrowheads="1"/>
              </p:cNvSpPr>
              <p:nvPr/>
            </p:nvSpPr>
            <p:spPr bwMode="auto">
              <a:xfrm>
                <a:off x="4806950" y="3119438"/>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7" name="Freeform 34"/>
              <p:cNvSpPr>
                <a:spLocks noChangeArrowheads="1"/>
              </p:cNvSpPr>
              <p:nvPr/>
            </p:nvSpPr>
            <p:spPr bwMode="auto">
              <a:xfrm>
                <a:off x="4806950" y="3119438"/>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8" name="Freeform 35"/>
              <p:cNvSpPr>
                <a:spLocks noChangeArrowheads="1"/>
              </p:cNvSpPr>
              <p:nvPr/>
            </p:nvSpPr>
            <p:spPr bwMode="auto">
              <a:xfrm>
                <a:off x="4706938" y="2092325"/>
                <a:ext cx="134937" cy="155575"/>
              </a:xfrm>
              <a:custGeom>
                <a:avLst/>
                <a:gdLst>
                  <a:gd name="T0" fmla="*/ 217 w 373"/>
                  <a:gd name="T1" fmla="*/ 0 h 434"/>
                  <a:gd name="T2" fmla="*/ 217 w 373"/>
                  <a:gd name="T3" fmla="*/ 0 h 434"/>
                  <a:gd name="T4" fmla="*/ 217 w 373"/>
                  <a:gd name="T5" fmla="*/ 30 h 434"/>
                  <a:gd name="T6" fmla="*/ 217 w 373"/>
                  <a:gd name="T7" fmla="*/ 30 h 434"/>
                  <a:gd name="T8" fmla="*/ 217 w 373"/>
                  <a:gd name="T9" fmla="*/ 30 h 434"/>
                  <a:gd name="T10" fmla="*/ 186 w 373"/>
                  <a:gd name="T11" fmla="*/ 30 h 434"/>
                  <a:gd name="T12" fmla="*/ 186 w 373"/>
                  <a:gd name="T13" fmla="*/ 61 h 434"/>
                  <a:gd name="T14" fmla="*/ 186 w 373"/>
                  <a:gd name="T15" fmla="*/ 92 h 434"/>
                  <a:gd name="T16" fmla="*/ 186 w 373"/>
                  <a:gd name="T17" fmla="*/ 92 h 434"/>
                  <a:gd name="T18" fmla="*/ 186 w 373"/>
                  <a:gd name="T19" fmla="*/ 92 h 434"/>
                  <a:gd name="T20" fmla="*/ 217 w 373"/>
                  <a:gd name="T21" fmla="*/ 92 h 434"/>
                  <a:gd name="T22" fmla="*/ 154 w 373"/>
                  <a:gd name="T23" fmla="*/ 278 h 434"/>
                  <a:gd name="T24" fmla="*/ 154 w 373"/>
                  <a:gd name="T25" fmla="*/ 309 h 434"/>
                  <a:gd name="T26" fmla="*/ 124 w 373"/>
                  <a:gd name="T27" fmla="*/ 309 h 434"/>
                  <a:gd name="T28" fmla="*/ 62 w 373"/>
                  <a:gd name="T29" fmla="*/ 309 h 434"/>
                  <a:gd name="T30" fmla="*/ 30 w 373"/>
                  <a:gd name="T31" fmla="*/ 340 h 434"/>
                  <a:gd name="T32" fmla="*/ 0 w 373"/>
                  <a:gd name="T33" fmla="*/ 372 h 434"/>
                  <a:gd name="T34" fmla="*/ 0 w 373"/>
                  <a:gd name="T35" fmla="*/ 372 h 434"/>
                  <a:gd name="T36" fmla="*/ 0 w 373"/>
                  <a:gd name="T37" fmla="*/ 372 h 434"/>
                  <a:gd name="T38" fmla="*/ 0 w 373"/>
                  <a:gd name="T39" fmla="*/ 372 h 434"/>
                  <a:gd name="T40" fmla="*/ 30 w 373"/>
                  <a:gd name="T41" fmla="*/ 433 h 434"/>
                  <a:gd name="T42" fmla="*/ 30 w 373"/>
                  <a:gd name="T43" fmla="*/ 433 h 434"/>
                  <a:gd name="T44" fmla="*/ 30 w 373"/>
                  <a:gd name="T45" fmla="*/ 433 h 434"/>
                  <a:gd name="T46" fmla="*/ 30 w 373"/>
                  <a:gd name="T47" fmla="*/ 433 h 434"/>
                  <a:gd name="T48" fmla="*/ 30 w 373"/>
                  <a:gd name="T49" fmla="*/ 433 h 434"/>
                  <a:gd name="T50" fmla="*/ 124 w 373"/>
                  <a:gd name="T51" fmla="*/ 433 h 434"/>
                  <a:gd name="T52" fmla="*/ 124 w 373"/>
                  <a:gd name="T53" fmla="*/ 433 h 434"/>
                  <a:gd name="T54" fmla="*/ 124 w 373"/>
                  <a:gd name="T55" fmla="*/ 433 h 434"/>
                  <a:gd name="T56" fmla="*/ 124 w 373"/>
                  <a:gd name="T57" fmla="*/ 433 h 434"/>
                  <a:gd name="T58" fmla="*/ 124 w 373"/>
                  <a:gd name="T59" fmla="*/ 433 h 434"/>
                  <a:gd name="T60" fmla="*/ 186 w 373"/>
                  <a:gd name="T61" fmla="*/ 372 h 434"/>
                  <a:gd name="T62" fmla="*/ 217 w 373"/>
                  <a:gd name="T63" fmla="*/ 372 h 434"/>
                  <a:gd name="T64" fmla="*/ 217 w 373"/>
                  <a:gd name="T65" fmla="*/ 372 h 434"/>
                  <a:gd name="T66" fmla="*/ 217 w 373"/>
                  <a:gd name="T67" fmla="*/ 372 h 434"/>
                  <a:gd name="T68" fmla="*/ 248 w 373"/>
                  <a:gd name="T69" fmla="*/ 309 h 434"/>
                  <a:gd name="T70" fmla="*/ 248 w 373"/>
                  <a:gd name="T71" fmla="*/ 309 h 434"/>
                  <a:gd name="T72" fmla="*/ 278 w 373"/>
                  <a:gd name="T73" fmla="*/ 309 h 434"/>
                  <a:gd name="T74" fmla="*/ 278 w 373"/>
                  <a:gd name="T75" fmla="*/ 309 h 434"/>
                  <a:gd name="T76" fmla="*/ 278 w 373"/>
                  <a:gd name="T77" fmla="*/ 248 h 434"/>
                  <a:gd name="T78" fmla="*/ 310 w 373"/>
                  <a:gd name="T79" fmla="*/ 216 h 434"/>
                  <a:gd name="T80" fmla="*/ 341 w 373"/>
                  <a:gd name="T81" fmla="*/ 216 h 434"/>
                  <a:gd name="T82" fmla="*/ 341 w 373"/>
                  <a:gd name="T83" fmla="*/ 185 h 434"/>
                  <a:gd name="T84" fmla="*/ 372 w 373"/>
                  <a:gd name="T85" fmla="*/ 124 h 434"/>
                  <a:gd name="T86" fmla="*/ 372 w 373"/>
                  <a:gd name="T87" fmla="*/ 124 h 434"/>
                  <a:gd name="T88" fmla="*/ 372 w 373"/>
                  <a:gd name="T89" fmla="*/ 92 h 434"/>
                  <a:gd name="T90" fmla="*/ 341 w 373"/>
                  <a:gd name="T91" fmla="*/ 61 h 434"/>
                  <a:gd name="T92" fmla="*/ 310 w 373"/>
                  <a:gd name="T93" fmla="*/ 61 h 434"/>
                  <a:gd name="T94" fmla="*/ 310 w 373"/>
                  <a:gd name="T95" fmla="*/ 61 h 434"/>
                  <a:gd name="T96" fmla="*/ 248 w 373"/>
                  <a:gd name="T97" fmla="*/ 30 h 434"/>
                  <a:gd name="T98" fmla="*/ 217 w 373"/>
                  <a:gd name="T99" fmla="*/ 30 h 434"/>
                  <a:gd name="T100" fmla="*/ 217 w 373"/>
                  <a:gd name="T101"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3" h="434">
                    <a:moveTo>
                      <a:pt x="217" y="0"/>
                    </a:moveTo>
                    <a:lnTo>
                      <a:pt x="217" y="0"/>
                    </a:lnTo>
                    <a:cubicBezTo>
                      <a:pt x="217" y="0"/>
                      <a:pt x="217" y="0"/>
                      <a:pt x="217" y="30"/>
                    </a:cubicBezTo>
                    <a:lnTo>
                      <a:pt x="217" y="30"/>
                    </a:lnTo>
                    <a:lnTo>
                      <a:pt x="217" y="30"/>
                    </a:lnTo>
                    <a:cubicBezTo>
                      <a:pt x="186" y="30"/>
                      <a:pt x="186" y="30"/>
                      <a:pt x="186" y="30"/>
                    </a:cubicBezTo>
                    <a:lnTo>
                      <a:pt x="186" y="61"/>
                    </a:lnTo>
                    <a:cubicBezTo>
                      <a:pt x="186" y="61"/>
                      <a:pt x="186" y="61"/>
                      <a:pt x="186" y="92"/>
                    </a:cubicBezTo>
                    <a:lnTo>
                      <a:pt x="186" y="92"/>
                    </a:lnTo>
                    <a:lnTo>
                      <a:pt x="186" y="92"/>
                    </a:lnTo>
                    <a:cubicBezTo>
                      <a:pt x="217" y="92"/>
                      <a:pt x="217" y="92"/>
                      <a:pt x="217" y="92"/>
                    </a:cubicBezTo>
                    <a:cubicBezTo>
                      <a:pt x="154" y="278"/>
                      <a:pt x="154" y="278"/>
                      <a:pt x="154" y="278"/>
                    </a:cubicBezTo>
                    <a:cubicBezTo>
                      <a:pt x="154" y="309"/>
                      <a:pt x="154" y="309"/>
                      <a:pt x="154" y="309"/>
                    </a:cubicBezTo>
                    <a:lnTo>
                      <a:pt x="124" y="309"/>
                    </a:lnTo>
                    <a:cubicBezTo>
                      <a:pt x="93" y="309"/>
                      <a:pt x="93" y="309"/>
                      <a:pt x="62" y="309"/>
                    </a:cubicBezTo>
                    <a:cubicBezTo>
                      <a:pt x="62" y="309"/>
                      <a:pt x="62" y="340"/>
                      <a:pt x="30" y="340"/>
                    </a:cubicBezTo>
                    <a:cubicBezTo>
                      <a:pt x="0" y="340"/>
                      <a:pt x="0" y="340"/>
                      <a:pt x="0" y="372"/>
                    </a:cubicBezTo>
                    <a:lnTo>
                      <a:pt x="0" y="372"/>
                    </a:lnTo>
                    <a:lnTo>
                      <a:pt x="0" y="372"/>
                    </a:lnTo>
                    <a:lnTo>
                      <a:pt x="0" y="372"/>
                    </a:lnTo>
                    <a:cubicBezTo>
                      <a:pt x="30" y="402"/>
                      <a:pt x="30" y="402"/>
                      <a:pt x="30" y="433"/>
                    </a:cubicBezTo>
                    <a:lnTo>
                      <a:pt x="30" y="433"/>
                    </a:lnTo>
                    <a:lnTo>
                      <a:pt x="30" y="433"/>
                    </a:lnTo>
                    <a:lnTo>
                      <a:pt x="30" y="433"/>
                    </a:lnTo>
                    <a:lnTo>
                      <a:pt x="30" y="433"/>
                    </a:lnTo>
                    <a:cubicBezTo>
                      <a:pt x="62" y="433"/>
                      <a:pt x="93" y="433"/>
                      <a:pt x="124" y="433"/>
                    </a:cubicBezTo>
                    <a:lnTo>
                      <a:pt x="124" y="433"/>
                    </a:lnTo>
                    <a:lnTo>
                      <a:pt x="124" y="433"/>
                    </a:lnTo>
                    <a:lnTo>
                      <a:pt x="124" y="433"/>
                    </a:lnTo>
                    <a:lnTo>
                      <a:pt x="124" y="433"/>
                    </a:lnTo>
                    <a:cubicBezTo>
                      <a:pt x="154" y="372"/>
                      <a:pt x="186" y="372"/>
                      <a:pt x="186" y="372"/>
                    </a:cubicBezTo>
                    <a:lnTo>
                      <a:pt x="217" y="372"/>
                    </a:lnTo>
                    <a:lnTo>
                      <a:pt x="217" y="372"/>
                    </a:lnTo>
                    <a:lnTo>
                      <a:pt x="217" y="372"/>
                    </a:lnTo>
                    <a:cubicBezTo>
                      <a:pt x="217" y="340"/>
                      <a:pt x="217" y="340"/>
                      <a:pt x="248" y="309"/>
                    </a:cubicBezTo>
                    <a:lnTo>
                      <a:pt x="248" y="309"/>
                    </a:lnTo>
                    <a:cubicBezTo>
                      <a:pt x="278" y="309"/>
                      <a:pt x="278" y="309"/>
                      <a:pt x="278" y="309"/>
                    </a:cubicBezTo>
                    <a:lnTo>
                      <a:pt x="278" y="309"/>
                    </a:lnTo>
                    <a:cubicBezTo>
                      <a:pt x="278" y="309"/>
                      <a:pt x="278" y="278"/>
                      <a:pt x="278" y="248"/>
                    </a:cubicBezTo>
                    <a:cubicBezTo>
                      <a:pt x="310" y="248"/>
                      <a:pt x="310" y="216"/>
                      <a:pt x="310" y="216"/>
                    </a:cubicBezTo>
                    <a:cubicBezTo>
                      <a:pt x="310" y="216"/>
                      <a:pt x="310" y="216"/>
                      <a:pt x="341" y="216"/>
                    </a:cubicBezTo>
                    <a:cubicBezTo>
                      <a:pt x="341" y="185"/>
                      <a:pt x="341" y="185"/>
                      <a:pt x="341" y="185"/>
                    </a:cubicBezTo>
                    <a:cubicBezTo>
                      <a:pt x="372" y="154"/>
                      <a:pt x="372" y="124"/>
                      <a:pt x="372" y="124"/>
                    </a:cubicBezTo>
                    <a:lnTo>
                      <a:pt x="372" y="124"/>
                    </a:lnTo>
                    <a:cubicBezTo>
                      <a:pt x="372" y="92"/>
                      <a:pt x="372" y="92"/>
                      <a:pt x="372" y="92"/>
                    </a:cubicBezTo>
                    <a:cubicBezTo>
                      <a:pt x="341" y="61"/>
                      <a:pt x="341" y="61"/>
                      <a:pt x="341" y="61"/>
                    </a:cubicBezTo>
                    <a:cubicBezTo>
                      <a:pt x="310" y="61"/>
                      <a:pt x="310" y="61"/>
                      <a:pt x="310" y="61"/>
                    </a:cubicBezTo>
                    <a:lnTo>
                      <a:pt x="310" y="61"/>
                    </a:lnTo>
                    <a:cubicBezTo>
                      <a:pt x="278" y="61"/>
                      <a:pt x="248" y="30"/>
                      <a:pt x="248" y="30"/>
                    </a:cubicBezTo>
                    <a:lnTo>
                      <a:pt x="217" y="30"/>
                    </a:lnTo>
                    <a:cubicBezTo>
                      <a:pt x="217" y="30"/>
                      <a:pt x="217" y="30"/>
                      <a:pt x="217"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9" name="Freeform 36"/>
              <p:cNvSpPr>
                <a:spLocks noChangeArrowheads="1"/>
              </p:cNvSpPr>
              <p:nvPr/>
            </p:nvSpPr>
            <p:spPr bwMode="auto">
              <a:xfrm>
                <a:off x="4483100" y="2382838"/>
                <a:ext cx="201613" cy="290512"/>
              </a:xfrm>
              <a:custGeom>
                <a:avLst/>
                <a:gdLst>
                  <a:gd name="T0" fmla="*/ 124 w 559"/>
                  <a:gd name="T1" fmla="*/ 93 h 807"/>
                  <a:gd name="T2" fmla="*/ 154 w 559"/>
                  <a:gd name="T3" fmla="*/ 155 h 807"/>
                  <a:gd name="T4" fmla="*/ 217 w 559"/>
                  <a:gd name="T5" fmla="*/ 155 h 807"/>
                  <a:gd name="T6" fmla="*/ 310 w 559"/>
                  <a:gd name="T7" fmla="*/ 217 h 807"/>
                  <a:gd name="T8" fmla="*/ 341 w 559"/>
                  <a:gd name="T9" fmla="*/ 217 h 807"/>
                  <a:gd name="T10" fmla="*/ 372 w 559"/>
                  <a:gd name="T11" fmla="*/ 217 h 807"/>
                  <a:gd name="T12" fmla="*/ 402 w 559"/>
                  <a:gd name="T13" fmla="*/ 217 h 807"/>
                  <a:gd name="T14" fmla="*/ 402 w 559"/>
                  <a:gd name="T15" fmla="*/ 248 h 807"/>
                  <a:gd name="T16" fmla="*/ 372 w 559"/>
                  <a:gd name="T17" fmla="*/ 279 h 807"/>
                  <a:gd name="T18" fmla="*/ 341 w 559"/>
                  <a:gd name="T19" fmla="*/ 279 h 807"/>
                  <a:gd name="T20" fmla="*/ 217 w 559"/>
                  <a:gd name="T21" fmla="*/ 465 h 807"/>
                  <a:gd name="T22" fmla="*/ 154 w 559"/>
                  <a:gd name="T23" fmla="*/ 465 h 807"/>
                  <a:gd name="T24" fmla="*/ 124 w 559"/>
                  <a:gd name="T25" fmla="*/ 465 h 807"/>
                  <a:gd name="T26" fmla="*/ 62 w 559"/>
                  <a:gd name="T27" fmla="*/ 496 h 807"/>
                  <a:gd name="T28" fmla="*/ 30 w 559"/>
                  <a:gd name="T29" fmla="*/ 558 h 807"/>
                  <a:gd name="T30" fmla="*/ 30 w 559"/>
                  <a:gd name="T31" fmla="*/ 589 h 807"/>
                  <a:gd name="T32" fmla="*/ 0 w 559"/>
                  <a:gd name="T33" fmla="*/ 620 h 807"/>
                  <a:gd name="T34" fmla="*/ 0 w 559"/>
                  <a:gd name="T35" fmla="*/ 775 h 807"/>
                  <a:gd name="T36" fmla="*/ 30 w 559"/>
                  <a:gd name="T37" fmla="*/ 775 h 807"/>
                  <a:gd name="T38" fmla="*/ 62 w 559"/>
                  <a:gd name="T39" fmla="*/ 744 h 807"/>
                  <a:gd name="T40" fmla="*/ 278 w 559"/>
                  <a:gd name="T41" fmla="*/ 558 h 807"/>
                  <a:gd name="T42" fmla="*/ 372 w 559"/>
                  <a:gd name="T43" fmla="*/ 434 h 807"/>
                  <a:gd name="T44" fmla="*/ 465 w 559"/>
                  <a:gd name="T45" fmla="*/ 248 h 807"/>
                  <a:gd name="T46" fmla="*/ 526 w 559"/>
                  <a:gd name="T47" fmla="*/ 124 h 807"/>
                  <a:gd name="T48" fmla="*/ 526 w 559"/>
                  <a:gd name="T49" fmla="*/ 0 h 807"/>
                  <a:gd name="T50" fmla="*/ 496 w 559"/>
                  <a:gd name="T51" fmla="*/ 31 h 807"/>
                  <a:gd name="T52" fmla="*/ 434 w 559"/>
                  <a:gd name="T53" fmla="*/ 31 h 807"/>
                  <a:gd name="T54" fmla="*/ 434 w 559"/>
                  <a:gd name="T55" fmla="*/ 31 h 807"/>
                  <a:gd name="T56" fmla="*/ 402 w 559"/>
                  <a:gd name="T57" fmla="*/ 63 h 807"/>
                  <a:gd name="T58" fmla="*/ 341 w 559"/>
                  <a:gd name="T59" fmla="*/ 63 h 807"/>
                  <a:gd name="T60" fmla="*/ 310 w 559"/>
                  <a:gd name="T61" fmla="*/ 93 h 807"/>
                  <a:gd name="T62" fmla="*/ 248 w 559"/>
                  <a:gd name="T63" fmla="*/ 93 h 807"/>
                  <a:gd name="T64" fmla="*/ 248 w 559"/>
                  <a:gd name="T65" fmla="*/ 93 h 807"/>
                  <a:gd name="T66" fmla="*/ 124 w 559"/>
                  <a:gd name="T67" fmla="*/ 63 h 807"/>
                  <a:gd name="T68" fmla="*/ 124 w 559"/>
                  <a:gd name="T69" fmla="*/ 63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9" h="807">
                    <a:moveTo>
                      <a:pt x="124" y="93"/>
                    </a:moveTo>
                    <a:lnTo>
                      <a:pt x="124" y="93"/>
                    </a:lnTo>
                    <a:cubicBezTo>
                      <a:pt x="124" y="124"/>
                      <a:pt x="154" y="124"/>
                      <a:pt x="154" y="155"/>
                    </a:cubicBezTo>
                    <a:lnTo>
                      <a:pt x="154" y="155"/>
                    </a:lnTo>
                    <a:lnTo>
                      <a:pt x="186" y="155"/>
                    </a:lnTo>
                    <a:lnTo>
                      <a:pt x="217" y="155"/>
                    </a:lnTo>
                    <a:cubicBezTo>
                      <a:pt x="248" y="155"/>
                      <a:pt x="278" y="187"/>
                      <a:pt x="278" y="187"/>
                    </a:cubicBezTo>
                    <a:cubicBezTo>
                      <a:pt x="310" y="187"/>
                      <a:pt x="310" y="217"/>
                      <a:pt x="310" y="217"/>
                    </a:cubicBezTo>
                    <a:lnTo>
                      <a:pt x="310" y="217"/>
                    </a:lnTo>
                    <a:cubicBezTo>
                      <a:pt x="341" y="217"/>
                      <a:pt x="341" y="217"/>
                      <a:pt x="341" y="217"/>
                    </a:cubicBezTo>
                    <a:cubicBezTo>
                      <a:pt x="341" y="217"/>
                      <a:pt x="341" y="217"/>
                      <a:pt x="372" y="217"/>
                    </a:cubicBezTo>
                    <a:lnTo>
                      <a:pt x="372" y="217"/>
                    </a:lnTo>
                    <a:lnTo>
                      <a:pt x="402" y="217"/>
                    </a:lnTo>
                    <a:lnTo>
                      <a:pt x="402" y="217"/>
                    </a:lnTo>
                    <a:lnTo>
                      <a:pt x="402" y="248"/>
                    </a:lnTo>
                    <a:lnTo>
                      <a:pt x="402" y="248"/>
                    </a:lnTo>
                    <a:cubicBezTo>
                      <a:pt x="402" y="248"/>
                      <a:pt x="402" y="248"/>
                      <a:pt x="372" y="279"/>
                    </a:cubicBezTo>
                    <a:lnTo>
                      <a:pt x="372" y="279"/>
                    </a:lnTo>
                    <a:lnTo>
                      <a:pt x="372" y="279"/>
                    </a:lnTo>
                    <a:cubicBezTo>
                      <a:pt x="372" y="279"/>
                      <a:pt x="372" y="279"/>
                      <a:pt x="341" y="279"/>
                    </a:cubicBezTo>
                    <a:cubicBezTo>
                      <a:pt x="217" y="465"/>
                      <a:pt x="217" y="465"/>
                      <a:pt x="217" y="465"/>
                    </a:cubicBezTo>
                    <a:lnTo>
                      <a:pt x="217" y="465"/>
                    </a:lnTo>
                    <a:lnTo>
                      <a:pt x="154" y="465"/>
                    </a:lnTo>
                    <a:lnTo>
                      <a:pt x="154" y="465"/>
                    </a:lnTo>
                    <a:lnTo>
                      <a:pt x="124" y="465"/>
                    </a:lnTo>
                    <a:lnTo>
                      <a:pt x="124" y="465"/>
                    </a:lnTo>
                    <a:cubicBezTo>
                      <a:pt x="124" y="496"/>
                      <a:pt x="124" y="496"/>
                      <a:pt x="93" y="496"/>
                    </a:cubicBezTo>
                    <a:cubicBezTo>
                      <a:pt x="93" y="496"/>
                      <a:pt x="93" y="496"/>
                      <a:pt x="62" y="496"/>
                    </a:cubicBezTo>
                    <a:lnTo>
                      <a:pt x="62" y="496"/>
                    </a:lnTo>
                    <a:cubicBezTo>
                      <a:pt x="30" y="558"/>
                      <a:pt x="30" y="558"/>
                      <a:pt x="30" y="558"/>
                    </a:cubicBezTo>
                    <a:lnTo>
                      <a:pt x="30" y="558"/>
                    </a:lnTo>
                    <a:cubicBezTo>
                      <a:pt x="30" y="558"/>
                      <a:pt x="30" y="558"/>
                      <a:pt x="30" y="589"/>
                    </a:cubicBezTo>
                    <a:cubicBezTo>
                      <a:pt x="0" y="589"/>
                      <a:pt x="0" y="589"/>
                      <a:pt x="0" y="589"/>
                    </a:cubicBezTo>
                    <a:cubicBezTo>
                      <a:pt x="0" y="589"/>
                      <a:pt x="0" y="589"/>
                      <a:pt x="0" y="620"/>
                    </a:cubicBezTo>
                    <a:cubicBezTo>
                      <a:pt x="0" y="651"/>
                      <a:pt x="0" y="682"/>
                      <a:pt x="0" y="744"/>
                    </a:cubicBezTo>
                    <a:lnTo>
                      <a:pt x="0" y="775"/>
                    </a:lnTo>
                    <a:cubicBezTo>
                      <a:pt x="30" y="806"/>
                      <a:pt x="30" y="806"/>
                      <a:pt x="30" y="806"/>
                    </a:cubicBezTo>
                    <a:lnTo>
                      <a:pt x="30" y="775"/>
                    </a:lnTo>
                    <a:cubicBezTo>
                      <a:pt x="62" y="775"/>
                      <a:pt x="62" y="775"/>
                      <a:pt x="62" y="744"/>
                    </a:cubicBezTo>
                    <a:lnTo>
                      <a:pt x="62" y="744"/>
                    </a:lnTo>
                    <a:cubicBezTo>
                      <a:pt x="93" y="713"/>
                      <a:pt x="154" y="651"/>
                      <a:pt x="154" y="620"/>
                    </a:cubicBezTo>
                    <a:cubicBezTo>
                      <a:pt x="186" y="620"/>
                      <a:pt x="248" y="558"/>
                      <a:pt x="278" y="558"/>
                    </a:cubicBezTo>
                    <a:cubicBezTo>
                      <a:pt x="278" y="558"/>
                      <a:pt x="310" y="527"/>
                      <a:pt x="310" y="496"/>
                    </a:cubicBezTo>
                    <a:cubicBezTo>
                      <a:pt x="341" y="465"/>
                      <a:pt x="341" y="434"/>
                      <a:pt x="372" y="434"/>
                    </a:cubicBezTo>
                    <a:cubicBezTo>
                      <a:pt x="372" y="434"/>
                      <a:pt x="372" y="403"/>
                      <a:pt x="402" y="403"/>
                    </a:cubicBezTo>
                    <a:cubicBezTo>
                      <a:pt x="402" y="372"/>
                      <a:pt x="434" y="311"/>
                      <a:pt x="465" y="248"/>
                    </a:cubicBezTo>
                    <a:cubicBezTo>
                      <a:pt x="526" y="155"/>
                      <a:pt x="526" y="124"/>
                      <a:pt x="526" y="124"/>
                    </a:cubicBezTo>
                    <a:lnTo>
                      <a:pt x="526" y="124"/>
                    </a:lnTo>
                    <a:cubicBezTo>
                      <a:pt x="526" y="63"/>
                      <a:pt x="526" y="63"/>
                      <a:pt x="558" y="63"/>
                    </a:cubicBezTo>
                    <a:cubicBezTo>
                      <a:pt x="558" y="31"/>
                      <a:pt x="526" y="0"/>
                      <a:pt x="526" y="0"/>
                    </a:cubicBezTo>
                    <a:lnTo>
                      <a:pt x="526" y="0"/>
                    </a:lnTo>
                    <a:cubicBezTo>
                      <a:pt x="526" y="0"/>
                      <a:pt x="526" y="0"/>
                      <a:pt x="496" y="31"/>
                    </a:cubicBezTo>
                    <a:lnTo>
                      <a:pt x="496" y="31"/>
                    </a:lnTo>
                    <a:cubicBezTo>
                      <a:pt x="465" y="31"/>
                      <a:pt x="434" y="31"/>
                      <a:pt x="434" y="31"/>
                    </a:cubicBezTo>
                    <a:lnTo>
                      <a:pt x="434" y="31"/>
                    </a:lnTo>
                    <a:lnTo>
                      <a:pt x="434" y="31"/>
                    </a:lnTo>
                    <a:cubicBezTo>
                      <a:pt x="402" y="63"/>
                      <a:pt x="402" y="63"/>
                      <a:pt x="402" y="63"/>
                    </a:cubicBezTo>
                    <a:lnTo>
                      <a:pt x="402" y="63"/>
                    </a:lnTo>
                    <a:cubicBezTo>
                      <a:pt x="372" y="63"/>
                      <a:pt x="372" y="63"/>
                      <a:pt x="341" y="63"/>
                    </a:cubicBezTo>
                    <a:lnTo>
                      <a:pt x="341" y="63"/>
                    </a:lnTo>
                    <a:lnTo>
                      <a:pt x="310" y="63"/>
                    </a:lnTo>
                    <a:cubicBezTo>
                      <a:pt x="310" y="93"/>
                      <a:pt x="310" y="93"/>
                      <a:pt x="310" y="93"/>
                    </a:cubicBezTo>
                    <a:cubicBezTo>
                      <a:pt x="278" y="93"/>
                      <a:pt x="278" y="93"/>
                      <a:pt x="278" y="93"/>
                    </a:cubicBezTo>
                    <a:lnTo>
                      <a:pt x="248" y="93"/>
                    </a:lnTo>
                    <a:lnTo>
                      <a:pt x="248" y="93"/>
                    </a:lnTo>
                    <a:lnTo>
                      <a:pt x="248" y="93"/>
                    </a:lnTo>
                    <a:cubicBezTo>
                      <a:pt x="217" y="93"/>
                      <a:pt x="217" y="93"/>
                      <a:pt x="186" y="93"/>
                    </a:cubicBezTo>
                    <a:cubicBezTo>
                      <a:pt x="154" y="93"/>
                      <a:pt x="154" y="93"/>
                      <a:pt x="124" y="63"/>
                    </a:cubicBezTo>
                    <a:lnTo>
                      <a:pt x="124" y="63"/>
                    </a:lnTo>
                    <a:lnTo>
                      <a:pt x="124" y="63"/>
                    </a:lnTo>
                    <a:lnTo>
                      <a:pt x="124"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0" name="Freeform 37"/>
              <p:cNvSpPr>
                <a:spLocks noChangeArrowheads="1"/>
              </p:cNvSpPr>
              <p:nvPr/>
            </p:nvSpPr>
            <p:spPr bwMode="auto">
              <a:xfrm>
                <a:off x="4527550" y="2227263"/>
                <a:ext cx="179388" cy="122237"/>
              </a:xfrm>
              <a:custGeom>
                <a:avLst/>
                <a:gdLst>
                  <a:gd name="T0" fmla="*/ 496 w 497"/>
                  <a:gd name="T1" fmla="*/ 61 h 340"/>
                  <a:gd name="T2" fmla="*/ 496 w 497"/>
                  <a:gd name="T3" fmla="*/ 61 h 340"/>
                  <a:gd name="T4" fmla="*/ 465 w 497"/>
                  <a:gd name="T5" fmla="*/ 30 h 340"/>
                  <a:gd name="T6" fmla="*/ 465 w 497"/>
                  <a:gd name="T7" fmla="*/ 0 h 340"/>
                  <a:gd name="T8" fmla="*/ 402 w 497"/>
                  <a:gd name="T9" fmla="*/ 0 h 340"/>
                  <a:gd name="T10" fmla="*/ 341 w 497"/>
                  <a:gd name="T11" fmla="*/ 30 h 340"/>
                  <a:gd name="T12" fmla="*/ 341 w 497"/>
                  <a:gd name="T13" fmla="*/ 30 h 340"/>
                  <a:gd name="T14" fmla="*/ 310 w 497"/>
                  <a:gd name="T15" fmla="*/ 30 h 340"/>
                  <a:gd name="T16" fmla="*/ 248 w 497"/>
                  <a:gd name="T17" fmla="*/ 92 h 340"/>
                  <a:gd name="T18" fmla="*/ 217 w 497"/>
                  <a:gd name="T19" fmla="*/ 124 h 340"/>
                  <a:gd name="T20" fmla="*/ 186 w 497"/>
                  <a:gd name="T21" fmla="*/ 154 h 340"/>
                  <a:gd name="T22" fmla="*/ 186 w 497"/>
                  <a:gd name="T23" fmla="*/ 154 h 340"/>
                  <a:gd name="T24" fmla="*/ 124 w 497"/>
                  <a:gd name="T25" fmla="*/ 124 h 340"/>
                  <a:gd name="T26" fmla="*/ 62 w 497"/>
                  <a:gd name="T27" fmla="*/ 92 h 340"/>
                  <a:gd name="T28" fmla="*/ 0 w 497"/>
                  <a:gd name="T29" fmla="*/ 92 h 340"/>
                  <a:gd name="T30" fmla="*/ 0 w 497"/>
                  <a:gd name="T31" fmla="*/ 92 h 340"/>
                  <a:gd name="T32" fmla="*/ 0 w 497"/>
                  <a:gd name="T33" fmla="*/ 124 h 340"/>
                  <a:gd name="T34" fmla="*/ 0 w 497"/>
                  <a:gd name="T35" fmla="*/ 154 h 340"/>
                  <a:gd name="T36" fmla="*/ 0 w 497"/>
                  <a:gd name="T37" fmla="*/ 185 h 340"/>
                  <a:gd name="T38" fmla="*/ 0 w 497"/>
                  <a:gd name="T39" fmla="*/ 308 h 340"/>
                  <a:gd name="T40" fmla="*/ 30 w 497"/>
                  <a:gd name="T41" fmla="*/ 339 h 340"/>
                  <a:gd name="T42" fmla="*/ 93 w 497"/>
                  <a:gd name="T43" fmla="*/ 339 h 340"/>
                  <a:gd name="T44" fmla="*/ 93 w 497"/>
                  <a:gd name="T45" fmla="*/ 308 h 340"/>
                  <a:gd name="T46" fmla="*/ 124 w 497"/>
                  <a:gd name="T47" fmla="*/ 308 h 340"/>
                  <a:gd name="T48" fmla="*/ 154 w 497"/>
                  <a:gd name="T49" fmla="*/ 277 h 340"/>
                  <a:gd name="T50" fmla="*/ 248 w 497"/>
                  <a:gd name="T51" fmla="*/ 247 h 340"/>
                  <a:gd name="T52" fmla="*/ 278 w 497"/>
                  <a:gd name="T53" fmla="*/ 247 h 340"/>
                  <a:gd name="T54" fmla="*/ 372 w 497"/>
                  <a:gd name="T55" fmla="*/ 185 h 340"/>
                  <a:gd name="T56" fmla="*/ 402 w 497"/>
                  <a:gd name="T57" fmla="*/ 185 h 340"/>
                  <a:gd name="T58" fmla="*/ 465 w 497"/>
                  <a:gd name="T59" fmla="*/ 154 h 340"/>
                  <a:gd name="T60" fmla="*/ 465 w 497"/>
                  <a:gd name="T61" fmla="*/ 154 h 340"/>
                  <a:gd name="T62" fmla="*/ 496 w 497"/>
                  <a:gd name="T63" fmla="*/ 92 h 340"/>
                  <a:gd name="T64" fmla="*/ 496 w 497"/>
                  <a:gd name="T65" fmla="*/ 61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7" h="340">
                    <a:moveTo>
                      <a:pt x="496" y="61"/>
                    </a:moveTo>
                    <a:lnTo>
                      <a:pt x="496" y="61"/>
                    </a:lnTo>
                    <a:lnTo>
                      <a:pt x="496" y="61"/>
                    </a:lnTo>
                    <a:lnTo>
                      <a:pt x="496" y="61"/>
                    </a:lnTo>
                    <a:cubicBezTo>
                      <a:pt x="496" y="61"/>
                      <a:pt x="496" y="61"/>
                      <a:pt x="465" y="61"/>
                    </a:cubicBezTo>
                    <a:cubicBezTo>
                      <a:pt x="465" y="30"/>
                      <a:pt x="465" y="30"/>
                      <a:pt x="465" y="30"/>
                    </a:cubicBezTo>
                    <a:cubicBezTo>
                      <a:pt x="465" y="30"/>
                      <a:pt x="465" y="30"/>
                      <a:pt x="465" y="0"/>
                    </a:cubicBezTo>
                    <a:lnTo>
                      <a:pt x="465" y="0"/>
                    </a:lnTo>
                    <a:cubicBezTo>
                      <a:pt x="434" y="0"/>
                      <a:pt x="434" y="0"/>
                      <a:pt x="434" y="0"/>
                    </a:cubicBezTo>
                    <a:cubicBezTo>
                      <a:pt x="434" y="0"/>
                      <a:pt x="434" y="0"/>
                      <a:pt x="402" y="0"/>
                    </a:cubicBezTo>
                    <a:lnTo>
                      <a:pt x="402" y="0"/>
                    </a:lnTo>
                    <a:cubicBezTo>
                      <a:pt x="372" y="30"/>
                      <a:pt x="372" y="30"/>
                      <a:pt x="341" y="30"/>
                    </a:cubicBezTo>
                    <a:lnTo>
                      <a:pt x="341" y="30"/>
                    </a:lnTo>
                    <a:lnTo>
                      <a:pt x="341" y="30"/>
                    </a:lnTo>
                    <a:cubicBezTo>
                      <a:pt x="310" y="30"/>
                      <a:pt x="310" y="30"/>
                      <a:pt x="310" y="30"/>
                    </a:cubicBezTo>
                    <a:lnTo>
                      <a:pt x="310" y="30"/>
                    </a:lnTo>
                    <a:cubicBezTo>
                      <a:pt x="310" y="61"/>
                      <a:pt x="278" y="61"/>
                      <a:pt x="248" y="61"/>
                    </a:cubicBezTo>
                    <a:cubicBezTo>
                      <a:pt x="248" y="92"/>
                      <a:pt x="248" y="92"/>
                      <a:pt x="248" y="92"/>
                    </a:cubicBezTo>
                    <a:cubicBezTo>
                      <a:pt x="248" y="92"/>
                      <a:pt x="248" y="92"/>
                      <a:pt x="248" y="124"/>
                    </a:cubicBezTo>
                    <a:cubicBezTo>
                      <a:pt x="217" y="124"/>
                      <a:pt x="217" y="124"/>
                      <a:pt x="217" y="124"/>
                    </a:cubicBezTo>
                    <a:lnTo>
                      <a:pt x="217" y="124"/>
                    </a:lnTo>
                    <a:cubicBezTo>
                      <a:pt x="217" y="154"/>
                      <a:pt x="217" y="154"/>
                      <a:pt x="186" y="154"/>
                    </a:cubicBezTo>
                    <a:lnTo>
                      <a:pt x="186" y="154"/>
                    </a:lnTo>
                    <a:lnTo>
                      <a:pt x="186" y="154"/>
                    </a:lnTo>
                    <a:cubicBezTo>
                      <a:pt x="154" y="154"/>
                      <a:pt x="154" y="154"/>
                      <a:pt x="154" y="154"/>
                    </a:cubicBezTo>
                    <a:cubicBezTo>
                      <a:pt x="154" y="124"/>
                      <a:pt x="124" y="124"/>
                      <a:pt x="124" y="124"/>
                    </a:cubicBezTo>
                    <a:cubicBezTo>
                      <a:pt x="93" y="124"/>
                      <a:pt x="93" y="92"/>
                      <a:pt x="93" y="92"/>
                    </a:cubicBezTo>
                    <a:lnTo>
                      <a:pt x="62" y="92"/>
                    </a:lnTo>
                    <a:cubicBezTo>
                      <a:pt x="62" y="92"/>
                      <a:pt x="62" y="92"/>
                      <a:pt x="30" y="92"/>
                    </a:cubicBezTo>
                    <a:cubicBezTo>
                      <a:pt x="30" y="92"/>
                      <a:pt x="30" y="92"/>
                      <a:pt x="0" y="92"/>
                    </a:cubicBezTo>
                    <a:lnTo>
                      <a:pt x="0" y="92"/>
                    </a:lnTo>
                    <a:lnTo>
                      <a:pt x="0" y="92"/>
                    </a:lnTo>
                    <a:lnTo>
                      <a:pt x="0" y="92"/>
                    </a:lnTo>
                    <a:cubicBezTo>
                      <a:pt x="0" y="124"/>
                      <a:pt x="0" y="124"/>
                      <a:pt x="0" y="124"/>
                    </a:cubicBezTo>
                    <a:lnTo>
                      <a:pt x="0" y="124"/>
                    </a:lnTo>
                    <a:cubicBezTo>
                      <a:pt x="0" y="124"/>
                      <a:pt x="0" y="124"/>
                      <a:pt x="0" y="154"/>
                    </a:cubicBezTo>
                    <a:lnTo>
                      <a:pt x="0" y="185"/>
                    </a:lnTo>
                    <a:lnTo>
                      <a:pt x="0" y="185"/>
                    </a:lnTo>
                    <a:cubicBezTo>
                      <a:pt x="0" y="215"/>
                      <a:pt x="0" y="215"/>
                      <a:pt x="0" y="215"/>
                    </a:cubicBezTo>
                    <a:cubicBezTo>
                      <a:pt x="0" y="247"/>
                      <a:pt x="0" y="277"/>
                      <a:pt x="0" y="308"/>
                    </a:cubicBezTo>
                    <a:cubicBezTo>
                      <a:pt x="0" y="308"/>
                      <a:pt x="0" y="308"/>
                      <a:pt x="0" y="339"/>
                    </a:cubicBezTo>
                    <a:lnTo>
                      <a:pt x="30" y="339"/>
                    </a:lnTo>
                    <a:lnTo>
                      <a:pt x="30" y="339"/>
                    </a:lnTo>
                    <a:cubicBezTo>
                      <a:pt x="62" y="339"/>
                      <a:pt x="62" y="339"/>
                      <a:pt x="93" y="339"/>
                    </a:cubicBezTo>
                    <a:lnTo>
                      <a:pt x="93" y="339"/>
                    </a:lnTo>
                    <a:lnTo>
                      <a:pt x="93" y="308"/>
                    </a:lnTo>
                    <a:cubicBezTo>
                      <a:pt x="124" y="277"/>
                      <a:pt x="124" y="277"/>
                      <a:pt x="124" y="277"/>
                    </a:cubicBezTo>
                    <a:cubicBezTo>
                      <a:pt x="124" y="308"/>
                      <a:pt x="124" y="308"/>
                      <a:pt x="124" y="308"/>
                    </a:cubicBezTo>
                    <a:lnTo>
                      <a:pt x="124" y="308"/>
                    </a:lnTo>
                    <a:cubicBezTo>
                      <a:pt x="124" y="308"/>
                      <a:pt x="154" y="308"/>
                      <a:pt x="154" y="277"/>
                    </a:cubicBezTo>
                    <a:cubicBezTo>
                      <a:pt x="186" y="277"/>
                      <a:pt x="186" y="277"/>
                      <a:pt x="217" y="277"/>
                    </a:cubicBezTo>
                    <a:cubicBezTo>
                      <a:pt x="217" y="247"/>
                      <a:pt x="248" y="247"/>
                      <a:pt x="248" y="247"/>
                    </a:cubicBezTo>
                    <a:cubicBezTo>
                      <a:pt x="278" y="247"/>
                      <a:pt x="278" y="247"/>
                      <a:pt x="278" y="247"/>
                    </a:cubicBezTo>
                    <a:lnTo>
                      <a:pt x="278" y="247"/>
                    </a:lnTo>
                    <a:cubicBezTo>
                      <a:pt x="278" y="247"/>
                      <a:pt x="310" y="215"/>
                      <a:pt x="341" y="215"/>
                    </a:cubicBezTo>
                    <a:lnTo>
                      <a:pt x="372" y="185"/>
                    </a:lnTo>
                    <a:cubicBezTo>
                      <a:pt x="372" y="185"/>
                      <a:pt x="372" y="185"/>
                      <a:pt x="402" y="185"/>
                    </a:cubicBezTo>
                    <a:lnTo>
                      <a:pt x="402" y="185"/>
                    </a:lnTo>
                    <a:lnTo>
                      <a:pt x="402" y="185"/>
                    </a:lnTo>
                    <a:cubicBezTo>
                      <a:pt x="402" y="185"/>
                      <a:pt x="434" y="185"/>
                      <a:pt x="465" y="154"/>
                    </a:cubicBezTo>
                    <a:lnTo>
                      <a:pt x="465" y="154"/>
                    </a:lnTo>
                    <a:lnTo>
                      <a:pt x="465" y="154"/>
                    </a:lnTo>
                    <a:lnTo>
                      <a:pt x="465" y="124"/>
                    </a:lnTo>
                    <a:cubicBezTo>
                      <a:pt x="496" y="124"/>
                      <a:pt x="496" y="124"/>
                      <a:pt x="496" y="92"/>
                    </a:cubicBezTo>
                    <a:lnTo>
                      <a:pt x="496" y="92"/>
                    </a:lnTo>
                    <a:lnTo>
                      <a:pt x="496" y="6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1" name="Freeform 38"/>
              <p:cNvSpPr>
                <a:spLocks noChangeArrowheads="1"/>
              </p:cNvSpPr>
              <p:nvPr/>
            </p:nvSpPr>
            <p:spPr bwMode="auto">
              <a:xfrm>
                <a:off x="3322638" y="2271713"/>
                <a:ext cx="112712" cy="88900"/>
              </a:xfrm>
              <a:custGeom>
                <a:avLst/>
                <a:gdLst>
                  <a:gd name="T0" fmla="*/ 63 w 312"/>
                  <a:gd name="T1" fmla="*/ 153 h 248"/>
                  <a:gd name="T2" fmla="*/ 63 w 312"/>
                  <a:gd name="T3" fmla="*/ 153 h 248"/>
                  <a:gd name="T4" fmla="*/ 63 w 312"/>
                  <a:gd name="T5" fmla="*/ 153 h 248"/>
                  <a:gd name="T6" fmla="*/ 63 w 312"/>
                  <a:gd name="T7" fmla="*/ 153 h 248"/>
                  <a:gd name="T8" fmla="*/ 63 w 312"/>
                  <a:gd name="T9" fmla="*/ 153 h 248"/>
                  <a:gd name="T10" fmla="*/ 93 w 312"/>
                  <a:gd name="T11" fmla="*/ 123 h 248"/>
                  <a:gd name="T12" fmla="*/ 93 w 312"/>
                  <a:gd name="T13" fmla="*/ 123 h 248"/>
                  <a:gd name="T14" fmla="*/ 124 w 312"/>
                  <a:gd name="T15" fmla="*/ 123 h 248"/>
                  <a:gd name="T16" fmla="*/ 124 w 312"/>
                  <a:gd name="T17" fmla="*/ 123 h 248"/>
                  <a:gd name="T18" fmla="*/ 124 w 312"/>
                  <a:gd name="T19" fmla="*/ 123 h 248"/>
                  <a:gd name="T20" fmla="*/ 155 w 312"/>
                  <a:gd name="T21" fmla="*/ 153 h 248"/>
                  <a:gd name="T22" fmla="*/ 187 w 312"/>
                  <a:gd name="T23" fmla="*/ 153 h 248"/>
                  <a:gd name="T24" fmla="*/ 187 w 312"/>
                  <a:gd name="T25" fmla="*/ 153 h 248"/>
                  <a:gd name="T26" fmla="*/ 217 w 312"/>
                  <a:gd name="T27" fmla="*/ 184 h 248"/>
                  <a:gd name="T28" fmla="*/ 217 w 312"/>
                  <a:gd name="T29" fmla="*/ 184 h 248"/>
                  <a:gd name="T30" fmla="*/ 217 w 312"/>
                  <a:gd name="T31" fmla="*/ 184 h 248"/>
                  <a:gd name="T32" fmla="*/ 217 w 312"/>
                  <a:gd name="T33" fmla="*/ 184 h 248"/>
                  <a:gd name="T34" fmla="*/ 217 w 312"/>
                  <a:gd name="T35" fmla="*/ 184 h 248"/>
                  <a:gd name="T36" fmla="*/ 217 w 312"/>
                  <a:gd name="T37" fmla="*/ 184 h 248"/>
                  <a:gd name="T38" fmla="*/ 187 w 312"/>
                  <a:gd name="T39" fmla="*/ 215 h 248"/>
                  <a:gd name="T40" fmla="*/ 187 w 312"/>
                  <a:gd name="T41" fmla="*/ 215 h 248"/>
                  <a:gd name="T42" fmla="*/ 187 w 312"/>
                  <a:gd name="T43" fmla="*/ 215 h 248"/>
                  <a:gd name="T44" fmla="*/ 187 w 312"/>
                  <a:gd name="T45" fmla="*/ 215 h 248"/>
                  <a:gd name="T46" fmla="*/ 248 w 312"/>
                  <a:gd name="T47" fmla="*/ 215 h 248"/>
                  <a:gd name="T48" fmla="*/ 248 w 312"/>
                  <a:gd name="T49" fmla="*/ 247 h 248"/>
                  <a:gd name="T50" fmla="*/ 279 w 312"/>
                  <a:gd name="T51" fmla="*/ 247 h 248"/>
                  <a:gd name="T52" fmla="*/ 311 w 312"/>
                  <a:gd name="T53" fmla="*/ 247 h 248"/>
                  <a:gd name="T54" fmla="*/ 279 w 312"/>
                  <a:gd name="T55" fmla="*/ 215 h 248"/>
                  <a:gd name="T56" fmla="*/ 279 w 312"/>
                  <a:gd name="T57" fmla="*/ 215 h 248"/>
                  <a:gd name="T58" fmla="*/ 248 w 312"/>
                  <a:gd name="T59" fmla="*/ 184 h 248"/>
                  <a:gd name="T60" fmla="*/ 248 w 312"/>
                  <a:gd name="T61" fmla="*/ 184 h 248"/>
                  <a:gd name="T62" fmla="*/ 248 w 312"/>
                  <a:gd name="T63" fmla="*/ 153 h 248"/>
                  <a:gd name="T64" fmla="*/ 248 w 312"/>
                  <a:gd name="T65" fmla="*/ 153 h 248"/>
                  <a:gd name="T66" fmla="*/ 248 w 312"/>
                  <a:gd name="T67" fmla="*/ 153 h 248"/>
                  <a:gd name="T68" fmla="*/ 248 w 312"/>
                  <a:gd name="T69" fmla="*/ 123 h 248"/>
                  <a:gd name="T70" fmla="*/ 248 w 312"/>
                  <a:gd name="T71" fmla="*/ 123 h 248"/>
                  <a:gd name="T72" fmla="*/ 217 w 312"/>
                  <a:gd name="T73" fmla="*/ 91 h 248"/>
                  <a:gd name="T74" fmla="*/ 187 w 312"/>
                  <a:gd name="T75" fmla="*/ 61 h 248"/>
                  <a:gd name="T76" fmla="*/ 155 w 312"/>
                  <a:gd name="T77" fmla="*/ 30 h 248"/>
                  <a:gd name="T78" fmla="*/ 155 w 312"/>
                  <a:gd name="T79" fmla="*/ 30 h 248"/>
                  <a:gd name="T80" fmla="*/ 155 w 312"/>
                  <a:gd name="T81" fmla="*/ 30 h 248"/>
                  <a:gd name="T82" fmla="*/ 124 w 312"/>
                  <a:gd name="T83" fmla="*/ 0 h 248"/>
                  <a:gd name="T84" fmla="*/ 124 w 312"/>
                  <a:gd name="T85" fmla="*/ 30 h 248"/>
                  <a:gd name="T86" fmla="*/ 63 w 312"/>
                  <a:gd name="T87" fmla="*/ 30 h 248"/>
                  <a:gd name="T88" fmla="*/ 63 w 312"/>
                  <a:gd name="T89" fmla="*/ 30 h 248"/>
                  <a:gd name="T90" fmla="*/ 31 w 312"/>
                  <a:gd name="T91" fmla="*/ 61 h 248"/>
                  <a:gd name="T92" fmla="*/ 31 w 312"/>
                  <a:gd name="T93" fmla="*/ 61 h 248"/>
                  <a:gd name="T94" fmla="*/ 0 w 312"/>
                  <a:gd name="T95" fmla="*/ 123 h 248"/>
                  <a:gd name="T96" fmla="*/ 31 w 312"/>
                  <a:gd name="T97" fmla="*/ 123 h 248"/>
                  <a:gd name="T98" fmla="*/ 31 w 312"/>
                  <a:gd name="T99" fmla="*/ 123 h 248"/>
                  <a:gd name="T100" fmla="*/ 63 w 312"/>
                  <a:gd name="T101" fmla="*/ 15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2" h="248">
                    <a:moveTo>
                      <a:pt x="63" y="153"/>
                    </a:moveTo>
                    <a:lnTo>
                      <a:pt x="63" y="153"/>
                    </a:lnTo>
                    <a:lnTo>
                      <a:pt x="63" y="153"/>
                    </a:lnTo>
                    <a:lnTo>
                      <a:pt x="63" y="153"/>
                    </a:lnTo>
                    <a:lnTo>
                      <a:pt x="63" y="153"/>
                    </a:lnTo>
                    <a:cubicBezTo>
                      <a:pt x="93" y="153"/>
                      <a:pt x="93" y="123"/>
                      <a:pt x="93" y="123"/>
                    </a:cubicBezTo>
                    <a:lnTo>
                      <a:pt x="93" y="123"/>
                    </a:lnTo>
                    <a:lnTo>
                      <a:pt x="124" y="123"/>
                    </a:lnTo>
                    <a:lnTo>
                      <a:pt x="124" y="123"/>
                    </a:lnTo>
                    <a:lnTo>
                      <a:pt x="124" y="123"/>
                    </a:lnTo>
                    <a:cubicBezTo>
                      <a:pt x="155" y="123"/>
                      <a:pt x="155" y="153"/>
                      <a:pt x="155" y="153"/>
                    </a:cubicBezTo>
                    <a:cubicBezTo>
                      <a:pt x="187" y="153"/>
                      <a:pt x="187" y="153"/>
                      <a:pt x="187" y="153"/>
                    </a:cubicBezTo>
                    <a:lnTo>
                      <a:pt x="187" y="153"/>
                    </a:lnTo>
                    <a:cubicBezTo>
                      <a:pt x="187" y="153"/>
                      <a:pt x="187" y="184"/>
                      <a:pt x="217" y="184"/>
                    </a:cubicBezTo>
                    <a:lnTo>
                      <a:pt x="217" y="184"/>
                    </a:lnTo>
                    <a:lnTo>
                      <a:pt x="217" y="184"/>
                    </a:lnTo>
                    <a:lnTo>
                      <a:pt x="217" y="184"/>
                    </a:lnTo>
                    <a:lnTo>
                      <a:pt x="217" y="184"/>
                    </a:lnTo>
                    <a:lnTo>
                      <a:pt x="217" y="184"/>
                    </a:lnTo>
                    <a:cubicBezTo>
                      <a:pt x="217" y="184"/>
                      <a:pt x="217" y="215"/>
                      <a:pt x="187" y="215"/>
                    </a:cubicBezTo>
                    <a:lnTo>
                      <a:pt x="187" y="215"/>
                    </a:lnTo>
                    <a:lnTo>
                      <a:pt x="187" y="215"/>
                    </a:lnTo>
                    <a:lnTo>
                      <a:pt x="187" y="215"/>
                    </a:lnTo>
                    <a:cubicBezTo>
                      <a:pt x="217" y="215"/>
                      <a:pt x="217" y="215"/>
                      <a:pt x="248" y="215"/>
                    </a:cubicBezTo>
                    <a:cubicBezTo>
                      <a:pt x="248" y="247"/>
                      <a:pt x="248" y="247"/>
                      <a:pt x="248" y="247"/>
                    </a:cubicBezTo>
                    <a:lnTo>
                      <a:pt x="279" y="247"/>
                    </a:lnTo>
                    <a:cubicBezTo>
                      <a:pt x="279" y="247"/>
                      <a:pt x="279" y="247"/>
                      <a:pt x="311" y="247"/>
                    </a:cubicBezTo>
                    <a:cubicBezTo>
                      <a:pt x="279" y="247"/>
                      <a:pt x="279" y="247"/>
                      <a:pt x="279" y="215"/>
                    </a:cubicBezTo>
                    <a:lnTo>
                      <a:pt x="279" y="215"/>
                    </a:lnTo>
                    <a:cubicBezTo>
                      <a:pt x="279" y="215"/>
                      <a:pt x="248" y="215"/>
                      <a:pt x="248" y="184"/>
                    </a:cubicBezTo>
                    <a:lnTo>
                      <a:pt x="248" y="184"/>
                    </a:lnTo>
                    <a:lnTo>
                      <a:pt x="248" y="153"/>
                    </a:lnTo>
                    <a:lnTo>
                      <a:pt x="248" y="153"/>
                    </a:lnTo>
                    <a:lnTo>
                      <a:pt x="248" y="153"/>
                    </a:lnTo>
                    <a:lnTo>
                      <a:pt x="248" y="123"/>
                    </a:lnTo>
                    <a:lnTo>
                      <a:pt x="248" y="123"/>
                    </a:lnTo>
                    <a:cubicBezTo>
                      <a:pt x="248" y="123"/>
                      <a:pt x="217" y="123"/>
                      <a:pt x="217" y="91"/>
                    </a:cubicBezTo>
                    <a:lnTo>
                      <a:pt x="187" y="61"/>
                    </a:lnTo>
                    <a:cubicBezTo>
                      <a:pt x="187" y="61"/>
                      <a:pt x="187" y="61"/>
                      <a:pt x="155" y="30"/>
                    </a:cubicBezTo>
                    <a:lnTo>
                      <a:pt x="155" y="30"/>
                    </a:lnTo>
                    <a:lnTo>
                      <a:pt x="155" y="30"/>
                    </a:lnTo>
                    <a:lnTo>
                      <a:pt x="124" y="0"/>
                    </a:lnTo>
                    <a:cubicBezTo>
                      <a:pt x="124" y="0"/>
                      <a:pt x="124" y="0"/>
                      <a:pt x="124" y="30"/>
                    </a:cubicBezTo>
                    <a:cubicBezTo>
                      <a:pt x="93" y="30"/>
                      <a:pt x="93" y="30"/>
                      <a:pt x="63" y="30"/>
                    </a:cubicBezTo>
                    <a:lnTo>
                      <a:pt x="63" y="30"/>
                    </a:lnTo>
                    <a:lnTo>
                      <a:pt x="31" y="61"/>
                    </a:lnTo>
                    <a:lnTo>
                      <a:pt x="31" y="61"/>
                    </a:lnTo>
                    <a:cubicBezTo>
                      <a:pt x="31" y="91"/>
                      <a:pt x="31" y="91"/>
                      <a:pt x="0" y="123"/>
                    </a:cubicBezTo>
                    <a:cubicBezTo>
                      <a:pt x="31" y="123"/>
                      <a:pt x="31" y="123"/>
                      <a:pt x="31" y="123"/>
                    </a:cubicBezTo>
                    <a:lnTo>
                      <a:pt x="31" y="123"/>
                    </a:lnTo>
                    <a:cubicBezTo>
                      <a:pt x="31" y="123"/>
                      <a:pt x="31" y="153"/>
                      <a:pt x="63" y="15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2" name="Freeform 39"/>
              <p:cNvSpPr>
                <a:spLocks noChangeArrowheads="1"/>
              </p:cNvSpPr>
              <p:nvPr/>
            </p:nvSpPr>
            <p:spPr bwMode="auto">
              <a:xfrm>
                <a:off x="3411538" y="2427288"/>
                <a:ext cx="33337" cy="55562"/>
              </a:xfrm>
              <a:custGeom>
                <a:avLst/>
                <a:gdLst>
                  <a:gd name="T0" fmla="*/ 93 w 94"/>
                  <a:gd name="T1" fmla="*/ 93 h 156"/>
                  <a:gd name="T2" fmla="*/ 93 w 94"/>
                  <a:gd name="T3" fmla="*/ 93 h 156"/>
                  <a:gd name="T4" fmla="*/ 93 w 94"/>
                  <a:gd name="T5" fmla="*/ 93 h 156"/>
                  <a:gd name="T6" fmla="*/ 93 w 94"/>
                  <a:gd name="T7" fmla="*/ 63 h 156"/>
                  <a:gd name="T8" fmla="*/ 93 w 94"/>
                  <a:gd name="T9" fmla="*/ 63 h 156"/>
                  <a:gd name="T10" fmla="*/ 63 w 94"/>
                  <a:gd name="T11" fmla="*/ 0 h 156"/>
                  <a:gd name="T12" fmla="*/ 63 w 94"/>
                  <a:gd name="T13" fmla="*/ 0 h 156"/>
                  <a:gd name="T14" fmla="*/ 63 w 94"/>
                  <a:gd name="T15" fmla="*/ 0 h 156"/>
                  <a:gd name="T16" fmla="*/ 63 w 94"/>
                  <a:gd name="T17" fmla="*/ 0 h 156"/>
                  <a:gd name="T18" fmla="*/ 31 w 94"/>
                  <a:gd name="T19" fmla="*/ 31 h 156"/>
                  <a:gd name="T20" fmla="*/ 0 w 94"/>
                  <a:gd name="T21" fmla="*/ 63 h 156"/>
                  <a:gd name="T22" fmla="*/ 0 w 94"/>
                  <a:gd name="T23" fmla="*/ 63 h 156"/>
                  <a:gd name="T24" fmla="*/ 0 w 94"/>
                  <a:gd name="T25" fmla="*/ 93 h 156"/>
                  <a:gd name="T26" fmla="*/ 0 w 94"/>
                  <a:gd name="T27" fmla="*/ 93 h 156"/>
                  <a:gd name="T28" fmla="*/ 0 w 94"/>
                  <a:gd name="T29" fmla="*/ 93 h 156"/>
                  <a:gd name="T30" fmla="*/ 31 w 94"/>
                  <a:gd name="T31" fmla="*/ 124 h 156"/>
                  <a:gd name="T32" fmla="*/ 31 w 94"/>
                  <a:gd name="T33" fmla="*/ 124 h 156"/>
                  <a:gd name="T34" fmla="*/ 31 w 94"/>
                  <a:gd name="T35" fmla="*/ 155 h 156"/>
                  <a:gd name="T36" fmla="*/ 93 w 94"/>
                  <a:gd name="T37" fmla="*/ 124 h 156"/>
                  <a:gd name="T38" fmla="*/ 93 w 94"/>
                  <a:gd name="T39" fmla="*/ 9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56">
                    <a:moveTo>
                      <a:pt x="93" y="93"/>
                    </a:moveTo>
                    <a:lnTo>
                      <a:pt x="93" y="93"/>
                    </a:lnTo>
                    <a:lnTo>
                      <a:pt x="93" y="93"/>
                    </a:lnTo>
                    <a:cubicBezTo>
                      <a:pt x="93" y="63"/>
                      <a:pt x="93" y="63"/>
                      <a:pt x="93" y="63"/>
                    </a:cubicBezTo>
                    <a:lnTo>
                      <a:pt x="93" y="63"/>
                    </a:lnTo>
                    <a:cubicBezTo>
                      <a:pt x="93" y="63"/>
                      <a:pt x="63" y="31"/>
                      <a:pt x="63" y="0"/>
                    </a:cubicBezTo>
                    <a:lnTo>
                      <a:pt x="63" y="0"/>
                    </a:lnTo>
                    <a:lnTo>
                      <a:pt x="63" y="0"/>
                    </a:lnTo>
                    <a:lnTo>
                      <a:pt x="63" y="0"/>
                    </a:lnTo>
                    <a:cubicBezTo>
                      <a:pt x="31" y="0"/>
                      <a:pt x="31" y="31"/>
                      <a:pt x="31" y="31"/>
                    </a:cubicBezTo>
                    <a:cubicBezTo>
                      <a:pt x="31" y="31"/>
                      <a:pt x="0" y="31"/>
                      <a:pt x="0" y="63"/>
                    </a:cubicBezTo>
                    <a:lnTo>
                      <a:pt x="0" y="63"/>
                    </a:lnTo>
                    <a:cubicBezTo>
                      <a:pt x="0" y="63"/>
                      <a:pt x="0" y="63"/>
                      <a:pt x="0" y="93"/>
                    </a:cubicBezTo>
                    <a:lnTo>
                      <a:pt x="0" y="93"/>
                    </a:lnTo>
                    <a:lnTo>
                      <a:pt x="0" y="93"/>
                    </a:lnTo>
                    <a:lnTo>
                      <a:pt x="31" y="124"/>
                    </a:lnTo>
                    <a:lnTo>
                      <a:pt x="31" y="124"/>
                    </a:lnTo>
                    <a:cubicBezTo>
                      <a:pt x="31" y="124"/>
                      <a:pt x="31" y="124"/>
                      <a:pt x="31" y="155"/>
                    </a:cubicBezTo>
                    <a:cubicBezTo>
                      <a:pt x="63" y="124"/>
                      <a:pt x="63" y="124"/>
                      <a:pt x="93" y="124"/>
                    </a:cubicBezTo>
                    <a:lnTo>
                      <a:pt x="93"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3" name="Freeform 40"/>
              <p:cNvSpPr>
                <a:spLocks noChangeArrowheads="1"/>
              </p:cNvSpPr>
              <p:nvPr/>
            </p:nvSpPr>
            <p:spPr bwMode="auto">
              <a:xfrm>
                <a:off x="3378200" y="2371725"/>
                <a:ext cx="123825" cy="100013"/>
              </a:xfrm>
              <a:custGeom>
                <a:avLst/>
                <a:gdLst>
                  <a:gd name="T0" fmla="*/ 93 w 342"/>
                  <a:gd name="T1" fmla="*/ 124 h 280"/>
                  <a:gd name="T2" fmla="*/ 124 w 342"/>
                  <a:gd name="T3" fmla="*/ 94 h 280"/>
                  <a:gd name="T4" fmla="*/ 156 w 342"/>
                  <a:gd name="T5" fmla="*/ 94 h 280"/>
                  <a:gd name="T6" fmla="*/ 217 w 342"/>
                  <a:gd name="T7" fmla="*/ 155 h 280"/>
                  <a:gd name="T8" fmla="*/ 248 w 342"/>
                  <a:gd name="T9" fmla="*/ 186 h 280"/>
                  <a:gd name="T10" fmla="*/ 280 w 342"/>
                  <a:gd name="T11" fmla="*/ 218 h 280"/>
                  <a:gd name="T12" fmla="*/ 280 w 342"/>
                  <a:gd name="T13" fmla="*/ 248 h 280"/>
                  <a:gd name="T14" fmla="*/ 310 w 342"/>
                  <a:gd name="T15" fmla="*/ 248 h 280"/>
                  <a:gd name="T16" fmla="*/ 310 w 342"/>
                  <a:gd name="T17" fmla="*/ 248 h 280"/>
                  <a:gd name="T18" fmla="*/ 310 w 342"/>
                  <a:gd name="T19" fmla="*/ 248 h 280"/>
                  <a:gd name="T20" fmla="*/ 310 w 342"/>
                  <a:gd name="T21" fmla="*/ 218 h 280"/>
                  <a:gd name="T22" fmla="*/ 341 w 342"/>
                  <a:gd name="T23" fmla="*/ 186 h 280"/>
                  <a:gd name="T24" fmla="*/ 310 w 342"/>
                  <a:gd name="T25" fmla="*/ 155 h 280"/>
                  <a:gd name="T26" fmla="*/ 310 w 342"/>
                  <a:gd name="T27" fmla="*/ 124 h 280"/>
                  <a:gd name="T28" fmla="*/ 310 w 342"/>
                  <a:gd name="T29" fmla="*/ 94 h 280"/>
                  <a:gd name="T30" fmla="*/ 310 w 342"/>
                  <a:gd name="T31" fmla="*/ 62 h 280"/>
                  <a:gd name="T32" fmla="*/ 310 w 342"/>
                  <a:gd name="T33" fmla="*/ 62 h 280"/>
                  <a:gd name="T34" fmla="*/ 280 w 342"/>
                  <a:gd name="T35" fmla="*/ 31 h 280"/>
                  <a:gd name="T36" fmla="*/ 280 w 342"/>
                  <a:gd name="T37" fmla="*/ 31 h 280"/>
                  <a:gd name="T38" fmla="*/ 217 w 342"/>
                  <a:gd name="T39" fmla="*/ 31 h 280"/>
                  <a:gd name="T40" fmla="*/ 217 w 342"/>
                  <a:gd name="T41" fmla="*/ 31 h 280"/>
                  <a:gd name="T42" fmla="*/ 186 w 342"/>
                  <a:gd name="T43" fmla="*/ 31 h 280"/>
                  <a:gd name="T44" fmla="*/ 186 w 342"/>
                  <a:gd name="T45" fmla="*/ 31 h 280"/>
                  <a:gd name="T46" fmla="*/ 156 w 342"/>
                  <a:gd name="T47" fmla="*/ 31 h 280"/>
                  <a:gd name="T48" fmla="*/ 124 w 342"/>
                  <a:gd name="T49" fmla="*/ 31 h 280"/>
                  <a:gd name="T50" fmla="*/ 62 w 342"/>
                  <a:gd name="T51" fmla="*/ 0 h 280"/>
                  <a:gd name="T52" fmla="*/ 62 w 342"/>
                  <a:gd name="T53" fmla="*/ 0 h 280"/>
                  <a:gd name="T54" fmla="*/ 62 w 342"/>
                  <a:gd name="T55" fmla="*/ 31 h 280"/>
                  <a:gd name="T56" fmla="*/ 62 w 342"/>
                  <a:gd name="T57" fmla="*/ 31 h 280"/>
                  <a:gd name="T58" fmla="*/ 32 w 342"/>
                  <a:gd name="T59" fmla="*/ 62 h 280"/>
                  <a:gd name="T60" fmla="*/ 0 w 342"/>
                  <a:gd name="T61" fmla="*/ 62 h 280"/>
                  <a:gd name="T62" fmla="*/ 0 w 342"/>
                  <a:gd name="T63" fmla="*/ 62 h 280"/>
                  <a:gd name="T64" fmla="*/ 62 w 342"/>
                  <a:gd name="T65" fmla="*/ 124 h 280"/>
                  <a:gd name="T66" fmla="*/ 62 w 342"/>
                  <a:gd name="T67" fmla="*/ 124 h 280"/>
                  <a:gd name="T68" fmla="*/ 62 w 342"/>
                  <a:gd name="T69" fmla="*/ 155 h 280"/>
                  <a:gd name="T70" fmla="*/ 62 w 342"/>
                  <a:gd name="T71" fmla="*/ 155 h 280"/>
                  <a:gd name="T72" fmla="*/ 93 w 342"/>
                  <a:gd name="T73" fmla="*/ 124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42" h="280">
                    <a:moveTo>
                      <a:pt x="93" y="124"/>
                    </a:moveTo>
                    <a:lnTo>
                      <a:pt x="93" y="124"/>
                    </a:lnTo>
                    <a:cubicBezTo>
                      <a:pt x="93" y="124"/>
                      <a:pt x="93" y="124"/>
                      <a:pt x="124" y="124"/>
                    </a:cubicBezTo>
                    <a:lnTo>
                      <a:pt x="124" y="94"/>
                    </a:lnTo>
                    <a:cubicBezTo>
                      <a:pt x="124" y="94"/>
                      <a:pt x="124" y="94"/>
                      <a:pt x="156" y="94"/>
                    </a:cubicBezTo>
                    <a:lnTo>
                      <a:pt x="156" y="94"/>
                    </a:lnTo>
                    <a:cubicBezTo>
                      <a:pt x="186" y="94"/>
                      <a:pt x="186" y="124"/>
                      <a:pt x="217" y="124"/>
                    </a:cubicBezTo>
                    <a:cubicBezTo>
                      <a:pt x="217" y="155"/>
                      <a:pt x="217" y="155"/>
                      <a:pt x="217" y="155"/>
                    </a:cubicBezTo>
                    <a:cubicBezTo>
                      <a:pt x="217" y="155"/>
                      <a:pt x="217" y="186"/>
                      <a:pt x="217" y="218"/>
                    </a:cubicBezTo>
                    <a:cubicBezTo>
                      <a:pt x="248" y="186"/>
                      <a:pt x="248" y="186"/>
                      <a:pt x="248" y="186"/>
                    </a:cubicBezTo>
                    <a:lnTo>
                      <a:pt x="280" y="218"/>
                    </a:lnTo>
                    <a:lnTo>
                      <a:pt x="280" y="218"/>
                    </a:lnTo>
                    <a:lnTo>
                      <a:pt x="280" y="248"/>
                    </a:lnTo>
                    <a:lnTo>
                      <a:pt x="280" y="248"/>
                    </a:lnTo>
                    <a:lnTo>
                      <a:pt x="280" y="279"/>
                    </a:lnTo>
                    <a:cubicBezTo>
                      <a:pt x="310" y="248"/>
                      <a:pt x="310" y="248"/>
                      <a:pt x="310" y="248"/>
                    </a:cubicBezTo>
                    <a:lnTo>
                      <a:pt x="310" y="248"/>
                    </a:lnTo>
                    <a:lnTo>
                      <a:pt x="310" y="248"/>
                    </a:lnTo>
                    <a:lnTo>
                      <a:pt x="310" y="248"/>
                    </a:lnTo>
                    <a:lnTo>
                      <a:pt x="310" y="248"/>
                    </a:lnTo>
                    <a:cubicBezTo>
                      <a:pt x="310" y="248"/>
                      <a:pt x="310" y="248"/>
                      <a:pt x="310" y="218"/>
                    </a:cubicBezTo>
                    <a:lnTo>
                      <a:pt x="310" y="218"/>
                    </a:lnTo>
                    <a:cubicBezTo>
                      <a:pt x="310" y="218"/>
                      <a:pt x="310" y="218"/>
                      <a:pt x="341" y="218"/>
                    </a:cubicBezTo>
                    <a:cubicBezTo>
                      <a:pt x="341" y="218"/>
                      <a:pt x="341" y="218"/>
                      <a:pt x="341" y="186"/>
                    </a:cubicBezTo>
                    <a:lnTo>
                      <a:pt x="341" y="186"/>
                    </a:lnTo>
                    <a:cubicBezTo>
                      <a:pt x="310" y="186"/>
                      <a:pt x="310" y="155"/>
                      <a:pt x="310" y="155"/>
                    </a:cubicBezTo>
                    <a:lnTo>
                      <a:pt x="310" y="124"/>
                    </a:lnTo>
                    <a:lnTo>
                      <a:pt x="310" y="124"/>
                    </a:lnTo>
                    <a:cubicBezTo>
                      <a:pt x="310" y="94"/>
                      <a:pt x="310" y="94"/>
                      <a:pt x="310" y="94"/>
                    </a:cubicBezTo>
                    <a:lnTo>
                      <a:pt x="310" y="94"/>
                    </a:lnTo>
                    <a:lnTo>
                      <a:pt x="310" y="62"/>
                    </a:lnTo>
                    <a:lnTo>
                      <a:pt x="310" y="62"/>
                    </a:lnTo>
                    <a:lnTo>
                      <a:pt x="310" y="62"/>
                    </a:lnTo>
                    <a:lnTo>
                      <a:pt x="310" y="62"/>
                    </a:lnTo>
                    <a:cubicBezTo>
                      <a:pt x="280" y="31"/>
                      <a:pt x="280" y="31"/>
                      <a:pt x="280" y="0"/>
                    </a:cubicBezTo>
                    <a:cubicBezTo>
                      <a:pt x="280" y="31"/>
                      <a:pt x="280" y="31"/>
                      <a:pt x="280" y="31"/>
                    </a:cubicBezTo>
                    <a:lnTo>
                      <a:pt x="280" y="31"/>
                    </a:lnTo>
                    <a:lnTo>
                      <a:pt x="280" y="31"/>
                    </a:lnTo>
                    <a:cubicBezTo>
                      <a:pt x="248" y="31"/>
                      <a:pt x="248" y="31"/>
                      <a:pt x="248" y="31"/>
                    </a:cubicBezTo>
                    <a:cubicBezTo>
                      <a:pt x="217" y="31"/>
                      <a:pt x="217" y="31"/>
                      <a:pt x="217" y="31"/>
                    </a:cubicBezTo>
                    <a:lnTo>
                      <a:pt x="217" y="31"/>
                    </a:lnTo>
                    <a:lnTo>
                      <a:pt x="217" y="31"/>
                    </a:lnTo>
                    <a:cubicBezTo>
                      <a:pt x="217" y="31"/>
                      <a:pt x="217" y="31"/>
                      <a:pt x="186" y="31"/>
                    </a:cubicBezTo>
                    <a:lnTo>
                      <a:pt x="186" y="31"/>
                    </a:lnTo>
                    <a:lnTo>
                      <a:pt x="186" y="31"/>
                    </a:lnTo>
                    <a:lnTo>
                      <a:pt x="186" y="31"/>
                    </a:lnTo>
                    <a:cubicBezTo>
                      <a:pt x="186" y="31"/>
                      <a:pt x="186" y="31"/>
                      <a:pt x="156" y="31"/>
                    </a:cubicBezTo>
                    <a:lnTo>
                      <a:pt x="156" y="31"/>
                    </a:lnTo>
                    <a:cubicBezTo>
                      <a:pt x="156" y="31"/>
                      <a:pt x="156" y="31"/>
                      <a:pt x="124" y="31"/>
                    </a:cubicBezTo>
                    <a:lnTo>
                      <a:pt x="124" y="31"/>
                    </a:lnTo>
                    <a:cubicBezTo>
                      <a:pt x="124" y="31"/>
                      <a:pt x="93" y="31"/>
                      <a:pt x="93" y="0"/>
                    </a:cubicBezTo>
                    <a:cubicBezTo>
                      <a:pt x="93" y="0"/>
                      <a:pt x="93" y="0"/>
                      <a:pt x="62" y="0"/>
                    </a:cubicBezTo>
                    <a:lnTo>
                      <a:pt x="62" y="0"/>
                    </a:lnTo>
                    <a:lnTo>
                      <a:pt x="62" y="0"/>
                    </a:lnTo>
                    <a:lnTo>
                      <a:pt x="62" y="0"/>
                    </a:lnTo>
                    <a:cubicBezTo>
                      <a:pt x="62" y="0"/>
                      <a:pt x="62" y="0"/>
                      <a:pt x="62" y="31"/>
                    </a:cubicBezTo>
                    <a:lnTo>
                      <a:pt x="62" y="31"/>
                    </a:lnTo>
                    <a:lnTo>
                      <a:pt x="62" y="31"/>
                    </a:lnTo>
                    <a:cubicBezTo>
                      <a:pt x="62" y="62"/>
                      <a:pt x="32" y="62"/>
                      <a:pt x="32" y="62"/>
                    </a:cubicBezTo>
                    <a:lnTo>
                      <a:pt x="32" y="62"/>
                    </a:lnTo>
                    <a:lnTo>
                      <a:pt x="0" y="62"/>
                    </a:lnTo>
                    <a:lnTo>
                      <a:pt x="0" y="62"/>
                    </a:lnTo>
                    <a:lnTo>
                      <a:pt x="0" y="62"/>
                    </a:lnTo>
                    <a:lnTo>
                      <a:pt x="0" y="62"/>
                    </a:lnTo>
                    <a:lnTo>
                      <a:pt x="0" y="62"/>
                    </a:lnTo>
                    <a:cubicBezTo>
                      <a:pt x="32" y="94"/>
                      <a:pt x="32" y="94"/>
                      <a:pt x="62" y="124"/>
                    </a:cubicBezTo>
                    <a:lnTo>
                      <a:pt x="62" y="124"/>
                    </a:lnTo>
                    <a:lnTo>
                      <a:pt x="62" y="124"/>
                    </a:lnTo>
                    <a:cubicBezTo>
                      <a:pt x="62" y="155"/>
                      <a:pt x="62" y="155"/>
                      <a:pt x="62" y="155"/>
                    </a:cubicBezTo>
                    <a:lnTo>
                      <a:pt x="62" y="155"/>
                    </a:lnTo>
                    <a:lnTo>
                      <a:pt x="62" y="155"/>
                    </a:lnTo>
                    <a:lnTo>
                      <a:pt x="62" y="155"/>
                    </a:lnTo>
                    <a:lnTo>
                      <a:pt x="62" y="124"/>
                    </a:lnTo>
                    <a:lnTo>
                      <a:pt x="93" y="124"/>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4" name="Freeform 41"/>
              <p:cNvSpPr>
                <a:spLocks noChangeArrowheads="1"/>
              </p:cNvSpPr>
              <p:nvPr/>
            </p:nvSpPr>
            <p:spPr bwMode="auto">
              <a:xfrm>
                <a:off x="3344863" y="2371725"/>
                <a:ext cx="33337" cy="11113"/>
              </a:xfrm>
              <a:custGeom>
                <a:avLst/>
                <a:gdLst>
                  <a:gd name="T0" fmla="*/ 92 w 93"/>
                  <a:gd name="T1" fmla="*/ 0 h 32"/>
                  <a:gd name="T2" fmla="*/ 92 w 93"/>
                  <a:gd name="T3" fmla="*/ 0 h 32"/>
                  <a:gd name="T4" fmla="*/ 92 w 93"/>
                  <a:gd name="T5" fmla="*/ 0 h 32"/>
                  <a:gd name="T6" fmla="*/ 92 w 93"/>
                  <a:gd name="T7" fmla="*/ 0 h 32"/>
                  <a:gd name="T8" fmla="*/ 30 w 93"/>
                  <a:gd name="T9" fmla="*/ 0 h 32"/>
                  <a:gd name="T10" fmla="*/ 0 w 93"/>
                  <a:gd name="T11" fmla="*/ 0 h 32"/>
                  <a:gd name="T12" fmla="*/ 30 w 93"/>
                  <a:gd name="T13" fmla="*/ 0 h 32"/>
                  <a:gd name="T14" fmla="*/ 30 w 93"/>
                  <a:gd name="T15" fmla="*/ 31 h 32"/>
                  <a:gd name="T16" fmla="*/ 30 w 93"/>
                  <a:gd name="T17" fmla="*/ 31 h 32"/>
                  <a:gd name="T18" fmla="*/ 61 w 93"/>
                  <a:gd name="T19" fmla="*/ 31 h 32"/>
                  <a:gd name="T20" fmla="*/ 61 w 93"/>
                  <a:gd name="T21" fmla="*/ 31 h 32"/>
                  <a:gd name="T22" fmla="*/ 92 w 9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32">
                    <a:moveTo>
                      <a:pt x="92" y="0"/>
                    </a:moveTo>
                    <a:lnTo>
                      <a:pt x="92" y="0"/>
                    </a:lnTo>
                    <a:lnTo>
                      <a:pt x="92" y="0"/>
                    </a:lnTo>
                    <a:lnTo>
                      <a:pt x="92" y="0"/>
                    </a:lnTo>
                    <a:cubicBezTo>
                      <a:pt x="61" y="0"/>
                      <a:pt x="30" y="0"/>
                      <a:pt x="30" y="0"/>
                    </a:cubicBezTo>
                    <a:lnTo>
                      <a:pt x="0" y="0"/>
                    </a:lnTo>
                    <a:lnTo>
                      <a:pt x="30" y="0"/>
                    </a:lnTo>
                    <a:lnTo>
                      <a:pt x="30" y="31"/>
                    </a:lnTo>
                    <a:lnTo>
                      <a:pt x="30" y="31"/>
                    </a:lnTo>
                    <a:cubicBezTo>
                      <a:pt x="61" y="31"/>
                      <a:pt x="61" y="31"/>
                      <a:pt x="61" y="31"/>
                    </a:cubicBezTo>
                    <a:lnTo>
                      <a:pt x="61" y="31"/>
                    </a:lnTo>
                    <a:cubicBezTo>
                      <a:pt x="61" y="0"/>
                      <a:pt x="92" y="0"/>
                      <a:pt x="9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5" name="Freeform 42"/>
              <p:cNvSpPr>
                <a:spLocks noChangeArrowheads="1"/>
              </p:cNvSpPr>
              <p:nvPr/>
            </p:nvSpPr>
            <p:spPr bwMode="auto">
              <a:xfrm>
                <a:off x="3602038" y="2405063"/>
                <a:ext cx="66675" cy="133350"/>
              </a:xfrm>
              <a:custGeom>
                <a:avLst/>
                <a:gdLst>
                  <a:gd name="T0" fmla="*/ 186 w 187"/>
                  <a:gd name="T1" fmla="*/ 248 h 372"/>
                  <a:gd name="T2" fmla="*/ 186 w 187"/>
                  <a:gd name="T3" fmla="*/ 248 h 372"/>
                  <a:gd name="T4" fmla="*/ 186 w 187"/>
                  <a:gd name="T5" fmla="*/ 248 h 372"/>
                  <a:gd name="T6" fmla="*/ 186 w 187"/>
                  <a:gd name="T7" fmla="*/ 216 h 372"/>
                  <a:gd name="T8" fmla="*/ 186 w 187"/>
                  <a:gd name="T9" fmla="*/ 216 h 372"/>
                  <a:gd name="T10" fmla="*/ 186 w 187"/>
                  <a:gd name="T11" fmla="*/ 185 h 372"/>
                  <a:gd name="T12" fmla="*/ 186 w 187"/>
                  <a:gd name="T13" fmla="*/ 185 h 372"/>
                  <a:gd name="T14" fmla="*/ 186 w 187"/>
                  <a:gd name="T15" fmla="*/ 154 h 372"/>
                  <a:gd name="T16" fmla="*/ 186 w 187"/>
                  <a:gd name="T17" fmla="*/ 154 h 372"/>
                  <a:gd name="T18" fmla="*/ 186 w 187"/>
                  <a:gd name="T19" fmla="*/ 92 h 372"/>
                  <a:gd name="T20" fmla="*/ 156 w 187"/>
                  <a:gd name="T21" fmla="*/ 92 h 372"/>
                  <a:gd name="T22" fmla="*/ 156 w 187"/>
                  <a:gd name="T23" fmla="*/ 92 h 372"/>
                  <a:gd name="T24" fmla="*/ 156 w 187"/>
                  <a:gd name="T25" fmla="*/ 61 h 372"/>
                  <a:gd name="T26" fmla="*/ 156 w 187"/>
                  <a:gd name="T27" fmla="*/ 30 h 372"/>
                  <a:gd name="T28" fmla="*/ 156 w 187"/>
                  <a:gd name="T29" fmla="*/ 0 h 372"/>
                  <a:gd name="T30" fmla="*/ 62 w 187"/>
                  <a:gd name="T31" fmla="*/ 0 h 372"/>
                  <a:gd name="T32" fmla="*/ 32 w 187"/>
                  <a:gd name="T33" fmla="*/ 0 h 372"/>
                  <a:gd name="T34" fmla="*/ 62 w 187"/>
                  <a:gd name="T35" fmla="*/ 30 h 372"/>
                  <a:gd name="T36" fmla="*/ 62 w 187"/>
                  <a:gd name="T37" fmla="*/ 30 h 372"/>
                  <a:gd name="T38" fmla="*/ 62 w 187"/>
                  <a:gd name="T39" fmla="*/ 61 h 372"/>
                  <a:gd name="T40" fmla="*/ 32 w 187"/>
                  <a:gd name="T41" fmla="*/ 61 h 372"/>
                  <a:gd name="T42" fmla="*/ 32 w 187"/>
                  <a:gd name="T43" fmla="*/ 92 h 372"/>
                  <a:gd name="T44" fmla="*/ 32 w 187"/>
                  <a:gd name="T45" fmla="*/ 92 h 372"/>
                  <a:gd name="T46" fmla="*/ 62 w 187"/>
                  <a:gd name="T47" fmla="*/ 124 h 372"/>
                  <a:gd name="T48" fmla="*/ 62 w 187"/>
                  <a:gd name="T49" fmla="*/ 124 h 372"/>
                  <a:gd name="T50" fmla="*/ 62 w 187"/>
                  <a:gd name="T51" fmla="*/ 124 h 372"/>
                  <a:gd name="T52" fmla="*/ 62 w 187"/>
                  <a:gd name="T53" fmla="*/ 154 h 372"/>
                  <a:gd name="T54" fmla="*/ 62 w 187"/>
                  <a:gd name="T55" fmla="*/ 154 h 372"/>
                  <a:gd name="T56" fmla="*/ 32 w 187"/>
                  <a:gd name="T57" fmla="*/ 216 h 372"/>
                  <a:gd name="T58" fmla="*/ 32 w 187"/>
                  <a:gd name="T59" fmla="*/ 216 h 372"/>
                  <a:gd name="T60" fmla="*/ 32 w 187"/>
                  <a:gd name="T61" fmla="*/ 216 h 372"/>
                  <a:gd name="T62" fmla="*/ 32 w 187"/>
                  <a:gd name="T63" fmla="*/ 216 h 372"/>
                  <a:gd name="T64" fmla="*/ 32 w 187"/>
                  <a:gd name="T65" fmla="*/ 216 h 372"/>
                  <a:gd name="T66" fmla="*/ 32 w 187"/>
                  <a:gd name="T67" fmla="*/ 216 h 372"/>
                  <a:gd name="T68" fmla="*/ 0 w 187"/>
                  <a:gd name="T69" fmla="*/ 278 h 372"/>
                  <a:gd name="T70" fmla="*/ 0 w 187"/>
                  <a:gd name="T71" fmla="*/ 278 h 372"/>
                  <a:gd name="T72" fmla="*/ 32 w 187"/>
                  <a:gd name="T73" fmla="*/ 278 h 372"/>
                  <a:gd name="T74" fmla="*/ 32 w 187"/>
                  <a:gd name="T75" fmla="*/ 309 h 372"/>
                  <a:gd name="T76" fmla="*/ 32 w 187"/>
                  <a:gd name="T77" fmla="*/ 309 h 372"/>
                  <a:gd name="T78" fmla="*/ 32 w 187"/>
                  <a:gd name="T79" fmla="*/ 340 h 372"/>
                  <a:gd name="T80" fmla="*/ 32 w 187"/>
                  <a:gd name="T81" fmla="*/ 340 h 372"/>
                  <a:gd name="T82" fmla="*/ 62 w 187"/>
                  <a:gd name="T83" fmla="*/ 371 h 372"/>
                  <a:gd name="T84" fmla="*/ 62 w 187"/>
                  <a:gd name="T85" fmla="*/ 371 h 372"/>
                  <a:gd name="T86" fmla="*/ 62 w 187"/>
                  <a:gd name="T87" fmla="*/ 340 h 372"/>
                  <a:gd name="T88" fmla="*/ 156 w 187"/>
                  <a:gd name="T89" fmla="*/ 309 h 372"/>
                  <a:gd name="T90" fmla="*/ 156 w 187"/>
                  <a:gd name="T91" fmla="*/ 309 h 372"/>
                  <a:gd name="T92" fmla="*/ 186 w 187"/>
                  <a:gd name="T93" fmla="*/ 278 h 372"/>
                  <a:gd name="T94" fmla="*/ 186 w 187"/>
                  <a:gd name="T95" fmla="*/ 24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7" h="372">
                    <a:moveTo>
                      <a:pt x="186" y="248"/>
                    </a:moveTo>
                    <a:lnTo>
                      <a:pt x="186" y="248"/>
                    </a:lnTo>
                    <a:lnTo>
                      <a:pt x="186" y="248"/>
                    </a:lnTo>
                    <a:lnTo>
                      <a:pt x="186" y="216"/>
                    </a:lnTo>
                    <a:lnTo>
                      <a:pt x="186" y="216"/>
                    </a:lnTo>
                    <a:cubicBezTo>
                      <a:pt x="186" y="216"/>
                      <a:pt x="186" y="216"/>
                      <a:pt x="186" y="185"/>
                    </a:cubicBezTo>
                    <a:lnTo>
                      <a:pt x="186" y="185"/>
                    </a:lnTo>
                    <a:lnTo>
                      <a:pt x="186" y="154"/>
                    </a:lnTo>
                    <a:lnTo>
                      <a:pt x="186" y="154"/>
                    </a:lnTo>
                    <a:cubicBezTo>
                      <a:pt x="186" y="124"/>
                      <a:pt x="186" y="124"/>
                      <a:pt x="186" y="92"/>
                    </a:cubicBezTo>
                    <a:cubicBezTo>
                      <a:pt x="186" y="92"/>
                      <a:pt x="186" y="92"/>
                      <a:pt x="156" y="92"/>
                    </a:cubicBezTo>
                    <a:lnTo>
                      <a:pt x="156" y="92"/>
                    </a:lnTo>
                    <a:cubicBezTo>
                      <a:pt x="156" y="61"/>
                      <a:pt x="156" y="61"/>
                      <a:pt x="156" y="61"/>
                    </a:cubicBezTo>
                    <a:cubicBezTo>
                      <a:pt x="156" y="30"/>
                      <a:pt x="156" y="30"/>
                      <a:pt x="156" y="30"/>
                    </a:cubicBezTo>
                    <a:cubicBezTo>
                      <a:pt x="156" y="0"/>
                      <a:pt x="156" y="0"/>
                      <a:pt x="156" y="0"/>
                    </a:cubicBezTo>
                    <a:cubicBezTo>
                      <a:pt x="156" y="0"/>
                      <a:pt x="124" y="0"/>
                      <a:pt x="62" y="0"/>
                    </a:cubicBezTo>
                    <a:lnTo>
                      <a:pt x="32" y="0"/>
                    </a:lnTo>
                    <a:cubicBezTo>
                      <a:pt x="32" y="30"/>
                      <a:pt x="62" y="30"/>
                      <a:pt x="62" y="30"/>
                    </a:cubicBezTo>
                    <a:lnTo>
                      <a:pt x="62" y="30"/>
                    </a:lnTo>
                    <a:cubicBezTo>
                      <a:pt x="62" y="30"/>
                      <a:pt x="62" y="30"/>
                      <a:pt x="62" y="61"/>
                    </a:cubicBezTo>
                    <a:cubicBezTo>
                      <a:pt x="62" y="61"/>
                      <a:pt x="62" y="61"/>
                      <a:pt x="32" y="61"/>
                    </a:cubicBezTo>
                    <a:cubicBezTo>
                      <a:pt x="32" y="92"/>
                      <a:pt x="32" y="92"/>
                      <a:pt x="32" y="92"/>
                    </a:cubicBezTo>
                    <a:lnTo>
                      <a:pt x="32" y="92"/>
                    </a:lnTo>
                    <a:cubicBezTo>
                      <a:pt x="62" y="92"/>
                      <a:pt x="62" y="124"/>
                      <a:pt x="62" y="124"/>
                    </a:cubicBezTo>
                    <a:lnTo>
                      <a:pt x="62" y="124"/>
                    </a:lnTo>
                    <a:lnTo>
                      <a:pt x="62" y="124"/>
                    </a:lnTo>
                    <a:cubicBezTo>
                      <a:pt x="62" y="124"/>
                      <a:pt x="62" y="124"/>
                      <a:pt x="62" y="154"/>
                    </a:cubicBezTo>
                    <a:lnTo>
                      <a:pt x="62" y="154"/>
                    </a:lnTo>
                    <a:cubicBezTo>
                      <a:pt x="62" y="185"/>
                      <a:pt x="62" y="185"/>
                      <a:pt x="32" y="216"/>
                    </a:cubicBezTo>
                    <a:lnTo>
                      <a:pt x="32" y="216"/>
                    </a:lnTo>
                    <a:lnTo>
                      <a:pt x="32" y="216"/>
                    </a:lnTo>
                    <a:lnTo>
                      <a:pt x="32" y="216"/>
                    </a:lnTo>
                    <a:lnTo>
                      <a:pt x="32" y="216"/>
                    </a:lnTo>
                    <a:lnTo>
                      <a:pt x="32" y="216"/>
                    </a:lnTo>
                    <a:cubicBezTo>
                      <a:pt x="32" y="248"/>
                      <a:pt x="32" y="248"/>
                      <a:pt x="0" y="278"/>
                    </a:cubicBezTo>
                    <a:lnTo>
                      <a:pt x="0" y="278"/>
                    </a:lnTo>
                    <a:lnTo>
                      <a:pt x="32" y="278"/>
                    </a:lnTo>
                    <a:cubicBezTo>
                      <a:pt x="32" y="309"/>
                      <a:pt x="32" y="309"/>
                      <a:pt x="32" y="309"/>
                    </a:cubicBezTo>
                    <a:lnTo>
                      <a:pt x="32" y="309"/>
                    </a:lnTo>
                    <a:lnTo>
                      <a:pt x="32" y="340"/>
                    </a:lnTo>
                    <a:lnTo>
                      <a:pt x="32" y="340"/>
                    </a:lnTo>
                    <a:cubicBezTo>
                      <a:pt x="32" y="340"/>
                      <a:pt x="62" y="340"/>
                      <a:pt x="62" y="371"/>
                    </a:cubicBezTo>
                    <a:lnTo>
                      <a:pt x="62" y="371"/>
                    </a:lnTo>
                    <a:lnTo>
                      <a:pt x="62" y="340"/>
                    </a:lnTo>
                    <a:cubicBezTo>
                      <a:pt x="93" y="340"/>
                      <a:pt x="124" y="309"/>
                      <a:pt x="156" y="309"/>
                    </a:cubicBezTo>
                    <a:lnTo>
                      <a:pt x="156" y="309"/>
                    </a:lnTo>
                    <a:lnTo>
                      <a:pt x="186" y="278"/>
                    </a:lnTo>
                    <a:cubicBezTo>
                      <a:pt x="186" y="278"/>
                      <a:pt x="186" y="278"/>
                      <a:pt x="186" y="24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6" name="Freeform 43"/>
              <p:cNvSpPr>
                <a:spLocks noChangeArrowheads="1"/>
              </p:cNvSpPr>
              <p:nvPr/>
            </p:nvSpPr>
            <p:spPr bwMode="auto">
              <a:xfrm>
                <a:off x="4270375" y="2906713"/>
                <a:ext cx="190500" cy="334962"/>
              </a:xfrm>
              <a:custGeom>
                <a:avLst/>
                <a:gdLst>
                  <a:gd name="T0" fmla="*/ 526 w 527"/>
                  <a:gd name="T1" fmla="*/ 186 h 930"/>
                  <a:gd name="T2" fmla="*/ 496 w 527"/>
                  <a:gd name="T3" fmla="*/ 31 h 930"/>
                  <a:gd name="T4" fmla="*/ 434 w 527"/>
                  <a:gd name="T5" fmla="*/ 62 h 930"/>
                  <a:gd name="T6" fmla="*/ 434 w 527"/>
                  <a:gd name="T7" fmla="*/ 31 h 930"/>
                  <a:gd name="T8" fmla="*/ 372 w 527"/>
                  <a:gd name="T9" fmla="*/ 62 h 930"/>
                  <a:gd name="T10" fmla="*/ 310 w 527"/>
                  <a:gd name="T11" fmla="*/ 62 h 930"/>
                  <a:gd name="T12" fmla="*/ 279 w 527"/>
                  <a:gd name="T13" fmla="*/ 62 h 930"/>
                  <a:gd name="T14" fmla="*/ 279 w 527"/>
                  <a:gd name="T15" fmla="*/ 62 h 930"/>
                  <a:gd name="T16" fmla="*/ 248 w 527"/>
                  <a:gd name="T17" fmla="*/ 62 h 930"/>
                  <a:gd name="T18" fmla="*/ 248 w 527"/>
                  <a:gd name="T19" fmla="*/ 124 h 930"/>
                  <a:gd name="T20" fmla="*/ 248 w 527"/>
                  <a:gd name="T21" fmla="*/ 124 h 930"/>
                  <a:gd name="T22" fmla="*/ 310 w 527"/>
                  <a:gd name="T23" fmla="*/ 217 h 930"/>
                  <a:gd name="T24" fmla="*/ 310 w 527"/>
                  <a:gd name="T25" fmla="*/ 217 h 930"/>
                  <a:gd name="T26" fmla="*/ 310 w 527"/>
                  <a:gd name="T27" fmla="*/ 279 h 930"/>
                  <a:gd name="T28" fmla="*/ 279 w 527"/>
                  <a:gd name="T29" fmla="*/ 341 h 930"/>
                  <a:gd name="T30" fmla="*/ 248 w 527"/>
                  <a:gd name="T31" fmla="*/ 403 h 930"/>
                  <a:gd name="T32" fmla="*/ 217 w 527"/>
                  <a:gd name="T33" fmla="*/ 372 h 930"/>
                  <a:gd name="T34" fmla="*/ 186 w 527"/>
                  <a:gd name="T35" fmla="*/ 279 h 930"/>
                  <a:gd name="T36" fmla="*/ 186 w 527"/>
                  <a:gd name="T37" fmla="*/ 248 h 930"/>
                  <a:gd name="T38" fmla="*/ 155 w 527"/>
                  <a:gd name="T39" fmla="*/ 248 h 930"/>
                  <a:gd name="T40" fmla="*/ 93 w 527"/>
                  <a:gd name="T41" fmla="*/ 248 h 930"/>
                  <a:gd name="T42" fmla="*/ 31 w 527"/>
                  <a:gd name="T43" fmla="*/ 279 h 930"/>
                  <a:gd name="T44" fmla="*/ 31 w 527"/>
                  <a:gd name="T45" fmla="*/ 279 h 930"/>
                  <a:gd name="T46" fmla="*/ 62 w 527"/>
                  <a:gd name="T47" fmla="*/ 309 h 930"/>
                  <a:gd name="T48" fmla="*/ 155 w 527"/>
                  <a:gd name="T49" fmla="*/ 341 h 930"/>
                  <a:gd name="T50" fmla="*/ 155 w 527"/>
                  <a:gd name="T51" fmla="*/ 403 h 930"/>
                  <a:gd name="T52" fmla="*/ 155 w 527"/>
                  <a:gd name="T53" fmla="*/ 465 h 930"/>
                  <a:gd name="T54" fmla="*/ 155 w 527"/>
                  <a:gd name="T55" fmla="*/ 496 h 930"/>
                  <a:gd name="T56" fmla="*/ 155 w 527"/>
                  <a:gd name="T57" fmla="*/ 557 h 930"/>
                  <a:gd name="T58" fmla="*/ 124 w 527"/>
                  <a:gd name="T59" fmla="*/ 620 h 930"/>
                  <a:gd name="T60" fmla="*/ 124 w 527"/>
                  <a:gd name="T61" fmla="*/ 651 h 930"/>
                  <a:gd name="T62" fmla="*/ 62 w 527"/>
                  <a:gd name="T63" fmla="*/ 713 h 930"/>
                  <a:gd name="T64" fmla="*/ 62 w 527"/>
                  <a:gd name="T65" fmla="*/ 744 h 930"/>
                  <a:gd name="T66" fmla="*/ 93 w 527"/>
                  <a:gd name="T67" fmla="*/ 868 h 930"/>
                  <a:gd name="T68" fmla="*/ 124 w 527"/>
                  <a:gd name="T69" fmla="*/ 929 h 930"/>
                  <a:gd name="T70" fmla="*/ 217 w 527"/>
                  <a:gd name="T71" fmla="*/ 868 h 930"/>
                  <a:gd name="T72" fmla="*/ 248 w 527"/>
                  <a:gd name="T73" fmla="*/ 805 h 930"/>
                  <a:gd name="T74" fmla="*/ 217 w 527"/>
                  <a:gd name="T75" fmla="*/ 651 h 930"/>
                  <a:gd name="T76" fmla="*/ 217 w 527"/>
                  <a:gd name="T77" fmla="*/ 557 h 930"/>
                  <a:gd name="T78" fmla="*/ 310 w 527"/>
                  <a:gd name="T79" fmla="*/ 465 h 930"/>
                  <a:gd name="T80" fmla="*/ 341 w 527"/>
                  <a:gd name="T81" fmla="*/ 433 h 930"/>
                  <a:gd name="T82" fmla="*/ 465 w 527"/>
                  <a:gd name="T83" fmla="*/ 341 h 930"/>
                  <a:gd name="T84" fmla="*/ 526 w 527"/>
                  <a:gd name="T85" fmla="*/ 279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7" h="930">
                    <a:moveTo>
                      <a:pt x="526" y="217"/>
                    </a:moveTo>
                    <a:lnTo>
                      <a:pt x="526" y="217"/>
                    </a:lnTo>
                    <a:lnTo>
                      <a:pt x="526" y="186"/>
                    </a:lnTo>
                    <a:lnTo>
                      <a:pt x="526" y="186"/>
                    </a:lnTo>
                    <a:cubicBezTo>
                      <a:pt x="526" y="92"/>
                      <a:pt x="526" y="31"/>
                      <a:pt x="526" y="0"/>
                    </a:cubicBezTo>
                    <a:cubicBezTo>
                      <a:pt x="526" y="31"/>
                      <a:pt x="496" y="31"/>
                      <a:pt x="496" y="31"/>
                    </a:cubicBezTo>
                    <a:cubicBezTo>
                      <a:pt x="496" y="31"/>
                      <a:pt x="496" y="31"/>
                      <a:pt x="465" y="31"/>
                    </a:cubicBezTo>
                    <a:lnTo>
                      <a:pt x="465" y="31"/>
                    </a:lnTo>
                    <a:cubicBezTo>
                      <a:pt x="465" y="31"/>
                      <a:pt x="465" y="62"/>
                      <a:pt x="434" y="62"/>
                    </a:cubicBezTo>
                    <a:lnTo>
                      <a:pt x="434" y="62"/>
                    </a:lnTo>
                    <a:cubicBezTo>
                      <a:pt x="434" y="62"/>
                      <a:pt x="434" y="62"/>
                      <a:pt x="434" y="31"/>
                    </a:cubicBezTo>
                    <a:lnTo>
                      <a:pt x="434" y="31"/>
                    </a:lnTo>
                    <a:cubicBezTo>
                      <a:pt x="403" y="31"/>
                      <a:pt x="403" y="62"/>
                      <a:pt x="403" y="62"/>
                    </a:cubicBezTo>
                    <a:lnTo>
                      <a:pt x="403" y="62"/>
                    </a:lnTo>
                    <a:lnTo>
                      <a:pt x="372" y="62"/>
                    </a:lnTo>
                    <a:lnTo>
                      <a:pt x="372" y="62"/>
                    </a:lnTo>
                    <a:cubicBezTo>
                      <a:pt x="341" y="62"/>
                      <a:pt x="341" y="62"/>
                      <a:pt x="341" y="62"/>
                    </a:cubicBezTo>
                    <a:cubicBezTo>
                      <a:pt x="310" y="62"/>
                      <a:pt x="310" y="62"/>
                      <a:pt x="310" y="62"/>
                    </a:cubicBezTo>
                    <a:lnTo>
                      <a:pt x="310" y="62"/>
                    </a:lnTo>
                    <a:cubicBezTo>
                      <a:pt x="310" y="62"/>
                      <a:pt x="310" y="62"/>
                      <a:pt x="279" y="62"/>
                    </a:cubicBezTo>
                    <a:lnTo>
                      <a:pt x="279" y="62"/>
                    </a:lnTo>
                    <a:lnTo>
                      <a:pt x="279" y="62"/>
                    </a:lnTo>
                    <a:lnTo>
                      <a:pt x="279" y="62"/>
                    </a:lnTo>
                    <a:lnTo>
                      <a:pt x="279" y="62"/>
                    </a:lnTo>
                    <a:lnTo>
                      <a:pt x="279" y="62"/>
                    </a:lnTo>
                    <a:cubicBezTo>
                      <a:pt x="248" y="62"/>
                      <a:pt x="248" y="62"/>
                      <a:pt x="248" y="62"/>
                    </a:cubicBezTo>
                    <a:lnTo>
                      <a:pt x="248" y="62"/>
                    </a:lnTo>
                    <a:lnTo>
                      <a:pt x="248" y="92"/>
                    </a:lnTo>
                    <a:lnTo>
                      <a:pt x="248" y="92"/>
                    </a:lnTo>
                    <a:cubicBezTo>
                      <a:pt x="248" y="92"/>
                      <a:pt x="248" y="92"/>
                      <a:pt x="248" y="124"/>
                    </a:cubicBezTo>
                    <a:lnTo>
                      <a:pt x="248" y="124"/>
                    </a:lnTo>
                    <a:lnTo>
                      <a:pt x="248" y="124"/>
                    </a:lnTo>
                    <a:lnTo>
                      <a:pt x="248" y="124"/>
                    </a:lnTo>
                    <a:cubicBezTo>
                      <a:pt x="248" y="124"/>
                      <a:pt x="248" y="124"/>
                      <a:pt x="279" y="124"/>
                    </a:cubicBezTo>
                    <a:cubicBezTo>
                      <a:pt x="279" y="155"/>
                      <a:pt x="279" y="186"/>
                      <a:pt x="310" y="186"/>
                    </a:cubicBezTo>
                    <a:cubicBezTo>
                      <a:pt x="310" y="217"/>
                      <a:pt x="310" y="217"/>
                      <a:pt x="310" y="217"/>
                    </a:cubicBezTo>
                    <a:lnTo>
                      <a:pt x="310" y="217"/>
                    </a:lnTo>
                    <a:lnTo>
                      <a:pt x="310" y="217"/>
                    </a:lnTo>
                    <a:lnTo>
                      <a:pt x="310" y="217"/>
                    </a:lnTo>
                    <a:lnTo>
                      <a:pt x="310" y="217"/>
                    </a:lnTo>
                    <a:cubicBezTo>
                      <a:pt x="310" y="248"/>
                      <a:pt x="310" y="248"/>
                      <a:pt x="310" y="248"/>
                    </a:cubicBezTo>
                    <a:lnTo>
                      <a:pt x="310" y="279"/>
                    </a:lnTo>
                    <a:lnTo>
                      <a:pt x="310" y="279"/>
                    </a:lnTo>
                    <a:lnTo>
                      <a:pt x="310" y="279"/>
                    </a:lnTo>
                    <a:cubicBezTo>
                      <a:pt x="310" y="309"/>
                      <a:pt x="310" y="341"/>
                      <a:pt x="279" y="341"/>
                    </a:cubicBezTo>
                    <a:lnTo>
                      <a:pt x="279" y="372"/>
                    </a:lnTo>
                    <a:cubicBezTo>
                      <a:pt x="279" y="403"/>
                      <a:pt x="279" y="403"/>
                      <a:pt x="248" y="403"/>
                    </a:cubicBezTo>
                    <a:lnTo>
                      <a:pt x="248" y="403"/>
                    </a:lnTo>
                    <a:lnTo>
                      <a:pt x="248" y="403"/>
                    </a:lnTo>
                    <a:lnTo>
                      <a:pt x="248" y="403"/>
                    </a:lnTo>
                    <a:lnTo>
                      <a:pt x="217" y="372"/>
                    </a:lnTo>
                    <a:cubicBezTo>
                      <a:pt x="217" y="372"/>
                      <a:pt x="217" y="372"/>
                      <a:pt x="217" y="341"/>
                    </a:cubicBezTo>
                    <a:cubicBezTo>
                      <a:pt x="186" y="341"/>
                      <a:pt x="186" y="341"/>
                      <a:pt x="186" y="309"/>
                    </a:cubicBezTo>
                    <a:lnTo>
                      <a:pt x="186" y="279"/>
                    </a:lnTo>
                    <a:cubicBezTo>
                      <a:pt x="186" y="279"/>
                      <a:pt x="186" y="279"/>
                      <a:pt x="186" y="248"/>
                    </a:cubicBezTo>
                    <a:lnTo>
                      <a:pt x="186" y="248"/>
                    </a:lnTo>
                    <a:lnTo>
                      <a:pt x="186" y="248"/>
                    </a:lnTo>
                    <a:lnTo>
                      <a:pt x="186" y="248"/>
                    </a:lnTo>
                    <a:lnTo>
                      <a:pt x="186" y="248"/>
                    </a:lnTo>
                    <a:cubicBezTo>
                      <a:pt x="186" y="248"/>
                      <a:pt x="186" y="248"/>
                      <a:pt x="155" y="248"/>
                    </a:cubicBezTo>
                    <a:cubicBezTo>
                      <a:pt x="155" y="248"/>
                      <a:pt x="155" y="248"/>
                      <a:pt x="155" y="217"/>
                    </a:cubicBezTo>
                    <a:cubicBezTo>
                      <a:pt x="155" y="217"/>
                      <a:pt x="155" y="217"/>
                      <a:pt x="124" y="217"/>
                    </a:cubicBezTo>
                    <a:cubicBezTo>
                      <a:pt x="124" y="217"/>
                      <a:pt x="124" y="248"/>
                      <a:pt x="93" y="248"/>
                    </a:cubicBezTo>
                    <a:cubicBezTo>
                      <a:pt x="93" y="248"/>
                      <a:pt x="31" y="248"/>
                      <a:pt x="0" y="248"/>
                    </a:cubicBezTo>
                    <a:cubicBezTo>
                      <a:pt x="0" y="279"/>
                      <a:pt x="0" y="279"/>
                      <a:pt x="0" y="279"/>
                    </a:cubicBezTo>
                    <a:cubicBezTo>
                      <a:pt x="0" y="279"/>
                      <a:pt x="0" y="279"/>
                      <a:pt x="31" y="279"/>
                    </a:cubicBezTo>
                    <a:lnTo>
                      <a:pt x="31" y="279"/>
                    </a:lnTo>
                    <a:lnTo>
                      <a:pt x="31" y="279"/>
                    </a:lnTo>
                    <a:lnTo>
                      <a:pt x="31" y="279"/>
                    </a:lnTo>
                    <a:lnTo>
                      <a:pt x="31" y="279"/>
                    </a:lnTo>
                    <a:cubicBezTo>
                      <a:pt x="31" y="279"/>
                      <a:pt x="31" y="279"/>
                      <a:pt x="62" y="279"/>
                    </a:cubicBezTo>
                    <a:cubicBezTo>
                      <a:pt x="62" y="279"/>
                      <a:pt x="62" y="279"/>
                      <a:pt x="62" y="309"/>
                    </a:cubicBezTo>
                    <a:cubicBezTo>
                      <a:pt x="93" y="309"/>
                      <a:pt x="93" y="309"/>
                      <a:pt x="124" y="309"/>
                    </a:cubicBezTo>
                    <a:cubicBezTo>
                      <a:pt x="124" y="341"/>
                      <a:pt x="155" y="341"/>
                      <a:pt x="155" y="341"/>
                    </a:cubicBezTo>
                    <a:lnTo>
                      <a:pt x="155" y="341"/>
                    </a:lnTo>
                    <a:cubicBezTo>
                      <a:pt x="155" y="372"/>
                      <a:pt x="155" y="372"/>
                      <a:pt x="155" y="403"/>
                    </a:cubicBezTo>
                    <a:lnTo>
                      <a:pt x="155" y="403"/>
                    </a:lnTo>
                    <a:lnTo>
                      <a:pt x="155" y="403"/>
                    </a:lnTo>
                    <a:lnTo>
                      <a:pt x="155" y="433"/>
                    </a:lnTo>
                    <a:lnTo>
                      <a:pt x="155" y="433"/>
                    </a:lnTo>
                    <a:lnTo>
                      <a:pt x="155" y="465"/>
                    </a:lnTo>
                    <a:lnTo>
                      <a:pt x="155" y="496"/>
                    </a:lnTo>
                    <a:lnTo>
                      <a:pt x="155" y="496"/>
                    </a:lnTo>
                    <a:lnTo>
                      <a:pt x="155" y="496"/>
                    </a:lnTo>
                    <a:cubicBezTo>
                      <a:pt x="155" y="527"/>
                      <a:pt x="155" y="527"/>
                      <a:pt x="155" y="557"/>
                    </a:cubicBezTo>
                    <a:lnTo>
                      <a:pt x="155" y="557"/>
                    </a:lnTo>
                    <a:lnTo>
                      <a:pt x="155" y="557"/>
                    </a:lnTo>
                    <a:cubicBezTo>
                      <a:pt x="155" y="589"/>
                      <a:pt x="155" y="620"/>
                      <a:pt x="124" y="620"/>
                    </a:cubicBezTo>
                    <a:lnTo>
                      <a:pt x="124" y="620"/>
                    </a:lnTo>
                    <a:lnTo>
                      <a:pt x="124" y="620"/>
                    </a:lnTo>
                    <a:lnTo>
                      <a:pt x="124" y="620"/>
                    </a:lnTo>
                    <a:lnTo>
                      <a:pt x="124" y="620"/>
                    </a:lnTo>
                    <a:cubicBezTo>
                      <a:pt x="124" y="651"/>
                      <a:pt x="124" y="651"/>
                      <a:pt x="124" y="651"/>
                    </a:cubicBezTo>
                    <a:cubicBezTo>
                      <a:pt x="124" y="681"/>
                      <a:pt x="124" y="681"/>
                      <a:pt x="93" y="681"/>
                    </a:cubicBezTo>
                    <a:cubicBezTo>
                      <a:pt x="93" y="681"/>
                      <a:pt x="93" y="681"/>
                      <a:pt x="93" y="713"/>
                    </a:cubicBezTo>
                    <a:cubicBezTo>
                      <a:pt x="93" y="713"/>
                      <a:pt x="93" y="713"/>
                      <a:pt x="62" y="713"/>
                    </a:cubicBezTo>
                    <a:lnTo>
                      <a:pt x="62" y="744"/>
                    </a:lnTo>
                    <a:cubicBezTo>
                      <a:pt x="93" y="744"/>
                      <a:pt x="93" y="744"/>
                      <a:pt x="93" y="744"/>
                    </a:cubicBezTo>
                    <a:cubicBezTo>
                      <a:pt x="62" y="744"/>
                      <a:pt x="62" y="744"/>
                      <a:pt x="62" y="744"/>
                    </a:cubicBezTo>
                    <a:lnTo>
                      <a:pt x="62" y="744"/>
                    </a:lnTo>
                    <a:cubicBezTo>
                      <a:pt x="62" y="775"/>
                      <a:pt x="62" y="775"/>
                      <a:pt x="62" y="775"/>
                    </a:cubicBezTo>
                    <a:cubicBezTo>
                      <a:pt x="93" y="805"/>
                      <a:pt x="93" y="837"/>
                      <a:pt x="93" y="868"/>
                    </a:cubicBezTo>
                    <a:cubicBezTo>
                      <a:pt x="93" y="899"/>
                      <a:pt x="93" y="899"/>
                      <a:pt x="93" y="929"/>
                    </a:cubicBezTo>
                    <a:lnTo>
                      <a:pt x="93" y="929"/>
                    </a:lnTo>
                    <a:cubicBezTo>
                      <a:pt x="124" y="929"/>
                      <a:pt x="124" y="929"/>
                      <a:pt x="124" y="929"/>
                    </a:cubicBezTo>
                    <a:lnTo>
                      <a:pt x="124" y="929"/>
                    </a:lnTo>
                    <a:cubicBezTo>
                      <a:pt x="124" y="899"/>
                      <a:pt x="124" y="899"/>
                      <a:pt x="155" y="868"/>
                    </a:cubicBezTo>
                    <a:cubicBezTo>
                      <a:pt x="186" y="868"/>
                      <a:pt x="217" y="868"/>
                      <a:pt x="217" y="868"/>
                    </a:cubicBezTo>
                    <a:lnTo>
                      <a:pt x="217" y="868"/>
                    </a:lnTo>
                    <a:lnTo>
                      <a:pt x="217" y="868"/>
                    </a:lnTo>
                    <a:cubicBezTo>
                      <a:pt x="248" y="837"/>
                      <a:pt x="248" y="837"/>
                      <a:pt x="248" y="805"/>
                    </a:cubicBezTo>
                    <a:cubicBezTo>
                      <a:pt x="248" y="805"/>
                      <a:pt x="248" y="775"/>
                      <a:pt x="248" y="744"/>
                    </a:cubicBezTo>
                    <a:cubicBezTo>
                      <a:pt x="248" y="713"/>
                      <a:pt x="248" y="713"/>
                      <a:pt x="248" y="713"/>
                    </a:cubicBezTo>
                    <a:cubicBezTo>
                      <a:pt x="248" y="713"/>
                      <a:pt x="248" y="681"/>
                      <a:pt x="217" y="651"/>
                    </a:cubicBezTo>
                    <a:cubicBezTo>
                      <a:pt x="217" y="651"/>
                      <a:pt x="217" y="620"/>
                      <a:pt x="217" y="589"/>
                    </a:cubicBezTo>
                    <a:cubicBezTo>
                      <a:pt x="217" y="589"/>
                      <a:pt x="217" y="589"/>
                      <a:pt x="217" y="557"/>
                    </a:cubicBezTo>
                    <a:lnTo>
                      <a:pt x="217" y="557"/>
                    </a:lnTo>
                    <a:cubicBezTo>
                      <a:pt x="217" y="527"/>
                      <a:pt x="217" y="527"/>
                      <a:pt x="217" y="527"/>
                    </a:cubicBezTo>
                    <a:lnTo>
                      <a:pt x="217" y="527"/>
                    </a:lnTo>
                    <a:cubicBezTo>
                      <a:pt x="248" y="496"/>
                      <a:pt x="310" y="465"/>
                      <a:pt x="310" y="465"/>
                    </a:cubicBezTo>
                    <a:lnTo>
                      <a:pt x="310" y="465"/>
                    </a:lnTo>
                    <a:cubicBezTo>
                      <a:pt x="310" y="465"/>
                      <a:pt x="310" y="433"/>
                      <a:pt x="341" y="433"/>
                    </a:cubicBezTo>
                    <a:lnTo>
                      <a:pt x="341" y="433"/>
                    </a:lnTo>
                    <a:cubicBezTo>
                      <a:pt x="341" y="403"/>
                      <a:pt x="372" y="403"/>
                      <a:pt x="372" y="403"/>
                    </a:cubicBezTo>
                    <a:cubicBezTo>
                      <a:pt x="372" y="372"/>
                      <a:pt x="403" y="372"/>
                      <a:pt x="434" y="372"/>
                    </a:cubicBezTo>
                    <a:lnTo>
                      <a:pt x="465" y="341"/>
                    </a:lnTo>
                    <a:lnTo>
                      <a:pt x="465" y="341"/>
                    </a:lnTo>
                    <a:cubicBezTo>
                      <a:pt x="465" y="341"/>
                      <a:pt x="496" y="309"/>
                      <a:pt x="526" y="309"/>
                    </a:cubicBezTo>
                    <a:lnTo>
                      <a:pt x="526" y="279"/>
                    </a:lnTo>
                    <a:cubicBezTo>
                      <a:pt x="526" y="248"/>
                      <a:pt x="526" y="248"/>
                      <a:pt x="526" y="248"/>
                    </a:cubicBezTo>
                    <a:lnTo>
                      <a:pt x="526" y="217"/>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7" name="Freeform 44"/>
              <p:cNvSpPr>
                <a:spLocks noChangeArrowheads="1"/>
              </p:cNvSpPr>
              <p:nvPr/>
            </p:nvSpPr>
            <p:spPr bwMode="auto">
              <a:xfrm>
                <a:off x="4292600" y="3006725"/>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8" name="Freeform 45"/>
              <p:cNvSpPr>
                <a:spLocks noChangeArrowheads="1"/>
              </p:cNvSpPr>
              <p:nvPr/>
            </p:nvSpPr>
            <p:spPr bwMode="auto">
              <a:xfrm>
                <a:off x="4003675" y="3308350"/>
                <a:ext cx="1588" cy="11113"/>
              </a:xfrm>
              <a:custGeom>
                <a:avLst/>
                <a:gdLst>
                  <a:gd name="T0" fmla="*/ 0 w 1"/>
                  <a:gd name="T1" fmla="*/ 31 h 32"/>
                  <a:gd name="T2" fmla="*/ 0 w 1"/>
                  <a:gd name="T3" fmla="*/ 31 h 32"/>
                  <a:gd name="T4" fmla="*/ 0 w 1"/>
                  <a:gd name="T5" fmla="*/ 0 h 32"/>
                  <a:gd name="T6" fmla="*/ 0 w 1"/>
                  <a:gd name="T7" fmla="*/ 31 h 32"/>
                </a:gdLst>
                <a:ahLst/>
                <a:cxnLst>
                  <a:cxn ang="0">
                    <a:pos x="T0" y="T1"/>
                  </a:cxn>
                  <a:cxn ang="0">
                    <a:pos x="T2" y="T3"/>
                  </a:cxn>
                  <a:cxn ang="0">
                    <a:pos x="T4" y="T5"/>
                  </a:cxn>
                  <a:cxn ang="0">
                    <a:pos x="T6" y="T7"/>
                  </a:cxn>
                </a:cxnLst>
                <a:rect l="0" t="0" r="r" b="b"/>
                <a:pathLst>
                  <a:path w="1" h="32">
                    <a:moveTo>
                      <a:pt x="0" y="31"/>
                    </a:moveTo>
                    <a:lnTo>
                      <a:pt x="0" y="31"/>
                    </a:lnTo>
                    <a:cubicBezTo>
                      <a:pt x="0" y="31"/>
                      <a:pt x="0" y="31"/>
                      <a:pt x="0" y="0"/>
                    </a:cubicBezTo>
                    <a:lnTo>
                      <a:pt x="0"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9" name="Freeform 46"/>
              <p:cNvSpPr>
                <a:spLocks noChangeArrowheads="1"/>
              </p:cNvSpPr>
              <p:nvPr/>
            </p:nvSpPr>
            <p:spPr bwMode="auto">
              <a:xfrm>
                <a:off x="4003675" y="3175000"/>
                <a:ext cx="301625" cy="268288"/>
              </a:xfrm>
              <a:custGeom>
                <a:avLst/>
                <a:gdLst>
                  <a:gd name="T0" fmla="*/ 806 w 838"/>
                  <a:gd name="T1" fmla="*/ 341 h 745"/>
                  <a:gd name="T2" fmla="*/ 775 w 838"/>
                  <a:gd name="T3" fmla="*/ 309 h 745"/>
                  <a:gd name="T4" fmla="*/ 744 w 838"/>
                  <a:gd name="T5" fmla="*/ 279 h 745"/>
                  <a:gd name="T6" fmla="*/ 744 w 838"/>
                  <a:gd name="T7" fmla="*/ 248 h 745"/>
                  <a:gd name="T8" fmla="*/ 775 w 838"/>
                  <a:gd name="T9" fmla="*/ 185 h 745"/>
                  <a:gd name="T10" fmla="*/ 806 w 838"/>
                  <a:gd name="T11" fmla="*/ 155 h 745"/>
                  <a:gd name="T12" fmla="*/ 775 w 838"/>
                  <a:gd name="T13" fmla="*/ 61 h 745"/>
                  <a:gd name="T14" fmla="*/ 713 w 838"/>
                  <a:gd name="T15" fmla="*/ 0 h 745"/>
                  <a:gd name="T16" fmla="*/ 682 w 838"/>
                  <a:gd name="T17" fmla="*/ 0 h 745"/>
                  <a:gd name="T18" fmla="*/ 651 w 838"/>
                  <a:gd name="T19" fmla="*/ 31 h 745"/>
                  <a:gd name="T20" fmla="*/ 651 w 838"/>
                  <a:gd name="T21" fmla="*/ 31 h 745"/>
                  <a:gd name="T22" fmla="*/ 620 w 838"/>
                  <a:gd name="T23" fmla="*/ 61 h 745"/>
                  <a:gd name="T24" fmla="*/ 558 w 838"/>
                  <a:gd name="T25" fmla="*/ 93 h 745"/>
                  <a:gd name="T26" fmla="*/ 527 w 838"/>
                  <a:gd name="T27" fmla="*/ 155 h 745"/>
                  <a:gd name="T28" fmla="*/ 496 w 838"/>
                  <a:gd name="T29" fmla="*/ 185 h 745"/>
                  <a:gd name="T30" fmla="*/ 402 w 838"/>
                  <a:gd name="T31" fmla="*/ 217 h 745"/>
                  <a:gd name="T32" fmla="*/ 341 w 838"/>
                  <a:gd name="T33" fmla="*/ 217 h 745"/>
                  <a:gd name="T34" fmla="*/ 310 w 838"/>
                  <a:gd name="T35" fmla="*/ 248 h 745"/>
                  <a:gd name="T36" fmla="*/ 279 w 838"/>
                  <a:gd name="T37" fmla="*/ 279 h 745"/>
                  <a:gd name="T38" fmla="*/ 186 w 838"/>
                  <a:gd name="T39" fmla="*/ 403 h 745"/>
                  <a:gd name="T40" fmla="*/ 155 w 838"/>
                  <a:gd name="T41" fmla="*/ 403 h 745"/>
                  <a:gd name="T42" fmla="*/ 93 w 838"/>
                  <a:gd name="T43" fmla="*/ 433 h 745"/>
                  <a:gd name="T44" fmla="*/ 31 w 838"/>
                  <a:gd name="T45" fmla="*/ 433 h 745"/>
                  <a:gd name="T46" fmla="*/ 31 w 838"/>
                  <a:gd name="T47" fmla="*/ 433 h 745"/>
                  <a:gd name="T48" fmla="*/ 31 w 838"/>
                  <a:gd name="T49" fmla="*/ 465 h 745"/>
                  <a:gd name="T50" fmla="*/ 93 w 838"/>
                  <a:gd name="T51" fmla="*/ 589 h 745"/>
                  <a:gd name="T52" fmla="*/ 62 w 838"/>
                  <a:gd name="T53" fmla="*/ 651 h 745"/>
                  <a:gd name="T54" fmla="*/ 93 w 838"/>
                  <a:gd name="T55" fmla="*/ 744 h 745"/>
                  <a:gd name="T56" fmla="*/ 155 w 838"/>
                  <a:gd name="T57" fmla="*/ 744 h 745"/>
                  <a:gd name="T58" fmla="*/ 248 w 838"/>
                  <a:gd name="T59" fmla="*/ 713 h 745"/>
                  <a:gd name="T60" fmla="*/ 310 w 838"/>
                  <a:gd name="T61" fmla="*/ 713 h 745"/>
                  <a:gd name="T62" fmla="*/ 434 w 838"/>
                  <a:gd name="T63" fmla="*/ 713 h 745"/>
                  <a:gd name="T64" fmla="*/ 496 w 838"/>
                  <a:gd name="T65" fmla="*/ 681 h 745"/>
                  <a:gd name="T66" fmla="*/ 589 w 838"/>
                  <a:gd name="T67" fmla="*/ 620 h 745"/>
                  <a:gd name="T68" fmla="*/ 744 w 838"/>
                  <a:gd name="T69" fmla="*/ 433 h 745"/>
                  <a:gd name="T70" fmla="*/ 806 w 838"/>
                  <a:gd name="T71" fmla="*/ 341 h 745"/>
                  <a:gd name="T72" fmla="*/ 682 w 838"/>
                  <a:gd name="T73" fmla="*/ 465 h 745"/>
                  <a:gd name="T74" fmla="*/ 620 w 838"/>
                  <a:gd name="T75" fmla="*/ 527 h 745"/>
                  <a:gd name="T76" fmla="*/ 589 w 838"/>
                  <a:gd name="T77" fmla="*/ 527 h 745"/>
                  <a:gd name="T78" fmla="*/ 558 w 838"/>
                  <a:gd name="T79" fmla="*/ 527 h 745"/>
                  <a:gd name="T80" fmla="*/ 527 w 838"/>
                  <a:gd name="T81" fmla="*/ 465 h 745"/>
                  <a:gd name="T82" fmla="*/ 527 w 838"/>
                  <a:gd name="T83" fmla="*/ 465 h 745"/>
                  <a:gd name="T84" fmla="*/ 527 w 838"/>
                  <a:gd name="T85" fmla="*/ 433 h 745"/>
                  <a:gd name="T86" fmla="*/ 558 w 838"/>
                  <a:gd name="T87" fmla="*/ 403 h 745"/>
                  <a:gd name="T88" fmla="*/ 620 w 838"/>
                  <a:gd name="T89" fmla="*/ 341 h 745"/>
                  <a:gd name="T90" fmla="*/ 682 w 838"/>
                  <a:gd name="T91" fmla="*/ 37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8" h="745">
                    <a:moveTo>
                      <a:pt x="806" y="341"/>
                    </a:moveTo>
                    <a:lnTo>
                      <a:pt x="806" y="341"/>
                    </a:lnTo>
                    <a:lnTo>
                      <a:pt x="806" y="341"/>
                    </a:lnTo>
                    <a:lnTo>
                      <a:pt x="806" y="341"/>
                    </a:lnTo>
                    <a:cubicBezTo>
                      <a:pt x="806" y="309"/>
                      <a:pt x="806" y="309"/>
                      <a:pt x="806" y="309"/>
                    </a:cubicBezTo>
                    <a:cubicBezTo>
                      <a:pt x="775" y="309"/>
                      <a:pt x="775" y="309"/>
                      <a:pt x="775" y="309"/>
                    </a:cubicBezTo>
                    <a:lnTo>
                      <a:pt x="775" y="309"/>
                    </a:lnTo>
                    <a:lnTo>
                      <a:pt x="775" y="309"/>
                    </a:lnTo>
                    <a:cubicBezTo>
                      <a:pt x="744" y="309"/>
                      <a:pt x="744" y="279"/>
                      <a:pt x="744" y="279"/>
                    </a:cubicBezTo>
                    <a:lnTo>
                      <a:pt x="744" y="279"/>
                    </a:lnTo>
                    <a:lnTo>
                      <a:pt x="744" y="248"/>
                    </a:lnTo>
                    <a:lnTo>
                      <a:pt x="744" y="248"/>
                    </a:lnTo>
                    <a:lnTo>
                      <a:pt x="744" y="248"/>
                    </a:lnTo>
                    <a:cubicBezTo>
                      <a:pt x="744" y="217"/>
                      <a:pt x="744" y="217"/>
                      <a:pt x="744" y="217"/>
                    </a:cubicBezTo>
                    <a:cubicBezTo>
                      <a:pt x="744" y="185"/>
                      <a:pt x="775" y="185"/>
                      <a:pt x="775" y="185"/>
                    </a:cubicBezTo>
                    <a:cubicBezTo>
                      <a:pt x="775" y="185"/>
                      <a:pt x="775" y="155"/>
                      <a:pt x="806" y="155"/>
                    </a:cubicBezTo>
                    <a:lnTo>
                      <a:pt x="806" y="155"/>
                    </a:lnTo>
                    <a:lnTo>
                      <a:pt x="806" y="155"/>
                    </a:lnTo>
                    <a:lnTo>
                      <a:pt x="806" y="124"/>
                    </a:lnTo>
                    <a:cubicBezTo>
                      <a:pt x="806" y="124"/>
                      <a:pt x="775" y="93"/>
                      <a:pt x="775" y="61"/>
                    </a:cubicBezTo>
                    <a:lnTo>
                      <a:pt x="775" y="61"/>
                    </a:lnTo>
                    <a:cubicBezTo>
                      <a:pt x="775" y="61"/>
                      <a:pt x="775" y="31"/>
                      <a:pt x="775" y="0"/>
                    </a:cubicBezTo>
                    <a:lnTo>
                      <a:pt x="775" y="0"/>
                    </a:lnTo>
                    <a:cubicBezTo>
                      <a:pt x="744" y="0"/>
                      <a:pt x="744" y="0"/>
                      <a:pt x="713" y="0"/>
                    </a:cubicBezTo>
                    <a:lnTo>
                      <a:pt x="713" y="0"/>
                    </a:lnTo>
                    <a:lnTo>
                      <a:pt x="682" y="0"/>
                    </a:lnTo>
                    <a:lnTo>
                      <a:pt x="682" y="0"/>
                    </a:lnTo>
                    <a:lnTo>
                      <a:pt x="682" y="0"/>
                    </a:lnTo>
                    <a:cubicBezTo>
                      <a:pt x="682" y="0"/>
                      <a:pt x="682" y="31"/>
                      <a:pt x="651" y="31"/>
                    </a:cubicBezTo>
                    <a:lnTo>
                      <a:pt x="651" y="31"/>
                    </a:lnTo>
                    <a:lnTo>
                      <a:pt x="651" y="31"/>
                    </a:lnTo>
                    <a:lnTo>
                      <a:pt x="651" y="31"/>
                    </a:lnTo>
                    <a:lnTo>
                      <a:pt x="651" y="31"/>
                    </a:lnTo>
                    <a:lnTo>
                      <a:pt x="651" y="31"/>
                    </a:lnTo>
                    <a:cubicBezTo>
                      <a:pt x="651" y="31"/>
                      <a:pt x="651" y="31"/>
                      <a:pt x="620" y="31"/>
                    </a:cubicBezTo>
                    <a:lnTo>
                      <a:pt x="620" y="61"/>
                    </a:lnTo>
                    <a:cubicBezTo>
                      <a:pt x="589" y="61"/>
                      <a:pt x="589" y="93"/>
                      <a:pt x="589" y="93"/>
                    </a:cubicBezTo>
                    <a:lnTo>
                      <a:pt x="589" y="93"/>
                    </a:lnTo>
                    <a:lnTo>
                      <a:pt x="558" y="93"/>
                    </a:lnTo>
                    <a:cubicBezTo>
                      <a:pt x="558" y="124"/>
                      <a:pt x="558" y="124"/>
                      <a:pt x="527" y="155"/>
                    </a:cubicBezTo>
                    <a:lnTo>
                      <a:pt x="527" y="155"/>
                    </a:lnTo>
                    <a:lnTo>
                      <a:pt x="527" y="155"/>
                    </a:lnTo>
                    <a:lnTo>
                      <a:pt x="527" y="155"/>
                    </a:lnTo>
                    <a:lnTo>
                      <a:pt x="527" y="155"/>
                    </a:lnTo>
                    <a:cubicBezTo>
                      <a:pt x="496" y="155"/>
                      <a:pt x="496" y="185"/>
                      <a:pt x="496" y="185"/>
                    </a:cubicBezTo>
                    <a:cubicBezTo>
                      <a:pt x="496" y="217"/>
                      <a:pt x="496" y="217"/>
                      <a:pt x="465" y="217"/>
                    </a:cubicBezTo>
                    <a:cubicBezTo>
                      <a:pt x="434" y="217"/>
                      <a:pt x="402" y="217"/>
                      <a:pt x="402" y="217"/>
                    </a:cubicBezTo>
                    <a:lnTo>
                      <a:pt x="402" y="217"/>
                    </a:lnTo>
                    <a:cubicBezTo>
                      <a:pt x="372" y="217"/>
                      <a:pt x="372" y="217"/>
                      <a:pt x="372" y="217"/>
                    </a:cubicBezTo>
                    <a:lnTo>
                      <a:pt x="372" y="217"/>
                    </a:lnTo>
                    <a:lnTo>
                      <a:pt x="341" y="217"/>
                    </a:lnTo>
                    <a:lnTo>
                      <a:pt x="341" y="217"/>
                    </a:lnTo>
                    <a:lnTo>
                      <a:pt x="341" y="248"/>
                    </a:lnTo>
                    <a:cubicBezTo>
                      <a:pt x="310" y="248"/>
                      <a:pt x="310" y="248"/>
                      <a:pt x="310" y="248"/>
                    </a:cubicBezTo>
                    <a:lnTo>
                      <a:pt x="310" y="248"/>
                    </a:lnTo>
                    <a:lnTo>
                      <a:pt x="279" y="279"/>
                    </a:lnTo>
                    <a:lnTo>
                      <a:pt x="279" y="279"/>
                    </a:lnTo>
                    <a:cubicBezTo>
                      <a:pt x="248" y="279"/>
                      <a:pt x="248" y="279"/>
                      <a:pt x="248" y="279"/>
                    </a:cubicBezTo>
                    <a:cubicBezTo>
                      <a:pt x="186" y="309"/>
                      <a:pt x="186" y="309"/>
                      <a:pt x="186" y="309"/>
                    </a:cubicBezTo>
                    <a:cubicBezTo>
                      <a:pt x="186" y="403"/>
                      <a:pt x="186" y="403"/>
                      <a:pt x="186" y="403"/>
                    </a:cubicBezTo>
                    <a:cubicBezTo>
                      <a:pt x="155" y="403"/>
                      <a:pt x="155" y="403"/>
                      <a:pt x="155" y="403"/>
                    </a:cubicBezTo>
                    <a:lnTo>
                      <a:pt x="155" y="403"/>
                    </a:lnTo>
                    <a:lnTo>
                      <a:pt x="155" y="403"/>
                    </a:lnTo>
                    <a:cubicBezTo>
                      <a:pt x="124" y="433"/>
                      <a:pt x="124" y="433"/>
                      <a:pt x="93" y="433"/>
                    </a:cubicBezTo>
                    <a:lnTo>
                      <a:pt x="93" y="433"/>
                    </a:lnTo>
                    <a:lnTo>
                      <a:pt x="93" y="433"/>
                    </a:lnTo>
                    <a:lnTo>
                      <a:pt x="62" y="433"/>
                    </a:lnTo>
                    <a:cubicBezTo>
                      <a:pt x="62" y="433"/>
                      <a:pt x="62" y="433"/>
                      <a:pt x="31" y="433"/>
                    </a:cubicBezTo>
                    <a:lnTo>
                      <a:pt x="31" y="433"/>
                    </a:lnTo>
                    <a:lnTo>
                      <a:pt x="31" y="433"/>
                    </a:lnTo>
                    <a:lnTo>
                      <a:pt x="31" y="433"/>
                    </a:lnTo>
                    <a:lnTo>
                      <a:pt x="31" y="433"/>
                    </a:lnTo>
                    <a:lnTo>
                      <a:pt x="0" y="403"/>
                    </a:lnTo>
                    <a:lnTo>
                      <a:pt x="0" y="403"/>
                    </a:lnTo>
                    <a:cubicBezTo>
                      <a:pt x="0" y="433"/>
                      <a:pt x="0" y="433"/>
                      <a:pt x="31" y="465"/>
                    </a:cubicBezTo>
                    <a:lnTo>
                      <a:pt x="31" y="465"/>
                    </a:lnTo>
                    <a:cubicBezTo>
                      <a:pt x="31" y="496"/>
                      <a:pt x="62" y="557"/>
                      <a:pt x="93" y="557"/>
                    </a:cubicBezTo>
                    <a:cubicBezTo>
                      <a:pt x="93" y="589"/>
                      <a:pt x="93" y="589"/>
                      <a:pt x="93" y="589"/>
                    </a:cubicBezTo>
                    <a:lnTo>
                      <a:pt x="93" y="589"/>
                    </a:lnTo>
                    <a:lnTo>
                      <a:pt x="93" y="620"/>
                    </a:lnTo>
                    <a:cubicBezTo>
                      <a:pt x="93" y="651"/>
                      <a:pt x="93" y="651"/>
                      <a:pt x="62" y="651"/>
                    </a:cubicBezTo>
                    <a:cubicBezTo>
                      <a:pt x="62" y="651"/>
                      <a:pt x="62" y="651"/>
                      <a:pt x="93" y="681"/>
                    </a:cubicBezTo>
                    <a:lnTo>
                      <a:pt x="93" y="713"/>
                    </a:lnTo>
                    <a:cubicBezTo>
                      <a:pt x="93" y="713"/>
                      <a:pt x="93" y="713"/>
                      <a:pt x="93" y="744"/>
                    </a:cubicBezTo>
                    <a:cubicBezTo>
                      <a:pt x="93" y="744"/>
                      <a:pt x="124" y="744"/>
                      <a:pt x="155" y="744"/>
                    </a:cubicBezTo>
                    <a:lnTo>
                      <a:pt x="155" y="744"/>
                    </a:lnTo>
                    <a:lnTo>
                      <a:pt x="155" y="744"/>
                    </a:lnTo>
                    <a:lnTo>
                      <a:pt x="186" y="744"/>
                    </a:lnTo>
                    <a:lnTo>
                      <a:pt x="217" y="713"/>
                    </a:lnTo>
                    <a:lnTo>
                      <a:pt x="248" y="713"/>
                    </a:lnTo>
                    <a:lnTo>
                      <a:pt x="248" y="713"/>
                    </a:lnTo>
                    <a:lnTo>
                      <a:pt x="279" y="713"/>
                    </a:lnTo>
                    <a:cubicBezTo>
                      <a:pt x="279" y="713"/>
                      <a:pt x="279" y="713"/>
                      <a:pt x="310" y="713"/>
                    </a:cubicBezTo>
                    <a:lnTo>
                      <a:pt x="310" y="713"/>
                    </a:lnTo>
                    <a:cubicBezTo>
                      <a:pt x="341" y="713"/>
                      <a:pt x="402" y="713"/>
                      <a:pt x="402" y="713"/>
                    </a:cubicBezTo>
                    <a:cubicBezTo>
                      <a:pt x="434" y="713"/>
                      <a:pt x="434" y="713"/>
                      <a:pt x="434" y="713"/>
                    </a:cubicBezTo>
                    <a:cubicBezTo>
                      <a:pt x="434" y="681"/>
                      <a:pt x="434" y="681"/>
                      <a:pt x="434" y="681"/>
                    </a:cubicBezTo>
                    <a:cubicBezTo>
                      <a:pt x="465" y="681"/>
                      <a:pt x="465" y="681"/>
                      <a:pt x="465" y="681"/>
                    </a:cubicBezTo>
                    <a:lnTo>
                      <a:pt x="496" y="681"/>
                    </a:lnTo>
                    <a:lnTo>
                      <a:pt x="496" y="681"/>
                    </a:lnTo>
                    <a:lnTo>
                      <a:pt x="496" y="681"/>
                    </a:lnTo>
                    <a:cubicBezTo>
                      <a:pt x="527" y="681"/>
                      <a:pt x="558" y="651"/>
                      <a:pt x="589" y="620"/>
                    </a:cubicBezTo>
                    <a:lnTo>
                      <a:pt x="620" y="620"/>
                    </a:lnTo>
                    <a:cubicBezTo>
                      <a:pt x="651" y="589"/>
                      <a:pt x="713" y="527"/>
                      <a:pt x="744" y="465"/>
                    </a:cubicBezTo>
                    <a:cubicBezTo>
                      <a:pt x="744" y="465"/>
                      <a:pt x="744" y="465"/>
                      <a:pt x="744" y="433"/>
                    </a:cubicBezTo>
                    <a:cubicBezTo>
                      <a:pt x="775" y="433"/>
                      <a:pt x="806" y="372"/>
                      <a:pt x="837" y="341"/>
                    </a:cubicBezTo>
                    <a:cubicBezTo>
                      <a:pt x="837" y="341"/>
                      <a:pt x="837" y="341"/>
                      <a:pt x="837" y="309"/>
                    </a:cubicBezTo>
                    <a:cubicBezTo>
                      <a:pt x="837" y="309"/>
                      <a:pt x="837" y="341"/>
                      <a:pt x="806" y="341"/>
                    </a:cubicBezTo>
                    <a:close/>
                    <a:moveTo>
                      <a:pt x="713" y="403"/>
                    </a:moveTo>
                    <a:lnTo>
                      <a:pt x="713" y="403"/>
                    </a:lnTo>
                    <a:cubicBezTo>
                      <a:pt x="682" y="433"/>
                      <a:pt x="682" y="465"/>
                      <a:pt x="682" y="465"/>
                    </a:cubicBezTo>
                    <a:cubicBezTo>
                      <a:pt x="682" y="496"/>
                      <a:pt x="651" y="496"/>
                      <a:pt x="651" y="496"/>
                    </a:cubicBezTo>
                    <a:lnTo>
                      <a:pt x="651" y="496"/>
                    </a:lnTo>
                    <a:lnTo>
                      <a:pt x="620" y="527"/>
                    </a:lnTo>
                    <a:cubicBezTo>
                      <a:pt x="620" y="527"/>
                      <a:pt x="620" y="527"/>
                      <a:pt x="589" y="527"/>
                    </a:cubicBezTo>
                    <a:lnTo>
                      <a:pt x="589" y="527"/>
                    </a:lnTo>
                    <a:lnTo>
                      <a:pt x="589" y="527"/>
                    </a:lnTo>
                    <a:lnTo>
                      <a:pt x="589" y="527"/>
                    </a:lnTo>
                    <a:lnTo>
                      <a:pt x="589" y="527"/>
                    </a:lnTo>
                    <a:cubicBezTo>
                      <a:pt x="558" y="527"/>
                      <a:pt x="558" y="527"/>
                      <a:pt x="558" y="527"/>
                    </a:cubicBezTo>
                    <a:cubicBezTo>
                      <a:pt x="558" y="496"/>
                      <a:pt x="558" y="496"/>
                      <a:pt x="527" y="496"/>
                    </a:cubicBezTo>
                    <a:cubicBezTo>
                      <a:pt x="527" y="465"/>
                      <a:pt x="527" y="465"/>
                      <a:pt x="527" y="465"/>
                    </a:cubicBezTo>
                    <a:lnTo>
                      <a:pt x="527" y="465"/>
                    </a:lnTo>
                    <a:lnTo>
                      <a:pt x="527" y="465"/>
                    </a:lnTo>
                    <a:lnTo>
                      <a:pt x="527" y="465"/>
                    </a:lnTo>
                    <a:lnTo>
                      <a:pt x="527" y="465"/>
                    </a:lnTo>
                    <a:lnTo>
                      <a:pt x="527" y="433"/>
                    </a:lnTo>
                    <a:lnTo>
                      <a:pt x="527" y="433"/>
                    </a:lnTo>
                    <a:lnTo>
                      <a:pt x="527" y="433"/>
                    </a:lnTo>
                    <a:lnTo>
                      <a:pt x="527" y="433"/>
                    </a:lnTo>
                    <a:lnTo>
                      <a:pt x="527" y="433"/>
                    </a:lnTo>
                    <a:cubicBezTo>
                      <a:pt x="558" y="403"/>
                      <a:pt x="558" y="403"/>
                      <a:pt x="558" y="403"/>
                    </a:cubicBezTo>
                    <a:lnTo>
                      <a:pt x="589" y="372"/>
                    </a:lnTo>
                    <a:lnTo>
                      <a:pt x="620" y="372"/>
                    </a:lnTo>
                    <a:cubicBezTo>
                      <a:pt x="620" y="372"/>
                      <a:pt x="620" y="372"/>
                      <a:pt x="620" y="341"/>
                    </a:cubicBezTo>
                    <a:cubicBezTo>
                      <a:pt x="651" y="341"/>
                      <a:pt x="651" y="341"/>
                      <a:pt x="651" y="341"/>
                    </a:cubicBezTo>
                    <a:lnTo>
                      <a:pt x="651" y="341"/>
                    </a:lnTo>
                    <a:lnTo>
                      <a:pt x="682" y="372"/>
                    </a:lnTo>
                    <a:lnTo>
                      <a:pt x="682" y="372"/>
                    </a:lnTo>
                    <a:cubicBezTo>
                      <a:pt x="713" y="403"/>
                      <a:pt x="713" y="403"/>
                      <a:pt x="713" y="40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0" name="Freeform 47"/>
              <p:cNvSpPr>
                <a:spLocks noChangeArrowheads="1"/>
              </p:cNvSpPr>
              <p:nvPr/>
            </p:nvSpPr>
            <p:spPr bwMode="auto">
              <a:xfrm>
                <a:off x="4281488" y="3252788"/>
                <a:ext cx="11112" cy="22225"/>
              </a:xfrm>
              <a:custGeom>
                <a:avLst/>
                <a:gdLst>
                  <a:gd name="T0" fmla="*/ 31 w 32"/>
                  <a:gd name="T1" fmla="*/ 0 h 63"/>
                  <a:gd name="T2" fmla="*/ 31 w 32"/>
                  <a:gd name="T3" fmla="*/ 0 h 63"/>
                  <a:gd name="T4" fmla="*/ 31 w 32"/>
                  <a:gd name="T5" fmla="*/ 0 h 63"/>
                  <a:gd name="T6" fmla="*/ 31 w 32"/>
                  <a:gd name="T7" fmla="*/ 0 h 63"/>
                  <a:gd name="T8" fmla="*/ 31 w 32"/>
                  <a:gd name="T9" fmla="*/ 0 h 63"/>
                  <a:gd name="T10" fmla="*/ 0 w 32"/>
                  <a:gd name="T11" fmla="*/ 31 h 63"/>
                  <a:gd name="T12" fmla="*/ 0 w 32"/>
                  <a:gd name="T13" fmla="*/ 31 h 63"/>
                  <a:gd name="T14" fmla="*/ 0 w 32"/>
                  <a:gd name="T15" fmla="*/ 31 h 63"/>
                  <a:gd name="T16" fmla="*/ 0 w 32"/>
                  <a:gd name="T17" fmla="*/ 31 h 63"/>
                  <a:gd name="T18" fmla="*/ 0 w 32"/>
                  <a:gd name="T19" fmla="*/ 31 h 63"/>
                  <a:gd name="T20" fmla="*/ 31 w 32"/>
                  <a:gd name="T21" fmla="*/ 62 h 63"/>
                  <a:gd name="T22" fmla="*/ 31 w 32"/>
                  <a:gd name="T23" fmla="*/ 62 h 63"/>
                  <a:gd name="T24" fmla="*/ 31 w 32"/>
                  <a:gd name="T25" fmla="*/ 31 h 63"/>
                  <a:gd name="T26" fmla="*/ 31 w 32"/>
                  <a:gd name="T27" fmla="*/ 31 h 63"/>
                  <a:gd name="T28" fmla="*/ 31 w 32"/>
                  <a:gd name="T2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63">
                    <a:moveTo>
                      <a:pt x="31" y="0"/>
                    </a:moveTo>
                    <a:lnTo>
                      <a:pt x="31" y="0"/>
                    </a:lnTo>
                    <a:lnTo>
                      <a:pt x="31" y="0"/>
                    </a:lnTo>
                    <a:lnTo>
                      <a:pt x="31" y="0"/>
                    </a:lnTo>
                    <a:lnTo>
                      <a:pt x="31" y="0"/>
                    </a:lnTo>
                    <a:cubicBezTo>
                      <a:pt x="31" y="31"/>
                      <a:pt x="31" y="31"/>
                      <a:pt x="0" y="31"/>
                    </a:cubicBezTo>
                    <a:lnTo>
                      <a:pt x="0" y="31"/>
                    </a:lnTo>
                    <a:lnTo>
                      <a:pt x="0" y="31"/>
                    </a:lnTo>
                    <a:lnTo>
                      <a:pt x="0" y="31"/>
                    </a:lnTo>
                    <a:lnTo>
                      <a:pt x="0" y="31"/>
                    </a:lnTo>
                    <a:cubicBezTo>
                      <a:pt x="31" y="31"/>
                      <a:pt x="31" y="62"/>
                      <a:pt x="31" y="62"/>
                    </a:cubicBezTo>
                    <a:lnTo>
                      <a:pt x="31" y="62"/>
                    </a:lnTo>
                    <a:cubicBezTo>
                      <a:pt x="31" y="31"/>
                      <a:pt x="31" y="31"/>
                      <a:pt x="31" y="31"/>
                    </a:cubicBezTo>
                    <a:lnTo>
                      <a:pt x="31" y="31"/>
                    </a:lnTo>
                    <a:lnTo>
                      <a:pt x="31"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1" name="Freeform 48"/>
              <p:cNvSpPr>
                <a:spLocks noChangeArrowheads="1"/>
              </p:cNvSpPr>
              <p:nvPr/>
            </p:nvSpPr>
            <p:spPr bwMode="auto">
              <a:xfrm>
                <a:off x="4527550" y="2951163"/>
                <a:ext cx="134938" cy="279400"/>
              </a:xfrm>
              <a:custGeom>
                <a:avLst/>
                <a:gdLst>
                  <a:gd name="T0" fmla="*/ 341 w 373"/>
                  <a:gd name="T1" fmla="*/ 93 h 776"/>
                  <a:gd name="T2" fmla="*/ 341 w 373"/>
                  <a:gd name="T3" fmla="*/ 93 h 776"/>
                  <a:gd name="T4" fmla="*/ 341 w 373"/>
                  <a:gd name="T5" fmla="*/ 31 h 776"/>
                  <a:gd name="T6" fmla="*/ 341 w 373"/>
                  <a:gd name="T7" fmla="*/ 0 h 776"/>
                  <a:gd name="T8" fmla="*/ 310 w 373"/>
                  <a:gd name="T9" fmla="*/ 62 h 776"/>
                  <a:gd name="T10" fmla="*/ 278 w 373"/>
                  <a:gd name="T11" fmla="*/ 62 h 776"/>
                  <a:gd name="T12" fmla="*/ 278 w 373"/>
                  <a:gd name="T13" fmla="*/ 62 h 776"/>
                  <a:gd name="T14" fmla="*/ 278 w 373"/>
                  <a:gd name="T15" fmla="*/ 93 h 776"/>
                  <a:gd name="T16" fmla="*/ 278 w 373"/>
                  <a:gd name="T17" fmla="*/ 93 h 776"/>
                  <a:gd name="T18" fmla="*/ 278 w 373"/>
                  <a:gd name="T19" fmla="*/ 124 h 776"/>
                  <a:gd name="T20" fmla="*/ 217 w 373"/>
                  <a:gd name="T21" fmla="*/ 155 h 776"/>
                  <a:gd name="T22" fmla="*/ 186 w 373"/>
                  <a:gd name="T23" fmla="*/ 155 h 776"/>
                  <a:gd name="T24" fmla="*/ 186 w 373"/>
                  <a:gd name="T25" fmla="*/ 155 h 776"/>
                  <a:gd name="T26" fmla="*/ 186 w 373"/>
                  <a:gd name="T27" fmla="*/ 217 h 776"/>
                  <a:gd name="T28" fmla="*/ 154 w 373"/>
                  <a:gd name="T29" fmla="*/ 217 h 776"/>
                  <a:gd name="T30" fmla="*/ 154 w 373"/>
                  <a:gd name="T31" fmla="*/ 217 h 776"/>
                  <a:gd name="T32" fmla="*/ 154 w 373"/>
                  <a:gd name="T33" fmla="*/ 217 h 776"/>
                  <a:gd name="T34" fmla="*/ 154 w 373"/>
                  <a:gd name="T35" fmla="*/ 217 h 776"/>
                  <a:gd name="T36" fmla="*/ 124 w 373"/>
                  <a:gd name="T37" fmla="*/ 217 h 776"/>
                  <a:gd name="T38" fmla="*/ 93 w 373"/>
                  <a:gd name="T39" fmla="*/ 217 h 776"/>
                  <a:gd name="T40" fmla="*/ 93 w 373"/>
                  <a:gd name="T41" fmla="*/ 217 h 776"/>
                  <a:gd name="T42" fmla="*/ 62 w 373"/>
                  <a:gd name="T43" fmla="*/ 217 h 776"/>
                  <a:gd name="T44" fmla="*/ 62 w 373"/>
                  <a:gd name="T45" fmla="*/ 217 h 776"/>
                  <a:gd name="T46" fmla="*/ 62 w 373"/>
                  <a:gd name="T47" fmla="*/ 217 h 776"/>
                  <a:gd name="T48" fmla="*/ 62 w 373"/>
                  <a:gd name="T49" fmla="*/ 248 h 776"/>
                  <a:gd name="T50" fmla="*/ 62 w 373"/>
                  <a:gd name="T51" fmla="*/ 309 h 776"/>
                  <a:gd name="T52" fmla="*/ 62 w 373"/>
                  <a:gd name="T53" fmla="*/ 309 h 776"/>
                  <a:gd name="T54" fmla="*/ 93 w 373"/>
                  <a:gd name="T55" fmla="*/ 465 h 776"/>
                  <a:gd name="T56" fmla="*/ 62 w 373"/>
                  <a:gd name="T57" fmla="*/ 465 h 776"/>
                  <a:gd name="T58" fmla="*/ 30 w 373"/>
                  <a:gd name="T59" fmla="*/ 589 h 776"/>
                  <a:gd name="T60" fmla="*/ 30 w 373"/>
                  <a:gd name="T61" fmla="*/ 589 h 776"/>
                  <a:gd name="T62" fmla="*/ 30 w 373"/>
                  <a:gd name="T63" fmla="*/ 620 h 776"/>
                  <a:gd name="T64" fmla="*/ 30 w 373"/>
                  <a:gd name="T65" fmla="*/ 651 h 776"/>
                  <a:gd name="T66" fmla="*/ 30 w 373"/>
                  <a:gd name="T67" fmla="*/ 713 h 776"/>
                  <a:gd name="T68" fmla="*/ 30 w 373"/>
                  <a:gd name="T69" fmla="*/ 744 h 776"/>
                  <a:gd name="T70" fmla="*/ 93 w 373"/>
                  <a:gd name="T71" fmla="*/ 775 h 776"/>
                  <a:gd name="T72" fmla="*/ 154 w 373"/>
                  <a:gd name="T73" fmla="*/ 775 h 776"/>
                  <a:gd name="T74" fmla="*/ 186 w 373"/>
                  <a:gd name="T75" fmla="*/ 744 h 776"/>
                  <a:gd name="T76" fmla="*/ 186 w 373"/>
                  <a:gd name="T77" fmla="*/ 744 h 776"/>
                  <a:gd name="T78" fmla="*/ 186 w 373"/>
                  <a:gd name="T79" fmla="*/ 744 h 776"/>
                  <a:gd name="T80" fmla="*/ 186 w 373"/>
                  <a:gd name="T81" fmla="*/ 744 h 776"/>
                  <a:gd name="T82" fmla="*/ 278 w 373"/>
                  <a:gd name="T83" fmla="*/ 372 h 776"/>
                  <a:gd name="T84" fmla="*/ 310 w 373"/>
                  <a:gd name="T85" fmla="*/ 309 h 776"/>
                  <a:gd name="T86" fmla="*/ 341 w 373"/>
                  <a:gd name="T87" fmla="*/ 248 h 776"/>
                  <a:gd name="T88" fmla="*/ 341 w 373"/>
                  <a:gd name="T89" fmla="*/ 248 h 776"/>
                  <a:gd name="T90" fmla="*/ 310 w 373"/>
                  <a:gd name="T91" fmla="*/ 217 h 776"/>
                  <a:gd name="T92" fmla="*/ 310 w 373"/>
                  <a:gd name="T93" fmla="*/ 155 h 776"/>
                  <a:gd name="T94" fmla="*/ 310 w 373"/>
                  <a:gd name="T95" fmla="*/ 155 h 776"/>
                  <a:gd name="T96" fmla="*/ 341 w 373"/>
                  <a:gd name="T97" fmla="*/ 155 h 776"/>
                  <a:gd name="T98" fmla="*/ 372 w 373"/>
                  <a:gd name="T99" fmla="*/ 124 h 776"/>
                  <a:gd name="T100" fmla="*/ 341 w 373"/>
                  <a:gd name="T101" fmla="*/ 124 h 776"/>
                  <a:gd name="T102" fmla="*/ 341 w 373"/>
                  <a:gd name="T103" fmla="*/ 93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73" h="776">
                    <a:moveTo>
                      <a:pt x="341" y="93"/>
                    </a:moveTo>
                    <a:lnTo>
                      <a:pt x="341" y="93"/>
                    </a:lnTo>
                    <a:cubicBezTo>
                      <a:pt x="341" y="62"/>
                      <a:pt x="341" y="31"/>
                      <a:pt x="341" y="31"/>
                    </a:cubicBezTo>
                    <a:lnTo>
                      <a:pt x="341" y="0"/>
                    </a:lnTo>
                    <a:cubicBezTo>
                      <a:pt x="341" y="31"/>
                      <a:pt x="310" y="62"/>
                      <a:pt x="310" y="62"/>
                    </a:cubicBezTo>
                    <a:lnTo>
                      <a:pt x="278" y="62"/>
                    </a:lnTo>
                    <a:lnTo>
                      <a:pt x="278" y="62"/>
                    </a:lnTo>
                    <a:cubicBezTo>
                      <a:pt x="278" y="93"/>
                      <a:pt x="278" y="93"/>
                      <a:pt x="278" y="93"/>
                    </a:cubicBezTo>
                    <a:lnTo>
                      <a:pt x="278" y="93"/>
                    </a:lnTo>
                    <a:lnTo>
                      <a:pt x="278" y="124"/>
                    </a:lnTo>
                    <a:cubicBezTo>
                      <a:pt x="248" y="155"/>
                      <a:pt x="248" y="155"/>
                      <a:pt x="217" y="155"/>
                    </a:cubicBezTo>
                    <a:lnTo>
                      <a:pt x="186" y="155"/>
                    </a:lnTo>
                    <a:lnTo>
                      <a:pt x="186" y="155"/>
                    </a:lnTo>
                    <a:cubicBezTo>
                      <a:pt x="186" y="185"/>
                      <a:pt x="186" y="185"/>
                      <a:pt x="186" y="217"/>
                    </a:cubicBezTo>
                    <a:cubicBezTo>
                      <a:pt x="186" y="217"/>
                      <a:pt x="186" y="217"/>
                      <a:pt x="154" y="217"/>
                    </a:cubicBezTo>
                    <a:lnTo>
                      <a:pt x="154" y="217"/>
                    </a:lnTo>
                    <a:lnTo>
                      <a:pt x="154" y="217"/>
                    </a:lnTo>
                    <a:lnTo>
                      <a:pt x="154" y="217"/>
                    </a:lnTo>
                    <a:lnTo>
                      <a:pt x="124" y="217"/>
                    </a:lnTo>
                    <a:cubicBezTo>
                      <a:pt x="124" y="217"/>
                      <a:pt x="124" y="217"/>
                      <a:pt x="93" y="217"/>
                    </a:cubicBezTo>
                    <a:lnTo>
                      <a:pt x="93" y="217"/>
                    </a:lnTo>
                    <a:lnTo>
                      <a:pt x="62" y="217"/>
                    </a:lnTo>
                    <a:lnTo>
                      <a:pt x="62" y="217"/>
                    </a:lnTo>
                    <a:lnTo>
                      <a:pt x="62" y="217"/>
                    </a:lnTo>
                    <a:cubicBezTo>
                      <a:pt x="62" y="248"/>
                      <a:pt x="62" y="248"/>
                      <a:pt x="62" y="248"/>
                    </a:cubicBezTo>
                    <a:cubicBezTo>
                      <a:pt x="62" y="279"/>
                      <a:pt x="62" y="279"/>
                      <a:pt x="62" y="309"/>
                    </a:cubicBezTo>
                    <a:lnTo>
                      <a:pt x="62" y="309"/>
                    </a:lnTo>
                    <a:cubicBezTo>
                      <a:pt x="93" y="372"/>
                      <a:pt x="93" y="433"/>
                      <a:pt x="93" y="465"/>
                    </a:cubicBezTo>
                    <a:cubicBezTo>
                      <a:pt x="62" y="465"/>
                      <a:pt x="62" y="465"/>
                      <a:pt x="62" y="465"/>
                    </a:cubicBezTo>
                    <a:cubicBezTo>
                      <a:pt x="62" y="496"/>
                      <a:pt x="30" y="557"/>
                      <a:pt x="30" y="589"/>
                    </a:cubicBezTo>
                    <a:cubicBezTo>
                      <a:pt x="0" y="589"/>
                      <a:pt x="0" y="589"/>
                      <a:pt x="30" y="589"/>
                    </a:cubicBezTo>
                    <a:cubicBezTo>
                      <a:pt x="30" y="620"/>
                      <a:pt x="30" y="620"/>
                      <a:pt x="30" y="620"/>
                    </a:cubicBezTo>
                    <a:cubicBezTo>
                      <a:pt x="30" y="651"/>
                      <a:pt x="30" y="651"/>
                      <a:pt x="30" y="651"/>
                    </a:cubicBezTo>
                    <a:cubicBezTo>
                      <a:pt x="30" y="681"/>
                      <a:pt x="30" y="681"/>
                      <a:pt x="30" y="713"/>
                    </a:cubicBezTo>
                    <a:cubicBezTo>
                      <a:pt x="30" y="713"/>
                      <a:pt x="30" y="713"/>
                      <a:pt x="30" y="744"/>
                    </a:cubicBezTo>
                    <a:cubicBezTo>
                      <a:pt x="62" y="744"/>
                      <a:pt x="93" y="775"/>
                      <a:pt x="93" y="775"/>
                    </a:cubicBezTo>
                    <a:cubicBezTo>
                      <a:pt x="93" y="775"/>
                      <a:pt x="124" y="775"/>
                      <a:pt x="154" y="775"/>
                    </a:cubicBezTo>
                    <a:cubicBezTo>
                      <a:pt x="154" y="744"/>
                      <a:pt x="186" y="744"/>
                      <a:pt x="186" y="744"/>
                    </a:cubicBezTo>
                    <a:lnTo>
                      <a:pt x="186" y="744"/>
                    </a:lnTo>
                    <a:lnTo>
                      <a:pt x="186" y="744"/>
                    </a:lnTo>
                    <a:lnTo>
                      <a:pt x="186" y="744"/>
                    </a:lnTo>
                    <a:cubicBezTo>
                      <a:pt x="186" y="713"/>
                      <a:pt x="278" y="433"/>
                      <a:pt x="278" y="372"/>
                    </a:cubicBezTo>
                    <a:cubicBezTo>
                      <a:pt x="310" y="341"/>
                      <a:pt x="310" y="341"/>
                      <a:pt x="310" y="309"/>
                    </a:cubicBezTo>
                    <a:cubicBezTo>
                      <a:pt x="310" y="279"/>
                      <a:pt x="310" y="279"/>
                      <a:pt x="341" y="248"/>
                    </a:cubicBezTo>
                    <a:lnTo>
                      <a:pt x="341" y="248"/>
                    </a:lnTo>
                    <a:lnTo>
                      <a:pt x="310" y="217"/>
                    </a:lnTo>
                    <a:cubicBezTo>
                      <a:pt x="310" y="185"/>
                      <a:pt x="310" y="155"/>
                      <a:pt x="310" y="155"/>
                    </a:cubicBezTo>
                    <a:lnTo>
                      <a:pt x="310" y="155"/>
                    </a:lnTo>
                    <a:cubicBezTo>
                      <a:pt x="341" y="155"/>
                      <a:pt x="341" y="155"/>
                      <a:pt x="341" y="155"/>
                    </a:cubicBezTo>
                    <a:cubicBezTo>
                      <a:pt x="341" y="155"/>
                      <a:pt x="341" y="124"/>
                      <a:pt x="372" y="124"/>
                    </a:cubicBezTo>
                    <a:cubicBezTo>
                      <a:pt x="372" y="124"/>
                      <a:pt x="372" y="124"/>
                      <a:pt x="341" y="124"/>
                    </a:cubicBezTo>
                    <a:lnTo>
                      <a:pt x="341"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2" name="Freeform 49"/>
              <p:cNvSpPr>
                <a:spLocks noChangeArrowheads="1"/>
              </p:cNvSpPr>
              <p:nvPr/>
            </p:nvSpPr>
            <p:spPr bwMode="auto">
              <a:xfrm>
                <a:off x="3902075" y="3052763"/>
                <a:ext cx="168275" cy="257175"/>
              </a:xfrm>
              <a:custGeom>
                <a:avLst/>
                <a:gdLst>
                  <a:gd name="T0" fmla="*/ 279 w 466"/>
                  <a:gd name="T1" fmla="*/ 650 h 714"/>
                  <a:gd name="T2" fmla="*/ 279 w 466"/>
                  <a:gd name="T3" fmla="*/ 650 h 714"/>
                  <a:gd name="T4" fmla="*/ 310 w 466"/>
                  <a:gd name="T5" fmla="*/ 682 h 714"/>
                  <a:gd name="T6" fmla="*/ 310 w 466"/>
                  <a:gd name="T7" fmla="*/ 713 h 714"/>
                  <a:gd name="T8" fmla="*/ 310 w 466"/>
                  <a:gd name="T9" fmla="*/ 713 h 714"/>
                  <a:gd name="T10" fmla="*/ 310 w 466"/>
                  <a:gd name="T11" fmla="*/ 713 h 714"/>
                  <a:gd name="T12" fmla="*/ 341 w 466"/>
                  <a:gd name="T13" fmla="*/ 713 h 714"/>
                  <a:gd name="T14" fmla="*/ 341 w 466"/>
                  <a:gd name="T15" fmla="*/ 713 h 714"/>
                  <a:gd name="T16" fmla="*/ 372 w 466"/>
                  <a:gd name="T17" fmla="*/ 713 h 714"/>
                  <a:gd name="T18" fmla="*/ 372 w 466"/>
                  <a:gd name="T19" fmla="*/ 713 h 714"/>
                  <a:gd name="T20" fmla="*/ 372 w 466"/>
                  <a:gd name="T21" fmla="*/ 713 h 714"/>
                  <a:gd name="T22" fmla="*/ 372 w 466"/>
                  <a:gd name="T23" fmla="*/ 713 h 714"/>
                  <a:gd name="T24" fmla="*/ 403 w 466"/>
                  <a:gd name="T25" fmla="*/ 682 h 714"/>
                  <a:gd name="T26" fmla="*/ 403 w 466"/>
                  <a:gd name="T27" fmla="*/ 248 h 714"/>
                  <a:gd name="T28" fmla="*/ 465 w 466"/>
                  <a:gd name="T29" fmla="*/ 248 h 714"/>
                  <a:gd name="T30" fmla="*/ 465 w 466"/>
                  <a:gd name="T31" fmla="*/ 62 h 714"/>
                  <a:gd name="T32" fmla="*/ 372 w 466"/>
                  <a:gd name="T33" fmla="*/ 62 h 714"/>
                  <a:gd name="T34" fmla="*/ 341 w 466"/>
                  <a:gd name="T35" fmla="*/ 30 h 714"/>
                  <a:gd name="T36" fmla="*/ 279 w 466"/>
                  <a:gd name="T37" fmla="*/ 30 h 714"/>
                  <a:gd name="T38" fmla="*/ 279 w 466"/>
                  <a:gd name="T39" fmla="*/ 30 h 714"/>
                  <a:gd name="T40" fmla="*/ 155 w 466"/>
                  <a:gd name="T41" fmla="*/ 30 h 714"/>
                  <a:gd name="T42" fmla="*/ 124 w 466"/>
                  <a:gd name="T43" fmla="*/ 30 h 714"/>
                  <a:gd name="T44" fmla="*/ 124 w 466"/>
                  <a:gd name="T45" fmla="*/ 30 h 714"/>
                  <a:gd name="T46" fmla="*/ 93 w 466"/>
                  <a:gd name="T47" fmla="*/ 30 h 714"/>
                  <a:gd name="T48" fmla="*/ 93 w 466"/>
                  <a:gd name="T49" fmla="*/ 30 h 714"/>
                  <a:gd name="T50" fmla="*/ 62 w 466"/>
                  <a:gd name="T51" fmla="*/ 0 h 714"/>
                  <a:gd name="T52" fmla="*/ 62 w 466"/>
                  <a:gd name="T53" fmla="*/ 0 h 714"/>
                  <a:gd name="T54" fmla="*/ 62 w 466"/>
                  <a:gd name="T55" fmla="*/ 0 h 714"/>
                  <a:gd name="T56" fmla="*/ 62 w 466"/>
                  <a:gd name="T57" fmla="*/ 0 h 714"/>
                  <a:gd name="T58" fmla="*/ 62 w 466"/>
                  <a:gd name="T59" fmla="*/ 0 h 714"/>
                  <a:gd name="T60" fmla="*/ 62 w 466"/>
                  <a:gd name="T61" fmla="*/ 0 h 714"/>
                  <a:gd name="T62" fmla="*/ 62 w 466"/>
                  <a:gd name="T63" fmla="*/ 0 h 714"/>
                  <a:gd name="T64" fmla="*/ 31 w 466"/>
                  <a:gd name="T65" fmla="*/ 30 h 714"/>
                  <a:gd name="T66" fmla="*/ 0 w 466"/>
                  <a:gd name="T67" fmla="*/ 30 h 714"/>
                  <a:gd name="T68" fmla="*/ 0 w 466"/>
                  <a:gd name="T69" fmla="*/ 30 h 714"/>
                  <a:gd name="T70" fmla="*/ 0 w 466"/>
                  <a:gd name="T71" fmla="*/ 30 h 714"/>
                  <a:gd name="T72" fmla="*/ 62 w 466"/>
                  <a:gd name="T73" fmla="*/ 124 h 714"/>
                  <a:gd name="T74" fmla="*/ 93 w 466"/>
                  <a:gd name="T75" fmla="*/ 217 h 714"/>
                  <a:gd name="T76" fmla="*/ 124 w 466"/>
                  <a:gd name="T77" fmla="*/ 278 h 714"/>
                  <a:gd name="T78" fmla="*/ 155 w 466"/>
                  <a:gd name="T79" fmla="*/ 310 h 714"/>
                  <a:gd name="T80" fmla="*/ 155 w 466"/>
                  <a:gd name="T81" fmla="*/ 402 h 714"/>
                  <a:gd name="T82" fmla="*/ 155 w 466"/>
                  <a:gd name="T83" fmla="*/ 402 h 714"/>
                  <a:gd name="T84" fmla="*/ 155 w 466"/>
                  <a:gd name="T85" fmla="*/ 434 h 714"/>
                  <a:gd name="T86" fmla="*/ 186 w 466"/>
                  <a:gd name="T87" fmla="*/ 465 h 714"/>
                  <a:gd name="T88" fmla="*/ 186 w 466"/>
                  <a:gd name="T89" fmla="*/ 526 h 714"/>
                  <a:gd name="T90" fmla="*/ 186 w 466"/>
                  <a:gd name="T91" fmla="*/ 526 h 714"/>
                  <a:gd name="T92" fmla="*/ 186 w 466"/>
                  <a:gd name="T93" fmla="*/ 620 h 714"/>
                  <a:gd name="T94" fmla="*/ 186 w 466"/>
                  <a:gd name="T95" fmla="*/ 620 h 714"/>
                  <a:gd name="T96" fmla="*/ 248 w 466"/>
                  <a:gd name="T97" fmla="*/ 682 h 714"/>
                  <a:gd name="T98" fmla="*/ 248 w 466"/>
                  <a:gd name="T99" fmla="*/ 650 h 714"/>
                  <a:gd name="T100" fmla="*/ 279 w 466"/>
                  <a:gd name="T101" fmla="*/ 65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6" h="714">
                    <a:moveTo>
                      <a:pt x="279" y="650"/>
                    </a:moveTo>
                    <a:lnTo>
                      <a:pt x="279" y="650"/>
                    </a:lnTo>
                    <a:cubicBezTo>
                      <a:pt x="279" y="650"/>
                      <a:pt x="310" y="650"/>
                      <a:pt x="310" y="682"/>
                    </a:cubicBezTo>
                    <a:cubicBezTo>
                      <a:pt x="310" y="682"/>
                      <a:pt x="310" y="682"/>
                      <a:pt x="310" y="713"/>
                    </a:cubicBezTo>
                    <a:lnTo>
                      <a:pt x="310" y="713"/>
                    </a:lnTo>
                    <a:lnTo>
                      <a:pt x="310" y="713"/>
                    </a:lnTo>
                    <a:lnTo>
                      <a:pt x="341" y="713"/>
                    </a:lnTo>
                    <a:lnTo>
                      <a:pt x="341" y="713"/>
                    </a:lnTo>
                    <a:lnTo>
                      <a:pt x="372" y="713"/>
                    </a:lnTo>
                    <a:lnTo>
                      <a:pt x="372" y="713"/>
                    </a:lnTo>
                    <a:lnTo>
                      <a:pt x="372" y="713"/>
                    </a:lnTo>
                    <a:lnTo>
                      <a:pt x="372" y="713"/>
                    </a:lnTo>
                    <a:cubicBezTo>
                      <a:pt x="403" y="713"/>
                      <a:pt x="403" y="713"/>
                      <a:pt x="403" y="682"/>
                    </a:cubicBezTo>
                    <a:cubicBezTo>
                      <a:pt x="403" y="248"/>
                      <a:pt x="403" y="248"/>
                      <a:pt x="403" y="248"/>
                    </a:cubicBezTo>
                    <a:cubicBezTo>
                      <a:pt x="465" y="248"/>
                      <a:pt x="465" y="248"/>
                      <a:pt x="465" y="248"/>
                    </a:cubicBezTo>
                    <a:cubicBezTo>
                      <a:pt x="465" y="62"/>
                      <a:pt x="465" y="62"/>
                      <a:pt x="465" y="62"/>
                    </a:cubicBezTo>
                    <a:cubicBezTo>
                      <a:pt x="372" y="62"/>
                      <a:pt x="372" y="62"/>
                      <a:pt x="372" y="62"/>
                    </a:cubicBezTo>
                    <a:cubicBezTo>
                      <a:pt x="341" y="30"/>
                      <a:pt x="341" y="30"/>
                      <a:pt x="341" y="30"/>
                    </a:cubicBezTo>
                    <a:cubicBezTo>
                      <a:pt x="341" y="30"/>
                      <a:pt x="310" y="30"/>
                      <a:pt x="279" y="30"/>
                    </a:cubicBezTo>
                    <a:lnTo>
                      <a:pt x="279" y="30"/>
                    </a:lnTo>
                    <a:cubicBezTo>
                      <a:pt x="248" y="30"/>
                      <a:pt x="155" y="30"/>
                      <a:pt x="155" y="30"/>
                    </a:cubicBezTo>
                    <a:lnTo>
                      <a:pt x="124" y="30"/>
                    </a:lnTo>
                    <a:lnTo>
                      <a:pt x="124" y="30"/>
                    </a:lnTo>
                    <a:cubicBezTo>
                      <a:pt x="93" y="30"/>
                      <a:pt x="93" y="30"/>
                      <a:pt x="93" y="30"/>
                    </a:cubicBezTo>
                    <a:lnTo>
                      <a:pt x="93" y="30"/>
                    </a:lnTo>
                    <a:cubicBezTo>
                      <a:pt x="93" y="30"/>
                      <a:pt x="62" y="30"/>
                      <a:pt x="62" y="0"/>
                    </a:cubicBezTo>
                    <a:lnTo>
                      <a:pt x="62" y="0"/>
                    </a:lnTo>
                    <a:lnTo>
                      <a:pt x="62" y="0"/>
                    </a:lnTo>
                    <a:lnTo>
                      <a:pt x="62" y="0"/>
                    </a:lnTo>
                    <a:lnTo>
                      <a:pt x="62" y="0"/>
                    </a:lnTo>
                    <a:lnTo>
                      <a:pt x="62" y="0"/>
                    </a:lnTo>
                    <a:lnTo>
                      <a:pt x="62" y="0"/>
                    </a:lnTo>
                    <a:lnTo>
                      <a:pt x="31" y="30"/>
                    </a:lnTo>
                    <a:cubicBezTo>
                      <a:pt x="31" y="30"/>
                      <a:pt x="31" y="30"/>
                      <a:pt x="0" y="30"/>
                    </a:cubicBezTo>
                    <a:lnTo>
                      <a:pt x="0" y="30"/>
                    </a:lnTo>
                    <a:lnTo>
                      <a:pt x="0" y="30"/>
                    </a:lnTo>
                    <a:cubicBezTo>
                      <a:pt x="0" y="30"/>
                      <a:pt x="31" y="93"/>
                      <a:pt x="62" y="124"/>
                    </a:cubicBezTo>
                    <a:cubicBezTo>
                      <a:pt x="93" y="154"/>
                      <a:pt x="93" y="186"/>
                      <a:pt x="93" y="217"/>
                    </a:cubicBezTo>
                    <a:cubicBezTo>
                      <a:pt x="93" y="217"/>
                      <a:pt x="124" y="248"/>
                      <a:pt x="124" y="278"/>
                    </a:cubicBezTo>
                    <a:cubicBezTo>
                      <a:pt x="155" y="310"/>
                      <a:pt x="155" y="310"/>
                      <a:pt x="155" y="310"/>
                    </a:cubicBezTo>
                    <a:cubicBezTo>
                      <a:pt x="155" y="310"/>
                      <a:pt x="155" y="341"/>
                      <a:pt x="155" y="402"/>
                    </a:cubicBezTo>
                    <a:lnTo>
                      <a:pt x="155" y="402"/>
                    </a:lnTo>
                    <a:cubicBezTo>
                      <a:pt x="155" y="434"/>
                      <a:pt x="155" y="434"/>
                      <a:pt x="155" y="434"/>
                    </a:cubicBezTo>
                    <a:lnTo>
                      <a:pt x="186" y="465"/>
                    </a:lnTo>
                    <a:cubicBezTo>
                      <a:pt x="186" y="496"/>
                      <a:pt x="186" y="496"/>
                      <a:pt x="186" y="526"/>
                    </a:cubicBezTo>
                    <a:lnTo>
                      <a:pt x="186" y="526"/>
                    </a:lnTo>
                    <a:cubicBezTo>
                      <a:pt x="186" y="558"/>
                      <a:pt x="186" y="589"/>
                      <a:pt x="186" y="620"/>
                    </a:cubicBezTo>
                    <a:lnTo>
                      <a:pt x="186" y="620"/>
                    </a:lnTo>
                    <a:cubicBezTo>
                      <a:pt x="217" y="650"/>
                      <a:pt x="217" y="650"/>
                      <a:pt x="248" y="682"/>
                    </a:cubicBezTo>
                    <a:lnTo>
                      <a:pt x="248" y="650"/>
                    </a:lnTo>
                    <a:cubicBezTo>
                      <a:pt x="279" y="650"/>
                      <a:pt x="279" y="650"/>
                      <a:pt x="279" y="65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3" name="Freeform 50"/>
              <p:cNvSpPr>
                <a:spLocks noChangeArrowheads="1"/>
              </p:cNvSpPr>
              <p:nvPr/>
            </p:nvSpPr>
            <p:spPr bwMode="auto">
              <a:xfrm>
                <a:off x="3502025" y="2416175"/>
                <a:ext cx="100013" cy="123825"/>
              </a:xfrm>
              <a:custGeom>
                <a:avLst/>
                <a:gdLst>
                  <a:gd name="T0" fmla="*/ 279 w 280"/>
                  <a:gd name="T1" fmla="*/ 124 h 342"/>
                  <a:gd name="T2" fmla="*/ 279 w 280"/>
                  <a:gd name="T3" fmla="*/ 94 h 342"/>
                  <a:gd name="T4" fmla="*/ 279 w 280"/>
                  <a:gd name="T5" fmla="*/ 62 h 342"/>
                  <a:gd name="T6" fmla="*/ 279 w 280"/>
                  <a:gd name="T7" fmla="*/ 62 h 342"/>
                  <a:gd name="T8" fmla="*/ 248 w 280"/>
                  <a:gd name="T9" fmla="*/ 62 h 342"/>
                  <a:gd name="T10" fmla="*/ 186 w 280"/>
                  <a:gd name="T11" fmla="*/ 62 h 342"/>
                  <a:gd name="T12" fmla="*/ 155 w 280"/>
                  <a:gd name="T13" fmla="*/ 31 h 342"/>
                  <a:gd name="T14" fmla="*/ 155 w 280"/>
                  <a:gd name="T15" fmla="*/ 31 h 342"/>
                  <a:gd name="T16" fmla="*/ 124 w 280"/>
                  <a:gd name="T17" fmla="*/ 31 h 342"/>
                  <a:gd name="T18" fmla="*/ 93 w 280"/>
                  <a:gd name="T19" fmla="*/ 0 h 342"/>
                  <a:gd name="T20" fmla="*/ 63 w 280"/>
                  <a:gd name="T21" fmla="*/ 31 h 342"/>
                  <a:gd name="T22" fmla="*/ 31 w 280"/>
                  <a:gd name="T23" fmla="*/ 31 h 342"/>
                  <a:gd name="T24" fmla="*/ 31 w 280"/>
                  <a:gd name="T25" fmla="*/ 0 h 342"/>
                  <a:gd name="T26" fmla="*/ 31 w 280"/>
                  <a:gd name="T27" fmla="*/ 31 h 342"/>
                  <a:gd name="T28" fmla="*/ 31 w 280"/>
                  <a:gd name="T29" fmla="*/ 31 h 342"/>
                  <a:gd name="T30" fmla="*/ 31 w 280"/>
                  <a:gd name="T31" fmla="*/ 31 h 342"/>
                  <a:gd name="T32" fmla="*/ 63 w 280"/>
                  <a:gd name="T33" fmla="*/ 62 h 342"/>
                  <a:gd name="T34" fmla="*/ 63 w 280"/>
                  <a:gd name="T35" fmla="*/ 94 h 342"/>
                  <a:gd name="T36" fmla="*/ 31 w 280"/>
                  <a:gd name="T37" fmla="*/ 124 h 342"/>
                  <a:gd name="T38" fmla="*/ 31 w 280"/>
                  <a:gd name="T39" fmla="*/ 155 h 342"/>
                  <a:gd name="T40" fmla="*/ 31 w 280"/>
                  <a:gd name="T41" fmla="*/ 155 h 342"/>
                  <a:gd name="T42" fmla="*/ 31 w 280"/>
                  <a:gd name="T43" fmla="*/ 186 h 342"/>
                  <a:gd name="T44" fmla="*/ 31 w 280"/>
                  <a:gd name="T45" fmla="*/ 186 h 342"/>
                  <a:gd name="T46" fmla="*/ 0 w 280"/>
                  <a:gd name="T47" fmla="*/ 186 h 342"/>
                  <a:gd name="T48" fmla="*/ 0 w 280"/>
                  <a:gd name="T49" fmla="*/ 218 h 342"/>
                  <a:gd name="T50" fmla="*/ 31 w 280"/>
                  <a:gd name="T51" fmla="*/ 218 h 342"/>
                  <a:gd name="T52" fmla="*/ 31 w 280"/>
                  <a:gd name="T53" fmla="*/ 248 h 342"/>
                  <a:gd name="T54" fmla="*/ 63 w 280"/>
                  <a:gd name="T55" fmla="*/ 279 h 342"/>
                  <a:gd name="T56" fmla="*/ 63 w 280"/>
                  <a:gd name="T57" fmla="*/ 310 h 342"/>
                  <a:gd name="T58" fmla="*/ 155 w 280"/>
                  <a:gd name="T59" fmla="*/ 310 h 342"/>
                  <a:gd name="T60" fmla="*/ 217 w 280"/>
                  <a:gd name="T61" fmla="*/ 279 h 342"/>
                  <a:gd name="T62" fmla="*/ 248 w 280"/>
                  <a:gd name="T63" fmla="*/ 279 h 342"/>
                  <a:gd name="T64" fmla="*/ 248 w 280"/>
                  <a:gd name="T65" fmla="*/ 279 h 342"/>
                  <a:gd name="T66" fmla="*/ 248 w 280"/>
                  <a:gd name="T67" fmla="*/ 186 h 342"/>
                  <a:gd name="T68" fmla="*/ 248 w 280"/>
                  <a:gd name="T69" fmla="*/ 186 h 342"/>
                  <a:gd name="T70" fmla="*/ 248 w 280"/>
                  <a:gd name="T71" fmla="*/ 186 h 342"/>
                  <a:gd name="T72" fmla="*/ 248 w 280"/>
                  <a:gd name="T73" fmla="*/ 155 h 342"/>
                  <a:gd name="T74" fmla="*/ 279 w 280"/>
                  <a:gd name="T75" fmla="*/ 124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0" h="342">
                    <a:moveTo>
                      <a:pt x="279" y="124"/>
                    </a:moveTo>
                    <a:lnTo>
                      <a:pt x="279" y="124"/>
                    </a:lnTo>
                    <a:lnTo>
                      <a:pt x="279" y="124"/>
                    </a:lnTo>
                    <a:cubicBezTo>
                      <a:pt x="279" y="124"/>
                      <a:pt x="279" y="124"/>
                      <a:pt x="279" y="94"/>
                    </a:cubicBezTo>
                    <a:cubicBezTo>
                      <a:pt x="279" y="94"/>
                      <a:pt x="279" y="94"/>
                      <a:pt x="279" y="62"/>
                    </a:cubicBezTo>
                    <a:lnTo>
                      <a:pt x="279" y="62"/>
                    </a:lnTo>
                    <a:lnTo>
                      <a:pt x="279" y="62"/>
                    </a:lnTo>
                    <a:lnTo>
                      <a:pt x="279" y="62"/>
                    </a:lnTo>
                    <a:lnTo>
                      <a:pt x="248" y="62"/>
                    </a:lnTo>
                    <a:lnTo>
                      <a:pt x="248" y="62"/>
                    </a:lnTo>
                    <a:cubicBezTo>
                      <a:pt x="248" y="62"/>
                      <a:pt x="248" y="62"/>
                      <a:pt x="217" y="62"/>
                    </a:cubicBezTo>
                    <a:cubicBezTo>
                      <a:pt x="217" y="62"/>
                      <a:pt x="217" y="62"/>
                      <a:pt x="186" y="62"/>
                    </a:cubicBezTo>
                    <a:cubicBezTo>
                      <a:pt x="186" y="62"/>
                      <a:pt x="155" y="62"/>
                      <a:pt x="155" y="31"/>
                    </a:cubicBezTo>
                    <a:lnTo>
                      <a:pt x="155" y="31"/>
                    </a:lnTo>
                    <a:lnTo>
                      <a:pt x="155" y="31"/>
                    </a:lnTo>
                    <a:lnTo>
                      <a:pt x="155" y="31"/>
                    </a:lnTo>
                    <a:cubicBezTo>
                      <a:pt x="124" y="31"/>
                      <a:pt x="124" y="31"/>
                      <a:pt x="124" y="31"/>
                    </a:cubicBezTo>
                    <a:lnTo>
                      <a:pt x="124" y="31"/>
                    </a:lnTo>
                    <a:lnTo>
                      <a:pt x="124" y="31"/>
                    </a:lnTo>
                    <a:cubicBezTo>
                      <a:pt x="124" y="31"/>
                      <a:pt x="93" y="31"/>
                      <a:pt x="93" y="0"/>
                    </a:cubicBezTo>
                    <a:lnTo>
                      <a:pt x="93" y="0"/>
                    </a:lnTo>
                    <a:cubicBezTo>
                      <a:pt x="93" y="31"/>
                      <a:pt x="63" y="31"/>
                      <a:pt x="63" y="31"/>
                    </a:cubicBezTo>
                    <a:lnTo>
                      <a:pt x="63" y="31"/>
                    </a:lnTo>
                    <a:lnTo>
                      <a:pt x="31" y="31"/>
                    </a:lnTo>
                    <a:lnTo>
                      <a:pt x="31" y="31"/>
                    </a:lnTo>
                    <a:lnTo>
                      <a:pt x="31" y="0"/>
                    </a:lnTo>
                    <a:lnTo>
                      <a:pt x="31" y="0"/>
                    </a:lnTo>
                    <a:cubicBezTo>
                      <a:pt x="31" y="31"/>
                      <a:pt x="31" y="31"/>
                      <a:pt x="31" y="31"/>
                    </a:cubicBezTo>
                    <a:lnTo>
                      <a:pt x="31" y="31"/>
                    </a:lnTo>
                    <a:lnTo>
                      <a:pt x="31" y="31"/>
                    </a:lnTo>
                    <a:lnTo>
                      <a:pt x="31" y="31"/>
                    </a:lnTo>
                    <a:lnTo>
                      <a:pt x="31" y="31"/>
                    </a:lnTo>
                    <a:cubicBezTo>
                      <a:pt x="31" y="62"/>
                      <a:pt x="63" y="62"/>
                      <a:pt x="63" y="62"/>
                    </a:cubicBezTo>
                    <a:lnTo>
                      <a:pt x="63" y="62"/>
                    </a:lnTo>
                    <a:cubicBezTo>
                      <a:pt x="63" y="94"/>
                      <a:pt x="63" y="94"/>
                      <a:pt x="31" y="94"/>
                    </a:cubicBezTo>
                    <a:cubicBezTo>
                      <a:pt x="63" y="94"/>
                      <a:pt x="63" y="94"/>
                      <a:pt x="63" y="94"/>
                    </a:cubicBezTo>
                    <a:cubicBezTo>
                      <a:pt x="93" y="124"/>
                      <a:pt x="93" y="124"/>
                      <a:pt x="93" y="124"/>
                    </a:cubicBezTo>
                    <a:cubicBezTo>
                      <a:pt x="31" y="124"/>
                      <a:pt x="31" y="124"/>
                      <a:pt x="31" y="124"/>
                    </a:cubicBezTo>
                    <a:lnTo>
                      <a:pt x="31" y="124"/>
                    </a:lnTo>
                    <a:lnTo>
                      <a:pt x="31" y="155"/>
                    </a:lnTo>
                    <a:lnTo>
                      <a:pt x="31" y="155"/>
                    </a:lnTo>
                    <a:lnTo>
                      <a:pt x="31" y="155"/>
                    </a:lnTo>
                    <a:lnTo>
                      <a:pt x="31" y="155"/>
                    </a:lnTo>
                    <a:cubicBezTo>
                      <a:pt x="31" y="155"/>
                      <a:pt x="31" y="155"/>
                      <a:pt x="31" y="186"/>
                    </a:cubicBezTo>
                    <a:lnTo>
                      <a:pt x="31" y="186"/>
                    </a:lnTo>
                    <a:lnTo>
                      <a:pt x="31" y="186"/>
                    </a:lnTo>
                    <a:lnTo>
                      <a:pt x="31" y="186"/>
                    </a:lnTo>
                    <a:cubicBezTo>
                      <a:pt x="0" y="186"/>
                      <a:pt x="0" y="186"/>
                      <a:pt x="0" y="186"/>
                    </a:cubicBezTo>
                    <a:cubicBezTo>
                      <a:pt x="0" y="186"/>
                      <a:pt x="0" y="186"/>
                      <a:pt x="0" y="218"/>
                    </a:cubicBezTo>
                    <a:lnTo>
                      <a:pt x="0" y="218"/>
                    </a:lnTo>
                    <a:lnTo>
                      <a:pt x="0" y="218"/>
                    </a:lnTo>
                    <a:cubicBezTo>
                      <a:pt x="31" y="218"/>
                      <a:pt x="31" y="218"/>
                      <a:pt x="31" y="218"/>
                    </a:cubicBezTo>
                    <a:lnTo>
                      <a:pt x="31" y="218"/>
                    </a:lnTo>
                    <a:cubicBezTo>
                      <a:pt x="31" y="248"/>
                      <a:pt x="31" y="248"/>
                      <a:pt x="31" y="248"/>
                    </a:cubicBezTo>
                    <a:cubicBezTo>
                      <a:pt x="63" y="248"/>
                      <a:pt x="63" y="248"/>
                      <a:pt x="63" y="248"/>
                    </a:cubicBezTo>
                    <a:cubicBezTo>
                      <a:pt x="63" y="279"/>
                      <a:pt x="63" y="279"/>
                      <a:pt x="63" y="279"/>
                    </a:cubicBezTo>
                    <a:cubicBezTo>
                      <a:pt x="63" y="279"/>
                      <a:pt x="63" y="279"/>
                      <a:pt x="63" y="310"/>
                    </a:cubicBezTo>
                    <a:lnTo>
                      <a:pt x="63" y="310"/>
                    </a:lnTo>
                    <a:lnTo>
                      <a:pt x="63" y="341"/>
                    </a:lnTo>
                    <a:cubicBezTo>
                      <a:pt x="93" y="341"/>
                      <a:pt x="124" y="310"/>
                      <a:pt x="155" y="310"/>
                    </a:cubicBezTo>
                    <a:cubicBezTo>
                      <a:pt x="155" y="279"/>
                      <a:pt x="155" y="279"/>
                      <a:pt x="186" y="279"/>
                    </a:cubicBezTo>
                    <a:lnTo>
                      <a:pt x="217" y="279"/>
                    </a:lnTo>
                    <a:lnTo>
                      <a:pt x="248" y="279"/>
                    </a:lnTo>
                    <a:lnTo>
                      <a:pt x="248" y="279"/>
                    </a:lnTo>
                    <a:lnTo>
                      <a:pt x="248" y="279"/>
                    </a:lnTo>
                    <a:lnTo>
                      <a:pt x="248" y="279"/>
                    </a:lnTo>
                    <a:cubicBezTo>
                      <a:pt x="248" y="248"/>
                      <a:pt x="248" y="248"/>
                      <a:pt x="248" y="248"/>
                    </a:cubicBezTo>
                    <a:cubicBezTo>
                      <a:pt x="248" y="218"/>
                      <a:pt x="248" y="218"/>
                      <a:pt x="248" y="186"/>
                    </a:cubicBezTo>
                    <a:lnTo>
                      <a:pt x="248" y="186"/>
                    </a:lnTo>
                    <a:lnTo>
                      <a:pt x="248" y="186"/>
                    </a:lnTo>
                    <a:lnTo>
                      <a:pt x="248" y="186"/>
                    </a:lnTo>
                    <a:lnTo>
                      <a:pt x="248" y="186"/>
                    </a:lnTo>
                    <a:cubicBezTo>
                      <a:pt x="248" y="186"/>
                      <a:pt x="248" y="186"/>
                      <a:pt x="248" y="155"/>
                    </a:cubicBezTo>
                    <a:lnTo>
                      <a:pt x="248" y="155"/>
                    </a:lnTo>
                    <a:cubicBezTo>
                      <a:pt x="279" y="155"/>
                      <a:pt x="279" y="155"/>
                      <a:pt x="279" y="155"/>
                    </a:cubicBezTo>
                    <a:lnTo>
                      <a:pt x="279" y="124"/>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4" name="Freeform 51"/>
              <p:cNvSpPr>
                <a:spLocks noChangeArrowheads="1"/>
              </p:cNvSpPr>
              <p:nvPr/>
            </p:nvSpPr>
            <p:spPr bwMode="auto">
              <a:xfrm>
                <a:off x="3444875" y="2460625"/>
                <a:ext cx="66675" cy="77788"/>
              </a:xfrm>
              <a:custGeom>
                <a:avLst/>
                <a:gdLst>
                  <a:gd name="T0" fmla="*/ 155 w 187"/>
                  <a:gd name="T1" fmla="*/ 155 h 218"/>
                  <a:gd name="T2" fmla="*/ 155 w 187"/>
                  <a:gd name="T3" fmla="*/ 155 h 218"/>
                  <a:gd name="T4" fmla="*/ 155 w 187"/>
                  <a:gd name="T5" fmla="*/ 155 h 218"/>
                  <a:gd name="T6" fmla="*/ 155 w 187"/>
                  <a:gd name="T7" fmla="*/ 155 h 218"/>
                  <a:gd name="T8" fmla="*/ 155 w 187"/>
                  <a:gd name="T9" fmla="*/ 155 h 218"/>
                  <a:gd name="T10" fmla="*/ 124 w 187"/>
                  <a:gd name="T11" fmla="*/ 155 h 218"/>
                  <a:gd name="T12" fmla="*/ 124 w 187"/>
                  <a:gd name="T13" fmla="*/ 124 h 218"/>
                  <a:gd name="T14" fmla="*/ 124 w 187"/>
                  <a:gd name="T15" fmla="*/ 124 h 218"/>
                  <a:gd name="T16" fmla="*/ 124 w 187"/>
                  <a:gd name="T17" fmla="*/ 124 h 218"/>
                  <a:gd name="T18" fmla="*/ 124 w 187"/>
                  <a:gd name="T19" fmla="*/ 94 h 218"/>
                  <a:gd name="T20" fmla="*/ 94 w 187"/>
                  <a:gd name="T21" fmla="*/ 94 h 218"/>
                  <a:gd name="T22" fmla="*/ 62 w 187"/>
                  <a:gd name="T23" fmla="*/ 62 h 218"/>
                  <a:gd name="T24" fmla="*/ 62 w 187"/>
                  <a:gd name="T25" fmla="*/ 31 h 218"/>
                  <a:gd name="T26" fmla="*/ 62 w 187"/>
                  <a:gd name="T27" fmla="*/ 31 h 218"/>
                  <a:gd name="T28" fmla="*/ 62 w 187"/>
                  <a:gd name="T29" fmla="*/ 0 h 218"/>
                  <a:gd name="T30" fmla="*/ 62 w 187"/>
                  <a:gd name="T31" fmla="*/ 0 h 218"/>
                  <a:gd name="T32" fmla="*/ 62 w 187"/>
                  <a:gd name="T33" fmla="*/ 31 h 218"/>
                  <a:gd name="T34" fmla="*/ 31 w 187"/>
                  <a:gd name="T35" fmla="*/ 31 h 218"/>
                  <a:gd name="T36" fmla="*/ 0 w 187"/>
                  <a:gd name="T37" fmla="*/ 62 h 218"/>
                  <a:gd name="T38" fmla="*/ 0 w 187"/>
                  <a:gd name="T39" fmla="*/ 94 h 218"/>
                  <a:gd name="T40" fmla="*/ 0 w 187"/>
                  <a:gd name="T41" fmla="*/ 94 h 218"/>
                  <a:gd name="T42" fmla="*/ 62 w 187"/>
                  <a:gd name="T43" fmla="*/ 124 h 218"/>
                  <a:gd name="T44" fmla="*/ 124 w 187"/>
                  <a:gd name="T45" fmla="*/ 186 h 218"/>
                  <a:gd name="T46" fmla="*/ 155 w 187"/>
                  <a:gd name="T47" fmla="*/ 217 h 218"/>
                  <a:gd name="T48" fmla="*/ 155 w 187"/>
                  <a:gd name="T49" fmla="*/ 186 h 218"/>
                  <a:gd name="T50" fmla="*/ 186 w 187"/>
                  <a:gd name="T51" fmla="*/ 186 h 218"/>
                  <a:gd name="T52" fmla="*/ 155 w 187"/>
                  <a:gd name="T53" fmla="*/ 155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7" h="218">
                    <a:moveTo>
                      <a:pt x="155" y="155"/>
                    </a:moveTo>
                    <a:lnTo>
                      <a:pt x="155" y="155"/>
                    </a:lnTo>
                    <a:lnTo>
                      <a:pt x="155" y="155"/>
                    </a:lnTo>
                    <a:lnTo>
                      <a:pt x="155" y="155"/>
                    </a:lnTo>
                    <a:lnTo>
                      <a:pt x="155" y="155"/>
                    </a:lnTo>
                    <a:lnTo>
                      <a:pt x="124" y="155"/>
                    </a:lnTo>
                    <a:cubicBezTo>
                      <a:pt x="124" y="124"/>
                      <a:pt x="124" y="124"/>
                      <a:pt x="124" y="124"/>
                    </a:cubicBezTo>
                    <a:lnTo>
                      <a:pt x="124" y="124"/>
                    </a:lnTo>
                    <a:lnTo>
                      <a:pt x="124" y="124"/>
                    </a:lnTo>
                    <a:cubicBezTo>
                      <a:pt x="124" y="94"/>
                      <a:pt x="124" y="94"/>
                      <a:pt x="124" y="94"/>
                    </a:cubicBezTo>
                    <a:cubicBezTo>
                      <a:pt x="124" y="94"/>
                      <a:pt x="124" y="94"/>
                      <a:pt x="94" y="94"/>
                    </a:cubicBezTo>
                    <a:lnTo>
                      <a:pt x="62" y="62"/>
                    </a:lnTo>
                    <a:cubicBezTo>
                      <a:pt x="62" y="31"/>
                      <a:pt x="62" y="31"/>
                      <a:pt x="62" y="31"/>
                    </a:cubicBezTo>
                    <a:lnTo>
                      <a:pt x="62" y="31"/>
                    </a:lnTo>
                    <a:cubicBezTo>
                      <a:pt x="62" y="0"/>
                      <a:pt x="62" y="0"/>
                      <a:pt x="62" y="0"/>
                    </a:cubicBezTo>
                    <a:lnTo>
                      <a:pt x="62" y="0"/>
                    </a:lnTo>
                    <a:cubicBezTo>
                      <a:pt x="62" y="0"/>
                      <a:pt x="62" y="0"/>
                      <a:pt x="62" y="31"/>
                    </a:cubicBezTo>
                    <a:cubicBezTo>
                      <a:pt x="31" y="31"/>
                      <a:pt x="31" y="31"/>
                      <a:pt x="31" y="31"/>
                    </a:cubicBezTo>
                    <a:cubicBezTo>
                      <a:pt x="31" y="62"/>
                      <a:pt x="31" y="62"/>
                      <a:pt x="0" y="62"/>
                    </a:cubicBezTo>
                    <a:cubicBezTo>
                      <a:pt x="0" y="62"/>
                      <a:pt x="0" y="62"/>
                      <a:pt x="0" y="94"/>
                    </a:cubicBezTo>
                    <a:lnTo>
                      <a:pt x="0" y="94"/>
                    </a:lnTo>
                    <a:cubicBezTo>
                      <a:pt x="0" y="94"/>
                      <a:pt x="31" y="124"/>
                      <a:pt x="62" y="124"/>
                    </a:cubicBezTo>
                    <a:cubicBezTo>
                      <a:pt x="94" y="155"/>
                      <a:pt x="94" y="186"/>
                      <a:pt x="124" y="186"/>
                    </a:cubicBezTo>
                    <a:lnTo>
                      <a:pt x="155" y="217"/>
                    </a:lnTo>
                    <a:lnTo>
                      <a:pt x="155" y="186"/>
                    </a:lnTo>
                    <a:cubicBezTo>
                      <a:pt x="155" y="186"/>
                      <a:pt x="155" y="186"/>
                      <a:pt x="186" y="186"/>
                    </a:cubicBezTo>
                    <a:cubicBezTo>
                      <a:pt x="155" y="155"/>
                      <a:pt x="155" y="155"/>
                      <a:pt x="155"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5" name="Freeform 52"/>
              <p:cNvSpPr>
                <a:spLocks noChangeArrowheads="1"/>
              </p:cNvSpPr>
              <p:nvPr/>
            </p:nvSpPr>
            <p:spPr bwMode="auto">
              <a:xfrm>
                <a:off x="3679825" y="2427288"/>
                <a:ext cx="11113" cy="68262"/>
              </a:xfrm>
              <a:custGeom>
                <a:avLst/>
                <a:gdLst>
                  <a:gd name="T0" fmla="*/ 31 w 32"/>
                  <a:gd name="T1" fmla="*/ 63 h 188"/>
                  <a:gd name="T2" fmla="*/ 31 w 32"/>
                  <a:gd name="T3" fmla="*/ 63 h 188"/>
                  <a:gd name="T4" fmla="*/ 0 w 32"/>
                  <a:gd name="T5" fmla="*/ 31 h 188"/>
                  <a:gd name="T6" fmla="*/ 0 w 32"/>
                  <a:gd name="T7" fmla="*/ 31 h 188"/>
                  <a:gd name="T8" fmla="*/ 0 w 32"/>
                  <a:gd name="T9" fmla="*/ 0 h 188"/>
                  <a:gd name="T10" fmla="*/ 0 w 32"/>
                  <a:gd name="T11" fmla="*/ 0 h 188"/>
                  <a:gd name="T12" fmla="*/ 0 w 32"/>
                  <a:gd name="T13" fmla="*/ 0 h 188"/>
                  <a:gd name="T14" fmla="*/ 0 w 32"/>
                  <a:gd name="T15" fmla="*/ 0 h 188"/>
                  <a:gd name="T16" fmla="*/ 0 w 32"/>
                  <a:gd name="T17" fmla="*/ 31 h 188"/>
                  <a:gd name="T18" fmla="*/ 0 w 32"/>
                  <a:gd name="T19" fmla="*/ 63 h 188"/>
                  <a:gd name="T20" fmla="*/ 31 w 32"/>
                  <a:gd name="T21" fmla="*/ 93 h 188"/>
                  <a:gd name="T22" fmla="*/ 31 w 32"/>
                  <a:gd name="T23" fmla="*/ 93 h 188"/>
                  <a:gd name="T24" fmla="*/ 0 w 32"/>
                  <a:gd name="T25" fmla="*/ 93 h 188"/>
                  <a:gd name="T26" fmla="*/ 0 w 32"/>
                  <a:gd name="T27" fmla="*/ 124 h 188"/>
                  <a:gd name="T28" fmla="*/ 0 w 32"/>
                  <a:gd name="T29" fmla="*/ 124 h 188"/>
                  <a:gd name="T30" fmla="*/ 0 w 32"/>
                  <a:gd name="T31" fmla="*/ 124 h 188"/>
                  <a:gd name="T32" fmla="*/ 0 w 32"/>
                  <a:gd name="T33" fmla="*/ 155 h 188"/>
                  <a:gd name="T34" fmla="*/ 0 w 32"/>
                  <a:gd name="T35" fmla="*/ 155 h 188"/>
                  <a:gd name="T36" fmla="*/ 0 w 32"/>
                  <a:gd name="T37" fmla="*/ 187 h 188"/>
                  <a:gd name="T38" fmla="*/ 0 w 32"/>
                  <a:gd name="T39" fmla="*/ 187 h 188"/>
                  <a:gd name="T40" fmla="*/ 0 w 32"/>
                  <a:gd name="T41" fmla="*/ 187 h 188"/>
                  <a:gd name="T42" fmla="*/ 0 w 32"/>
                  <a:gd name="T43" fmla="*/ 187 h 188"/>
                  <a:gd name="T44" fmla="*/ 31 w 32"/>
                  <a:gd name="T45" fmla="*/ 155 h 188"/>
                  <a:gd name="T46" fmla="*/ 31 w 32"/>
                  <a:gd name="T47" fmla="*/ 124 h 188"/>
                  <a:gd name="T48" fmla="*/ 31 w 32"/>
                  <a:gd name="T49" fmla="*/ 6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188">
                    <a:moveTo>
                      <a:pt x="31" y="63"/>
                    </a:moveTo>
                    <a:lnTo>
                      <a:pt x="31" y="63"/>
                    </a:lnTo>
                    <a:cubicBezTo>
                      <a:pt x="31" y="31"/>
                      <a:pt x="0" y="31"/>
                      <a:pt x="0" y="31"/>
                    </a:cubicBezTo>
                    <a:lnTo>
                      <a:pt x="0" y="31"/>
                    </a:lnTo>
                    <a:lnTo>
                      <a:pt x="0" y="0"/>
                    </a:lnTo>
                    <a:lnTo>
                      <a:pt x="0" y="0"/>
                    </a:lnTo>
                    <a:lnTo>
                      <a:pt x="0" y="0"/>
                    </a:lnTo>
                    <a:lnTo>
                      <a:pt x="0" y="0"/>
                    </a:lnTo>
                    <a:cubicBezTo>
                      <a:pt x="0" y="31"/>
                      <a:pt x="0" y="31"/>
                      <a:pt x="0" y="31"/>
                    </a:cubicBezTo>
                    <a:cubicBezTo>
                      <a:pt x="0" y="63"/>
                      <a:pt x="0" y="63"/>
                      <a:pt x="0" y="63"/>
                    </a:cubicBezTo>
                    <a:cubicBezTo>
                      <a:pt x="0" y="63"/>
                      <a:pt x="31" y="63"/>
                      <a:pt x="31" y="93"/>
                    </a:cubicBezTo>
                    <a:lnTo>
                      <a:pt x="31" y="93"/>
                    </a:lnTo>
                    <a:cubicBezTo>
                      <a:pt x="31" y="93"/>
                      <a:pt x="31" y="93"/>
                      <a:pt x="0" y="93"/>
                    </a:cubicBezTo>
                    <a:cubicBezTo>
                      <a:pt x="0" y="124"/>
                      <a:pt x="0" y="124"/>
                      <a:pt x="0" y="124"/>
                    </a:cubicBezTo>
                    <a:lnTo>
                      <a:pt x="0" y="124"/>
                    </a:lnTo>
                    <a:lnTo>
                      <a:pt x="0" y="124"/>
                    </a:lnTo>
                    <a:cubicBezTo>
                      <a:pt x="0" y="124"/>
                      <a:pt x="0" y="124"/>
                      <a:pt x="0" y="155"/>
                    </a:cubicBezTo>
                    <a:lnTo>
                      <a:pt x="0" y="155"/>
                    </a:lnTo>
                    <a:lnTo>
                      <a:pt x="0" y="187"/>
                    </a:lnTo>
                    <a:lnTo>
                      <a:pt x="0" y="187"/>
                    </a:lnTo>
                    <a:lnTo>
                      <a:pt x="0" y="187"/>
                    </a:lnTo>
                    <a:lnTo>
                      <a:pt x="0" y="187"/>
                    </a:lnTo>
                    <a:lnTo>
                      <a:pt x="31" y="155"/>
                    </a:lnTo>
                    <a:cubicBezTo>
                      <a:pt x="31" y="155"/>
                      <a:pt x="31" y="155"/>
                      <a:pt x="31" y="124"/>
                    </a:cubicBezTo>
                    <a:cubicBezTo>
                      <a:pt x="31" y="93"/>
                      <a:pt x="31" y="63"/>
                      <a:pt x="31" y="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6" name="Freeform 53"/>
              <p:cNvSpPr>
                <a:spLocks noChangeArrowheads="1"/>
              </p:cNvSpPr>
              <p:nvPr/>
            </p:nvSpPr>
            <p:spPr bwMode="auto">
              <a:xfrm>
                <a:off x="3724275" y="2338388"/>
                <a:ext cx="223838" cy="201612"/>
              </a:xfrm>
              <a:custGeom>
                <a:avLst/>
                <a:gdLst>
                  <a:gd name="T0" fmla="*/ 372 w 620"/>
                  <a:gd name="T1" fmla="*/ 403 h 559"/>
                  <a:gd name="T2" fmla="*/ 435 w 620"/>
                  <a:gd name="T3" fmla="*/ 403 h 559"/>
                  <a:gd name="T4" fmla="*/ 464 w 620"/>
                  <a:gd name="T5" fmla="*/ 403 h 559"/>
                  <a:gd name="T6" fmla="*/ 464 w 620"/>
                  <a:gd name="T7" fmla="*/ 403 h 559"/>
                  <a:gd name="T8" fmla="*/ 464 w 620"/>
                  <a:gd name="T9" fmla="*/ 372 h 559"/>
                  <a:gd name="T10" fmla="*/ 526 w 620"/>
                  <a:gd name="T11" fmla="*/ 279 h 559"/>
                  <a:gd name="T12" fmla="*/ 526 w 620"/>
                  <a:gd name="T13" fmla="*/ 279 h 559"/>
                  <a:gd name="T14" fmla="*/ 526 w 620"/>
                  <a:gd name="T15" fmla="*/ 217 h 559"/>
                  <a:gd name="T16" fmla="*/ 557 w 620"/>
                  <a:gd name="T17" fmla="*/ 187 h 559"/>
                  <a:gd name="T18" fmla="*/ 557 w 620"/>
                  <a:gd name="T19" fmla="*/ 124 h 559"/>
                  <a:gd name="T20" fmla="*/ 619 w 620"/>
                  <a:gd name="T21" fmla="*/ 124 h 559"/>
                  <a:gd name="T22" fmla="*/ 619 w 620"/>
                  <a:gd name="T23" fmla="*/ 124 h 559"/>
                  <a:gd name="T24" fmla="*/ 619 w 620"/>
                  <a:gd name="T25" fmla="*/ 124 h 559"/>
                  <a:gd name="T26" fmla="*/ 588 w 620"/>
                  <a:gd name="T27" fmla="*/ 63 h 559"/>
                  <a:gd name="T28" fmla="*/ 588 w 620"/>
                  <a:gd name="T29" fmla="*/ 63 h 559"/>
                  <a:gd name="T30" fmla="*/ 557 w 620"/>
                  <a:gd name="T31" fmla="*/ 31 h 559"/>
                  <a:gd name="T32" fmla="*/ 495 w 620"/>
                  <a:gd name="T33" fmla="*/ 63 h 559"/>
                  <a:gd name="T34" fmla="*/ 464 w 620"/>
                  <a:gd name="T35" fmla="*/ 31 h 559"/>
                  <a:gd name="T36" fmla="*/ 403 w 620"/>
                  <a:gd name="T37" fmla="*/ 31 h 559"/>
                  <a:gd name="T38" fmla="*/ 403 w 620"/>
                  <a:gd name="T39" fmla="*/ 63 h 559"/>
                  <a:gd name="T40" fmla="*/ 341 w 620"/>
                  <a:gd name="T41" fmla="*/ 93 h 559"/>
                  <a:gd name="T42" fmla="*/ 279 w 620"/>
                  <a:gd name="T43" fmla="*/ 63 h 559"/>
                  <a:gd name="T44" fmla="*/ 279 w 620"/>
                  <a:gd name="T45" fmla="*/ 31 h 559"/>
                  <a:gd name="T46" fmla="*/ 217 w 620"/>
                  <a:gd name="T47" fmla="*/ 63 h 559"/>
                  <a:gd name="T48" fmla="*/ 187 w 620"/>
                  <a:gd name="T49" fmla="*/ 63 h 559"/>
                  <a:gd name="T50" fmla="*/ 155 w 620"/>
                  <a:gd name="T51" fmla="*/ 31 h 559"/>
                  <a:gd name="T52" fmla="*/ 124 w 620"/>
                  <a:gd name="T53" fmla="*/ 0 h 559"/>
                  <a:gd name="T54" fmla="*/ 124 w 620"/>
                  <a:gd name="T55" fmla="*/ 31 h 559"/>
                  <a:gd name="T56" fmla="*/ 93 w 620"/>
                  <a:gd name="T57" fmla="*/ 31 h 559"/>
                  <a:gd name="T58" fmla="*/ 63 w 620"/>
                  <a:gd name="T59" fmla="*/ 93 h 559"/>
                  <a:gd name="T60" fmla="*/ 63 w 620"/>
                  <a:gd name="T61" fmla="*/ 93 h 559"/>
                  <a:gd name="T62" fmla="*/ 63 w 620"/>
                  <a:gd name="T63" fmla="*/ 124 h 559"/>
                  <a:gd name="T64" fmla="*/ 63 w 620"/>
                  <a:gd name="T65" fmla="*/ 155 h 559"/>
                  <a:gd name="T66" fmla="*/ 63 w 620"/>
                  <a:gd name="T67" fmla="*/ 217 h 559"/>
                  <a:gd name="T68" fmla="*/ 63 w 620"/>
                  <a:gd name="T69" fmla="*/ 248 h 559"/>
                  <a:gd name="T70" fmla="*/ 31 w 620"/>
                  <a:gd name="T71" fmla="*/ 279 h 559"/>
                  <a:gd name="T72" fmla="*/ 31 w 620"/>
                  <a:gd name="T73" fmla="*/ 279 h 559"/>
                  <a:gd name="T74" fmla="*/ 0 w 620"/>
                  <a:gd name="T75" fmla="*/ 341 h 559"/>
                  <a:gd name="T76" fmla="*/ 0 w 620"/>
                  <a:gd name="T77" fmla="*/ 435 h 559"/>
                  <a:gd name="T78" fmla="*/ 31 w 620"/>
                  <a:gd name="T79" fmla="*/ 435 h 559"/>
                  <a:gd name="T80" fmla="*/ 124 w 620"/>
                  <a:gd name="T81" fmla="*/ 465 h 559"/>
                  <a:gd name="T82" fmla="*/ 155 w 620"/>
                  <a:gd name="T83" fmla="*/ 558 h 559"/>
                  <a:gd name="T84" fmla="*/ 187 w 620"/>
                  <a:gd name="T85" fmla="*/ 558 h 559"/>
                  <a:gd name="T86" fmla="*/ 279 w 620"/>
                  <a:gd name="T87" fmla="*/ 558 h 559"/>
                  <a:gd name="T88" fmla="*/ 279 w 620"/>
                  <a:gd name="T89" fmla="*/ 527 h 559"/>
                  <a:gd name="T90" fmla="*/ 311 w 620"/>
                  <a:gd name="T91" fmla="*/ 465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20" h="559">
                    <a:moveTo>
                      <a:pt x="372" y="403"/>
                    </a:moveTo>
                    <a:lnTo>
                      <a:pt x="372" y="403"/>
                    </a:lnTo>
                    <a:cubicBezTo>
                      <a:pt x="372" y="403"/>
                      <a:pt x="403" y="403"/>
                      <a:pt x="435" y="403"/>
                    </a:cubicBezTo>
                    <a:lnTo>
                      <a:pt x="435" y="403"/>
                    </a:lnTo>
                    <a:cubicBezTo>
                      <a:pt x="435" y="403"/>
                      <a:pt x="434" y="403"/>
                      <a:pt x="464" y="403"/>
                    </a:cubicBezTo>
                    <a:lnTo>
                      <a:pt x="464" y="403"/>
                    </a:lnTo>
                    <a:lnTo>
                      <a:pt x="464" y="403"/>
                    </a:lnTo>
                    <a:lnTo>
                      <a:pt x="464" y="403"/>
                    </a:lnTo>
                    <a:cubicBezTo>
                      <a:pt x="464" y="403"/>
                      <a:pt x="464" y="403"/>
                      <a:pt x="464" y="372"/>
                    </a:cubicBezTo>
                    <a:lnTo>
                      <a:pt x="464" y="372"/>
                    </a:lnTo>
                    <a:cubicBezTo>
                      <a:pt x="464" y="372"/>
                      <a:pt x="495" y="341"/>
                      <a:pt x="495" y="311"/>
                    </a:cubicBezTo>
                    <a:cubicBezTo>
                      <a:pt x="495" y="279"/>
                      <a:pt x="495" y="279"/>
                      <a:pt x="526" y="279"/>
                    </a:cubicBezTo>
                    <a:lnTo>
                      <a:pt x="526" y="279"/>
                    </a:lnTo>
                    <a:lnTo>
                      <a:pt x="526" y="279"/>
                    </a:lnTo>
                    <a:cubicBezTo>
                      <a:pt x="526" y="248"/>
                      <a:pt x="526" y="248"/>
                      <a:pt x="526" y="217"/>
                    </a:cubicBezTo>
                    <a:lnTo>
                      <a:pt x="526" y="217"/>
                    </a:lnTo>
                    <a:lnTo>
                      <a:pt x="557" y="217"/>
                    </a:lnTo>
                    <a:cubicBezTo>
                      <a:pt x="557" y="187"/>
                      <a:pt x="557" y="187"/>
                      <a:pt x="557" y="187"/>
                    </a:cubicBezTo>
                    <a:lnTo>
                      <a:pt x="557" y="187"/>
                    </a:lnTo>
                    <a:cubicBezTo>
                      <a:pt x="557" y="155"/>
                      <a:pt x="557" y="155"/>
                      <a:pt x="557" y="124"/>
                    </a:cubicBezTo>
                    <a:lnTo>
                      <a:pt x="557" y="124"/>
                    </a:lnTo>
                    <a:cubicBezTo>
                      <a:pt x="588" y="124"/>
                      <a:pt x="588" y="124"/>
                      <a:pt x="619" y="124"/>
                    </a:cubicBezTo>
                    <a:lnTo>
                      <a:pt x="619" y="124"/>
                    </a:lnTo>
                    <a:lnTo>
                      <a:pt x="619" y="124"/>
                    </a:lnTo>
                    <a:lnTo>
                      <a:pt x="619" y="124"/>
                    </a:lnTo>
                    <a:lnTo>
                      <a:pt x="619" y="124"/>
                    </a:lnTo>
                    <a:cubicBezTo>
                      <a:pt x="619" y="93"/>
                      <a:pt x="619" y="93"/>
                      <a:pt x="619" y="93"/>
                    </a:cubicBezTo>
                    <a:cubicBezTo>
                      <a:pt x="588" y="93"/>
                      <a:pt x="588" y="63"/>
                      <a:pt x="588" y="63"/>
                    </a:cubicBezTo>
                    <a:lnTo>
                      <a:pt x="588" y="63"/>
                    </a:lnTo>
                    <a:lnTo>
                      <a:pt x="588" y="63"/>
                    </a:lnTo>
                    <a:cubicBezTo>
                      <a:pt x="588" y="31"/>
                      <a:pt x="588" y="31"/>
                      <a:pt x="557" y="31"/>
                    </a:cubicBezTo>
                    <a:lnTo>
                      <a:pt x="557" y="31"/>
                    </a:lnTo>
                    <a:cubicBezTo>
                      <a:pt x="557" y="63"/>
                      <a:pt x="526" y="63"/>
                      <a:pt x="495" y="63"/>
                    </a:cubicBezTo>
                    <a:lnTo>
                      <a:pt x="495" y="63"/>
                    </a:lnTo>
                    <a:lnTo>
                      <a:pt x="495" y="63"/>
                    </a:lnTo>
                    <a:cubicBezTo>
                      <a:pt x="495" y="63"/>
                      <a:pt x="464" y="63"/>
                      <a:pt x="464" y="31"/>
                    </a:cubicBezTo>
                    <a:cubicBezTo>
                      <a:pt x="434" y="31"/>
                      <a:pt x="435" y="31"/>
                      <a:pt x="435" y="31"/>
                    </a:cubicBezTo>
                    <a:lnTo>
                      <a:pt x="403" y="31"/>
                    </a:lnTo>
                    <a:lnTo>
                      <a:pt x="403" y="63"/>
                    </a:lnTo>
                    <a:lnTo>
                      <a:pt x="403" y="63"/>
                    </a:lnTo>
                    <a:cubicBezTo>
                      <a:pt x="372" y="63"/>
                      <a:pt x="372" y="63"/>
                      <a:pt x="372" y="93"/>
                    </a:cubicBezTo>
                    <a:lnTo>
                      <a:pt x="341" y="93"/>
                    </a:lnTo>
                    <a:cubicBezTo>
                      <a:pt x="311" y="93"/>
                      <a:pt x="279" y="63"/>
                      <a:pt x="279" y="63"/>
                    </a:cubicBezTo>
                    <a:lnTo>
                      <a:pt x="279" y="63"/>
                    </a:lnTo>
                    <a:lnTo>
                      <a:pt x="279" y="63"/>
                    </a:lnTo>
                    <a:lnTo>
                      <a:pt x="279" y="31"/>
                    </a:lnTo>
                    <a:lnTo>
                      <a:pt x="248" y="63"/>
                    </a:lnTo>
                    <a:cubicBezTo>
                      <a:pt x="248" y="63"/>
                      <a:pt x="248" y="63"/>
                      <a:pt x="217" y="63"/>
                    </a:cubicBezTo>
                    <a:lnTo>
                      <a:pt x="187" y="63"/>
                    </a:lnTo>
                    <a:lnTo>
                      <a:pt x="187" y="63"/>
                    </a:lnTo>
                    <a:cubicBezTo>
                      <a:pt x="187" y="63"/>
                      <a:pt x="187" y="31"/>
                      <a:pt x="155" y="31"/>
                    </a:cubicBezTo>
                    <a:lnTo>
                      <a:pt x="155" y="31"/>
                    </a:lnTo>
                    <a:lnTo>
                      <a:pt x="155" y="31"/>
                    </a:lnTo>
                    <a:cubicBezTo>
                      <a:pt x="155" y="31"/>
                      <a:pt x="155" y="31"/>
                      <a:pt x="124" y="0"/>
                    </a:cubicBezTo>
                    <a:lnTo>
                      <a:pt x="124" y="0"/>
                    </a:lnTo>
                    <a:cubicBezTo>
                      <a:pt x="124" y="0"/>
                      <a:pt x="124" y="0"/>
                      <a:pt x="124" y="31"/>
                    </a:cubicBezTo>
                    <a:lnTo>
                      <a:pt x="93" y="31"/>
                    </a:lnTo>
                    <a:lnTo>
                      <a:pt x="93" y="31"/>
                    </a:lnTo>
                    <a:cubicBezTo>
                      <a:pt x="93" y="63"/>
                      <a:pt x="63" y="63"/>
                      <a:pt x="63" y="93"/>
                    </a:cubicBezTo>
                    <a:lnTo>
                      <a:pt x="63" y="93"/>
                    </a:lnTo>
                    <a:lnTo>
                      <a:pt x="63" y="93"/>
                    </a:lnTo>
                    <a:lnTo>
                      <a:pt x="63" y="93"/>
                    </a:lnTo>
                    <a:cubicBezTo>
                      <a:pt x="63" y="124"/>
                      <a:pt x="63" y="124"/>
                      <a:pt x="63" y="124"/>
                    </a:cubicBezTo>
                    <a:lnTo>
                      <a:pt x="63" y="124"/>
                    </a:lnTo>
                    <a:lnTo>
                      <a:pt x="63" y="155"/>
                    </a:lnTo>
                    <a:lnTo>
                      <a:pt x="63" y="155"/>
                    </a:lnTo>
                    <a:lnTo>
                      <a:pt x="63" y="187"/>
                    </a:lnTo>
                    <a:cubicBezTo>
                      <a:pt x="63" y="217"/>
                      <a:pt x="63" y="217"/>
                      <a:pt x="63" y="217"/>
                    </a:cubicBezTo>
                    <a:lnTo>
                      <a:pt x="63" y="217"/>
                    </a:lnTo>
                    <a:cubicBezTo>
                      <a:pt x="63" y="248"/>
                      <a:pt x="63" y="248"/>
                      <a:pt x="63" y="248"/>
                    </a:cubicBezTo>
                    <a:lnTo>
                      <a:pt x="31" y="279"/>
                    </a:lnTo>
                    <a:lnTo>
                      <a:pt x="31" y="279"/>
                    </a:lnTo>
                    <a:lnTo>
                      <a:pt x="31" y="279"/>
                    </a:lnTo>
                    <a:lnTo>
                      <a:pt x="31" y="279"/>
                    </a:lnTo>
                    <a:cubicBezTo>
                      <a:pt x="31" y="311"/>
                      <a:pt x="0" y="311"/>
                      <a:pt x="0" y="311"/>
                    </a:cubicBezTo>
                    <a:lnTo>
                      <a:pt x="0" y="341"/>
                    </a:lnTo>
                    <a:cubicBezTo>
                      <a:pt x="0" y="372"/>
                      <a:pt x="0" y="372"/>
                      <a:pt x="0" y="403"/>
                    </a:cubicBezTo>
                    <a:cubicBezTo>
                      <a:pt x="0" y="403"/>
                      <a:pt x="0" y="403"/>
                      <a:pt x="0" y="435"/>
                    </a:cubicBezTo>
                    <a:lnTo>
                      <a:pt x="0" y="435"/>
                    </a:lnTo>
                    <a:cubicBezTo>
                      <a:pt x="31" y="435"/>
                      <a:pt x="31" y="435"/>
                      <a:pt x="31" y="435"/>
                    </a:cubicBezTo>
                    <a:cubicBezTo>
                      <a:pt x="31" y="435"/>
                      <a:pt x="31" y="435"/>
                      <a:pt x="63" y="435"/>
                    </a:cubicBezTo>
                    <a:cubicBezTo>
                      <a:pt x="93" y="435"/>
                      <a:pt x="93" y="465"/>
                      <a:pt x="124" y="465"/>
                    </a:cubicBezTo>
                    <a:lnTo>
                      <a:pt x="124" y="465"/>
                    </a:lnTo>
                    <a:cubicBezTo>
                      <a:pt x="155" y="496"/>
                      <a:pt x="155" y="527"/>
                      <a:pt x="155" y="558"/>
                    </a:cubicBezTo>
                    <a:lnTo>
                      <a:pt x="155" y="558"/>
                    </a:lnTo>
                    <a:cubicBezTo>
                      <a:pt x="155" y="558"/>
                      <a:pt x="155" y="558"/>
                      <a:pt x="187" y="558"/>
                    </a:cubicBezTo>
                    <a:lnTo>
                      <a:pt x="187" y="558"/>
                    </a:lnTo>
                    <a:cubicBezTo>
                      <a:pt x="187" y="558"/>
                      <a:pt x="248" y="558"/>
                      <a:pt x="279" y="558"/>
                    </a:cubicBezTo>
                    <a:cubicBezTo>
                      <a:pt x="279" y="527"/>
                      <a:pt x="279" y="527"/>
                      <a:pt x="279" y="527"/>
                    </a:cubicBezTo>
                    <a:lnTo>
                      <a:pt x="279" y="527"/>
                    </a:lnTo>
                    <a:cubicBezTo>
                      <a:pt x="279" y="527"/>
                      <a:pt x="279" y="496"/>
                      <a:pt x="311" y="465"/>
                    </a:cubicBezTo>
                    <a:lnTo>
                      <a:pt x="311" y="465"/>
                    </a:lnTo>
                    <a:lnTo>
                      <a:pt x="372" y="40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7" name="Freeform 54"/>
              <p:cNvSpPr>
                <a:spLocks noChangeArrowheads="1"/>
              </p:cNvSpPr>
              <p:nvPr/>
            </p:nvSpPr>
            <p:spPr bwMode="auto">
              <a:xfrm>
                <a:off x="3848100" y="2605088"/>
                <a:ext cx="100013" cy="123825"/>
              </a:xfrm>
              <a:custGeom>
                <a:avLst/>
                <a:gdLst>
                  <a:gd name="T0" fmla="*/ 94 w 279"/>
                  <a:gd name="T1" fmla="*/ 248 h 342"/>
                  <a:gd name="T2" fmla="*/ 94 w 279"/>
                  <a:gd name="T3" fmla="*/ 248 h 342"/>
                  <a:gd name="T4" fmla="*/ 154 w 279"/>
                  <a:gd name="T5" fmla="*/ 248 h 342"/>
                  <a:gd name="T6" fmla="*/ 154 w 279"/>
                  <a:gd name="T7" fmla="*/ 217 h 342"/>
                  <a:gd name="T8" fmla="*/ 216 w 279"/>
                  <a:gd name="T9" fmla="*/ 217 h 342"/>
                  <a:gd name="T10" fmla="*/ 216 w 279"/>
                  <a:gd name="T11" fmla="*/ 248 h 342"/>
                  <a:gd name="T12" fmla="*/ 216 w 279"/>
                  <a:gd name="T13" fmla="*/ 248 h 342"/>
                  <a:gd name="T14" fmla="*/ 216 w 279"/>
                  <a:gd name="T15" fmla="*/ 248 h 342"/>
                  <a:gd name="T16" fmla="*/ 247 w 279"/>
                  <a:gd name="T17" fmla="*/ 217 h 342"/>
                  <a:gd name="T18" fmla="*/ 247 w 279"/>
                  <a:gd name="T19" fmla="*/ 248 h 342"/>
                  <a:gd name="T20" fmla="*/ 278 w 279"/>
                  <a:gd name="T21" fmla="*/ 248 h 342"/>
                  <a:gd name="T22" fmla="*/ 278 w 279"/>
                  <a:gd name="T23" fmla="*/ 217 h 342"/>
                  <a:gd name="T24" fmla="*/ 247 w 279"/>
                  <a:gd name="T25" fmla="*/ 186 h 342"/>
                  <a:gd name="T26" fmla="*/ 247 w 279"/>
                  <a:gd name="T27" fmla="*/ 155 h 342"/>
                  <a:gd name="T28" fmla="*/ 247 w 279"/>
                  <a:gd name="T29" fmla="*/ 155 h 342"/>
                  <a:gd name="T30" fmla="*/ 247 w 279"/>
                  <a:gd name="T31" fmla="*/ 155 h 342"/>
                  <a:gd name="T32" fmla="*/ 247 w 279"/>
                  <a:gd name="T33" fmla="*/ 155 h 342"/>
                  <a:gd name="T34" fmla="*/ 216 w 279"/>
                  <a:gd name="T35" fmla="*/ 124 h 342"/>
                  <a:gd name="T36" fmla="*/ 247 w 279"/>
                  <a:gd name="T37" fmla="*/ 93 h 342"/>
                  <a:gd name="T38" fmla="*/ 247 w 279"/>
                  <a:gd name="T39" fmla="*/ 93 h 342"/>
                  <a:gd name="T40" fmla="*/ 247 w 279"/>
                  <a:gd name="T41" fmla="*/ 62 h 342"/>
                  <a:gd name="T42" fmla="*/ 247 w 279"/>
                  <a:gd name="T43" fmla="*/ 62 h 342"/>
                  <a:gd name="T44" fmla="*/ 247 w 279"/>
                  <a:gd name="T45" fmla="*/ 62 h 342"/>
                  <a:gd name="T46" fmla="*/ 216 w 279"/>
                  <a:gd name="T47" fmla="*/ 62 h 342"/>
                  <a:gd name="T48" fmla="*/ 216 w 279"/>
                  <a:gd name="T49" fmla="*/ 62 h 342"/>
                  <a:gd name="T50" fmla="*/ 216 w 279"/>
                  <a:gd name="T51" fmla="*/ 93 h 342"/>
                  <a:gd name="T52" fmla="*/ 185 w 279"/>
                  <a:gd name="T53" fmla="*/ 62 h 342"/>
                  <a:gd name="T54" fmla="*/ 185 w 279"/>
                  <a:gd name="T55" fmla="*/ 62 h 342"/>
                  <a:gd name="T56" fmla="*/ 185 w 279"/>
                  <a:gd name="T57" fmla="*/ 31 h 342"/>
                  <a:gd name="T58" fmla="*/ 185 w 279"/>
                  <a:gd name="T59" fmla="*/ 31 h 342"/>
                  <a:gd name="T60" fmla="*/ 185 w 279"/>
                  <a:gd name="T61" fmla="*/ 0 h 342"/>
                  <a:gd name="T62" fmla="*/ 154 w 279"/>
                  <a:gd name="T63" fmla="*/ 0 h 342"/>
                  <a:gd name="T64" fmla="*/ 154 w 279"/>
                  <a:gd name="T65" fmla="*/ 0 h 342"/>
                  <a:gd name="T66" fmla="*/ 154 w 279"/>
                  <a:gd name="T67" fmla="*/ 0 h 342"/>
                  <a:gd name="T68" fmla="*/ 154 w 279"/>
                  <a:gd name="T69" fmla="*/ 93 h 342"/>
                  <a:gd name="T70" fmla="*/ 31 w 279"/>
                  <a:gd name="T71" fmla="*/ 93 h 342"/>
                  <a:gd name="T72" fmla="*/ 0 w 279"/>
                  <a:gd name="T73" fmla="*/ 155 h 342"/>
                  <a:gd name="T74" fmla="*/ 0 w 279"/>
                  <a:gd name="T75" fmla="*/ 155 h 342"/>
                  <a:gd name="T76" fmla="*/ 0 w 279"/>
                  <a:gd name="T77" fmla="*/ 186 h 342"/>
                  <a:gd name="T78" fmla="*/ 0 w 279"/>
                  <a:gd name="T79" fmla="*/ 186 h 342"/>
                  <a:gd name="T80" fmla="*/ 0 w 279"/>
                  <a:gd name="T81" fmla="*/ 217 h 342"/>
                  <a:gd name="T82" fmla="*/ 31 w 279"/>
                  <a:gd name="T83" fmla="*/ 217 h 342"/>
                  <a:gd name="T84" fmla="*/ 31 w 279"/>
                  <a:gd name="T85" fmla="*/ 248 h 342"/>
                  <a:gd name="T86" fmla="*/ 94 w 279"/>
                  <a:gd name="T87" fmla="*/ 341 h 342"/>
                  <a:gd name="T88" fmla="*/ 123 w 279"/>
                  <a:gd name="T89" fmla="*/ 341 h 342"/>
                  <a:gd name="T90" fmla="*/ 94 w 279"/>
                  <a:gd name="T91" fmla="*/ 310 h 342"/>
                  <a:gd name="T92" fmla="*/ 94 w 279"/>
                  <a:gd name="T93" fmla="*/ 24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9" h="342">
                    <a:moveTo>
                      <a:pt x="94" y="248"/>
                    </a:moveTo>
                    <a:lnTo>
                      <a:pt x="94" y="248"/>
                    </a:lnTo>
                    <a:cubicBezTo>
                      <a:pt x="154" y="248"/>
                      <a:pt x="154" y="248"/>
                      <a:pt x="154" y="248"/>
                    </a:cubicBezTo>
                    <a:cubicBezTo>
                      <a:pt x="154" y="217"/>
                      <a:pt x="154" y="217"/>
                      <a:pt x="154" y="217"/>
                    </a:cubicBezTo>
                    <a:cubicBezTo>
                      <a:pt x="216" y="217"/>
                      <a:pt x="216" y="217"/>
                      <a:pt x="216" y="217"/>
                    </a:cubicBezTo>
                    <a:cubicBezTo>
                      <a:pt x="216" y="248"/>
                      <a:pt x="216" y="248"/>
                      <a:pt x="216" y="248"/>
                    </a:cubicBezTo>
                    <a:lnTo>
                      <a:pt x="216" y="248"/>
                    </a:lnTo>
                    <a:lnTo>
                      <a:pt x="216" y="248"/>
                    </a:lnTo>
                    <a:cubicBezTo>
                      <a:pt x="247" y="217"/>
                      <a:pt x="247" y="217"/>
                      <a:pt x="247" y="217"/>
                    </a:cubicBezTo>
                    <a:cubicBezTo>
                      <a:pt x="247" y="248"/>
                      <a:pt x="247" y="248"/>
                      <a:pt x="247" y="248"/>
                    </a:cubicBezTo>
                    <a:lnTo>
                      <a:pt x="278" y="248"/>
                    </a:lnTo>
                    <a:lnTo>
                      <a:pt x="278" y="217"/>
                    </a:lnTo>
                    <a:cubicBezTo>
                      <a:pt x="278" y="217"/>
                      <a:pt x="278" y="186"/>
                      <a:pt x="247" y="186"/>
                    </a:cubicBezTo>
                    <a:cubicBezTo>
                      <a:pt x="247" y="186"/>
                      <a:pt x="247" y="186"/>
                      <a:pt x="247" y="155"/>
                    </a:cubicBezTo>
                    <a:lnTo>
                      <a:pt x="247" y="155"/>
                    </a:lnTo>
                    <a:lnTo>
                      <a:pt x="247" y="155"/>
                    </a:lnTo>
                    <a:lnTo>
                      <a:pt x="247" y="155"/>
                    </a:lnTo>
                    <a:lnTo>
                      <a:pt x="216" y="124"/>
                    </a:lnTo>
                    <a:lnTo>
                      <a:pt x="247" y="93"/>
                    </a:lnTo>
                    <a:lnTo>
                      <a:pt x="247" y="93"/>
                    </a:lnTo>
                    <a:cubicBezTo>
                      <a:pt x="247" y="62"/>
                      <a:pt x="247" y="62"/>
                      <a:pt x="247" y="62"/>
                    </a:cubicBezTo>
                    <a:lnTo>
                      <a:pt x="247" y="62"/>
                    </a:lnTo>
                    <a:lnTo>
                      <a:pt x="247" y="62"/>
                    </a:lnTo>
                    <a:cubicBezTo>
                      <a:pt x="247" y="62"/>
                      <a:pt x="247" y="62"/>
                      <a:pt x="216" y="62"/>
                    </a:cubicBezTo>
                    <a:lnTo>
                      <a:pt x="216" y="62"/>
                    </a:lnTo>
                    <a:cubicBezTo>
                      <a:pt x="216" y="93"/>
                      <a:pt x="216" y="93"/>
                      <a:pt x="216" y="93"/>
                    </a:cubicBezTo>
                    <a:lnTo>
                      <a:pt x="185" y="62"/>
                    </a:lnTo>
                    <a:lnTo>
                      <a:pt x="185" y="62"/>
                    </a:lnTo>
                    <a:cubicBezTo>
                      <a:pt x="185" y="31"/>
                      <a:pt x="185" y="31"/>
                      <a:pt x="185" y="31"/>
                    </a:cubicBezTo>
                    <a:lnTo>
                      <a:pt x="185" y="31"/>
                    </a:lnTo>
                    <a:cubicBezTo>
                      <a:pt x="185" y="31"/>
                      <a:pt x="185" y="31"/>
                      <a:pt x="185" y="0"/>
                    </a:cubicBezTo>
                    <a:lnTo>
                      <a:pt x="154" y="0"/>
                    </a:lnTo>
                    <a:lnTo>
                      <a:pt x="154" y="0"/>
                    </a:lnTo>
                    <a:lnTo>
                      <a:pt x="154" y="0"/>
                    </a:lnTo>
                    <a:cubicBezTo>
                      <a:pt x="154" y="93"/>
                      <a:pt x="154" y="93"/>
                      <a:pt x="154" y="93"/>
                    </a:cubicBezTo>
                    <a:cubicBezTo>
                      <a:pt x="31" y="93"/>
                      <a:pt x="31" y="93"/>
                      <a:pt x="31" y="93"/>
                    </a:cubicBezTo>
                    <a:cubicBezTo>
                      <a:pt x="31" y="124"/>
                      <a:pt x="0" y="155"/>
                      <a:pt x="0" y="155"/>
                    </a:cubicBezTo>
                    <a:lnTo>
                      <a:pt x="0" y="155"/>
                    </a:lnTo>
                    <a:lnTo>
                      <a:pt x="0" y="186"/>
                    </a:lnTo>
                    <a:lnTo>
                      <a:pt x="0" y="186"/>
                    </a:lnTo>
                    <a:cubicBezTo>
                      <a:pt x="0" y="186"/>
                      <a:pt x="0" y="186"/>
                      <a:pt x="0" y="217"/>
                    </a:cubicBezTo>
                    <a:cubicBezTo>
                      <a:pt x="31" y="217"/>
                      <a:pt x="31" y="217"/>
                      <a:pt x="31" y="217"/>
                    </a:cubicBezTo>
                    <a:cubicBezTo>
                      <a:pt x="31" y="248"/>
                      <a:pt x="31" y="248"/>
                      <a:pt x="31" y="248"/>
                    </a:cubicBezTo>
                    <a:cubicBezTo>
                      <a:pt x="31" y="248"/>
                      <a:pt x="62" y="279"/>
                      <a:pt x="94" y="341"/>
                    </a:cubicBezTo>
                    <a:cubicBezTo>
                      <a:pt x="123" y="341"/>
                      <a:pt x="123" y="341"/>
                      <a:pt x="123" y="341"/>
                    </a:cubicBezTo>
                    <a:cubicBezTo>
                      <a:pt x="93" y="310"/>
                      <a:pt x="94" y="310"/>
                      <a:pt x="94" y="310"/>
                    </a:cubicBezTo>
                    <a:lnTo>
                      <a:pt x="94" y="248"/>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8" name="Freeform 55"/>
              <p:cNvSpPr>
                <a:spLocks noChangeArrowheads="1"/>
              </p:cNvSpPr>
              <p:nvPr/>
            </p:nvSpPr>
            <p:spPr bwMode="auto">
              <a:xfrm>
                <a:off x="3444875" y="1836738"/>
                <a:ext cx="179388" cy="168275"/>
              </a:xfrm>
              <a:custGeom>
                <a:avLst/>
                <a:gdLst>
                  <a:gd name="T0" fmla="*/ 155 w 497"/>
                  <a:gd name="T1" fmla="*/ 372 h 466"/>
                  <a:gd name="T2" fmla="*/ 218 w 497"/>
                  <a:gd name="T3" fmla="*/ 341 h 466"/>
                  <a:gd name="T4" fmla="*/ 218 w 497"/>
                  <a:gd name="T5" fmla="*/ 341 h 466"/>
                  <a:gd name="T6" fmla="*/ 218 w 497"/>
                  <a:gd name="T7" fmla="*/ 341 h 466"/>
                  <a:gd name="T8" fmla="*/ 279 w 497"/>
                  <a:gd name="T9" fmla="*/ 309 h 466"/>
                  <a:gd name="T10" fmla="*/ 310 w 497"/>
                  <a:gd name="T11" fmla="*/ 309 h 466"/>
                  <a:gd name="T12" fmla="*/ 310 w 497"/>
                  <a:gd name="T13" fmla="*/ 309 h 466"/>
                  <a:gd name="T14" fmla="*/ 310 w 497"/>
                  <a:gd name="T15" fmla="*/ 309 h 466"/>
                  <a:gd name="T16" fmla="*/ 341 w 497"/>
                  <a:gd name="T17" fmla="*/ 278 h 466"/>
                  <a:gd name="T18" fmla="*/ 372 w 497"/>
                  <a:gd name="T19" fmla="*/ 278 h 466"/>
                  <a:gd name="T20" fmla="*/ 372 w 497"/>
                  <a:gd name="T21" fmla="*/ 248 h 466"/>
                  <a:gd name="T22" fmla="*/ 372 w 497"/>
                  <a:gd name="T23" fmla="*/ 248 h 466"/>
                  <a:gd name="T24" fmla="*/ 372 w 497"/>
                  <a:gd name="T25" fmla="*/ 217 h 466"/>
                  <a:gd name="T26" fmla="*/ 403 w 497"/>
                  <a:gd name="T27" fmla="*/ 185 h 466"/>
                  <a:gd name="T28" fmla="*/ 434 w 497"/>
                  <a:gd name="T29" fmla="*/ 217 h 466"/>
                  <a:gd name="T30" fmla="*/ 434 w 497"/>
                  <a:gd name="T31" fmla="*/ 217 h 466"/>
                  <a:gd name="T32" fmla="*/ 434 w 497"/>
                  <a:gd name="T33" fmla="*/ 185 h 466"/>
                  <a:gd name="T34" fmla="*/ 466 w 497"/>
                  <a:gd name="T35" fmla="*/ 185 h 466"/>
                  <a:gd name="T36" fmla="*/ 496 w 497"/>
                  <a:gd name="T37" fmla="*/ 185 h 466"/>
                  <a:gd name="T38" fmla="*/ 496 w 497"/>
                  <a:gd name="T39" fmla="*/ 93 h 466"/>
                  <a:gd name="T40" fmla="*/ 466 w 497"/>
                  <a:gd name="T41" fmla="*/ 30 h 466"/>
                  <a:gd name="T42" fmla="*/ 466 w 497"/>
                  <a:gd name="T43" fmla="*/ 30 h 466"/>
                  <a:gd name="T44" fmla="*/ 434 w 497"/>
                  <a:gd name="T45" fmla="*/ 30 h 466"/>
                  <a:gd name="T46" fmla="*/ 403 w 497"/>
                  <a:gd name="T47" fmla="*/ 30 h 466"/>
                  <a:gd name="T48" fmla="*/ 310 w 497"/>
                  <a:gd name="T49" fmla="*/ 0 h 466"/>
                  <a:gd name="T50" fmla="*/ 279 w 497"/>
                  <a:gd name="T51" fmla="*/ 0 h 466"/>
                  <a:gd name="T52" fmla="*/ 279 w 497"/>
                  <a:gd name="T53" fmla="*/ 30 h 466"/>
                  <a:gd name="T54" fmla="*/ 155 w 497"/>
                  <a:gd name="T55" fmla="*/ 154 h 466"/>
                  <a:gd name="T56" fmla="*/ 94 w 497"/>
                  <a:gd name="T57" fmla="*/ 248 h 466"/>
                  <a:gd name="T58" fmla="*/ 94 w 497"/>
                  <a:gd name="T59" fmla="*/ 278 h 466"/>
                  <a:gd name="T60" fmla="*/ 94 w 497"/>
                  <a:gd name="T61" fmla="*/ 341 h 466"/>
                  <a:gd name="T62" fmla="*/ 0 w 497"/>
                  <a:gd name="T63" fmla="*/ 465 h 466"/>
                  <a:gd name="T64" fmla="*/ 94 w 497"/>
                  <a:gd name="T65" fmla="*/ 402 h 466"/>
                  <a:gd name="T66" fmla="*/ 155 w 497"/>
                  <a:gd name="T67" fmla="*/ 372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66">
                    <a:moveTo>
                      <a:pt x="155" y="372"/>
                    </a:moveTo>
                    <a:lnTo>
                      <a:pt x="155" y="372"/>
                    </a:lnTo>
                    <a:lnTo>
                      <a:pt x="186" y="341"/>
                    </a:lnTo>
                    <a:lnTo>
                      <a:pt x="218" y="341"/>
                    </a:lnTo>
                    <a:lnTo>
                      <a:pt x="218" y="341"/>
                    </a:lnTo>
                    <a:lnTo>
                      <a:pt x="218" y="341"/>
                    </a:lnTo>
                    <a:lnTo>
                      <a:pt x="218" y="341"/>
                    </a:lnTo>
                    <a:lnTo>
                      <a:pt x="218" y="341"/>
                    </a:lnTo>
                    <a:cubicBezTo>
                      <a:pt x="218" y="341"/>
                      <a:pt x="218" y="341"/>
                      <a:pt x="248" y="341"/>
                    </a:cubicBezTo>
                    <a:cubicBezTo>
                      <a:pt x="248" y="309"/>
                      <a:pt x="248" y="309"/>
                      <a:pt x="279" y="309"/>
                    </a:cubicBezTo>
                    <a:lnTo>
                      <a:pt x="279" y="309"/>
                    </a:lnTo>
                    <a:cubicBezTo>
                      <a:pt x="279" y="309"/>
                      <a:pt x="279" y="309"/>
                      <a:pt x="310" y="309"/>
                    </a:cubicBezTo>
                    <a:lnTo>
                      <a:pt x="310" y="309"/>
                    </a:lnTo>
                    <a:lnTo>
                      <a:pt x="310" y="309"/>
                    </a:lnTo>
                    <a:lnTo>
                      <a:pt x="310" y="309"/>
                    </a:lnTo>
                    <a:lnTo>
                      <a:pt x="310" y="309"/>
                    </a:lnTo>
                    <a:lnTo>
                      <a:pt x="310" y="309"/>
                    </a:lnTo>
                    <a:cubicBezTo>
                      <a:pt x="310" y="278"/>
                      <a:pt x="341" y="278"/>
                      <a:pt x="341" y="278"/>
                    </a:cubicBezTo>
                    <a:lnTo>
                      <a:pt x="341" y="278"/>
                    </a:lnTo>
                    <a:lnTo>
                      <a:pt x="372" y="278"/>
                    </a:lnTo>
                    <a:lnTo>
                      <a:pt x="372" y="278"/>
                    </a:lnTo>
                    <a:cubicBezTo>
                      <a:pt x="372" y="278"/>
                      <a:pt x="372" y="278"/>
                      <a:pt x="372" y="248"/>
                    </a:cubicBezTo>
                    <a:lnTo>
                      <a:pt x="372" y="248"/>
                    </a:lnTo>
                    <a:lnTo>
                      <a:pt x="372" y="248"/>
                    </a:lnTo>
                    <a:cubicBezTo>
                      <a:pt x="372" y="248"/>
                      <a:pt x="372" y="248"/>
                      <a:pt x="372" y="217"/>
                    </a:cubicBezTo>
                    <a:lnTo>
                      <a:pt x="372" y="217"/>
                    </a:lnTo>
                    <a:cubicBezTo>
                      <a:pt x="372" y="185"/>
                      <a:pt x="403" y="185"/>
                      <a:pt x="403" y="185"/>
                    </a:cubicBezTo>
                    <a:lnTo>
                      <a:pt x="403" y="185"/>
                    </a:lnTo>
                    <a:cubicBezTo>
                      <a:pt x="403" y="185"/>
                      <a:pt x="403" y="217"/>
                      <a:pt x="434" y="217"/>
                    </a:cubicBezTo>
                    <a:lnTo>
                      <a:pt x="434" y="217"/>
                    </a:lnTo>
                    <a:lnTo>
                      <a:pt x="434" y="217"/>
                    </a:lnTo>
                    <a:lnTo>
                      <a:pt x="434" y="217"/>
                    </a:lnTo>
                    <a:cubicBezTo>
                      <a:pt x="434" y="185"/>
                      <a:pt x="434" y="185"/>
                      <a:pt x="434" y="185"/>
                    </a:cubicBezTo>
                    <a:lnTo>
                      <a:pt x="434" y="185"/>
                    </a:lnTo>
                    <a:cubicBezTo>
                      <a:pt x="466" y="185"/>
                      <a:pt x="466" y="185"/>
                      <a:pt x="466" y="185"/>
                    </a:cubicBezTo>
                    <a:lnTo>
                      <a:pt x="466" y="185"/>
                    </a:lnTo>
                    <a:lnTo>
                      <a:pt x="496" y="185"/>
                    </a:lnTo>
                    <a:lnTo>
                      <a:pt x="496" y="185"/>
                    </a:lnTo>
                    <a:lnTo>
                      <a:pt x="496" y="185"/>
                    </a:lnTo>
                    <a:cubicBezTo>
                      <a:pt x="496" y="154"/>
                      <a:pt x="496" y="124"/>
                      <a:pt x="496" y="93"/>
                    </a:cubicBezTo>
                    <a:lnTo>
                      <a:pt x="496" y="93"/>
                    </a:lnTo>
                    <a:cubicBezTo>
                      <a:pt x="496" y="61"/>
                      <a:pt x="496" y="61"/>
                      <a:pt x="466" y="30"/>
                    </a:cubicBezTo>
                    <a:lnTo>
                      <a:pt x="466" y="30"/>
                    </a:lnTo>
                    <a:lnTo>
                      <a:pt x="466" y="30"/>
                    </a:lnTo>
                    <a:lnTo>
                      <a:pt x="434" y="30"/>
                    </a:lnTo>
                    <a:lnTo>
                      <a:pt x="434" y="30"/>
                    </a:lnTo>
                    <a:lnTo>
                      <a:pt x="434" y="30"/>
                    </a:lnTo>
                    <a:cubicBezTo>
                      <a:pt x="403" y="30"/>
                      <a:pt x="403" y="30"/>
                      <a:pt x="403" y="30"/>
                    </a:cubicBezTo>
                    <a:cubicBezTo>
                      <a:pt x="403" y="30"/>
                      <a:pt x="372" y="30"/>
                      <a:pt x="341" y="30"/>
                    </a:cubicBezTo>
                    <a:lnTo>
                      <a:pt x="310" y="0"/>
                    </a:lnTo>
                    <a:lnTo>
                      <a:pt x="310" y="0"/>
                    </a:lnTo>
                    <a:cubicBezTo>
                      <a:pt x="279" y="0"/>
                      <a:pt x="279" y="0"/>
                      <a:pt x="279" y="0"/>
                    </a:cubicBezTo>
                    <a:cubicBezTo>
                      <a:pt x="279" y="0"/>
                      <a:pt x="279" y="0"/>
                      <a:pt x="279" y="30"/>
                    </a:cubicBezTo>
                    <a:lnTo>
                      <a:pt x="279" y="30"/>
                    </a:lnTo>
                    <a:cubicBezTo>
                      <a:pt x="279" y="61"/>
                      <a:pt x="248" y="93"/>
                      <a:pt x="248" y="93"/>
                    </a:cubicBezTo>
                    <a:cubicBezTo>
                      <a:pt x="218" y="124"/>
                      <a:pt x="155" y="154"/>
                      <a:pt x="155" y="154"/>
                    </a:cubicBezTo>
                    <a:cubicBezTo>
                      <a:pt x="155" y="154"/>
                      <a:pt x="124" y="185"/>
                      <a:pt x="94" y="185"/>
                    </a:cubicBezTo>
                    <a:cubicBezTo>
                      <a:pt x="94" y="217"/>
                      <a:pt x="124" y="217"/>
                      <a:pt x="94" y="248"/>
                    </a:cubicBezTo>
                    <a:lnTo>
                      <a:pt x="94" y="248"/>
                    </a:lnTo>
                    <a:lnTo>
                      <a:pt x="94" y="278"/>
                    </a:lnTo>
                    <a:cubicBezTo>
                      <a:pt x="94" y="309"/>
                      <a:pt x="94" y="341"/>
                      <a:pt x="94" y="341"/>
                    </a:cubicBezTo>
                    <a:lnTo>
                      <a:pt x="94" y="341"/>
                    </a:lnTo>
                    <a:cubicBezTo>
                      <a:pt x="94" y="372"/>
                      <a:pt x="94" y="372"/>
                      <a:pt x="62" y="402"/>
                    </a:cubicBezTo>
                    <a:cubicBezTo>
                      <a:pt x="31" y="433"/>
                      <a:pt x="0" y="433"/>
                      <a:pt x="0" y="465"/>
                    </a:cubicBezTo>
                    <a:cubicBezTo>
                      <a:pt x="94" y="465"/>
                      <a:pt x="94" y="465"/>
                      <a:pt x="94" y="465"/>
                    </a:cubicBezTo>
                    <a:cubicBezTo>
                      <a:pt x="94" y="402"/>
                      <a:pt x="94" y="402"/>
                      <a:pt x="94" y="402"/>
                    </a:cubicBezTo>
                    <a:lnTo>
                      <a:pt x="94" y="402"/>
                    </a:lnTo>
                    <a:cubicBezTo>
                      <a:pt x="124" y="402"/>
                      <a:pt x="124" y="372"/>
                      <a:pt x="155" y="37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9" name="Freeform 56"/>
              <p:cNvSpPr>
                <a:spLocks noChangeArrowheads="1"/>
              </p:cNvSpPr>
              <p:nvPr/>
            </p:nvSpPr>
            <p:spPr bwMode="auto">
              <a:xfrm>
                <a:off x="3824288" y="1333500"/>
                <a:ext cx="33337" cy="44450"/>
              </a:xfrm>
              <a:custGeom>
                <a:avLst/>
                <a:gdLst>
                  <a:gd name="T0" fmla="*/ 32 w 94"/>
                  <a:gd name="T1" fmla="*/ 92 h 124"/>
                  <a:gd name="T2" fmla="*/ 32 w 94"/>
                  <a:gd name="T3" fmla="*/ 92 h 124"/>
                  <a:gd name="T4" fmla="*/ 32 w 94"/>
                  <a:gd name="T5" fmla="*/ 92 h 124"/>
                  <a:gd name="T6" fmla="*/ 62 w 94"/>
                  <a:gd name="T7" fmla="*/ 123 h 124"/>
                  <a:gd name="T8" fmla="*/ 62 w 94"/>
                  <a:gd name="T9" fmla="*/ 92 h 124"/>
                  <a:gd name="T10" fmla="*/ 62 w 94"/>
                  <a:gd name="T11" fmla="*/ 92 h 124"/>
                  <a:gd name="T12" fmla="*/ 93 w 94"/>
                  <a:gd name="T13" fmla="*/ 31 h 124"/>
                  <a:gd name="T14" fmla="*/ 93 w 94"/>
                  <a:gd name="T15" fmla="*/ 31 h 124"/>
                  <a:gd name="T16" fmla="*/ 93 w 94"/>
                  <a:gd name="T17" fmla="*/ 0 h 124"/>
                  <a:gd name="T18" fmla="*/ 93 w 94"/>
                  <a:gd name="T19" fmla="*/ 0 h 124"/>
                  <a:gd name="T20" fmla="*/ 62 w 94"/>
                  <a:gd name="T21" fmla="*/ 31 h 124"/>
                  <a:gd name="T22" fmla="*/ 62 w 94"/>
                  <a:gd name="T23" fmla="*/ 0 h 124"/>
                  <a:gd name="T24" fmla="*/ 32 w 94"/>
                  <a:gd name="T25" fmla="*/ 0 h 124"/>
                  <a:gd name="T26" fmla="*/ 32 w 94"/>
                  <a:gd name="T27" fmla="*/ 0 h 124"/>
                  <a:gd name="T28" fmla="*/ 32 w 94"/>
                  <a:gd name="T29" fmla="*/ 31 h 124"/>
                  <a:gd name="T30" fmla="*/ 32 w 94"/>
                  <a:gd name="T31" fmla="*/ 62 h 124"/>
                  <a:gd name="T32" fmla="*/ 0 w 94"/>
                  <a:gd name="T33" fmla="*/ 62 h 124"/>
                  <a:gd name="T34" fmla="*/ 0 w 94"/>
                  <a:gd name="T35" fmla="*/ 62 h 124"/>
                  <a:gd name="T36" fmla="*/ 32 w 94"/>
                  <a:gd name="T37" fmla="*/ 62 h 124"/>
                  <a:gd name="T38" fmla="*/ 32 w 94"/>
                  <a:gd name="T39" fmla="*/ 9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24">
                    <a:moveTo>
                      <a:pt x="32" y="92"/>
                    </a:moveTo>
                    <a:lnTo>
                      <a:pt x="32" y="92"/>
                    </a:lnTo>
                    <a:lnTo>
                      <a:pt x="32" y="92"/>
                    </a:lnTo>
                    <a:cubicBezTo>
                      <a:pt x="62" y="123"/>
                      <a:pt x="62" y="123"/>
                      <a:pt x="62" y="123"/>
                    </a:cubicBezTo>
                    <a:lnTo>
                      <a:pt x="62" y="92"/>
                    </a:lnTo>
                    <a:lnTo>
                      <a:pt x="62" y="92"/>
                    </a:lnTo>
                    <a:cubicBezTo>
                      <a:pt x="62" y="62"/>
                      <a:pt x="93" y="31"/>
                      <a:pt x="93" y="31"/>
                    </a:cubicBezTo>
                    <a:lnTo>
                      <a:pt x="93" y="31"/>
                    </a:lnTo>
                    <a:lnTo>
                      <a:pt x="93" y="0"/>
                    </a:lnTo>
                    <a:lnTo>
                      <a:pt x="93" y="0"/>
                    </a:lnTo>
                    <a:cubicBezTo>
                      <a:pt x="93" y="0"/>
                      <a:pt x="93" y="31"/>
                      <a:pt x="62" y="31"/>
                    </a:cubicBezTo>
                    <a:lnTo>
                      <a:pt x="62" y="0"/>
                    </a:lnTo>
                    <a:lnTo>
                      <a:pt x="32" y="0"/>
                    </a:lnTo>
                    <a:lnTo>
                      <a:pt x="32" y="0"/>
                    </a:lnTo>
                    <a:cubicBezTo>
                      <a:pt x="32" y="31"/>
                      <a:pt x="32" y="31"/>
                      <a:pt x="32" y="31"/>
                    </a:cubicBezTo>
                    <a:cubicBezTo>
                      <a:pt x="32" y="62"/>
                      <a:pt x="32" y="62"/>
                      <a:pt x="32" y="62"/>
                    </a:cubicBezTo>
                    <a:cubicBezTo>
                      <a:pt x="0" y="62"/>
                      <a:pt x="0" y="62"/>
                      <a:pt x="0" y="62"/>
                    </a:cubicBezTo>
                    <a:lnTo>
                      <a:pt x="0" y="62"/>
                    </a:lnTo>
                    <a:lnTo>
                      <a:pt x="32" y="62"/>
                    </a:lnTo>
                    <a:cubicBezTo>
                      <a:pt x="32" y="62"/>
                      <a:pt x="32" y="62"/>
                      <a:pt x="32" y="9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0" name="Freeform 57"/>
              <p:cNvSpPr>
                <a:spLocks noChangeArrowheads="1"/>
              </p:cNvSpPr>
              <p:nvPr/>
            </p:nvSpPr>
            <p:spPr bwMode="auto">
              <a:xfrm>
                <a:off x="3902075" y="1066800"/>
                <a:ext cx="223838" cy="301625"/>
              </a:xfrm>
              <a:custGeom>
                <a:avLst/>
                <a:gdLst>
                  <a:gd name="T0" fmla="*/ 62 w 621"/>
                  <a:gd name="T1" fmla="*/ 806 h 837"/>
                  <a:gd name="T2" fmla="*/ 93 w 621"/>
                  <a:gd name="T3" fmla="*/ 836 h 837"/>
                  <a:gd name="T4" fmla="*/ 124 w 621"/>
                  <a:gd name="T5" fmla="*/ 836 h 837"/>
                  <a:gd name="T6" fmla="*/ 155 w 621"/>
                  <a:gd name="T7" fmla="*/ 775 h 837"/>
                  <a:gd name="T8" fmla="*/ 217 w 621"/>
                  <a:gd name="T9" fmla="*/ 744 h 837"/>
                  <a:gd name="T10" fmla="*/ 248 w 621"/>
                  <a:gd name="T11" fmla="*/ 682 h 837"/>
                  <a:gd name="T12" fmla="*/ 279 w 621"/>
                  <a:gd name="T13" fmla="*/ 620 h 837"/>
                  <a:gd name="T14" fmla="*/ 310 w 621"/>
                  <a:gd name="T15" fmla="*/ 588 h 837"/>
                  <a:gd name="T16" fmla="*/ 341 w 621"/>
                  <a:gd name="T17" fmla="*/ 558 h 837"/>
                  <a:gd name="T18" fmla="*/ 279 w 621"/>
                  <a:gd name="T19" fmla="*/ 527 h 837"/>
                  <a:gd name="T20" fmla="*/ 248 w 621"/>
                  <a:gd name="T21" fmla="*/ 434 h 837"/>
                  <a:gd name="T22" fmla="*/ 279 w 621"/>
                  <a:gd name="T23" fmla="*/ 403 h 837"/>
                  <a:gd name="T24" fmla="*/ 434 w 621"/>
                  <a:gd name="T25" fmla="*/ 310 h 837"/>
                  <a:gd name="T26" fmla="*/ 496 w 621"/>
                  <a:gd name="T27" fmla="*/ 217 h 837"/>
                  <a:gd name="T28" fmla="*/ 527 w 621"/>
                  <a:gd name="T29" fmla="*/ 186 h 837"/>
                  <a:gd name="T30" fmla="*/ 589 w 621"/>
                  <a:gd name="T31" fmla="*/ 155 h 837"/>
                  <a:gd name="T32" fmla="*/ 620 w 621"/>
                  <a:gd name="T33" fmla="*/ 155 h 837"/>
                  <a:gd name="T34" fmla="*/ 620 w 621"/>
                  <a:gd name="T35" fmla="*/ 93 h 837"/>
                  <a:gd name="T36" fmla="*/ 620 w 621"/>
                  <a:gd name="T37" fmla="*/ 62 h 837"/>
                  <a:gd name="T38" fmla="*/ 589 w 621"/>
                  <a:gd name="T39" fmla="*/ 31 h 837"/>
                  <a:gd name="T40" fmla="*/ 558 w 621"/>
                  <a:gd name="T41" fmla="*/ 31 h 837"/>
                  <a:gd name="T42" fmla="*/ 496 w 621"/>
                  <a:gd name="T43" fmla="*/ 0 h 837"/>
                  <a:gd name="T44" fmla="*/ 496 w 621"/>
                  <a:gd name="T45" fmla="*/ 0 h 837"/>
                  <a:gd name="T46" fmla="*/ 434 w 621"/>
                  <a:gd name="T47" fmla="*/ 62 h 837"/>
                  <a:gd name="T48" fmla="*/ 403 w 621"/>
                  <a:gd name="T49" fmla="*/ 31 h 837"/>
                  <a:gd name="T50" fmla="*/ 310 w 621"/>
                  <a:gd name="T51" fmla="*/ 62 h 837"/>
                  <a:gd name="T52" fmla="*/ 279 w 621"/>
                  <a:gd name="T53" fmla="*/ 62 h 837"/>
                  <a:gd name="T54" fmla="*/ 279 w 621"/>
                  <a:gd name="T55" fmla="*/ 93 h 837"/>
                  <a:gd name="T56" fmla="*/ 217 w 621"/>
                  <a:gd name="T57" fmla="*/ 124 h 837"/>
                  <a:gd name="T58" fmla="*/ 186 w 621"/>
                  <a:gd name="T59" fmla="*/ 186 h 837"/>
                  <a:gd name="T60" fmla="*/ 155 w 621"/>
                  <a:gd name="T61" fmla="*/ 217 h 837"/>
                  <a:gd name="T62" fmla="*/ 124 w 621"/>
                  <a:gd name="T63" fmla="*/ 248 h 837"/>
                  <a:gd name="T64" fmla="*/ 93 w 621"/>
                  <a:gd name="T65" fmla="*/ 340 h 837"/>
                  <a:gd name="T66" fmla="*/ 31 w 621"/>
                  <a:gd name="T67" fmla="*/ 340 h 837"/>
                  <a:gd name="T68" fmla="*/ 31 w 621"/>
                  <a:gd name="T69" fmla="*/ 372 h 837"/>
                  <a:gd name="T70" fmla="*/ 31 w 621"/>
                  <a:gd name="T71" fmla="*/ 403 h 837"/>
                  <a:gd name="T72" fmla="*/ 62 w 621"/>
                  <a:gd name="T73" fmla="*/ 434 h 837"/>
                  <a:gd name="T74" fmla="*/ 62 w 621"/>
                  <a:gd name="T75" fmla="*/ 464 h 837"/>
                  <a:gd name="T76" fmla="*/ 62 w 621"/>
                  <a:gd name="T77" fmla="*/ 464 h 837"/>
                  <a:gd name="T78" fmla="*/ 62 w 621"/>
                  <a:gd name="T79" fmla="*/ 496 h 837"/>
                  <a:gd name="T80" fmla="*/ 62 w 621"/>
                  <a:gd name="T81" fmla="*/ 527 h 837"/>
                  <a:gd name="T82" fmla="*/ 62 w 621"/>
                  <a:gd name="T83" fmla="*/ 558 h 837"/>
                  <a:gd name="T84" fmla="*/ 0 w 621"/>
                  <a:gd name="T85" fmla="*/ 620 h 837"/>
                  <a:gd name="T86" fmla="*/ 0 w 621"/>
                  <a:gd name="T87" fmla="*/ 620 h 837"/>
                  <a:gd name="T88" fmla="*/ 0 w 621"/>
                  <a:gd name="T89" fmla="*/ 682 h 837"/>
                  <a:gd name="T90" fmla="*/ 62 w 621"/>
                  <a:gd name="T91" fmla="*/ 806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21" h="837">
                    <a:moveTo>
                      <a:pt x="62" y="806"/>
                    </a:moveTo>
                    <a:lnTo>
                      <a:pt x="62" y="806"/>
                    </a:lnTo>
                    <a:lnTo>
                      <a:pt x="62" y="806"/>
                    </a:lnTo>
                    <a:cubicBezTo>
                      <a:pt x="62" y="806"/>
                      <a:pt x="62" y="806"/>
                      <a:pt x="62" y="836"/>
                    </a:cubicBezTo>
                    <a:lnTo>
                      <a:pt x="62" y="836"/>
                    </a:lnTo>
                    <a:lnTo>
                      <a:pt x="93" y="836"/>
                    </a:lnTo>
                    <a:lnTo>
                      <a:pt x="93" y="836"/>
                    </a:lnTo>
                    <a:lnTo>
                      <a:pt x="93" y="836"/>
                    </a:lnTo>
                    <a:cubicBezTo>
                      <a:pt x="93" y="836"/>
                      <a:pt x="93" y="836"/>
                      <a:pt x="124" y="836"/>
                    </a:cubicBezTo>
                    <a:cubicBezTo>
                      <a:pt x="124" y="806"/>
                      <a:pt x="124" y="775"/>
                      <a:pt x="155" y="775"/>
                    </a:cubicBezTo>
                    <a:lnTo>
                      <a:pt x="155" y="775"/>
                    </a:lnTo>
                    <a:lnTo>
                      <a:pt x="155" y="775"/>
                    </a:lnTo>
                    <a:cubicBezTo>
                      <a:pt x="155" y="775"/>
                      <a:pt x="155" y="775"/>
                      <a:pt x="186" y="775"/>
                    </a:cubicBezTo>
                    <a:lnTo>
                      <a:pt x="186" y="775"/>
                    </a:lnTo>
                    <a:cubicBezTo>
                      <a:pt x="217" y="775"/>
                      <a:pt x="217" y="775"/>
                      <a:pt x="217" y="744"/>
                    </a:cubicBezTo>
                    <a:cubicBezTo>
                      <a:pt x="217" y="712"/>
                      <a:pt x="217" y="712"/>
                      <a:pt x="217" y="712"/>
                    </a:cubicBezTo>
                    <a:cubicBezTo>
                      <a:pt x="217" y="682"/>
                      <a:pt x="248" y="682"/>
                      <a:pt x="248" y="682"/>
                    </a:cubicBezTo>
                    <a:lnTo>
                      <a:pt x="248" y="682"/>
                    </a:lnTo>
                    <a:cubicBezTo>
                      <a:pt x="217" y="620"/>
                      <a:pt x="217" y="620"/>
                      <a:pt x="217" y="620"/>
                    </a:cubicBezTo>
                    <a:cubicBezTo>
                      <a:pt x="279" y="620"/>
                      <a:pt x="279" y="620"/>
                      <a:pt x="279" y="620"/>
                    </a:cubicBezTo>
                    <a:lnTo>
                      <a:pt x="279" y="620"/>
                    </a:lnTo>
                    <a:lnTo>
                      <a:pt x="279" y="588"/>
                    </a:lnTo>
                    <a:cubicBezTo>
                      <a:pt x="310" y="588"/>
                      <a:pt x="310" y="588"/>
                      <a:pt x="310" y="588"/>
                    </a:cubicBezTo>
                    <a:lnTo>
                      <a:pt x="310" y="588"/>
                    </a:lnTo>
                    <a:cubicBezTo>
                      <a:pt x="310" y="558"/>
                      <a:pt x="310" y="558"/>
                      <a:pt x="310" y="558"/>
                    </a:cubicBezTo>
                    <a:cubicBezTo>
                      <a:pt x="341" y="558"/>
                      <a:pt x="341" y="558"/>
                      <a:pt x="341" y="558"/>
                    </a:cubicBezTo>
                    <a:lnTo>
                      <a:pt x="341" y="558"/>
                    </a:lnTo>
                    <a:cubicBezTo>
                      <a:pt x="341" y="558"/>
                      <a:pt x="341" y="558"/>
                      <a:pt x="310" y="527"/>
                    </a:cubicBezTo>
                    <a:lnTo>
                      <a:pt x="310" y="527"/>
                    </a:lnTo>
                    <a:cubicBezTo>
                      <a:pt x="279" y="527"/>
                      <a:pt x="279" y="527"/>
                      <a:pt x="279" y="527"/>
                    </a:cubicBezTo>
                    <a:cubicBezTo>
                      <a:pt x="279" y="527"/>
                      <a:pt x="248" y="496"/>
                      <a:pt x="248" y="464"/>
                    </a:cubicBezTo>
                    <a:lnTo>
                      <a:pt x="248" y="464"/>
                    </a:lnTo>
                    <a:cubicBezTo>
                      <a:pt x="248" y="434"/>
                      <a:pt x="248" y="434"/>
                      <a:pt x="248" y="434"/>
                    </a:cubicBezTo>
                    <a:lnTo>
                      <a:pt x="279" y="434"/>
                    </a:lnTo>
                    <a:lnTo>
                      <a:pt x="279" y="434"/>
                    </a:lnTo>
                    <a:lnTo>
                      <a:pt x="279" y="403"/>
                    </a:lnTo>
                    <a:cubicBezTo>
                      <a:pt x="279" y="372"/>
                      <a:pt x="310" y="372"/>
                      <a:pt x="310" y="372"/>
                    </a:cubicBezTo>
                    <a:cubicBezTo>
                      <a:pt x="310" y="372"/>
                      <a:pt x="310" y="372"/>
                      <a:pt x="341" y="340"/>
                    </a:cubicBezTo>
                    <a:cubicBezTo>
                      <a:pt x="341" y="340"/>
                      <a:pt x="372" y="310"/>
                      <a:pt x="434" y="310"/>
                    </a:cubicBezTo>
                    <a:cubicBezTo>
                      <a:pt x="434" y="310"/>
                      <a:pt x="465" y="279"/>
                      <a:pt x="496" y="248"/>
                    </a:cubicBezTo>
                    <a:lnTo>
                      <a:pt x="496" y="248"/>
                    </a:lnTo>
                    <a:cubicBezTo>
                      <a:pt x="496" y="217"/>
                      <a:pt x="496" y="217"/>
                      <a:pt x="496" y="217"/>
                    </a:cubicBezTo>
                    <a:lnTo>
                      <a:pt x="496" y="217"/>
                    </a:lnTo>
                    <a:cubicBezTo>
                      <a:pt x="465" y="124"/>
                      <a:pt x="465" y="124"/>
                      <a:pt x="465" y="124"/>
                    </a:cubicBezTo>
                    <a:cubicBezTo>
                      <a:pt x="527" y="186"/>
                      <a:pt x="527" y="186"/>
                      <a:pt x="527" y="186"/>
                    </a:cubicBezTo>
                    <a:cubicBezTo>
                      <a:pt x="558" y="155"/>
                      <a:pt x="589" y="155"/>
                      <a:pt x="589" y="155"/>
                    </a:cubicBezTo>
                    <a:lnTo>
                      <a:pt x="589" y="155"/>
                    </a:lnTo>
                    <a:lnTo>
                      <a:pt x="589" y="155"/>
                    </a:lnTo>
                    <a:lnTo>
                      <a:pt x="620" y="155"/>
                    </a:lnTo>
                    <a:lnTo>
                      <a:pt x="620" y="155"/>
                    </a:lnTo>
                    <a:lnTo>
                      <a:pt x="620" y="155"/>
                    </a:lnTo>
                    <a:cubicBezTo>
                      <a:pt x="620" y="155"/>
                      <a:pt x="620" y="155"/>
                      <a:pt x="620" y="124"/>
                    </a:cubicBezTo>
                    <a:lnTo>
                      <a:pt x="620" y="124"/>
                    </a:lnTo>
                    <a:lnTo>
                      <a:pt x="620" y="93"/>
                    </a:lnTo>
                    <a:lnTo>
                      <a:pt x="620" y="93"/>
                    </a:lnTo>
                    <a:lnTo>
                      <a:pt x="620" y="93"/>
                    </a:lnTo>
                    <a:cubicBezTo>
                      <a:pt x="620" y="93"/>
                      <a:pt x="620" y="93"/>
                      <a:pt x="620" y="62"/>
                    </a:cubicBezTo>
                    <a:lnTo>
                      <a:pt x="620" y="62"/>
                    </a:lnTo>
                    <a:lnTo>
                      <a:pt x="620" y="62"/>
                    </a:lnTo>
                    <a:lnTo>
                      <a:pt x="589" y="31"/>
                    </a:lnTo>
                    <a:lnTo>
                      <a:pt x="589" y="31"/>
                    </a:lnTo>
                    <a:lnTo>
                      <a:pt x="589" y="31"/>
                    </a:lnTo>
                    <a:cubicBezTo>
                      <a:pt x="558" y="31"/>
                      <a:pt x="558" y="31"/>
                      <a:pt x="558" y="31"/>
                    </a:cubicBezTo>
                    <a:cubicBezTo>
                      <a:pt x="558" y="31"/>
                      <a:pt x="527" y="31"/>
                      <a:pt x="527" y="0"/>
                    </a:cubicBezTo>
                    <a:lnTo>
                      <a:pt x="527" y="0"/>
                    </a:lnTo>
                    <a:lnTo>
                      <a:pt x="496" y="0"/>
                    </a:lnTo>
                    <a:lnTo>
                      <a:pt x="496" y="0"/>
                    </a:lnTo>
                    <a:lnTo>
                      <a:pt x="496" y="0"/>
                    </a:lnTo>
                    <a:lnTo>
                      <a:pt x="496" y="0"/>
                    </a:lnTo>
                    <a:lnTo>
                      <a:pt x="496" y="31"/>
                    </a:lnTo>
                    <a:cubicBezTo>
                      <a:pt x="496" y="31"/>
                      <a:pt x="496" y="31"/>
                      <a:pt x="465" y="31"/>
                    </a:cubicBezTo>
                    <a:cubicBezTo>
                      <a:pt x="465" y="62"/>
                      <a:pt x="465" y="62"/>
                      <a:pt x="434" y="62"/>
                    </a:cubicBezTo>
                    <a:lnTo>
                      <a:pt x="434" y="62"/>
                    </a:lnTo>
                    <a:cubicBezTo>
                      <a:pt x="434" y="62"/>
                      <a:pt x="434" y="62"/>
                      <a:pt x="403" y="62"/>
                    </a:cubicBezTo>
                    <a:cubicBezTo>
                      <a:pt x="403" y="31"/>
                      <a:pt x="403" y="31"/>
                      <a:pt x="403" y="31"/>
                    </a:cubicBezTo>
                    <a:cubicBezTo>
                      <a:pt x="372" y="31"/>
                      <a:pt x="372" y="31"/>
                      <a:pt x="372" y="31"/>
                    </a:cubicBezTo>
                    <a:cubicBezTo>
                      <a:pt x="372" y="62"/>
                      <a:pt x="372" y="62"/>
                      <a:pt x="341" y="62"/>
                    </a:cubicBezTo>
                    <a:cubicBezTo>
                      <a:pt x="341" y="62"/>
                      <a:pt x="341" y="62"/>
                      <a:pt x="310" y="62"/>
                    </a:cubicBezTo>
                    <a:lnTo>
                      <a:pt x="310" y="62"/>
                    </a:lnTo>
                    <a:cubicBezTo>
                      <a:pt x="310" y="62"/>
                      <a:pt x="310" y="62"/>
                      <a:pt x="279" y="62"/>
                    </a:cubicBezTo>
                    <a:lnTo>
                      <a:pt x="279" y="62"/>
                    </a:lnTo>
                    <a:lnTo>
                      <a:pt x="279" y="62"/>
                    </a:lnTo>
                    <a:cubicBezTo>
                      <a:pt x="279" y="93"/>
                      <a:pt x="279" y="93"/>
                      <a:pt x="279" y="93"/>
                    </a:cubicBezTo>
                    <a:lnTo>
                      <a:pt x="279" y="93"/>
                    </a:lnTo>
                    <a:lnTo>
                      <a:pt x="279" y="93"/>
                    </a:lnTo>
                    <a:cubicBezTo>
                      <a:pt x="279" y="124"/>
                      <a:pt x="248" y="124"/>
                      <a:pt x="248" y="124"/>
                    </a:cubicBezTo>
                    <a:cubicBezTo>
                      <a:pt x="248" y="124"/>
                      <a:pt x="248" y="124"/>
                      <a:pt x="217" y="124"/>
                    </a:cubicBezTo>
                    <a:cubicBezTo>
                      <a:pt x="217" y="155"/>
                      <a:pt x="217" y="155"/>
                      <a:pt x="217" y="155"/>
                    </a:cubicBezTo>
                    <a:lnTo>
                      <a:pt x="217" y="155"/>
                    </a:lnTo>
                    <a:lnTo>
                      <a:pt x="186" y="186"/>
                    </a:lnTo>
                    <a:cubicBezTo>
                      <a:pt x="155" y="186"/>
                      <a:pt x="155" y="186"/>
                      <a:pt x="155" y="186"/>
                    </a:cubicBezTo>
                    <a:lnTo>
                      <a:pt x="155" y="186"/>
                    </a:lnTo>
                    <a:lnTo>
                      <a:pt x="155" y="217"/>
                    </a:lnTo>
                    <a:lnTo>
                      <a:pt x="155" y="217"/>
                    </a:lnTo>
                    <a:lnTo>
                      <a:pt x="155" y="217"/>
                    </a:lnTo>
                    <a:cubicBezTo>
                      <a:pt x="155" y="248"/>
                      <a:pt x="155" y="248"/>
                      <a:pt x="124" y="248"/>
                    </a:cubicBezTo>
                    <a:cubicBezTo>
                      <a:pt x="124" y="279"/>
                      <a:pt x="155" y="279"/>
                      <a:pt x="155" y="279"/>
                    </a:cubicBezTo>
                    <a:cubicBezTo>
                      <a:pt x="155" y="310"/>
                      <a:pt x="124" y="310"/>
                      <a:pt x="124" y="340"/>
                    </a:cubicBezTo>
                    <a:lnTo>
                      <a:pt x="93" y="340"/>
                    </a:lnTo>
                    <a:cubicBezTo>
                      <a:pt x="62" y="340"/>
                      <a:pt x="62" y="340"/>
                      <a:pt x="62" y="340"/>
                    </a:cubicBezTo>
                    <a:lnTo>
                      <a:pt x="62" y="340"/>
                    </a:lnTo>
                    <a:lnTo>
                      <a:pt x="31" y="340"/>
                    </a:lnTo>
                    <a:lnTo>
                      <a:pt x="31" y="340"/>
                    </a:lnTo>
                    <a:lnTo>
                      <a:pt x="31" y="340"/>
                    </a:lnTo>
                    <a:cubicBezTo>
                      <a:pt x="31" y="340"/>
                      <a:pt x="31" y="340"/>
                      <a:pt x="31" y="372"/>
                    </a:cubicBezTo>
                    <a:lnTo>
                      <a:pt x="31" y="372"/>
                    </a:lnTo>
                    <a:lnTo>
                      <a:pt x="31" y="372"/>
                    </a:lnTo>
                    <a:cubicBezTo>
                      <a:pt x="31" y="403"/>
                      <a:pt x="31" y="403"/>
                      <a:pt x="31" y="403"/>
                    </a:cubicBezTo>
                    <a:lnTo>
                      <a:pt x="31" y="403"/>
                    </a:lnTo>
                    <a:lnTo>
                      <a:pt x="31" y="434"/>
                    </a:lnTo>
                    <a:cubicBezTo>
                      <a:pt x="62" y="434"/>
                      <a:pt x="62" y="434"/>
                      <a:pt x="62" y="434"/>
                    </a:cubicBezTo>
                    <a:lnTo>
                      <a:pt x="62" y="434"/>
                    </a:lnTo>
                    <a:lnTo>
                      <a:pt x="62" y="464"/>
                    </a:lnTo>
                    <a:lnTo>
                      <a:pt x="62" y="464"/>
                    </a:lnTo>
                    <a:lnTo>
                      <a:pt x="62" y="464"/>
                    </a:lnTo>
                    <a:lnTo>
                      <a:pt x="62" y="464"/>
                    </a:lnTo>
                    <a:lnTo>
                      <a:pt x="62" y="464"/>
                    </a:lnTo>
                    <a:lnTo>
                      <a:pt x="62" y="496"/>
                    </a:lnTo>
                    <a:lnTo>
                      <a:pt x="62" y="496"/>
                    </a:lnTo>
                    <a:lnTo>
                      <a:pt x="62" y="496"/>
                    </a:lnTo>
                    <a:lnTo>
                      <a:pt x="62" y="496"/>
                    </a:lnTo>
                    <a:cubicBezTo>
                      <a:pt x="62" y="496"/>
                      <a:pt x="62" y="496"/>
                      <a:pt x="62" y="527"/>
                    </a:cubicBezTo>
                    <a:lnTo>
                      <a:pt x="62" y="527"/>
                    </a:lnTo>
                    <a:cubicBezTo>
                      <a:pt x="62" y="527"/>
                      <a:pt x="62" y="527"/>
                      <a:pt x="62" y="558"/>
                    </a:cubicBezTo>
                    <a:lnTo>
                      <a:pt x="62" y="558"/>
                    </a:lnTo>
                    <a:lnTo>
                      <a:pt x="62" y="558"/>
                    </a:lnTo>
                    <a:cubicBezTo>
                      <a:pt x="31" y="558"/>
                      <a:pt x="31" y="588"/>
                      <a:pt x="31" y="588"/>
                    </a:cubicBezTo>
                    <a:lnTo>
                      <a:pt x="0" y="588"/>
                    </a:lnTo>
                    <a:lnTo>
                      <a:pt x="0" y="620"/>
                    </a:lnTo>
                    <a:lnTo>
                      <a:pt x="0" y="620"/>
                    </a:lnTo>
                    <a:lnTo>
                      <a:pt x="0" y="620"/>
                    </a:lnTo>
                    <a:lnTo>
                      <a:pt x="0" y="620"/>
                    </a:lnTo>
                    <a:lnTo>
                      <a:pt x="0" y="620"/>
                    </a:lnTo>
                    <a:cubicBezTo>
                      <a:pt x="0" y="651"/>
                      <a:pt x="0" y="651"/>
                      <a:pt x="0" y="651"/>
                    </a:cubicBezTo>
                    <a:lnTo>
                      <a:pt x="0" y="682"/>
                    </a:lnTo>
                    <a:cubicBezTo>
                      <a:pt x="0" y="712"/>
                      <a:pt x="0" y="712"/>
                      <a:pt x="31" y="744"/>
                    </a:cubicBezTo>
                    <a:lnTo>
                      <a:pt x="31" y="744"/>
                    </a:lnTo>
                    <a:cubicBezTo>
                      <a:pt x="62" y="744"/>
                      <a:pt x="62" y="775"/>
                      <a:pt x="62" y="80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1" name="Freeform 58"/>
              <p:cNvSpPr>
                <a:spLocks noChangeArrowheads="1"/>
              </p:cNvSpPr>
              <p:nvPr/>
            </p:nvSpPr>
            <p:spPr bwMode="auto">
              <a:xfrm>
                <a:off x="3792538" y="1390650"/>
                <a:ext cx="155575" cy="155575"/>
              </a:xfrm>
              <a:custGeom>
                <a:avLst/>
                <a:gdLst>
                  <a:gd name="T0" fmla="*/ 61 w 433"/>
                  <a:gd name="T1" fmla="*/ 155 h 434"/>
                  <a:gd name="T2" fmla="*/ 30 w 433"/>
                  <a:gd name="T3" fmla="*/ 185 h 434"/>
                  <a:gd name="T4" fmla="*/ 0 w 433"/>
                  <a:gd name="T5" fmla="*/ 217 h 434"/>
                  <a:gd name="T6" fmla="*/ 0 w 433"/>
                  <a:gd name="T7" fmla="*/ 248 h 434"/>
                  <a:gd name="T8" fmla="*/ 30 w 433"/>
                  <a:gd name="T9" fmla="*/ 248 h 434"/>
                  <a:gd name="T10" fmla="*/ 30 w 433"/>
                  <a:gd name="T11" fmla="*/ 279 h 434"/>
                  <a:gd name="T12" fmla="*/ 30 w 433"/>
                  <a:gd name="T13" fmla="*/ 309 h 434"/>
                  <a:gd name="T14" fmla="*/ 30 w 433"/>
                  <a:gd name="T15" fmla="*/ 341 h 434"/>
                  <a:gd name="T16" fmla="*/ 92 w 433"/>
                  <a:gd name="T17" fmla="*/ 309 h 434"/>
                  <a:gd name="T18" fmla="*/ 124 w 433"/>
                  <a:gd name="T19" fmla="*/ 372 h 434"/>
                  <a:gd name="T20" fmla="*/ 92 w 433"/>
                  <a:gd name="T21" fmla="*/ 403 h 434"/>
                  <a:gd name="T22" fmla="*/ 92 w 433"/>
                  <a:gd name="T23" fmla="*/ 433 h 434"/>
                  <a:gd name="T24" fmla="*/ 92 w 433"/>
                  <a:gd name="T25" fmla="*/ 433 h 434"/>
                  <a:gd name="T26" fmla="*/ 124 w 433"/>
                  <a:gd name="T27" fmla="*/ 403 h 434"/>
                  <a:gd name="T28" fmla="*/ 124 w 433"/>
                  <a:gd name="T29" fmla="*/ 403 h 434"/>
                  <a:gd name="T30" fmla="*/ 154 w 433"/>
                  <a:gd name="T31" fmla="*/ 433 h 434"/>
                  <a:gd name="T32" fmla="*/ 154 w 433"/>
                  <a:gd name="T33" fmla="*/ 433 h 434"/>
                  <a:gd name="T34" fmla="*/ 154 w 433"/>
                  <a:gd name="T35" fmla="*/ 433 h 434"/>
                  <a:gd name="T36" fmla="*/ 185 w 433"/>
                  <a:gd name="T37" fmla="*/ 433 h 434"/>
                  <a:gd name="T38" fmla="*/ 185 w 433"/>
                  <a:gd name="T39" fmla="*/ 433 h 434"/>
                  <a:gd name="T40" fmla="*/ 185 w 433"/>
                  <a:gd name="T41" fmla="*/ 433 h 434"/>
                  <a:gd name="T42" fmla="*/ 185 w 433"/>
                  <a:gd name="T43" fmla="*/ 433 h 434"/>
                  <a:gd name="T44" fmla="*/ 248 w 433"/>
                  <a:gd name="T45" fmla="*/ 433 h 434"/>
                  <a:gd name="T46" fmla="*/ 277 w 433"/>
                  <a:gd name="T47" fmla="*/ 433 h 434"/>
                  <a:gd name="T48" fmla="*/ 308 w 433"/>
                  <a:gd name="T49" fmla="*/ 433 h 434"/>
                  <a:gd name="T50" fmla="*/ 339 w 433"/>
                  <a:gd name="T51" fmla="*/ 403 h 434"/>
                  <a:gd name="T52" fmla="*/ 370 w 433"/>
                  <a:gd name="T53" fmla="*/ 372 h 434"/>
                  <a:gd name="T54" fmla="*/ 339 w 433"/>
                  <a:gd name="T55" fmla="*/ 372 h 434"/>
                  <a:gd name="T56" fmla="*/ 308 w 433"/>
                  <a:gd name="T57" fmla="*/ 341 h 434"/>
                  <a:gd name="T58" fmla="*/ 308 w 433"/>
                  <a:gd name="T59" fmla="*/ 309 h 434"/>
                  <a:gd name="T60" fmla="*/ 308 w 433"/>
                  <a:gd name="T61" fmla="*/ 279 h 434"/>
                  <a:gd name="T62" fmla="*/ 308 w 433"/>
                  <a:gd name="T63" fmla="*/ 248 h 434"/>
                  <a:gd name="T64" fmla="*/ 339 w 433"/>
                  <a:gd name="T65" fmla="*/ 248 h 434"/>
                  <a:gd name="T66" fmla="*/ 339 w 433"/>
                  <a:gd name="T67" fmla="*/ 248 h 434"/>
                  <a:gd name="T68" fmla="*/ 401 w 433"/>
                  <a:gd name="T69" fmla="*/ 217 h 434"/>
                  <a:gd name="T70" fmla="*/ 432 w 433"/>
                  <a:gd name="T71" fmla="*/ 217 h 434"/>
                  <a:gd name="T72" fmla="*/ 432 w 433"/>
                  <a:gd name="T73" fmla="*/ 185 h 434"/>
                  <a:gd name="T74" fmla="*/ 432 w 433"/>
                  <a:gd name="T75" fmla="*/ 155 h 434"/>
                  <a:gd name="T76" fmla="*/ 401 w 433"/>
                  <a:gd name="T77" fmla="*/ 124 h 434"/>
                  <a:gd name="T78" fmla="*/ 401 w 433"/>
                  <a:gd name="T79" fmla="*/ 93 h 434"/>
                  <a:gd name="T80" fmla="*/ 401 w 433"/>
                  <a:gd name="T81" fmla="*/ 61 h 434"/>
                  <a:gd name="T82" fmla="*/ 370 w 433"/>
                  <a:gd name="T83" fmla="*/ 31 h 434"/>
                  <a:gd name="T84" fmla="*/ 339 w 433"/>
                  <a:gd name="T85" fmla="*/ 31 h 434"/>
                  <a:gd name="T86" fmla="*/ 308 w 433"/>
                  <a:gd name="T87" fmla="*/ 61 h 434"/>
                  <a:gd name="T88" fmla="*/ 248 w 433"/>
                  <a:gd name="T89" fmla="*/ 31 h 434"/>
                  <a:gd name="T90" fmla="*/ 185 w 433"/>
                  <a:gd name="T91" fmla="*/ 0 h 434"/>
                  <a:gd name="T92" fmla="*/ 154 w 433"/>
                  <a:gd name="T93" fmla="*/ 0 h 434"/>
                  <a:gd name="T94" fmla="*/ 154 w 433"/>
                  <a:gd name="T95" fmla="*/ 61 h 434"/>
                  <a:gd name="T96" fmla="*/ 124 w 433"/>
                  <a:gd name="T97" fmla="*/ 61 h 434"/>
                  <a:gd name="T98" fmla="*/ 61 w 433"/>
                  <a:gd name="T99" fmla="*/ 61 h 434"/>
                  <a:gd name="T100" fmla="*/ 61 w 433"/>
                  <a:gd name="T101" fmla="*/ 93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3" h="434">
                    <a:moveTo>
                      <a:pt x="61" y="155"/>
                    </a:moveTo>
                    <a:lnTo>
                      <a:pt x="61" y="155"/>
                    </a:lnTo>
                    <a:lnTo>
                      <a:pt x="30" y="185"/>
                    </a:lnTo>
                    <a:lnTo>
                      <a:pt x="30" y="185"/>
                    </a:lnTo>
                    <a:cubicBezTo>
                      <a:pt x="30" y="185"/>
                      <a:pt x="30" y="185"/>
                      <a:pt x="0" y="185"/>
                    </a:cubicBezTo>
                    <a:cubicBezTo>
                      <a:pt x="0" y="217"/>
                      <a:pt x="0" y="217"/>
                      <a:pt x="0" y="217"/>
                    </a:cubicBezTo>
                    <a:lnTo>
                      <a:pt x="0" y="217"/>
                    </a:lnTo>
                    <a:cubicBezTo>
                      <a:pt x="0" y="217"/>
                      <a:pt x="0" y="217"/>
                      <a:pt x="0" y="248"/>
                    </a:cubicBezTo>
                    <a:lnTo>
                      <a:pt x="30" y="248"/>
                    </a:lnTo>
                    <a:lnTo>
                      <a:pt x="30" y="248"/>
                    </a:lnTo>
                    <a:lnTo>
                      <a:pt x="30" y="279"/>
                    </a:lnTo>
                    <a:lnTo>
                      <a:pt x="30" y="279"/>
                    </a:lnTo>
                    <a:cubicBezTo>
                      <a:pt x="30" y="279"/>
                      <a:pt x="30" y="279"/>
                      <a:pt x="30" y="309"/>
                    </a:cubicBezTo>
                    <a:lnTo>
                      <a:pt x="30" y="309"/>
                    </a:lnTo>
                    <a:lnTo>
                      <a:pt x="30" y="309"/>
                    </a:lnTo>
                    <a:cubicBezTo>
                      <a:pt x="30" y="309"/>
                      <a:pt x="30" y="309"/>
                      <a:pt x="30" y="341"/>
                    </a:cubicBezTo>
                    <a:lnTo>
                      <a:pt x="61" y="309"/>
                    </a:lnTo>
                    <a:cubicBezTo>
                      <a:pt x="61" y="309"/>
                      <a:pt x="61" y="309"/>
                      <a:pt x="92" y="309"/>
                    </a:cubicBezTo>
                    <a:lnTo>
                      <a:pt x="92" y="309"/>
                    </a:lnTo>
                    <a:cubicBezTo>
                      <a:pt x="124" y="341"/>
                      <a:pt x="124" y="341"/>
                      <a:pt x="124" y="372"/>
                    </a:cubicBezTo>
                    <a:cubicBezTo>
                      <a:pt x="124" y="372"/>
                      <a:pt x="124" y="372"/>
                      <a:pt x="92" y="403"/>
                    </a:cubicBezTo>
                    <a:lnTo>
                      <a:pt x="92" y="403"/>
                    </a:lnTo>
                    <a:cubicBezTo>
                      <a:pt x="92" y="403"/>
                      <a:pt x="92" y="403"/>
                      <a:pt x="92" y="433"/>
                    </a:cubicBezTo>
                    <a:lnTo>
                      <a:pt x="92" y="433"/>
                    </a:lnTo>
                    <a:lnTo>
                      <a:pt x="92" y="433"/>
                    </a:lnTo>
                    <a:lnTo>
                      <a:pt x="92" y="433"/>
                    </a:lnTo>
                    <a:lnTo>
                      <a:pt x="92" y="433"/>
                    </a:lnTo>
                    <a:cubicBezTo>
                      <a:pt x="92" y="403"/>
                      <a:pt x="124" y="403"/>
                      <a:pt x="124" y="403"/>
                    </a:cubicBezTo>
                    <a:lnTo>
                      <a:pt x="124" y="403"/>
                    </a:lnTo>
                    <a:lnTo>
                      <a:pt x="124" y="403"/>
                    </a:lnTo>
                    <a:cubicBezTo>
                      <a:pt x="154" y="403"/>
                      <a:pt x="154" y="403"/>
                      <a:pt x="154" y="433"/>
                    </a:cubicBezTo>
                    <a:lnTo>
                      <a:pt x="154" y="433"/>
                    </a:lnTo>
                    <a:lnTo>
                      <a:pt x="154" y="433"/>
                    </a:lnTo>
                    <a:lnTo>
                      <a:pt x="154" y="433"/>
                    </a:lnTo>
                    <a:lnTo>
                      <a:pt x="154" y="433"/>
                    </a:lnTo>
                    <a:lnTo>
                      <a:pt x="154" y="433"/>
                    </a:lnTo>
                    <a:lnTo>
                      <a:pt x="154" y="433"/>
                    </a:lnTo>
                    <a:cubicBezTo>
                      <a:pt x="185" y="433"/>
                      <a:pt x="185" y="433"/>
                      <a:pt x="185" y="433"/>
                    </a:cubicBezTo>
                    <a:lnTo>
                      <a:pt x="185" y="433"/>
                    </a:lnTo>
                    <a:lnTo>
                      <a:pt x="185" y="433"/>
                    </a:lnTo>
                    <a:lnTo>
                      <a:pt x="185" y="433"/>
                    </a:lnTo>
                    <a:lnTo>
                      <a:pt x="185" y="433"/>
                    </a:lnTo>
                    <a:lnTo>
                      <a:pt x="185" y="433"/>
                    </a:lnTo>
                    <a:lnTo>
                      <a:pt x="185" y="433"/>
                    </a:lnTo>
                    <a:cubicBezTo>
                      <a:pt x="185" y="433"/>
                      <a:pt x="185" y="433"/>
                      <a:pt x="216" y="433"/>
                    </a:cubicBezTo>
                    <a:lnTo>
                      <a:pt x="248" y="433"/>
                    </a:lnTo>
                    <a:cubicBezTo>
                      <a:pt x="248" y="433"/>
                      <a:pt x="247" y="433"/>
                      <a:pt x="277" y="433"/>
                    </a:cubicBezTo>
                    <a:lnTo>
                      <a:pt x="277" y="433"/>
                    </a:lnTo>
                    <a:cubicBezTo>
                      <a:pt x="308" y="433"/>
                      <a:pt x="308" y="433"/>
                      <a:pt x="308" y="433"/>
                    </a:cubicBezTo>
                    <a:lnTo>
                      <a:pt x="308" y="433"/>
                    </a:lnTo>
                    <a:lnTo>
                      <a:pt x="339" y="403"/>
                    </a:lnTo>
                    <a:lnTo>
                      <a:pt x="339" y="403"/>
                    </a:lnTo>
                    <a:lnTo>
                      <a:pt x="339" y="403"/>
                    </a:lnTo>
                    <a:cubicBezTo>
                      <a:pt x="339" y="403"/>
                      <a:pt x="339" y="372"/>
                      <a:pt x="370" y="372"/>
                    </a:cubicBezTo>
                    <a:lnTo>
                      <a:pt x="370" y="372"/>
                    </a:lnTo>
                    <a:cubicBezTo>
                      <a:pt x="339" y="372"/>
                      <a:pt x="339" y="372"/>
                      <a:pt x="339" y="372"/>
                    </a:cubicBezTo>
                    <a:lnTo>
                      <a:pt x="339" y="372"/>
                    </a:lnTo>
                    <a:cubicBezTo>
                      <a:pt x="308" y="341"/>
                      <a:pt x="308" y="341"/>
                      <a:pt x="308" y="341"/>
                    </a:cubicBezTo>
                    <a:lnTo>
                      <a:pt x="308" y="309"/>
                    </a:lnTo>
                    <a:lnTo>
                      <a:pt x="308" y="309"/>
                    </a:lnTo>
                    <a:lnTo>
                      <a:pt x="308" y="309"/>
                    </a:lnTo>
                    <a:lnTo>
                      <a:pt x="308" y="279"/>
                    </a:lnTo>
                    <a:lnTo>
                      <a:pt x="308" y="279"/>
                    </a:lnTo>
                    <a:lnTo>
                      <a:pt x="308" y="248"/>
                    </a:lnTo>
                    <a:lnTo>
                      <a:pt x="308" y="248"/>
                    </a:lnTo>
                    <a:lnTo>
                      <a:pt x="339" y="248"/>
                    </a:lnTo>
                    <a:lnTo>
                      <a:pt x="339" y="248"/>
                    </a:lnTo>
                    <a:lnTo>
                      <a:pt x="339" y="248"/>
                    </a:lnTo>
                    <a:cubicBezTo>
                      <a:pt x="370" y="217"/>
                      <a:pt x="370" y="217"/>
                      <a:pt x="401" y="217"/>
                    </a:cubicBezTo>
                    <a:lnTo>
                      <a:pt x="401" y="217"/>
                    </a:lnTo>
                    <a:cubicBezTo>
                      <a:pt x="401" y="217"/>
                      <a:pt x="401" y="217"/>
                      <a:pt x="432" y="217"/>
                    </a:cubicBezTo>
                    <a:lnTo>
                      <a:pt x="432" y="217"/>
                    </a:lnTo>
                    <a:cubicBezTo>
                      <a:pt x="432" y="185"/>
                      <a:pt x="432" y="185"/>
                      <a:pt x="432" y="185"/>
                    </a:cubicBezTo>
                    <a:lnTo>
                      <a:pt x="432" y="185"/>
                    </a:lnTo>
                    <a:lnTo>
                      <a:pt x="432" y="155"/>
                    </a:lnTo>
                    <a:lnTo>
                      <a:pt x="432" y="155"/>
                    </a:lnTo>
                    <a:lnTo>
                      <a:pt x="432" y="155"/>
                    </a:lnTo>
                    <a:cubicBezTo>
                      <a:pt x="401" y="155"/>
                      <a:pt x="401" y="124"/>
                      <a:pt x="401" y="124"/>
                    </a:cubicBezTo>
                    <a:lnTo>
                      <a:pt x="401" y="124"/>
                    </a:lnTo>
                    <a:cubicBezTo>
                      <a:pt x="401" y="93"/>
                      <a:pt x="401" y="93"/>
                      <a:pt x="401" y="93"/>
                    </a:cubicBezTo>
                    <a:lnTo>
                      <a:pt x="401" y="93"/>
                    </a:lnTo>
                    <a:lnTo>
                      <a:pt x="401" y="61"/>
                    </a:lnTo>
                    <a:lnTo>
                      <a:pt x="401" y="61"/>
                    </a:lnTo>
                    <a:cubicBezTo>
                      <a:pt x="401" y="61"/>
                      <a:pt x="370" y="61"/>
                      <a:pt x="370" y="31"/>
                    </a:cubicBezTo>
                    <a:lnTo>
                      <a:pt x="370" y="31"/>
                    </a:lnTo>
                    <a:lnTo>
                      <a:pt x="339" y="31"/>
                    </a:lnTo>
                    <a:lnTo>
                      <a:pt x="339" y="31"/>
                    </a:lnTo>
                    <a:cubicBezTo>
                      <a:pt x="339" y="31"/>
                      <a:pt x="339" y="31"/>
                      <a:pt x="308" y="61"/>
                    </a:cubicBezTo>
                    <a:cubicBezTo>
                      <a:pt x="277" y="61"/>
                      <a:pt x="277" y="61"/>
                      <a:pt x="248" y="61"/>
                    </a:cubicBezTo>
                    <a:cubicBezTo>
                      <a:pt x="248" y="61"/>
                      <a:pt x="248" y="61"/>
                      <a:pt x="248" y="31"/>
                    </a:cubicBezTo>
                    <a:cubicBezTo>
                      <a:pt x="216" y="31"/>
                      <a:pt x="216" y="31"/>
                      <a:pt x="216" y="31"/>
                    </a:cubicBezTo>
                    <a:cubicBezTo>
                      <a:pt x="216" y="31"/>
                      <a:pt x="185" y="31"/>
                      <a:pt x="185" y="0"/>
                    </a:cubicBezTo>
                    <a:cubicBezTo>
                      <a:pt x="185" y="0"/>
                      <a:pt x="185" y="0"/>
                      <a:pt x="154" y="0"/>
                    </a:cubicBezTo>
                    <a:lnTo>
                      <a:pt x="154" y="0"/>
                    </a:lnTo>
                    <a:cubicBezTo>
                      <a:pt x="154" y="31"/>
                      <a:pt x="154" y="31"/>
                      <a:pt x="154" y="61"/>
                    </a:cubicBezTo>
                    <a:lnTo>
                      <a:pt x="154" y="61"/>
                    </a:lnTo>
                    <a:cubicBezTo>
                      <a:pt x="124" y="61"/>
                      <a:pt x="124" y="61"/>
                      <a:pt x="124" y="61"/>
                    </a:cubicBezTo>
                    <a:lnTo>
                      <a:pt x="124" y="61"/>
                    </a:lnTo>
                    <a:cubicBezTo>
                      <a:pt x="124" y="93"/>
                      <a:pt x="124" y="93"/>
                      <a:pt x="92" y="93"/>
                    </a:cubicBezTo>
                    <a:cubicBezTo>
                      <a:pt x="92" y="93"/>
                      <a:pt x="92" y="93"/>
                      <a:pt x="61" y="61"/>
                    </a:cubicBezTo>
                    <a:lnTo>
                      <a:pt x="61" y="61"/>
                    </a:lnTo>
                    <a:cubicBezTo>
                      <a:pt x="61" y="93"/>
                      <a:pt x="61" y="93"/>
                      <a:pt x="61" y="93"/>
                    </a:cubicBezTo>
                    <a:cubicBezTo>
                      <a:pt x="61" y="124"/>
                      <a:pt x="61" y="124"/>
                      <a:pt x="61"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2" name="Freeform 59"/>
              <p:cNvSpPr>
                <a:spLocks noChangeArrowheads="1"/>
              </p:cNvSpPr>
              <p:nvPr/>
            </p:nvSpPr>
            <p:spPr bwMode="auto">
              <a:xfrm>
                <a:off x="3959225" y="1390650"/>
                <a:ext cx="179388" cy="111125"/>
              </a:xfrm>
              <a:custGeom>
                <a:avLst/>
                <a:gdLst>
                  <a:gd name="T0" fmla="*/ 0 w 497"/>
                  <a:gd name="T1" fmla="*/ 124 h 310"/>
                  <a:gd name="T2" fmla="*/ 31 w 497"/>
                  <a:gd name="T3" fmla="*/ 155 h 310"/>
                  <a:gd name="T4" fmla="*/ 31 w 497"/>
                  <a:gd name="T5" fmla="*/ 185 h 310"/>
                  <a:gd name="T6" fmla="*/ 31 w 497"/>
                  <a:gd name="T7" fmla="*/ 185 h 310"/>
                  <a:gd name="T8" fmla="*/ 31 w 497"/>
                  <a:gd name="T9" fmla="*/ 185 h 310"/>
                  <a:gd name="T10" fmla="*/ 31 w 497"/>
                  <a:gd name="T11" fmla="*/ 217 h 310"/>
                  <a:gd name="T12" fmla="*/ 31 w 497"/>
                  <a:gd name="T13" fmla="*/ 217 h 310"/>
                  <a:gd name="T14" fmla="*/ 62 w 497"/>
                  <a:gd name="T15" fmla="*/ 217 h 310"/>
                  <a:gd name="T16" fmla="*/ 93 w 497"/>
                  <a:gd name="T17" fmla="*/ 217 h 310"/>
                  <a:gd name="T18" fmla="*/ 124 w 497"/>
                  <a:gd name="T19" fmla="*/ 248 h 310"/>
                  <a:gd name="T20" fmla="*/ 155 w 497"/>
                  <a:gd name="T21" fmla="*/ 248 h 310"/>
                  <a:gd name="T22" fmla="*/ 155 w 497"/>
                  <a:gd name="T23" fmla="*/ 248 h 310"/>
                  <a:gd name="T24" fmla="*/ 217 w 497"/>
                  <a:gd name="T25" fmla="*/ 279 h 310"/>
                  <a:gd name="T26" fmla="*/ 248 w 497"/>
                  <a:gd name="T27" fmla="*/ 309 h 310"/>
                  <a:gd name="T28" fmla="*/ 248 w 497"/>
                  <a:gd name="T29" fmla="*/ 309 h 310"/>
                  <a:gd name="T30" fmla="*/ 279 w 497"/>
                  <a:gd name="T31" fmla="*/ 309 h 310"/>
                  <a:gd name="T32" fmla="*/ 310 w 497"/>
                  <a:gd name="T33" fmla="*/ 309 h 310"/>
                  <a:gd name="T34" fmla="*/ 372 w 497"/>
                  <a:gd name="T35" fmla="*/ 309 h 310"/>
                  <a:gd name="T36" fmla="*/ 403 w 497"/>
                  <a:gd name="T37" fmla="*/ 309 h 310"/>
                  <a:gd name="T38" fmla="*/ 434 w 497"/>
                  <a:gd name="T39" fmla="*/ 279 h 310"/>
                  <a:gd name="T40" fmla="*/ 465 w 497"/>
                  <a:gd name="T41" fmla="*/ 248 h 310"/>
                  <a:gd name="T42" fmla="*/ 465 w 497"/>
                  <a:gd name="T43" fmla="*/ 248 h 310"/>
                  <a:gd name="T44" fmla="*/ 465 w 497"/>
                  <a:gd name="T45" fmla="*/ 217 h 310"/>
                  <a:gd name="T46" fmla="*/ 465 w 497"/>
                  <a:gd name="T47" fmla="*/ 185 h 310"/>
                  <a:gd name="T48" fmla="*/ 465 w 497"/>
                  <a:gd name="T49" fmla="*/ 185 h 310"/>
                  <a:gd name="T50" fmla="*/ 465 w 497"/>
                  <a:gd name="T51" fmla="*/ 185 h 310"/>
                  <a:gd name="T52" fmla="*/ 465 w 497"/>
                  <a:gd name="T53" fmla="*/ 155 h 310"/>
                  <a:gd name="T54" fmla="*/ 434 w 497"/>
                  <a:gd name="T55" fmla="*/ 155 h 310"/>
                  <a:gd name="T56" fmla="*/ 465 w 497"/>
                  <a:gd name="T57" fmla="*/ 124 h 310"/>
                  <a:gd name="T58" fmla="*/ 465 w 497"/>
                  <a:gd name="T59" fmla="*/ 93 h 310"/>
                  <a:gd name="T60" fmla="*/ 465 w 497"/>
                  <a:gd name="T61" fmla="*/ 93 h 310"/>
                  <a:gd name="T62" fmla="*/ 465 w 497"/>
                  <a:gd name="T63" fmla="*/ 61 h 310"/>
                  <a:gd name="T64" fmla="*/ 434 w 497"/>
                  <a:gd name="T65" fmla="*/ 31 h 310"/>
                  <a:gd name="T66" fmla="*/ 341 w 497"/>
                  <a:gd name="T67" fmla="*/ 31 h 310"/>
                  <a:gd name="T68" fmla="*/ 279 w 497"/>
                  <a:gd name="T69" fmla="*/ 31 h 310"/>
                  <a:gd name="T70" fmla="*/ 279 w 497"/>
                  <a:gd name="T71" fmla="*/ 31 h 310"/>
                  <a:gd name="T72" fmla="*/ 217 w 497"/>
                  <a:gd name="T73" fmla="*/ 0 h 310"/>
                  <a:gd name="T74" fmla="*/ 124 w 497"/>
                  <a:gd name="T75" fmla="*/ 31 h 310"/>
                  <a:gd name="T76" fmla="*/ 124 w 497"/>
                  <a:gd name="T77" fmla="*/ 0 h 310"/>
                  <a:gd name="T78" fmla="*/ 62 w 497"/>
                  <a:gd name="T79" fmla="*/ 61 h 310"/>
                  <a:gd name="T80" fmla="*/ 0 w 497"/>
                  <a:gd name="T81" fmla="*/ 61 h 310"/>
                  <a:gd name="T82" fmla="*/ 0 w 497"/>
                  <a:gd name="T83" fmla="*/ 93 h 310"/>
                  <a:gd name="T84" fmla="*/ 0 w 497"/>
                  <a:gd name="T85" fmla="*/ 12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97" h="310">
                    <a:moveTo>
                      <a:pt x="0" y="124"/>
                    </a:moveTo>
                    <a:lnTo>
                      <a:pt x="0" y="124"/>
                    </a:lnTo>
                    <a:lnTo>
                      <a:pt x="0" y="124"/>
                    </a:lnTo>
                    <a:lnTo>
                      <a:pt x="31" y="155"/>
                    </a:lnTo>
                    <a:lnTo>
                      <a:pt x="31" y="185"/>
                    </a:lnTo>
                    <a:lnTo>
                      <a:pt x="31" y="185"/>
                    </a:lnTo>
                    <a:lnTo>
                      <a:pt x="31" y="185"/>
                    </a:lnTo>
                    <a:lnTo>
                      <a:pt x="31" y="185"/>
                    </a:lnTo>
                    <a:lnTo>
                      <a:pt x="31" y="185"/>
                    </a:lnTo>
                    <a:lnTo>
                      <a:pt x="31" y="185"/>
                    </a:lnTo>
                    <a:lnTo>
                      <a:pt x="31" y="185"/>
                    </a:lnTo>
                    <a:cubicBezTo>
                      <a:pt x="31" y="217"/>
                      <a:pt x="31" y="217"/>
                      <a:pt x="31" y="217"/>
                    </a:cubicBezTo>
                    <a:lnTo>
                      <a:pt x="31" y="217"/>
                    </a:lnTo>
                    <a:lnTo>
                      <a:pt x="31" y="217"/>
                    </a:lnTo>
                    <a:lnTo>
                      <a:pt x="31" y="217"/>
                    </a:lnTo>
                    <a:cubicBezTo>
                      <a:pt x="31" y="217"/>
                      <a:pt x="31" y="217"/>
                      <a:pt x="62" y="217"/>
                    </a:cubicBezTo>
                    <a:lnTo>
                      <a:pt x="62" y="217"/>
                    </a:lnTo>
                    <a:lnTo>
                      <a:pt x="93" y="217"/>
                    </a:lnTo>
                    <a:lnTo>
                      <a:pt x="93" y="248"/>
                    </a:lnTo>
                    <a:cubicBezTo>
                      <a:pt x="124" y="248"/>
                      <a:pt x="124" y="248"/>
                      <a:pt x="124" y="248"/>
                    </a:cubicBezTo>
                    <a:lnTo>
                      <a:pt x="124" y="248"/>
                    </a:lnTo>
                    <a:lnTo>
                      <a:pt x="155" y="248"/>
                    </a:lnTo>
                    <a:lnTo>
                      <a:pt x="155" y="248"/>
                    </a:lnTo>
                    <a:lnTo>
                      <a:pt x="155" y="248"/>
                    </a:lnTo>
                    <a:cubicBezTo>
                      <a:pt x="186" y="248"/>
                      <a:pt x="186" y="248"/>
                      <a:pt x="186" y="248"/>
                    </a:cubicBezTo>
                    <a:lnTo>
                      <a:pt x="217" y="279"/>
                    </a:lnTo>
                    <a:cubicBezTo>
                      <a:pt x="217" y="309"/>
                      <a:pt x="217" y="309"/>
                      <a:pt x="217" y="309"/>
                    </a:cubicBezTo>
                    <a:cubicBezTo>
                      <a:pt x="248" y="309"/>
                      <a:pt x="248" y="309"/>
                      <a:pt x="248" y="309"/>
                    </a:cubicBezTo>
                    <a:lnTo>
                      <a:pt x="248" y="309"/>
                    </a:lnTo>
                    <a:lnTo>
                      <a:pt x="248" y="309"/>
                    </a:lnTo>
                    <a:lnTo>
                      <a:pt x="279" y="309"/>
                    </a:lnTo>
                    <a:lnTo>
                      <a:pt x="279" y="309"/>
                    </a:lnTo>
                    <a:cubicBezTo>
                      <a:pt x="279" y="309"/>
                      <a:pt x="279" y="309"/>
                      <a:pt x="310" y="309"/>
                    </a:cubicBezTo>
                    <a:lnTo>
                      <a:pt x="310" y="309"/>
                    </a:lnTo>
                    <a:cubicBezTo>
                      <a:pt x="341" y="309"/>
                      <a:pt x="341" y="309"/>
                      <a:pt x="341" y="309"/>
                    </a:cubicBezTo>
                    <a:lnTo>
                      <a:pt x="372" y="309"/>
                    </a:lnTo>
                    <a:lnTo>
                      <a:pt x="372" y="309"/>
                    </a:lnTo>
                    <a:cubicBezTo>
                      <a:pt x="403" y="309"/>
                      <a:pt x="403" y="309"/>
                      <a:pt x="403" y="309"/>
                    </a:cubicBezTo>
                    <a:lnTo>
                      <a:pt x="403" y="309"/>
                    </a:lnTo>
                    <a:lnTo>
                      <a:pt x="434" y="279"/>
                    </a:lnTo>
                    <a:cubicBezTo>
                      <a:pt x="465" y="248"/>
                      <a:pt x="465" y="248"/>
                      <a:pt x="465" y="248"/>
                    </a:cubicBezTo>
                    <a:lnTo>
                      <a:pt x="465" y="248"/>
                    </a:lnTo>
                    <a:lnTo>
                      <a:pt x="496" y="248"/>
                    </a:lnTo>
                    <a:cubicBezTo>
                      <a:pt x="465" y="248"/>
                      <a:pt x="465" y="248"/>
                      <a:pt x="465" y="248"/>
                    </a:cubicBezTo>
                    <a:cubicBezTo>
                      <a:pt x="465" y="217"/>
                      <a:pt x="465" y="217"/>
                      <a:pt x="465" y="217"/>
                    </a:cubicBezTo>
                    <a:lnTo>
                      <a:pt x="465" y="217"/>
                    </a:lnTo>
                    <a:lnTo>
                      <a:pt x="465" y="217"/>
                    </a:lnTo>
                    <a:lnTo>
                      <a:pt x="465" y="185"/>
                    </a:lnTo>
                    <a:lnTo>
                      <a:pt x="465" y="185"/>
                    </a:lnTo>
                    <a:lnTo>
                      <a:pt x="465" y="185"/>
                    </a:lnTo>
                    <a:lnTo>
                      <a:pt x="465" y="185"/>
                    </a:lnTo>
                    <a:lnTo>
                      <a:pt x="465" y="185"/>
                    </a:lnTo>
                    <a:lnTo>
                      <a:pt x="465" y="185"/>
                    </a:lnTo>
                    <a:cubicBezTo>
                      <a:pt x="465" y="185"/>
                      <a:pt x="465" y="185"/>
                      <a:pt x="465" y="155"/>
                    </a:cubicBezTo>
                    <a:cubicBezTo>
                      <a:pt x="434" y="155"/>
                      <a:pt x="434" y="155"/>
                      <a:pt x="434" y="155"/>
                    </a:cubicBezTo>
                    <a:lnTo>
                      <a:pt x="434" y="155"/>
                    </a:lnTo>
                    <a:cubicBezTo>
                      <a:pt x="434" y="124"/>
                      <a:pt x="434" y="124"/>
                      <a:pt x="465" y="124"/>
                    </a:cubicBezTo>
                    <a:lnTo>
                      <a:pt x="465" y="124"/>
                    </a:lnTo>
                    <a:lnTo>
                      <a:pt x="465" y="124"/>
                    </a:lnTo>
                    <a:cubicBezTo>
                      <a:pt x="465" y="93"/>
                      <a:pt x="465" y="93"/>
                      <a:pt x="465" y="93"/>
                    </a:cubicBezTo>
                    <a:lnTo>
                      <a:pt x="465" y="93"/>
                    </a:lnTo>
                    <a:lnTo>
                      <a:pt x="465" y="93"/>
                    </a:lnTo>
                    <a:lnTo>
                      <a:pt x="465" y="93"/>
                    </a:lnTo>
                    <a:cubicBezTo>
                      <a:pt x="465" y="61"/>
                      <a:pt x="465" y="61"/>
                      <a:pt x="465" y="61"/>
                    </a:cubicBezTo>
                    <a:cubicBezTo>
                      <a:pt x="465" y="61"/>
                      <a:pt x="465" y="61"/>
                      <a:pt x="434" y="61"/>
                    </a:cubicBezTo>
                    <a:lnTo>
                      <a:pt x="434" y="31"/>
                    </a:lnTo>
                    <a:cubicBezTo>
                      <a:pt x="403" y="31"/>
                      <a:pt x="403" y="31"/>
                      <a:pt x="372" y="31"/>
                    </a:cubicBezTo>
                    <a:cubicBezTo>
                      <a:pt x="372" y="31"/>
                      <a:pt x="372" y="31"/>
                      <a:pt x="341" y="31"/>
                    </a:cubicBezTo>
                    <a:lnTo>
                      <a:pt x="310" y="31"/>
                    </a:lnTo>
                    <a:lnTo>
                      <a:pt x="279" y="31"/>
                    </a:lnTo>
                    <a:lnTo>
                      <a:pt x="279" y="31"/>
                    </a:lnTo>
                    <a:lnTo>
                      <a:pt x="279" y="31"/>
                    </a:lnTo>
                    <a:cubicBezTo>
                      <a:pt x="248" y="31"/>
                      <a:pt x="248" y="31"/>
                      <a:pt x="217" y="0"/>
                    </a:cubicBezTo>
                    <a:lnTo>
                      <a:pt x="217" y="0"/>
                    </a:lnTo>
                    <a:cubicBezTo>
                      <a:pt x="217" y="0"/>
                      <a:pt x="217" y="0"/>
                      <a:pt x="186" y="0"/>
                    </a:cubicBezTo>
                    <a:cubicBezTo>
                      <a:pt x="186" y="0"/>
                      <a:pt x="155" y="31"/>
                      <a:pt x="124" y="31"/>
                    </a:cubicBezTo>
                    <a:cubicBezTo>
                      <a:pt x="124" y="31"/>
                      <a:pt x="124" y="31"/>
                      <a:pt x="124" y="0"/>
                    </a:cubicBezTo>
                    <a:lnTo>
                      <a:pt x="124" y="0"/>
                    </a:lnTo>
                    <a:cubicBezTo>
                      <a:pt x="93" y="0"/>
                      <a:pt x="93" y="0"/>
                      <a:pt x="93" y="31"/>
                    </a:cubicBezTo>
                    <a:cubicBezTo>
                      <a:pt x="93" y="61"/>
                      <a:pt x="62" y="61"/>
                      <a:pt x="62" y="61"/>
                    </a:cubicBezTo>
                    <a:cubicBezTo>
                      <a:pt x="31" y="61"/>
                      <a:pt x="31" y="61"/>
                      <a:pt x="31" y="61"/>
                    </a:cubicBezTo>
                    <a:lnTo>
                      <a:pt x="0" y="61"/>
                    </a:lnTo>
                    <a:lnTo>
                      <a:pt x="0" y="61"/>
                    </a:lnTo>
                    <a:cubicBezTo>
                      <a:pt x="0" y="61"/>
                      <a:pt x="0" y="61"/>
                      <a:pt x="0" y="93"/>
                    </a:cubicBezTo>
                    <a:lnTo>
                      <a:pt x="0" y="93"/>
                    </a:lnTo>
                    <a:lnTo>
                      <a:pt x="0" y="124"/>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3" name="Freeform 60"/>
              <p:cNvSpPr>
                <a:spLocks noChangeArrowheads="1"/>
              </p:cNvSpPr>
              <p:nvPr/>
            </p:nvSpPr>
            <p:spPr bwMode="auto">
              <a:xfrm>
                <a:off x="4081463" y="1546225"/>
                <a:ext cx="157162" cy="88900"/>
              </a:xfrm>
              <a:custGeom>
                <a:avLst/>
                <a:gdLst>
                  <a:gd name="T0" fmla="*/ 310 w 435"/>
                  <a:gd name="T1" fmla="*/ 0 h 249"/>
                  <a:gd name="T2" fmla="*/ 248 w 435"/>
                  <a:gd name="T3" fmla="*/ 32 h 249"/>
                  <a:gd name="T4" fmla="*/ 248 w 435"/>
                  <a:gd name="T5" fmla="*/ 32 h 249"/>
                  <a:gd name="T6" fmla="*/ 217 w 435"/>
                  <a:gd name="T7" fmla="*/ 32 h 249"/>
                  <a:gd name="T8" fmla="*/ 185 w 435"/>
                  <a:gd name="T9" fmla="*/ 32 h 249"/>
                  <a:gd name="T10" fmla="*/ 155 w 435"/>
                  <a:gd name="T11" fmla="*/ 32 h 249"/>
                  <a:gd name="T12" fmla="*/ 124 w 435"/>
                  <a:gd name="T13" fmla="*/ 0 h 249"/>
                  <a:gd name="T14" fmla="*/ 93 w 435"/>
                  <a:gd name="T15" fmla="*/ 32 h 249"/>
                  <a:gd name="T16" fmla="*/ 62 w 435"/>
                  <a:gd name="T17" fmla="*/ 63 h 249"/>
                  <a:gd name="T18" fmla="*/ 0 w 435"/>
                  <a:gd name="T19" fmla="*/ 124 h 249"/>
                  <a:gd name="T20" fmla="*/ 62 w 435"/>
                  <a:gd name="T21" fmla="*/ 187 h 249"/>
                  <a:gd name="T22" fmla="*/ 62 w 435"/>
                  <a:gd name="T23" fmla="*/ 187 h 249"/>
                  <a:gd name="T24" fmla="*/ 93 w 435"/>
                  <a:gd name="T25" fmla="*/ 187 h 249"/>
                  <a:gd name="T26" fmla="*/ 93 w 435"/>
                  <a:gd name="T27" fmla="*/ 187 h 249"/>
                  <a:gd name="T28" fmla="*/ 124 w 435"/>
                  <a:gd name="T29" fmla="*/ 187 h 249"/>
                  <a:gd name="T30" fmla="*/ 124 w 435"/>
                  <a:gd name="T31" fmla="*/ 218 h 249"/>
                  <a:gd name="T32" fmla="*/ 124 w 435"/>
                  <a:gd name="T33" fmla="*/ 248 h 249"/>
                  <a:gd name="T34" fmla="*/ 185 w 435"/>
                  <a:gd name="T35" fmla="*/ 248 h 249"/>
                  <a:gd name="T36" fmla="*/ 185 w 435"/>
                  <a:gd name="T37" fmla="*/ 248 h 249"/>
                  <a:gd name="T38" fmla="*/ 217 w 435"/>
                  <a:gd name="T39" fmla="*/ 248 h 249"/>
                  <a:gd name="T40" fmla="*/ 248 w 435"/>
                  <a:gd name="T41" fmla="*/ 248 h 249"/>
                  <a:gd name="T42" fmla="*/ 248 w 435"/>
                  <a:gd name="T43" fmla="*/ 248 h 249"/>
                  <a:gd name="T44" fmla="*/ 279 w 435"/>
                  <a:gd name="T45" fmla="*/ 218 h 249"/>
                  <a:gd name="T46" fmla="*/ 341 w 435"/>
                  <a:gd name="T47" fmla="*/ 218 h 249"/>
                  <a:gd name="T48" fmla="*/ 403 w 435"/>
                  <a:gd name="T49" fmla="*/ 248 h 249"/>
                  <a:gd name="T50" fmla="*/ 434 w 435"/>
                  <a:gd name="T51" fmla="*/ 187 h 249"/>
                  <a:gd name="T52" fmla="*/ 372 w 435"/>
                  <a:gd name="T53" fmla="*/ 156 h 249"/>
                  <a:gd name="T54" fmla="*/ 372 w 435"/>
                  <a:gd name="T55" fmla="*/ 124 h 249"/>
                  <a:gd name="T56" fmla="*/ 372 w 435"/>
                  <a:gd name="T57" fmla="*/ 94 h 249"/>
                  <a:gd name="T58" fmla="*/ 372 w 435"/>
                  <a:gd name="T59" fmla="*/ 63 h 249"/>
                  <a:gd name="T60" fmla="*/ 372 w 435"/>
                  <a:gd name="T61" fmla="*/ 63 h 249"/>
                  <a:gd name="T62" fmla="*/ 310 w 435"/>
                  <a:gd name="T63"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5" h="249">
                    <a:moveTo>
                      <a:pt x="310" y="0"/>
                    </a:moveTo>
                    <a:lnTo>
                      <a:pt x="310" y="0"/>
                    </a:lnTo>
                    <a:cubicBezTo>
                      <a:pt x="310" y="32"/>
                      <a:pt x="279" y="32"/>
                      <a:pt x="279" y="32"/>
                    </a:cubicBezTo>
                    <a:cubicBezTo>
                      <a:pt x="248" y="32"/>
                      <a:pt x="248" y="32"/>
                      <a:pt x="248" y="32"/>
                    </a:cubicBezTo>
                    <a:lnTo>
                      <a:pt x="248" y="32"/>
                    </a:lnTo>
                    <a:lnTo>
                      <a:pt x="248" y="32"/>
                    </a:lnTo>
                    <a:lnTo>
                      <a:pt x="217" y="32"/>
                    </a:lnTo>
                    <a:lnTo>
                      <a:pt x="217" y="32"/>
                    </a:lnTo>
                    <a:cubicBezTo>
                      <a:pt x="217" y="32"/>
                      <a:pt x="217" y="32"/>
                      <a:pt x="185" y="32"/>
                    </a:cubicBezTo>
                    <a:lnTo>
                      <a:pt x="185" y="32"/>
                    </a:lnTo>
                    <a:lnTo>
                      <a:pt x="185" y="32"/>
                    </a:lnTo>
                    <a:cubicBezTo>
                      <a:pt x="155" y="32"/>
                      <a:pt x="155" y="32"/>
                      <a:pt x="155" y="32"/>
                    </a:cubicBezTo>
                    <a:cubicBezTo>
                      <a:pt x="124" y="32"/>
                      <a:pt x="124" y="0"/>
                      <a:pt x="124" y="0"/>
                    </a:cubicBezTo>
                    <a:lnTo>
                      <a:pt x="124" y="0"/>
                    </a:lnTo>
                    <a:cubicBezTo>
                      <a:pt x="93" y="32"/>
                      <a:pt x="93" y="32"/>
                      <a:pt x="93" y="32"/>
                    </a:cubicBezTo>
                    <a:lnTo>
                      <a:pt x="93" y="32"/>
                    </a:lnTo>
                    <a:lnTo>
                      <a:pt x="62" y="63"/>
                    </a:lnTo>
                    <a:lnTo>
                      <a:pt x="62" y="63"/>
                    </a:lnTo>
                    <a:cubicBezTo>
                      <a:pt x="31" y="94"/>
                      <a:pt x="31" y="124"/>
                      <a:pt x="0" y="124"/>
                    </a:cubicBezTo>
                    <a:lnTo>
                      <a:pt x="0" y="124"/>
                    </a:lnTo>
                    <a:cubicBezTo>
                      <a:pt x="31" y="124"/>
                      <a:pt x="31" y="156"/>
                      <a:pt x="31" y="156"/>
                    </a:cubicBezTo>
                    <a:lnTo>
                      <a:pt x="62" y="187"/>
                    </a:lnTo>
                    <a:lnTo>
                      <a:pt x="62" y="187"/>
                    </a:lnTo>
                    <a:lnTo>
                      <a:pt x="62" y="187"/>
                    </a:lnTo>
                    <a:cubicBezTo>
                      <a:pt x="62" y="124"/>
                      <a:pt x="62" y="124"/>
                      <a:pt x="62" y="124"/>
                    </a:cubicBezTo>
                    <a:cubicBezTo>
                      <a:pt x="93" y="187"/>
                      <a:pt x="93" y="187"/>
                      <a:pt x="93" y="187"/>
                    </a:cubicBezTo>
                    <a:lnTo>
                      <a:pt x="93" y="187"/>
                    </a:lnTo>
                    <a:lnTo>
                      <a:pt x="93" y="187"/>
                    </a:lnTo>
                    <a:cubicBezTo>
                      <a:pt x="93" y="187"/>
                      <a:pt x="93" y="187"/>
                      <a:pt x="124" y="187"/>
                    </a:cubicBezTo>
                    <a:lnTo>
                      <a:pt x="124" y="187"/>
                    </a:lnTo>
                    <a:lnTo>
                      <a:pt x="124" y="218"/>
                    </a:lnTo>
                    <a:lnTo>
                      <a:pt x="124" y="218"/>
                    </a:lnTo>
                    <a:cubicBezTo>
                      <a:pt x="124" y="218"/>
                      <a:pt x="124" y="218"/>
                      <a:pt x="124" y="248"/>
                    </a:cubicBezTo>
                    <a:lnTo>
                      <a:pt x="124" y="248"/>
                    </a:lnTo>
                    <a:lnTo>
                      <a:pt x="155" y="248"/>
                    </a:lnTo>
                    <a:lnTo>
                      <a:pt x="185" y="248"/>
                    </a:lnTo>
                    <a:lnTo>
                      <a:pt x="185" y="248"/>
                    </a:lnTo>
                    <a:lnTo>
                      <a:pt x="185" y="248"/>
                    </a:lnTo>
                    <a:lnTo>
                      <a:pt x="185" y="248"/>
                    </a:lnTo>
                    <a:lnTo>
                      <a:pt x="217" y="248"/>
                    </a:lnTo>
                    <a:cubicBezTo>
                      <a:pt x="217" y="248"/>
                      <a:pt x="217" y="248"/>
                      <a:pt x="248" y="248"/>
                    </a:cubicBezTo>
                    <a:lnTo>
                      <a:pt x="248" y="248"/>
                    </a:lnTo>
                    <a:lnTo>
                      <a:pt x="248" y="248"/>
                    </a:lnTo>
                    <a:lnTo>
                      <a:pt x="248" y="248"/>
                    </a:lnTo>
                    <a:cubicBezTo>
                      <a:pt x="248" y="248"/>
                      <a:pt x="248" y="248"/>
                      <a:pt x="248" y="218"/>
                    </a:cubicBezTo>
                    <a:cubicBezTo>
                      <a:pt x="279" y="218"/>
                      <a:pt x="279" y="218"/>
                      <a:pt x="279" y="218"/>
                    </a:cubicBezTo>
                    <a:lnTo>
                      <a:pt x="279" y="218"/>
                    </a:lnTo>
                    <a:cubicBezTo>
                      <a:pt x="279" y="218"/>
                      <a:pt x="310" y="218"/>
                      <a:pt x="341" y="218"/>
                    </a:cubicBezTo>
                    <a:cubicBezTo>
                      <a:pt x="372" y="218"/>
                      <a:pt x="372" y="218"/>
                      <a:pt x="403" y="218"/>
                    </a:cubicBezTo>
                    <a:cubicBezTo>
                      <a:pt x="403" y="248"/>
                      <a:pt x="403" y="248"/>
                      <a:pt x="403" y="248"/>
                    </a:cubicBezTo>
                    <a:cubicBezTo>
                      <a:pt x="403" y="218"/>
                      <a:pt x="403" y="218"/>
                      <a:pt x="434" y="218"/>
                    </a:cubicBezTo>
                    <a:cubicBezTo>
                      <a:pt x="434" y="187"/>
                      <a:pt x="434" y="187"/>
                      <a:pt x="434" y="187"/>
                    </a:cubicBezTo>
                    <a:cubicBezTo>
                      <a:pt x="403" y="187"/>
                      <a:pt x="403" y="187"/>
                      <a:pt x="403" y="187"/>
                    </a:cubicBezTo>
                    <a:cubicBezTo>
                      <a:pt x="372" y="187"/>
                      <a:pt x="372" y="187"/>
                      <a:pt x="372" y="156"/>
                    </a:cubicBezTo>
                    <a:lnTo>
                      <a:pt x="372" y="124"/>
                    </a:lnTo>
                    <a:lnTo>
                      <a:pt x="372" y="124"/>
                    </a:lnTo>
                    <a:lnTo>
                      <a:pt x="372" y="94"/>
                    </a:lnTo>
                    <a:lnTo>
                      <a:pt x="372" y="94"/>
                    </a:lnTo>
                    <a:lnTo>
                      <a:pt x="372" y="63"/>
                    </a:lnTo>
                    <a:lnTo>
                      <a:pt x="372" y="63"/>
                    </a:lnTo>
                    <a:lnTo>
                      <a:pt x="372" y="63"/>
                    </a:lnTo>
                    <a:lnTo>
                      <a:pt x="372" y="63"/>
                    </a:lnTo>
                    <a:cubicBezTo>
                      <a:pt x="341" y="63"/>
                      <a:pt x="341" y="63"/>
                      <a:pt x="341" y="32"/>
                    </a:cubicBezTo>
                    <a:cubicBezTo>
                      <a:pt x="341" y="32"/>
                      <a:pt x="341" y="32"/>
                      <a:pt x="31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4" name="Freeform 61"/>
              <p:cNvSpPr>
                <a:spLocks noChangeArrowheads="1"/>
              </p:cNvSpPr>
              <p:nvPr/>
            </p:nvSpPr>
            <p:spPr bwMode="auto">
              <a:xfrm>
                <a:off x="3490913" y="1646238"/>
                <a:ext cx="223837" cy="155575"/>
              </a:xfrm>
              <a:custGeom>
                <a:avLst/>
                <a:gdLst>
                  <a:gd name="T0" fmla="*/ 217 w 621"/>
                  <a:gd name="T1" fmla="*/ 403 h 434"/>
                  <a:gd name="T2" fmla="*/ 342 w 621"/>
                  <a:gd name="T3" fmla="*/ 403 h 434"/>
                  <a:gd name="T4" fmla="*/ 342 w 621"/>
                  <a:gd name="T5" fmla="*/ 403 h 434"/>
                  <a:gd name="T6" fmla="*/ 403 w 621"/>
                  <a:gd name="T7" fmla="*/ 372 h 434"/>
                  <a:gd name="T8" fmla="*/ 466 w 621"/>
                  <a:gd name="T9" fmla="*/ 309 h 434"/>
                  <a:gd name="T10" fmla="*/ 466 w 621"/>
                  <a:gd name="T11" fmla="*/ 216 h 434"/>
                  <a:gd name="T12" fmla="*/ 558 w 621"/>
                  <a:gd name="T13" fmla="*/ 124 h 434"/>
                  <a:gd name="T14" fmla="*/ 620 w 621"/>
                  <a:gd name="T15" fmla="*/ 92 h 434"/>
                  <a:gd name="T16" fmla="*/ 590 w 621"/>
                  <a:gd name="T17" fmla="*/ 92 h 434"/>
                  <a:gd name="T18" fmla="*/ 590 w 621"/>
                  <a:gd name="T19" fmla="*/ 92 h 434"/>
                  <a:gd name="T20" fmla="*/ 558 w 621"/>
                  <a:gd name="T21" fmla="*/ 61 h 434"/>
                  <a:gd name="T22" fmla="*/ 466 w 621"/>
                  <a:gd name="T23" fmla="*/ 61 h 434"/>
                  <a:gd name="T24" fmla="*/ 434 w 621"/>
                  <a:gd name="T25" fmla="*/ 61 h 434"/>
                  <a:gd name="T26" fmla="*/ 403 w 621"/>
                  <a:gd name="T27" fmla="*/ 61 h 434"/>
                  <a:gd name="T28" fmla="*/ 403 w 621"/>
                  <a:gd name="T29" fmla="*/ 31 h 434"/>
                  <a:gd name="T30" fmla="*/ 342 w 621"/>
                  <a:gd name="T31" fmla="*/ 31 h 434"/>
                  <a:gd name="T32" fmla="*/ 279 w 621"/>
                  <a:gd name="T33" fmla="*/ 31 h 434"/>
                  <a:gd name="T34" fmla="*/ 248 w 621"/>
                  <a:gd name="T35" fmla="*/ 31 h 434"/>
                  <a:gd name="T36" fmla="*/ 186 w 621"/>
                  <a:gd name="T37" fmla="*/ 31 h 434"/>
                  <a:gd name="T38" fmla="*/ 186 w 621"/>
                  <a:gd name="T39" fmla="*/ 0 h 434"/>
                  <a:gd name="T40" fmla="*/ 94 w 621"/>
                  <a:gd name="T41" fmla="*/ 31 h 434"/>
                  <a:gd name="T42" fmla="*/ 31 w 621"/>
                  <a:gd name="T43" fmla="*/ 0 h 434"/>
                  <a:gd name="T44" fmla="*/ 0 w 621"/>
                  <a:gd name="T45" fmla="*/ 31 h 434"/>
                  <a:gd name="T46" fmla="*/ 31 w 621"/>
                  <a:gd name="T47" fmla="*/ 61 h 434"/>
                  <a:gd name="T48" fmla="*/ 31 w 621"/>
                  <a:gd name="T49" fmla="*/ 61 h 434"/>
                  <a:gd name="T50" fmla="*/ 62 w 621"/>
                  <a:gd name="T51" fmla="*/ 61 h 434"/>
                  <a:gd name="T52" fmla="*/ 94 w 621"/>
                  <a:gd name="T53" fmla="*/ 61 h 434"/>
                  <a:gd name="T54" fmla="*/ 124 w 621"/>
                  <a:gd name="T55" fmla="*/ 61 h 434"/>
                  <a:gd name="T56" fmla="*/ 124 w 621"/>
                  <a:gd name="T57" fmla="*/ 61 h 434"/>
                  <a:gd name="T58" fmla="*/ 124 w 621"/>
                  <a:gd name="T59" fmla="*/ 92 h 434"/>
                  <a:gd name="T60" fmla="*/ 155 w 621"/>
                  <a:gd name="T61" fmla="*/ 124 h 434"/>
                  <a:gd name="T62" fmla="*/ 124 w 621"/>
                  <a:gd name="T63" fmla="*/ 155 h 434"/>
                  <a:gd name="T64" fmla="*/ 124 w 621"/>
                  <a:gd name="T65" fmla="*/ 155 h 434"/>
                  <a:gd name="T66" fmla="*/ 124 w 621"/>
                  <a:gd name="T67" fmla="*/ 185 h 434"/>
                  <a:gd name="T68" fmla="*/ 124 w 621"/>
                  <a:gd name="T69" fmla="*/ 248 h 434"/>
                  <a:gd name="T70" fmla="*/ 124 w 621"/>
                  <a:gd name="T71" fmla="*/ 279 h 434"/>
                  <a:gd name="T72" fmla="*/ 94 w 621"/>
                  <a:gd name="T73" fmla="*/ 309 h 434"/>
                  <a:gd name="T74" fmla="*/ 124 w 621"/>
                  <a:gd name="T75" fmla="*/ 340 h 434"/>
                  <a:gd name="T76" fmla="*/ 94 w 621"/>
                  <a:gd name="T77" fmla="*/ 372 h 434"/>
                  <a:gd name="T78" fmla="*/ 186 w 621"/>
                  <a:gd name="T79" fmla="*/ 433 h 434"/>
                  <a:gd name="T80" fmla="*/ 217 w 621"/>
                  <a:gd name="T81" fmla="*/ 403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21" h="434">
                    <a:moveTo>
                      <a:pt x="217" y="403"/>
                    </a:moveTo>
                    <a:lnTo>
                      <a:pt x="217" y="403"/>
                    </a:lnTo>
                    <a:cubicBezTo>
                      <a:pt x="248" y="403"/>
                      <a:pt x="248" y="403"/>
                      <a:pt x="279" y="403"/>
                    </a:cubicBezTo>
                    <a:cubicBezTo>
                      <a:pt x="310" y="403"/>
                      <a:pt x="310" y="403"/>
                      <a:pt x="342" y="403"/>
                    </a:cubicBezTo>
                    <a:lnTo>
                      <a:pt x="342" y="403"/>
                    </a:lnTo>
                    <a:lnTo>
                      <a:pt x="342" y="403"/>
                    </a:lnTo>
                    <a:cubicBezTo>
                      <a:pt x="372" y="372"/>
                      <a:pt x="403" y="372"/>
                      <a:pt x="403" y="372"/>
                    </a:cubicBezTo>
                    <a:lnTo>
                      <a:pt x="403" y="372"/>
                    </a:lnTo>
                    <a:cubicBezTo>
                      <a:pt x="434" y="340"/>
                      <a:pt x="434" y="340"/>
                      <a:pt x="434" y="309"/>
                    </a:cubicBezTo>
                    <a:cubicBezTo>
                      <a:pt x="466" y="309"/>
                      <a:pt x="466" y="309"/>
                      <a:pt x="466" y="309"/>
                    </a:cubicBezTo>
                    <a:lnTo>
                      <a:pt x="466" y="279"/>
                    </a:lnTo>
                    <a:cubicBezTo>
                      <a:pt x="434" y="248"/>
                      <a:pt x="434" y="216"/>
                      <a:pt x="466" y="216"/>
                    </a:cubicBezTo>
                    <a:cubicBezTo>
                      <a:pt x="496" y="185"/>
                      <a:pt x="496" y="155"/>
                      <a:pt x="496" y="155"/>
                    </a:cubicBezTo>
                    <a:cubicBezTo>
                      <a:pt x="527" y="124"/>
                      <a:pt x="558" y="124"/>
                      <a:pt x="558" y="124"/>
                    </a:cubicBezTo>
                    <a:cubicBezTo>
                      <a:pt x="590" y="124"/>
                      <a:pt x="590" y="124"/>
                      <a:pt x="590" y="124"/>
                    </a:cubicBezTo>
                    <a:cubicBezTo>
                      <a:pt x="620" y="92"/>
                      <a:pt x="620" y="92"/>
                      <a:pt x="620" y="92"/>
                    </a:cubicBezTo>
                    <a:lnTo>
                      <a:pt x="620" y="92"/>
                    </a:lnTo>
                    <a:cubicBezTo>
                      <a:pt x="590" y="92"/>
                      <a:pt x="590" y="92"/>
                      <a:pt x="590" y="92"/>
                    </a:cubicBezTo>
                    <a:lnTo>
                      <a:pt x="590" y="92"/>
                    </a:lnTo>
                    <a:lnTo>
                      <a:pt x="590" y="92"/>
                    </a:lnTo>
                    <a:cubicBezTo>
                      <a:pt x="558" y="92"/>
                      <a:pt x="558" y="92"/>
                      <a:pt x="558" y="61"/>
                    </a:cubicBezTo>
                    <a:lnTo>
                      <a:pt x="558" y="61"/>
                    </a:lnTo>
                    <a:cubicBezTo>
                      <a:pt x="527" y="92"/>
                      <a:pt x="527" y="92"/>
                      <a:pt x="496" y="92"/>
                    </a:cubicBezTo>
                    <a:cubicBezTo>
                      <a:pt x="496" y="92"/>
                      <a:pt x="466" y="92"/>
                      <a:pt x="466" y="61"/>
                    </a:cubicBezTo>
                    <a:cubicBezTo>
                      <a:pt x="466" y="61"/>
                      <a:pt x="466" y="61"/>
                      <a:pt x="434" y="61"/>
                    </a:cubicBezTo>
                    <a:lnTo>
                      <a:pt x="434" y="61"/>
                    </a:lnTo>
                    <a:lnTo>
                      <a:pt x="434" y="61"/>
                    </a:lnTo>
                    <a:lnTo>
                      <a:pt x="403" y="61"/>
                    </a:lnTo>
                    <a:lnTo>
                      <a:pt x="403" y="61"/>
                    </a:lnTo>
                    <a:cubicBezTo>
                      <a:pt x="403" y="31"/>
                      <a:pt x="403" y="31"/>
                      <a:pt x="403" y="31"/>
                    </a:cubicBezTo>
                    <a:lnTo>
                      <a:pt x="372" y="31"/>
                    </a:lnTo>
                    <a:cubicBezTo>
                      <a:pt x="372" y="31"/>
                      <a:pt x="372" y="31"/>
                      <a:pt x="342" y="31"/>
                    </a:cubicBezTo>
                    <a:lnTo>
                      <a:pt x="342" y="31"/>
                    </a:lnTo>
                    <a:cubicBezTo>
                      <a:pt x="310" y="31"/>
                      <a:pt x="310" y="31"/>
                      <a:pt x="279" y="31"/>
                    </a:cubicBezTo>
                    <a:lnTo>
                      <a:pt x="279" y="31"/>
                    </a:lnTo>
                    <a:lnTo>
                      <a:pt x="248" y="31"/>
                    </a:lnTo>
                    <a:cubicBezTo>
                      <a:pt x="248" y="31"/>
                      <a:pt x="248" y="31"/>
                      <a:pt x="217" y="31"/>
                    </a:cubicBezTo>
                    <a:lnTo>
                      <a:pt x="186" y="31"/>
                    </a:lnTo>
                    <a:cubicBezTo>
                      <a:pt x="186" y="31"/>
                      <a:pt x="186" y="31"/>
                      <a:pt x="186" y="0"/>
                    </a:cubicBezTo>
                    <a:lnTo>
                      <a:pt x="186" y="0"/>
                    </a:lnTo>
                    <a:cubicBezTo>
                      <a:pt x="155" y="0"/>
                      <a:pt x="155" y="31"/>
                      <a:pt x="124" y="31"/>
                    </a:cubicBezTo>
                    <a:cubicBezTo>
                      <a:pt x="124" y="31"/>
                      <a:pt x="124" y="31"/>
                      <a:pt x="94" y="31"/>
                    </a:cubicBezTo>
                    <a:cubicBezTo>
                      <a:pt x="94" y="31"/>
                      <a:pt x="62" y="0"/>
                      <a:pt x="31" y="0"/>
                    </a:cubicBezTo>
                    <a:lnTo>
                      <a:pt x="31" y="0"/>
                    </a:lnTo>
                    <a:cubicBezTo>
                      <a:pt x="31" y="31"/>
                      <a:pt x="31" y="31"/>
                      <a:pt x="31" y="31"/>
                    </a:cubicBezTo>
                    <a:cubicBezTo>
                      <a:pt x="0" y="31"/>
                      <a:pt x="0" y="31"/>
                      <a:pt x="0" y="31"/>
                    </a:cubicBezTo>
                    <a:lnTo>
                      <a:pt x="0" y="31"/>
                    </a:lnTo>
                    <a:cubicBezTo>
                      <a:pt x="0" y="31"/>
                      <a:pt x="0" y="61"/>
                      <a:pt x="31" y="61"/>
                    </a:cubicBezTo>
                    <a:lnTo>
                      <a:pt x="31" y="61"/>
                    </a:lnTo>
                    <a:lnTo>
                      <a:pt x="31" y="61"/>
                    </a:lnTo>
                    <a:cubicBezTo>
                      <a:pt x="62" y="61"/>
                      <a:pt x="62" y="92"/>
                      <a:pt x="62" y="92"/>
                    </a:cubicBezTo>
                    <a:lnTo>
                      <a:pt x="62" y="61"/>
                    </a:lnTo>
                    <a:cubicBezTo>
                      <a:pt x="94" y="61"/>
                      <a:pt x="94" y="61"/>
                      <a:pt x="94" y="61"/>
                    </a:cubicBezTo>
                    <a:lnTo>
                      <a:pt x="94" y="61"/>
                    </a:lnTo>
                    <a:lnTo>
                      <a:pt x="94" y="61"/>
                    </a:lnTo>
                    <a:cubicBezTo>
                      <a:pt x="124" y="61"/>
                      <a:pt x="124" y="61"/>
                      <a:pt x="124" y="61"/>
                    </a:cubicBezTo>
                    <a:lnTo>
                      <a:pt x="124" y="61"/>
                    </a:lnTo>
                    <a:lnTo>
                      <a:pt x="124" y="61"/>
                    </a:lnTo>
                    <a:cubicBezTo>
                      <a:pt x="124" y="92"/>
                      <a:pt x="124" y="92"/>
                      <a:pt x="124" y="92"/>
                    </a:cubicBezTo>
                    <a:lnTo>
                      <a:pt x="124" y="92"/>
                    </a:lnTo>
                    <a:cubicBezTo>
                      <a:pt x="155" y="92"/>
                      <a:pt x="155" y="124"/>
                      <a:pt x="155" y="124"/>
                    </a:cubicBezTo>
                    <a:lnTo>
                      <a:pt x="155" y="124"/>
                    </a:lnTo>
                    <a:lnTo>
                      <a:pt x="155" y="124"/>
                    </a:lnTo>
                    <a:cubicBezTo>
                      <a:pt x="155" y="155"/>
                      <a:pt x="155" y="155"/>
                      <a:pt x="124" y="155"/>
                    </a:cubicBezTo>
                    <a:lnTo>
                      <a:pt x="124" y="155"/>
                    </a:lnTo>
                    <a:lnTo>
                      <a:pt x="124" y="155"/>
                    </a:lnTo>
                    <a:lnTo>
                      <a:pt x="124" y="155"/>
                    </a:lnTo>
                    <a:lnTo>
                      <a:pt x="124" y="185"/>
                    </a:lnTo>
                    <a:cubicBezTo>
                      <a:pt x="124" y="185"/>
                      <a:pt x="124" y="216"/>
                      <a:pt x="124" y="248"/>
                    </a:cubicBezTo>
                    <a:lnTo>
                      <a:pt x="124" y="248"/>
                    </a:lnTo>
                    <a:cubicBezTo>
                      <a:pt x="124" y="248"/>
                      <a:pt x="124" y="248"/>
                      <a:pt x="94" y="248"/>
                    </a:cubicBezTo>
                    <a:cubicBezTo>
                      <a:pt x="124" y="279"/>
                      <a:pt x="124" y="279"/>
                      <a:pt x="124" y="279"/>
                    </a:cubicBezTo>
                    <a:lnTo>
                      <a:pt x="124" y="309"/>
                    </a:lnTo>
                    <a:cubicBezTo>
                      <a:pt x="94" y="309"/>
                      <a:pt x="94" y="309"/>
                      <a:pt x="94" y="309"/>
                    </a:cubicBezTo>
                    <a:cubicBezTo>
                      <a:pt x="124" y="309"/>
                      <a:pt x="124" y="340"/>
                      <a:pt x="124" y="340"/>
                    </a:cubicBezTo>
                    <a:lnTo>
                      <a:pt x="124" y="340"/>
                    </a:lnTo>
                    <a:cubicBezTo>
                      <a:pt x="124" y="340"/>
                      <a:pt x="124" y="340"/>
                      <a:pt x="94" y="372"/>
                    </a:cubicBezTo>
                    <a:lnTo>
                      <a:pt x="94" y="372"/>
                    </a:lnTo>
                    <a:cubicBezTo>
                      <a:pt x="124" y="403"/>
                      <a:pt x="124" y="403"/>
                      <a:pt x="155" y="433"/>
                    </a:cubicBezTo>
                    <a:lnTo>
                      <a:pt x="186" y="433"/>
                    </a:lnTo>
                    <a:lnTo>
                      <a:pt x="186" y="433"/>
                    </a:lnTo>
                    <a:cubicBezTo>
                      <a:pt x="186" y="433"/>
                      <a:pt x="186" y="433"/>
                      <a:pt x="217" y="40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5" name="Freeform 62"/>
              <p:cNvSpPr>
                <a:spLocks noChangeArrowheads="1"/>
              </p:cNvSpPr>
              <p:nvPr/>
            </p:nvSpPr>
            <p:spPr bwMode="auto">
              <a:xfrm>
                <a:off x="4449763" y="1801813"/>
                <a:ext cx="168275" cy="168275"/>
              </a:xfrm>
              <a:custGeom>
                <a:avLst/>
                <a:gdLst>
                  <a:gd name="T0" fmla="*/ 310 w 466"/>
                  <a:gd name="T1" fmla="*/ 63 h 467"/>
                  <a:gd name="T2" fmla="*/ 310 w 466"/>
                  <a:gd name="T3" fmla="*/ 63 h 467"/>
                  <a:gd name="T4" fmla="*/ 310 w 466"/>
                  <a:gd name="T5" fmla="*/ 63 h 467"/>
                  <a:gd name="T6" fmla="*/ 279 w 466"/>
                  <a:gd name="T7" fmla="*/ 0 h 467"/>
                  <a:gd name="T8" fmla="*/ 279 w 466"/>
                  <a:gd name="T9" fmla="*/ 0 h 467"/>
                  <a:gd name="T10" fmla="*/ 217 w 466"/>
                  <a:gd name="T11" fmla="*/ 0 h 467"/>
                  <a:gd name="T12" fmla="*/ 186 w 466"/>
                  <a:gd name="T13" fmla="*/ 0 h 467"/>
                  <a:gd name="T14" fmla="*/ 155 w 466"/>
                  <a:gd name="T15" fmla="*/ 31 h 467"/>
                  <a:gd name="T16" fmla="*/ 123 w 466"/>
                  <a:gd name="T17" fmla="*/ 63 h 467"/>
                  <a:gd name="T18" fmla="*/ 123 w 466"/>
                  <a:gd name="T19" fmla="*/ 63 h 467"/>
                  <a:gd name="T20" fmla="*/ 123 w 466"/>
                  <a:gd name="T21" fmla="*/ 124 h 467"/>
                  <a:gd name="T22" fmla="*/ 0 w 466"/>
                  <a:gd name="T23" fmla="*/ 218 h 467"/>
                  <a:gd name="T24" fmla="*/ 0 w 466"/>
                  <a:gd name="T25" fmla="*/ 248 h 467"/>
                  <a:gd name="T26" fmla="*/ 0 w 466"/>
                  <a:gd name="T27" fmla="*/ 279 h 467"/>
                  <a:gd name="T28" fmla="*/ 0 w 466"/>
                  <a:gd name="T29" fmla="*/ 279 h 467"/>
                  <a:gd name="T30" fmla="*/ 30 w 466"/>
                  <a:gd name="T31" fmla="*/ 279 h 467"/>
                  <a:gd name="T32" fmla="*/ 62 w 466"/>
                  <a:gd name="T33" fmla="*/ 311 h 467"/>
                  <a:gd name="T34" fmla="*/ 93 w 466"/>
                  <a:gd name="T35" fmla="*/ 311 h 467"/>
                  <a:gd name="T36" fmla="*/ 123 w 466"/>
                  <a:gd name="T37" fmla="*/ 311 h 467"/>
                  <a:gd name="T38" fmla="*/ 186 w 466"/>
                  <a:gd name="T39" fmla="*/ 342 h 467"/>
                  <a:gd name="T40" fmla="*/ 247 w 466"/>
                  <a:gd name="T41" fmla="*/ 403 h 467"/>
                  <a:gd name="T42" fmla="*/ 371 w 466"/>
                  <a:gd name="T43" fmla="*/ 466 h 467"/>
                  <a:gd name="T44" fmla="*/ 403 w 466"/>
                  <a:gd name="T45" fmla="*/ 435 h 467"/>
                  <a:gd name="T46" fmla="*/ 403 w 466"/>
                  <a:gd name="T47" fmla="*/ 435 h 467"/>
                  <a:gd name="T48" fmla="*/ 465 w 466"/>
                  <a:gd name="T49" fmla="*/ 403 h 467"/>
                  <a:gd name="T50" fmla="*/ 434 w 466"/>
                  <a:gd name="T51" fmla="*/ 372 h 467"/>
                  <a:gd name="T52" fmla="*/ 434 w 466"/>
                  <a:gd name="T53" fmla="*/ 372 h 467"/>
                  <a:gd name="T54" fmla="*/ 434 w 466"/>
                  <a:gd name="T55" fmla="*/ 342 h 467"/>
                  <a:gd name="T56" fmla="*/ 434 w 466"/>
                  <a:gd name="T57" fmla="*/ 311 h 467"/>
                  <a:gd name="T58" fmla="*/ 371 w 466"/>
                  <a:gd name="T59" fmla="*/ 279 h 467"/>
                  <a:gd name="T60" fmla="*/ 371 w 466"/>
                  <a:gd name="T61" fmla="*/ 279 h 467"/>
                  <a:gd name="T62" fmla="*/ 341 w 466"/>
                  <a:gd name="T63" fmla="*/ 218 h 467"/>
                  <a:gd name="T64" fmla="*/ 310 w 466"/>
                  <a:gd name="T65" fmla="*/ 218 h 467"/>
                  <a:gd name="T66" fmla="*/ 310 w 466"/>
                  <a:gd name="T67" fmla="*/ 187 h 467"/>
                  <a:gd name="T68" fmla="*/ 310 w 466"/>
                  <a:gd name="T69" fmla="*/ 155 h 467"/>
                  <a:gd name="T70" fmla="*/ 310 w 466"/>
                  <a:gd name="T71" fmla="*/ 155 h 467"/>
                  <a:gd name="T72" fmla="*/ 310 w 466"/>
                  <a:gd name="T73" fmla="*/ 124 h 467"/>
                  <a:gd name="T74" fmla="*/ 341 w 466"/>
                  <a:gd name="T75" fmla="*/ 94 h 467"/>
                  <a:gd name="T76" fmla="*/ 310 w 466"/>
                  <a:gd name="T77" fmla="*/ 63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66" h="467">
                    <a:moveTo>
                      <a:pt x="310" y="63"/>
                    </a:moveTo>
                    <a:lnTo>
                      <a:pt x="310" y="63"/>
                    </a:lnTo>
                    <a:lnTo>
                      <a:pt x="310" y="63"/>
                    </a:lnTo>
                    <a:lnTo>
                      <a:pt x="310" y="63"/>
                    </a:lnTo>
                    <a:lnTo>
                      <a:pt x="310" y="63"/>
                    </a:lnTo>
                    <a:lnTo>
                      <a:pt x="310" y="63"/>
                    </a:lnTo>
                    <a:lnTo>
                      <a:pt x="279" y="31"/>
                    </a:lnTo>
                    <a:lnTo>
                      <a:pt x="279" y="0"/>
                    </a:lnTo>
                    <a:lnTo>
                      <a:pt x="279" y="0"/>
                    </a:lnTo>
                    <a:lnTo>
                      <a:pt x="279" y="0"/>
                    </a:lnTo>
                    <a:cubicBezTo>
                      <a:pt x="247" y="0"/>
                      <a:pt x="247" y="0"/>
                      <a:pt x="247" y="0"/>
                    </a:cubicBezTo>
                    <a:lnTo>
                      <a:pt x="217" y="0"/>
                    </a:lnTo>
                    <a:lnTo>
                      <a:pt x="217" y="0"/>
                    </a:lnTo>
                    <a:cubicBezTo>
                      <a:pt x="186" y="0"/>
                      <a:pt x="186" y="0"/>
                      <a:pt x="186" y="0"/>
                    </a:cubicBezTo>
                    <a:lnTo>
                      <a:pt x="186" y="0"/>
                    </a:lnTo>
                    <a:cubicBezTo>
                      <a:pt x="155" y="0"/>
                      <a:pt x="155" y="31"/>
                      <a:pt x="155" y="31"/>
                    </a:cubicBezTo>
                    <a:lnTo>
                      <a:pt x="123" y="31"/>
                    </a:lnTo>
                    <a:cubicBezTo>
                      <a:pt x="123" y="31"/>
                      <a:pt x="123" y="31"/>
                      <a:pt x="123" y="63"/>
                    </a:cubicBezTo>
                    <a:lnTo>
                      <a:pt x="123" y="63"/>
                    </a:lnTo>
                    <a:lnTo>
                      <a:pt x="123" y="63"/>
                    </a:lnTo>
                    <a:cubicBezTo>
                      <a:pt x="123" y="63"/>
                      <a:pt x="123" y="63"/>
                      <a:pt x="123" y="94"/>
                    </a:cubicBezTo>
                    <a:lnTo>
                      <a:pt x="123" y="124"/>
                    </a:lnTo>
                    <a:cubicBezTo>
                      <a:pt x="93" y="187"/>
                      <a:pt x="62" y="187"/>
                      <a:pt x="62" y="187"/>
                    </a:cubicBezTo>
                    <a:cubicBezTo>
                      <a:pt x="62" y="187"/>
                      <a:pt x="30" y="218"/>
                      <a:pt x="0" y="218"/>
                    </a:cubicBezTo>
                    <a:cubicBezTo>
                      <a:pt x="0" y="248"/>
                      <a:pt x="0" y="248"/>
                      <a:pt x="0" y="248"/>
                    </a:cubicBezTo>
                    <a:lnTo>
                      <a:pt x="0" y="248"/>
                    </a:lnTo>
                    <a:lnTo>
                      <a:pt x="0" y="248"/>
                    </a:lnTo>
                    <a:lnTo>
                      <a:pt x="0" y="279"/>
                    </a:lnTo>
                    <a:lnTo>
                      <a:pt x="0" y="279"/>
                    </a:lnTo>
                    <a:lnTo>
                      <a:pt x="0" y="279"/>
                    </a:lnTo>
                    <a:lnTo>
                      <a:pt x="0" y="279"/>
                    </a:lnTo>
                    <a:cubicBezTo>
                      <a:pt x="30" y="279"/>
                      <a:pt x="30" y="279"/>
                      <a:pt x="30" y="279"/>
                    </a:cubicBezTo>
                    <a:cubicBezTo>
                      <a:pt x="30" y="279"/>
                      <a:pt x="62" y="279"/>
                      <a:pt x="62" y="311"/>
                    </a:cubicBezTo>
                    <a:lnTo>
                      <a:pt x="62" y="311"/>
                    </a:lnTo>
                    <a:cubicBezTo>
                      <a:pt x="93" y="311"/>
                      <a:pt x="93" y="311"/>
                      <a:pt x="93" y="311"/>
                    </a:cubicBezTo>
                    <a:lnTo>
                      <a:pt x="93" y="311"/>
                    </a:lnTo>
                    <a:lnTo>
                      <a:pt x="123" y="311"/>
                    </a:lnTo>
                    <a:lnTo>
                      <a:pt x="123" y="311"/>
                    </a:lnTo>
                    <a:cubicBezTo>
                      <a:pt x="123" y="311"/>
                      <a:pt x="123" y="311"/>
                      <a:pt x="155" y="342"/>
                    </a:cubicBezTo>
                    <a:lnTo>
                      <a:pt x="186" y="342"/>
                    </a:lnTo>
                    <a:cubicBezTo>
                      <a:pt x="186" y="372"/>
                      <a:pt x="217" y="403"/>
                      <a:pt x="247" y="403"/>
                    </a:cubicBezTo>
                    <a:lnTo>
                      <a:pt x="247" y="403"/>
                    </a:lnTo>
                    <a:cubicBezTo>
                      <a:pt x="279" y="435"/>
                      <a:pt x="279" y="466"/>
                      <a:pt x="279" y="466"/>
                    </a:cubicBezTo>
                    <a:cubicBezTo>
                      <a:pt x="310" y="466"/>
                      <a:pt x="341" y="466"/>
                      <a:pt x="371" y="466"/>
                    </a:cubicBezTo>
                    <a:lnTo>
                      <a:pt x="371" y="466"/>
                    </a:lnTo>
                    <a:cubicBezTo>
                      <a:pt x="371" y="466"/>
                      <a:pt x="371" y="466"/>
                      <a:pt x="403" y="435"/>
                    </a:cubicBezTo>
                    <a:cubicBezTo>
                      <a:pt x="403" y="403"/>
                      <a:pt x="403" y="403"/>
                      <a:pt x="403" y="403"/>
                    </a:cubicBezTo>
                    <a:cubicBezTo>
                      <a:pt x="403" y="435"/>
                      <a:pt x="403" y="435"/>
                      <a:pt x="403" y="435"/>
                    </a:cubicBezTo>
                    <a:lnTo>
                      <a:pt x="403" y="403"/>
                    </a:lnTo>
                    <a:cubicBezTo>
                      <a:pt x="434" y="403"/>
                      <a:pt x="434" y="403"/>
                      <a:pt x="465" y="403"/>
                    </a:cubicBezTo>
                    <a:lnTo>
                      <a:pt x="465" y="403"/>
                    </a:lnTo>
                    <a:cubicBezTo>
                      <a:pt x="434" y="403"/>
                      <a:pt x="434" y="403"/>
                      <a:pt x="434" y="372"/>
                    </a:cubicBezTo>
                    <a:lnTo>
                      <a:pt x="434" y="372"/>
                    </a:lnTo>
                    <a:lnTo>
                      <a:pt x="434" y="372"/>
                    </a:lnTo>
                    <a:cubicBezTo>
                      <a:pt x="434" y="342"/>
                      <a:pt x="434" y="342"/>
                      <a:pt x="434" y="342"/>
                    </a:cubicBezTo>
                    <a:lnTo>
                      <a:pt x="434" y="342"/>
                    </a:lnTo>
                    <a:lnTo>
                      <a:pt x="434" y="342"/>
                    </a:lnTo>
                    <a:cubicBezTo>
                      <a:pt x="434" y="311"/>
                      <a:pt x="434" y="311"/>
                      <a:pt x="434" y="311"/>
                    </a:cubicBezTo>
                    <a:lnTo>
                      <a:pt x="434" y="311"/>
                    </a:lnTo>
                    <a:cubicBezTo>
                      <a:pt x="403" y="279"/>
                      <a:pt x="403" y="279"/>
                      <a:pt x="371" y="279"/>
                    </a:cubicBezTo>
                    <a:lnTo>
                      <a:pt x="371" y="279"/>
                    </a:lnTo>
                    <a:lnTo>
                      <a:pt x="371" y="279"/>
                    </a:lnTo>
                    <a:cubicBezTo>
                      <a:pt x="310" y="248"/>
                      <a:pt x="310" y="248"/>
                      <a:pt x="310" y="248"/>
                    </a:cubicBezTo>
                    <a:cubicBezTo>
                      <a:pt x="341" y="218"/>
                      <a:pt x="341" y="218"/>
                      <a:pt x="341" y="218"/>
                    </a:cubicBezTo>
                    <a:cubicBezTo>
                      <a:pt x="341" y="218"/>
                      <a:pt x="341" y="218"/>
                      <a:pt x="310" y="218"/>
                    </a:cubicBezTo>
                    <a:lnTo>
                      <a:pt x="310" y="218"/>
                    </a:lnTo>
                    <a:lnTo>
                      <a:pt x="310" y="187"/>
                    </a:lnTo>
                    <a:lnTo>
                      <a:pt x="310" y="187"/>
                    </a:lnTo>
                    <a:lnTo>
                      <a:pt x="310" y="187"/>
                    </a:lnTo>
                    <a:cubicBezTo>
                      <a:pt x="310" y="187"/>
                      <a:pt x="310" y="187"/>
                      <a:pt x="310" y="155"/>
                    </a:cubicBezTo>
                    <a:lnTo>
                      <a:pt x="310" y="155"/>
                    </a:lnTo>
                    <a:lnTo>
                      <a:pt x="310" y="155"/>
                    </a:lnTo>
                    <a:cubicBezTo>
                      <a:pt x="310" y="155"/>
                      <a:pt x="310" y="155"/>
                      <a:pt x="310" y="124"/>
                    </a:cubicBezTo>
                    <a:lnTo>
                      <a:pt x="310" y="124"/>
                    </a:lnTo>
                    <a:cubicBezTo>
                      <a:pt x="341" y="124"/>
                      <a:pt x="341" y="94"/>
                      <a:pt x="341" y="94"/>
                    </a:cubicBezTo>
                    <a:lnTo>
                      <a:pt x="341" y="94"/>
                    </a:lnTo>
                    <a:lnTo>
                      <a:pt x="341" y="94"/>
                    </a:lnTo>
                    <a:cubicBezTo>
                      <a:pt x="341" y="94"/>
                      <a:pt x="310" y="94"/>
                      <a:pt x="310" y="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6" name="Freeform 63"/>
              <p:cNvSpPr>
                <a:spLocks noChangeArrowheads="1"/>
              </p:cNvSpPr>
              <p:nvPr/>
            </p:nvSpPr>
            <p:spPr bwMode="auto">
              <a:xfrm>
                <a:off x="3479800" y="1690688"/>
                <a:ext cx="44450" cy="100012"/>
              </a:xfrm>
              <a:custGeom>
                <a:avLst/>
                <a:gdLst>
                  <a:gd name="T0" fmla="*/ 92 w 125"/>
                  <a:gd name="T1" fmla="*/ 155 h 280"/>
                  <a:gd name="T2" fmla="*/ 92 w 125"/>
                  <a:gd name="T3" fmla="*/ 155 h 280"/>
                  <a:gd name="T4" fmla="*/ 61 w 125"/>
                  <a:gd name="T5" fmla="*/ 124 h 280"/>
                  <a:gd name="T6" fmla="*/ 92 w 125"/>
                  <a:gd name="T7" fmla="*/ 124 h 280"/>
                  <a:gd name="T8" fmla="*/ 92 w 125"/>
                  <a:gd name="T9" fmla="*/ 124 h 280"/>
                  <a:gd name="T10" fmla="*/ 92 w 125"/>
                  <a:gd name="T11" fmla="*/ 92 h 280"/>
                  <a:gd name="T12" fmla="*/ 92 w 125"/>
                  <a:gd name="T13" fmla="*/ 61 h 280"/>
                  <a:gd name="T14" fmla="*/ 124 w 125"/>
                  <a:gd name="T15" fmla="*/ 0 h 280"/>
                  <a:gd name="T16" fmla="*/ 124 w 125"/>
                  <a:gd name="T17" fmla="*/ 0 h 280"/>
                  <a:gd name="T18" fmla="*/ 92 w 125"/>
                  <a:gd name="T19" fmla="*/ 0 h 280"/>
                  <a:gd name="T20" fmla="*/ 92 w 125"/>
                  <a:gd name="T21" fmla="*/ 0 h 280"/>
                  <a:gd name="T22" fmla="*/ 61 w 125"/>
                  <a:gd name="T23" fmla="*/ 0 h 280"/>
                  <a:gd name="T24" fmla="*/ 61 w 125"/>
                  <a:gd name="T25" fmla="*/ 0 h 280"/>
                  <a:gd name="T26" fmla="*/ 61 w 125"/>
                  <a:gd name="T27" fmla="*/ 0 h 280"/>
                  <a:gd name="T28" fmla="*/ 61 w 125"/>
                  <a:gd name="T29" fmla="*/ 0 h 280"/>
                  <a:gd name="T30" fmla="*/ 61 w 125"/>
                  <a:gd name="T31" fmla="*/ 31 h 280"/>
                  <a:gd name="T32" fmla="*/ 61 w 125"/>
                  <a:gd name="T33" fmla="*/ 92 h 280"/>
                  <a:gd name="T34" fmla="*/ 30 w 125"/>
                  <a:gd name="T35" fmla="*/ 155 h 280"/>
                  <a:gd name="T36" fmla="*/ 0 w 125"/>
                  <a:gd name="T37" fmla="*/ 155 h 280"/>
                  <a:gd name="T38" fmla="*/ 30 w 125"/>
                  <a:gd name="T39" fmla="*/ 155 h 280"/>
                  <a:gd name="T40" fmla="*/ 30 w 125"/>
                  <a:gd name="T41" fmla="*/ 185 h 280"/>
                  <a:gd name="T42" fmla="*/ 61 w 125"/>
                  <a:gd name="T43" fmla="*/ 216 h 280"/>
                  <a:gd name="T44" fmla="*/ 61 w 125"/>
                  <a:gd name="T45" fmla="*/ 248 h 280"/>
                  <a:gd name="T46" fmla="*/ 61 w 125"/>
                  <a:gd name="T47" fmla="*/ 248 h 280"/>
                  <a:gd name="T48" fmla="*/ 61 w 125"/>
                  <a:gd name="T49" fmla="*/ 279 h 280"/>
                  <a:gd name="T50" fmla="*/ 61 w 125"/>
                  <a:gd name="T51" fmla="*/ 248 h 280"/>
                  <a:gd name="T52" fmla="*/ 61 w 125"/>
                  <a:gd name="T53" fmla="*/ 248 h 280"/>
                  <a:gd name="T54" fmla="*/ 61 w 125"/>
                  <a:gd name="T55" fmla="*/ 248 h 280"/>
                  <a:gd name="T56" fmla="*/ 92 w 125"/>
                  <a:gd name="T57" fmla="*/ 248 h 280"/>
                  <a:gd name="T58" fmla="*/ 92 w 125"/>
                  <a:gd name="T59" fmla="*/ 248 h 280"/>
                  <a:gd name="T60" fmla="*/ 92 w 125"/>
                  <a:gd name="T61" fmla="*/ 216 h 280"/>
                  <a:gd name="T62" fmla="*/ 92 w 125"/>
                  <a:gd name="T63" fmla="*/ 216 h 280"/>
                  <a:gd name="T64" fmla="*/ 92 w 125"/>
                  <a:gd name="T65" fmla="*/ 216 h 280"/>
                  <a:gd name="T66" fmla="*/ 92 w 125"/>
                  <a:gd name="T67" fmla="*/ 185 h 280"/>
                  <a:gd name="T68" fmla="*/ 92 w 125"/>
                  <a:gd name="T69" fmla="*/ 185 h 280"/>
                  <a:gd name="T70" fmla="*/ 92 w 125"/>
                  <a:gd name="T71" fmla="*/ 15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 h="280">
                    <a:moveTo>
                      <a:pt x="92" y="155"/>
                    </a:moveTo>
                    <a:lnTo>
                      <a:pt x="92" y="155"/>
                    </a:lnTo>
                    <a:cubicBezTo>
                      <a:pt x="92" y="155"/>
                      <a:pt x="61" y="155"/>
                      <a:pt x="61" y="124"/>
                    </a:cubicBezTo>
                    <a:lnTo>
                      <a:pt x="92" y="124"/>
                    </a:lnTo>
                    <a:lnTo>
                      <a:pt x="92" y="124"/>
                    </a:lnTo>
                    <a:cubicBezTo>
                      <a:pt x="92" y="92"/>
                      <a:pt x="92" y="92"/>
                      <a:pt x="92" y="92"/>
                    </a:cubicBezTo>
                    <a:cubicBezTo>
                      <a:pt x="92" y="61"/>
                      <a:pt x="92" y="61"/>
                      <a:pt x="92" y="61"/>
                    </a:cubicBezTo>
                    <a:cubicBezTo>
                      <a:pt x="92" y="31"/>
                      <a:pt x="124" y="31"/>
                      <a:pt x="124" y="0"/>
                    </a:cubicBezTo>
                    <a:lnTo>
                      <a:pt x="124" y="0"/>
                    </a:lnTo>
                    <a:cubicBezTo>
                      <a:pt x="92" y="0"/>
                      <a:pt x="92" y="0"/>
                      <a:pt x="92" y="0"/>
                    </a:cubicBezTo>
                    <a:lnTo>
                      <a:pt x="92" y="0"/>
                    </a:lnTo>
                    <a:cubicBezTo>
                      <a:pt x="61" y="0"/>
                      <a:pt x="61" y="0"/>
                      <a:pt x="61" y="0"/>
                    </a:cubicBezTo>
                    <a:lnTo>
                      <a:pt x="61" y="0"/>
                    </a:lnTo>
                    <a:lnTo>
                      <a:pt x="61" y="0"/>
                    </a:lnTo>
                    <a:lnTo>
                      <a:pt x="61" y="0"/>
                    </a:lnTo>
                    <a:cubicBezTo>
                      <a:pt x="61" y="0"/>
                      <a:pt x="61" y="0"/>
                      <a:pt x="61" y="31"/>
                    </a:cubicBezTo>
                    <a:cubicBezTo>
                      <a:pt x="61" y="31"/>
                      <a:pt x="61" y="61"/>
                      <a:pt x="61" y="92"/>
                    </a:cubicBezTo>
                    <a:cubicBezTo>
                      <a:pt x="30" y="124"/>
                      <a:pt x="30" y="124"/>
                      <a:pt x="30" y="155"/>
                    </a:cubicBezTo>
                    <a:lnTo>
                      <a:pt x="0" y="155"/>
                    </a:lnTo>
                    <a:cubicBezTo>
                      <a:pt x="0" y="155"/>
                      <a:pt x="0" y="155"/>
                      <a:pt x="30" y="155"/>
                    </a:cubicBezTo>
                    <a:lnTo>
                      <a:pt x="30" y="185"/>
                    </a:lnTo>
                    <a:cubicBezTo>
                      <a:pt x="30" y="185"/>
                      <a:pt x="61" y="185"/>
                      <a:pt x="61" y="216"/>
                    </a:cubicBezTo>
                    <a:cubicBezTo>
                      <a:pt x="61" y="248"/>
                      <a:pt x="61" y="248"/>
                      <a:pt x="61" y="248"/>
                    </a:cubicBezTo>
                    <a:lnTo>
                      <a:pt x="61" y="248"/>
                    </a:lnTo>
                    <a:cubicBezTo>
                      <a:pt x="61" y="248"/>
                      <a:pt x="61" y="248"/>
                      <a:pt x="61" y="279"/>
                    </a:cubicBezTo>
                    <a:cubicBezTo>
                      <a:pt x="61" y="248"/>
                      <a:pt x="61" y="248"/>
                      <a:pt x="61" y="248"/>
                    </a:cubicBezTo>
                    <a:lnTo>
                      <a:pt x="61" y="248"/>
                    </a:lnTo>
                    <a:lnTo>
                      <a:pt x="61" y="248"/>
                    </a:lnTo>
                    <a:cubicBezTo>
                      <a:pt x="61" y="248"/>
                      <a:pt x="61" y="248"/>
                      <a:pt x="92" y="248"/>
                    </a:cubicBezTo>
                    <a:lnTo>
                      <a:pt x="92" y="248"/>
                    </a:lnTo>
                    <a:cubicBezTo>
                      <a:pt x="92" y="216"/>
                      <a:pt x="92" y="216"/>
                      <a:pt x="92" y="216"/>
                    </a:cubicBezTo>
                    <a:lnTo>
                      <a:pt x="92" y="216"/>
                    </a:lnTo>
                    <a:lnTo>
                      <a:pt x="92" y="216"/>
                    </a:lnTo>
                    <a:cubicBezTo>
                      <a:pt x="92" y="216"/>
                      <a:pt x="92" y="216"/>
                      <a:pt x="92" y="185"/>
                    </a:cubicBezTo>
                    <a:lnTo>
                      <a:pt x="92" y="185"/>
                    </a:lnTo>
                    <a:cubicBezTo>
                      <a:pt x="92" y="185"/>
                      <a:pt x="92" y="185"/>
                      <a:pt x="92"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7" name="Freeform 64"/>
              <p:cNvSpPr>
                <a:spLocks noChangeArrowheads="1"/>
              </p:cNvSpPr>
              <p:nvPr/>
            </p:nvSpPr>
            <p:spPr bwMode="auto">
              <a:xfrm>
                <a:off x="4114800" y="1646238"/>
                <a:ext cx="100013" cy="44450"/>
              </a:xfrm>
              <a:custGeom>
                <a:avLst/>
                <a:gdLst>
                  <a:gd name="T0" fmla="*/ 248 w 280"/>
                  <a:gd name="T1" fmla="*/ 0 h 125"/>
                  <a:gd name="T2" fmla="*/ 248 w 280"/>
                  <a:gd name="T3" fmla="*/ 0 h 125"/>
                  <a:gd name="T4" fmla="*/ 186 w 280"/>
                  <a:gd name="T5" fmla="*/ 0 h 125"/>
                  <a:gd name="T6" fmla="*/ 186 w 280"/>
                  <a:gd name="T7" fmla="*/ 0 h 125"/>
                  <a:gd name="T8" fmla="*/ 186 w 280"/>
                  <a:gd name="T9" fmla="*/ 0 h 125"/>
                  <a:gd name="T10" fmla="*/ 155 w 280"/>
                  <a:gd name="T11" fmla="*/ 31 h 125"/>
                  <a:gd name="T12" fmla="*/ 155 w 280"/>
                  <a:gd name="T13" fmla="*/ 31 h 125"/>
                  <a:gd name="T14" fmla="*/ 155 w 280"/>
                  <a:gd name="T15" fmla="*/ 31 h 125"/>
                  <a:gd name="T16" fmla="*/ 124 w 280"/>
                  <a:gd name="T17" fmla="*/ 31 h 125"/>
                  <a:gd name="T18" fmla="*/ 124 w 280"/>
                  <a:gd name="T19" fmla="*/ 31 h 125"/>
                  <a:gd name="T20" fmla="*/ 124 w 280"/>
                  <a:gd name="T21" fmla="*/ 0 h 125"/>
                  <a:gd name="T22" fmla="*/ 124 w 280"/>
                  <a:gd name="T23" fmla="*/ 0 h 125"/>
                  <a:gd name="T24" fmla="*/ 124 w 280"/>
                  <a:gd name="T25" fmla="*/ 0 h 125"/>
                  <a:gd name="T26" fmla="*/ 124 w 280"/>
                  <a:gd name="T27" fmla="*/ 31 h 125"/>
                  <a:gd name="T28" fmla="*/ 92 w 280"/>
                  <a:gd name="T29" fmla="*/ 31 h 125"/>
                  <a:gd name="T30" fmla="*/ 31 w 280"/>
                  <a:gd name="T31" fmla="*/ 0 h 125"/>
                  <a:gd name="T32" fmla="*/ 31 w 280"/>
                  <a:gd name="T33" fmla="*/ 0 h 125"/>
                  <a:gd name="T34" fmla="*/ 31 w 280"/>
                  <a:gd name="T35" fmla="*/ 31 h 125"/>
                  <a:gd name="T36" fmla="*/ 31 w 280"/>
                  <a:gd name="T37" fmla="*/ 31 h 125"/>
                  <a:gd name="T38" fmla="*/ 31 w 280"/>
                  <a:gd name="T39" fmla="*/ 31 h 125"/>
                  <a:gd name="T40" fmla="*/ 0 w 280"/>
                  <a:gd name="T41" fmla="*/ 61 h 125"/>
                  <a:gd name="T42" fmla="*/ 0 w 280"/>
                  <a:gd name="T43" fmla="*/ 61 h 125"/>
                  <a:gd name="T44" fmla="*/ 0 w 280"/>
                  <a:gd name="T45" fmla="*/ 61 h 125"/>
                  <a:gd name="T46" fmla="*/ 31 w 280"/>
                  <a:gd name="T47" fmla="*/ 92 h 125"/>
                  <a:gd name="T48" fmla="*/ 31 w 280"/>
                  <a:gd name="T49" fmla="*/ 124 h 125"/>
                  <a:gd name="T50" fmla="*/ 31 w 280"/>
                  <a:gd name="T51" fmla="*/ 92 h 125"/>
                  <a:gd name="T52" fmla="*/ 92 w 280"/>
                  <a:gd name="T53" fmla="*/ 92 h 125"/>
                  <a:gd name="T54" fmla="*/ 92 w 280"/>
                  <a:gd name="T55" fmla="*/ 92 h 125"/>
                  <a:gd name="T56" fmla="*/ 124 w 280"/>
                  <a:gd name="T57" fmla="*/ 92 h 125"/>
                  <a:gd name="T58" fmla="*/ 124 w 280"/>
                  <a:gd name="T59" fmla="*/ 92 h 125"/>
                  <a:gd name="T60" fmla="*/ 124 w 280"/>
                  <a:gd name="T61" fmla="*/ 92 h 125"/>
                  <a:gd name="T62" fmla="*/ 124 w 280"/>
                  <a:gd name="T63" fmla="*/ 92 h 125"/>
                  <a:gd name="T64" fmla="*/ 124 w 280"/>
                  <a:gd name="T65" fmla="*/ 92 h 125"/>
                  <a:gd name="T66" fmla="*/ 155 w 280"/>
                  <a:gd name="T67" fmla="*/ 124 h 125"/>
                  <a:gd name="T68" fmla="*/ 155 w 280"/>
                  <a:gd name="T69" fmla="*/ 124 h 125"/>
                  <a:gd name="T70" fmla="*/ 155 w 280"/>
                  <a:gd name="T71" fmla="*/ 124 h 125"/>
                  <a:gd name="T72" fmla="*/ 186 w 280"/>
                  <a:gd name="T73" fmla="*/ 124 h 125"/>
                  <a:gd name="T74" fmla="*/ 186 w 280"/>
                  <a:gd name="T75" fmla="*/ 124 h 125"/>
                  <a:gd name="T76" fmla="*/ 186 w 280"/>
                  <a:gd name="T77" fmla="*/ 124 h 125"/>
                  <a:gd name="T78" fmla="*/ 186 w 280"/>
                  <a:gd name="T79" fmla="*/ 124 h 125"/>
                  <a:gd name="T80" fmla="*/ 186 w 280"/>
                  <a:gd name="T81" fmla="*/ 31 h 125"/>
                  <a:gd name="T82" fmla="*/ 217 w 280"/>
                  <a:gd name="T83" fmla="*/ 61 h 125"/>
                  <a:gd name="T84" fmla="*/ 248 w 280"/>
                  <a:gd name="T85" fmla="*/ 61 h 125"/>
                  <a:gd name="T86" fmla="*/ 248 w 280"/>
                  <a:gd name="T87" fmla="*/ 61 h 125"/>
                  <a:gd name="T88" fmla="*/ 248 w 280"/>
                  <a:gd name="T89" fmla="*/ 61 h 125"/>
                  <a:gd name="T90" fmla="*/ 248 w 280"/>
                  <a:gd name="T91" fmla="*/ 61 h 125"/>
                  <a:gd name="T92" fmla="*/ 279 w 280"/>
                  <a:gd name="T93" fmla="*/ 31 h 125"/>
                  <a:gd name="T94" fmla="*/ 279 w 280"/>
                  <a:gd name="T95" fmla="*/ 0 h 125"/>
                  <a:gd name="T96" fmla="*/ 279 w 280"/>
                  <a:gd name="T97" fmla="*/ 0 h 125"/>
                  <a:gd name="T98" fmla="*/ 279 w 280"/>
                  <a:gd name="T99" fmla="*/ 0 h 125"/>
                  <a:gd name="T100" fmla="*/ 248 w 280"/>
                  <a:gd name="T101"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0" h="125">
                    <a:moveTo>
                      <a:pt x="248" y="0"/>
                    </a:moveTo>
                    <a:lnTo>
                      <a:pt x="248" y="0"/>
                    </a:lnTo>
                    <a:cubicBezTo>
                      <a:pt x="217" y="0"/>
                      <a:pt x="217" y="0"/>
                      <a:pt x="186" y="0"/>
                    </a:cubicBezTo>
                    <a:lnTo>
                      <a:pt x="186" y="0"/>
                    </a:lnTo>
                    <a:lnTo>
                      <a:pt x="186" y="0"/>
                    </a:lnTo>
                    <a:cubicBezTo>
                      <a:pt x="186" y="0"/>
                      <a:pt x="186" y="31"/>
                      <a:pt x="155" y="31"/>
                    </a:cubicBezTo>
                    <a:lnTo>
                      <a:pt x="155" y="31"/>
                    </a:lnTo>
                    <a:lnTo>
                      <a:pt x="155" y="31"/>
                    </a:lnTo>
                    <a:cubicBezTo>
                      <a:pt x="155" y="31"/>
                      <a:pt x="155" y="31"/>
                      <a:pt x="124" y="31"/>
                    </a:cubicBezTo>
                    <a:lnTo>
                      <a:pt x="124" y="31"/>
                    </a:lnTo>
                    <a:cubicBezTo>
                      <a:pt x="124" y="31"/>
                      <a:pt x="124" y="31"/>
                      <a:pt x="124" y="0"/>
                    </a:cubicBezTo>
                    <a:lnTo>
                      <a:pt x="124" y="0"/>
                    </a:lnTo>
                    <a:lnTo>
                      <a:pt x="124" y="0"/>
                    </a:lnTo>
                    <a:cubicBezTo>
                      <a:pt x="124" y="31"/>
                      <a:pt x="124" y="31"/>
                      <a:pt x="124" y="31"/>
                    </a:cubicBezTo>
                    <a:lnTo>
                      <a:pt x="92" y="31"/>
                    </a:lnTo>
                    <a:cubicBezTo>
                      <a:pt x="92" y="31"/>
                      <a:pt x="62" y="31"/>
                      <a:pt x="31" y="0"/>
                    </a:cubicBezTo>
                    <a:lnTo>
                      <a:pt x="31" y="0"/>
                    </a:lnTo>
                    <a:cubicBezTo>
                      <a:pt x="31" y="31"/>
                      <a:pt x="31" y="31"/>
                      <a:pt x="31" y="31"/>
                    </a:cubicBezTo>
                    <a:lnTo>
                      <a:pt x="31" y="31"/>
                    </a:lnTo>
                    <a:lnTo>
                      <a:pt x="31" y="31"/>
                    </a:lnTo>
                    <a:cubicBezTo>
                      <a:pt x="31" y="61"/>
                      <a:pt x="31" y="61"/>
                      <a:pt x="0" y="61"/>
                    </a:cubicBezTo>
                    <a:lnTo>
                      <a:pt x="0" y="61"/>
                    </a:lnTo>
                    <a:lnTo>
                      <a:pt x="0" y="61"/>
                    </a:lnTo>
                    <a:cubicBezTo>
                      <a:pt x="31" y="61"/>
                      <a:pt x="31" y="92"/>
                      <a:pt x="31" y="92"/>
                    </a:cubicBezTo>
                    <a:lnTo>
                      <a:pt x="31" y="124"/>
                    </a:lnTo>
                    <a:cubicBezTo>
                      <a:pt x="31" y="124"/>
                      <a:pt x="31" y="124"/>
                      <a:pt x="31" y="92"/>
                    </a:cubicBezTo>
                    <a:cubicBezTo>
                      <a:pt x="62" y="92"/>
                      <a:pt x="62" y="92"/>
                      <a:pt x="92" y="92"/>
                    </a:cubicBezTo>
                    <a:lnTo>
                      <a:pt x="92" y="92"/>
                    </a:lnTo>
                    <a:lnTo>
                      <a:pt x="124" y="92"/>
                    </a:lnTo>
                    <a:lnTo>
                      <a:pt x="124" y="92"/>
                    </a:lnTo>
                    <a:lnTo>
                      <a:pt x="124" y="92"/>
                    </a:lnTo>
                    <a:lnTo>
                      <a:pt x="124" y="92"/>
                    </a:lnTo>
                    <a:lnTo>
                      <a:pt x="124" y="92"/>
                    </a:lnTo>
                    <a:cubicBezTo>
                      <a:pt x="124" y="92"/>
                      <a:pt x="124" y="92"/>
                      <a:pt x="155" y="124"/>
                    </a:cubicBezTo>
                    <a:lnTo>
                      <a:pt x="155" y="124"/>
                    </a:lnTo>
                    <a:lnTo>
                      <a:pt x="155" y="124"/>
                    </a:lnTo>
                    <a:cubicBezTo>
                      <a:pt x="186" y="124"/>
                      <a:pt x="186" y="124"/>
                      <a:pt x="186" y="124"/>
                    </a:cubicBezTo>
                    <a:lnTo>
                      <a:pt x="186" y="124"/>
                    </a:lnTo>
                    <a:lnTo>
                      <a:pt x="186" y="124"/>
                    </a:lnTo>
                    <a:lnTo>
                      <a:pt x="186" y="124"/>
                    </a:lnTo>
                    <a:cubicBezTo>
                      <a:pt x="186" y="31"/>
                      <a:pt x="186" y="31"/>
                      <a:pt x="186" y="31"/>
                    </a:cubicBezTo>
                    <a:cubicBezTo>
                      <a:pt x="217" y="61"/>
                      <a:pt x="217" y="61"/>
                      <a:pt x="217" y="61"/>
                    </a:cubicBezTo>
                    <a:cubicBezTo>
                      <a:pt x="217" y="61"/>
                      <a:pt x="217" y="61"/>
                      <a:pt x="248" y="61"/>
                    </a:cubicBezTo>
                    <a:lnTo>
                      <a:pt x="248" y="61"/>
                    </a:lnTo>
                    <a:lnTo>
                      <a:pt x="248" y="61"/>
                    </a:lnTo>
                    <a:lnTo>
                      <a:pt x="248" y="61"/>
                    </a:lnTo>
                    <a:cubicBezTo>
                      <a:pt x="248" y="31"/>
                      <a:pt x="279" y="31"/>
                      <a:pt x="279" y="31"/>
                    </a:cubicBezTo>
                    <a:cubicBezTo>
                      <a:pt x="279" y="31"/>
                      <a:pt x="279" y="31"/>
                      <a:pt x="279" y="0"/>
                    </a:cubicBezTo>
                    <a:lnTo>
                      <a:pt x="279" y="0"/>
                    </a:lnTo>
                    <a:lnTo>
                      <a:pt x="279" y="0"/>
                    </a:lnTo>
                    <a:cubicBezTo>
                      <a:pt x="248" y="0"/>
                      <a:pt x="248" y="0"/>
                      <a:pt x="248"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8" name="Freeform 65"/>
              <p:cNvSpPr>
                <a:spLocks noChangeArrowheads="1"/>
              </p:cNvSpPr>
              <p:nvPr/>
            </p:nvSpPr>
            <p:spPr bwMode="auto">
              <a:xfrm>
                <a:off x="4192588" y="1690688"/>
                <a:ext cx="346075" cy="122237"/>
              </a:xfrm>
              <a:custGeom>
                <a:avLst/>
                <a:gdLst>
                  <a:gd name="T0" fmla="*/ 930 w 961"/>
                  <a:gd name="T1" fmla="*/ 155 h 341"/>
                  <a:gd name="T2" fmla="*/ 960 w 961"/>
                  <a:gd name="T3" fmla="*/ 124 h 341"/>
                  <a:gd name="T4" fmla="*/ 930 w 961"/>
                  <a:gd name="T5" fmla="*/ 92 h 341"/>
                  <a:gd name="T6" fmla="*/ 899 w 961"/>
                  <a:gd name="T7" fmla="*/ 61 h 341"/>
                  <a:gd name="T8" fmla="*/ 899 w 961"/>
                  <a:gd name="T9" fmla="*/ 31 h 341"/>
                  <a:gd name="T10" fmla="*/ 836 w 961"/>
                  <a:gd name="T11" fmla="*/ 31 h 341"/>
                  <a:gd name="T12" fmla="*/ 775 w 961"/>
                  <a:gd name="T13" fmla="*/ 61 h 341"/>
                  <a:gd name="T14" fmla="*/ 713 w 961"/>
                  <a:gd name="T15" fmla="*/ 61 h 341"/>
                  <a:gd name="T16" fmla="*/ 651 w 961"/>
                  <a:gd name="T17" fmla="*/ 61 h 341"/>
                  <a:gd name="T18" fmla="*/ 558 w 961"/>
                  <a:gd name="T19" fmla="*/ 31 h 341"/>
                  <a:gd name="T20" fmla="*/ 527 w 961"/>
                  <a:gd name="T21" fmla="*/ 31 h 341"/>
                  <a:gd name="T22" fmla="*/ 465 w 961"/>
                  <a:gd name="T23" fmla="*/ 0 h 341"/>
                  <a:gd name="T24" fmla="*/ 403 w 961"/>
                  <a:gd name="T25" fmla="*/ 0 h 341"/>
                  <a:gd name="T26" fmla="*/ 279 w 961"/>
                  <a:gd name="T27" fmla="*/ 31 h 341"/>
                  <a:gd name="T28" fmla="*/ 217 w 961"/>
                  <a:gd name="T29" fmla="*/ 61 h 341"/>
                  <a:gd name="T30" fmla="*/ 62 w 961"/>
                  <a:gd name="T31" fmla="*/ 0 h 341"/>
                  <a:gd name="T32" fmla="*/ 0 w 961"/>
                  <a:gd name="T33" fmla="*/ 0 h 341"/>
                  <a:gd name="T34" fmla="*/ 0 w 961"/>
                  <a:gd name="T35" fmla="*/ 31 h 341"/>
                  <a:gd name="T36" fmla="*/ 0 w 961"/>
                  <a:gd name="T37" fmla="*/ 92 h 341"/>
                  <a:gd name="T38" fmla="*/ 31 w 961"/>
                  <a:gd name="T39" fmla="*/ 155 h 341"/>
                  <a:gd name="T40" fmla="*/ 31 w 961"/>
                  <a:gd name="T41" fmla="*/ 216 h 341"/>
                  <a:gd name="T42" fmla="*/ 62 w 961"/>
                  <a:gd name="T43" fmla="*/ 309 h 341"/>
                  <a:gd name="T44" fmla="*/ 62 w 961"/>
                  <a:gd name="T45" fmla="*/ 309 h 341"/>
                  <a:gd name="T46" fmla="*/ 155 w 961"/>
                  <a:gd name="T47" fmla="*/ 309 h 341"/>
                  <a:gd name="T48" fmla="*/ 186 w 961"/>
                  <a:gd name="T49" fmla="*/ 309 h 341"/>
                  <a:gd name="T50" fmla="*/ 310 w 961"/>
                  <a:gd name="T51" fmla="*/ 309 h 341"/>
                  <a:gd name="T52" fmla="*/ 372 w 961"/>
                  <a:gd name="T53" fmla="*/ 309 h 341"/>
                  <a:gd name="T54" fmla="*/ 434 w 961"/>
                  <a:gd name="T55" fmla="*/ 279 h 341"/>
                  <a:gd name="T56" fmla="*/ 496 w 961"/>
                  <a:gd name="T57" fmla="*/ 279 h 341"/>
                  <a:gd name="T58" fmla="*/ 496 w 961"/>
                  <a:gd name="T59" fmla="*/ 279 h 341"/>
                  <a:gd name="T60" fmla="*/ 558 w 961"/>
                  <a:gd name="T61" fmla="*/ 279 h 341"/>
                  <a:gd name="T62" fmla="*/ 589 w 961"/>
                  <a:gd name="T63" fmla="*/ 279 h 341"/>
                  <a:gd name="T64" fmla="*/ 589 w 961"/>
                  <a:gd name="T65" fmla="*/ 279 h 341"/>
                  <a:gd name="T66" fmla="*/ 620 w 961"/>
                  <a:gd name="T67" fmla="*/ 279 h 341"/>
                  <a:gd name="T68" fmla="*/ 651 w 961"/>
                  <a:gd name="T69" fmla="*/ 279 h 341"/>
                  <a:gd name="T70" fmla="*/ 713 w 961"/>
                  <a:gd name="T71" fmla="*/ 279 h 341"/>
                  <a:gd name="T72" fmla="*/ 743 w 961"/>
                  <a:gd name="T73" fmla="*/ 279 h 341"/>
                  <a:gd name="T74" fmla="*/ 836 w 961"/>
                  <a:gd name="T75" fmla="*/ 248 h 341"/>
                  <a:gd name="T76" fmla="*/ 868 w 961"/>
                  <a:gd name="T77" fmla="*/ 248 h 341"/>
                  <a:gd name="T78" fmla="*/ 868 w 961"/>
                  <a:gd name="T79" fmla="*/ 248 h 341"/>
                  <a:gd name="T80" fmla="*/ 899 w 961"/>
                  <a:gd name="T81" fmla="*/ 248 h 341"/>
                  <a:gd name="T82" fmla="*/ 930 w 961"/>
                  <a:gd name="T83" fmla="*/ 248 h 341"/>
                  <a:gd name="T84" fmla="*/ 960 w 961"/>
                  <a:gd name="T85" fmla="*/ 216 h 341"/>
                  <a:gd name="T86" fmla="*/ 960 w 961"/>
                  <a:gd name="T87" fmla="*/ 185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1" h="341">
                    <a:moveTo>
                      <a:pt x="960" y="155"/>
                    </a:moveTo>
                    <a:lnTo>
                      <a:pt x="960" y="155"/>
                    </a:lnTo>
                    <a:cubicBezTo>
                      <a:pt x="930" y="155"/>
                      <a:pt x="930" y="155"/>
                      <a:pt x="930" y="155"/>
                    </a:cubicBezTo>
                    <a:lnTo>
                      <a:pt x="930" y="155"/>
                    </a:lnTo>
                    <a:cubicBezTo>
                      <a:pt x="930" y="124"/>
                      <a:pt x="930" y="124"/>
                      <a:pt x="960" y="124"/>
                    </a:cubicBezTo>
                    <a:lnTo>
                      <a:pt x="960" y="124"/>
                    </a:lnTo>
                    <a:lnTo>
                      <a:pt x="960" y="124"/>
                    </a:lnTo>
                    <a:cubicBezTo>
                      <a:pt x="930" y="124"/>
                      <a:pt x="930" y="124"/>
                      <a:pt x="930" y="92"/>
                    </a:cubicBezTo>
                    <a:lnTo>
                      <a:pt x="930" y="92"/>
                    </a:lnTo>
                    <a:lnTo>
                      <a:pt x="930" y="92"/>
                    </a:lnTo>
                    <a:cubicBezTo>
                      <a:pt x="930" y="92"/>
                      <a:pt x="899" y="92"/>
                      <a:pt x="899" y="61"/>
                    </a:cubicBezTo>
                    <a:lnTo>
                      <a:pt x="899" y="61"/>
                    </a:lnTo>
                    <a:lnTo>
                      <a:pt x="899" y="61"/>
                    </a:lnTo>
                    <a:lnTo>
                      <a:pt x="899" y="61"/>
                    </a:lnTo>
                    <a:cubicBezTo>
                      <a:pt x="899" y="31"/>
                      <a:pt x="899" y="31"/>
                      <a:pt x="899" y="31"/>
                    </a:cubicBezTo>
                    <a:lnTo>
                      <a:pt x="868" y="31"/>
                    </a:lnTo>
                    <a:cubicBezTo>
                      <a:pt x="868" y="31"/>
                      <a:pt x="868" y="31"/>
                      <a:pt x="836" y="31"/>
                    </a:cubicBezTo>
                    <a:lnTo>
                      <a:pt x="836" y="31"/>
                    </a:lnTo>
                    <a:lnTo>
                      <a:pt x="836" y="31"/>
                    </a:lnTo>
                    <a:cubicBezTo>
                      <a:pt x="806" y="31"/>
                      <a:pt x="806" y="61"/>
                      <a:pt x="806" y="61"/>
                    </a:cubicBezTo>
                    <a:cubicBezTo>
                      <a:pt x="775" y="61"/>
                      <a:pt x="775" y="61"/>
                      <a:pt x="775" y="61"/>
                    </a:cubicBezTo>
                    <a:lnTo>
                      <a:pt x="743" y="61"/>
                    </a:lnTo>
                    <a:lnTo>
                      <a:pt x="743" y="61"/>
                    </a:lnTo>
                    <a:cubicBezTo>
                      <a:pt x="713" y="61"/>
                      <a:pt x="713" y="61"/>
                      <a:pt x="713" y="61"/>
                    </a:cubicBezTo>
                    <a:cubicBezTo>
                      <a:pt x="682" y="61"/>
                      <a:pt x="682" y="61"/>
                      <a:pt x="682" y="61"/>
                    </a:cubicBezTo>
                    <a:lnTo>
                      <a:pt x="651" y="61"/>
                    </a:lnTo>
                    <a:lnTo>
                      <a:pt x="651" y="61"/>
                    </a:lnTo>
                    <a:lnTo>
                      <a:pt x="651" y="61"/>
                    </a:lnTo>
                    <a:cubicBezTo>
                      <a:pt x="620" y="61"/>
                      <a:pt x="589" y="61"/>
                      <a:pt x="558" y="31"/>
                    </a:cubicBezTo>
                    <a:lnTo>
                      <a:pt x="558" y="31"/>
                    </a:lnTo>
                    <a:lnTo>
                      <a:pt x="558" y="31"/>
                    </a:lnTo>
                    <a:lnTo>
                      <a:pt x="558" y="31"/>
                    </a:lnTo>
                    <a:lnTo>
                      <a:pt x="527" y="31"/>
                    </a:lnTo>
                    <a:cubicBezTo>
                      <a:pt x="527" y="31"/>
                      <a:pt x="527" y="31"/>
                      <a:pt x="496" y="0"/>
                    </a:cubicBezTo>
                    <a:lnTo>
                      <a:pt x="496" y="31"/>
                    </a:lnTo>
                    <a:cubicBezTo>
                      <a:pt x="465" y="31"/>
                      <a:pt x="465" y="31"/>
                      <a:pt x="465" y="0"/>
                    </a:cubicBezTo>
                    <a:lnTo>
                      <a:pt x="465" y="0"/>
                    </a:lnTo>
                    <a:cubicBezTo>
                      <a:pt x="434" y="0"/>
                      <a:pt x="434" y="0"/>
                      <a:pt x="403" y="0"/>
                    </a:cubicBezTo>
                    <a:lnTo>
                      <a:pt x="403" y="0"/>
                    </a:lnTo>
                    <a:lnTo>
                      <a:pt x="403" y="0"/>
                    </a:lnTo>
                    <a:cubicBezTo>
                      <a:pt x="372" y="0"/>
                      <a:pt x="372" y="0"/>
                      <a:pt x="341" y="0"/>
                    </a:cubicBezTo>
                    <a:cubicBezTo>
                      <a:pt x="341" y="0"/>
                      <a:pt x="310" y="31"/>
                      <a:pt x="279" y="31"/>
                    </a:cubicBezTo>
                    <a:cubicBezTo>
                      <a:pt x="279" y="31"/>
                      <a:pt x="279" y="31"/>
                      <a:pt x="248" y="31"/>
                    </a:cubicBezTo>
                    <a:cubicBezTo>
                      <a:pt x="248" y="61"/>
                      <a:pt x="248" y="61"/>
                      <a:pt x="217" y="61"/>
                    </a:cubicBezTo>
                    <a:lnTo>
                      <a:pt x="217" y="61"/>
                    </a:lnTo>
                    <a:cubicBezTo>
                      <a:pt x="217" y="61"/>
                      <a:pt x="186" y="61"/>
                      <a:pt x="155" y="61"/>
                    </a:cubicBezTo>
                    <a:cubicBezTo>
                      <a:pt x="155" y="31"/>
                      <a:pt x="124" y="31"/>
                      <a:pt x="93" y="31"/>
                    </a:cubicBezTo>
                    <a:cubicBezTo>
                      <a:pt x="93" y="31"/>
                      <a:pt x="62" y="31"/>
                      <a:pt x="62" y="0"/>
                    </a:cubicBezTo>
                    <a:lnTo>
                      <a:pt x="62" y="0"/>
                    </a:lnTo>
                    <a:cubicBezTo>
                      <a:pt x="31" y="0"/>
                      <a:pt x="31" y="0"/>
                      <a:pt x="31" y="0"/>
                    </a:cubicBezTo>
                    <a:lnTo>
                      <a:pt x="0" y="0"/>
                    </a:lnTo>
                    <a:cubicBezTo>
                      <a:pt x="31" y="0"/>
                      <a:pt x="31" y="0"/>
                      <a:pt x="31" y="0"/>
                    </a:cubicBezTo>
                    <a:lnTo>
                      <a:pt x="31" y="0"/>
                    </a:lnTo>
                    <a:cubicBezTo>
                      <a:pt x="31" y="31"/>
                      <a:pt x="0" y="31"/>
                      <a:pt x="0" y="31"/>
                    </a:cubicBezTo>
                    <a:lnTo>
                      <a:pt x="0" y="61"/>
                    </a:lnTo>
                    <a:cubicBezTo>
                      <a:pt x="31" y="61"/>
                      <a:pt x="31" y="61"/>
                      <a:pt x="31" y="61"/>
                    </a:cubicBezTo>
                    <a:cubicBezTo>
                      <a:pt x="0" y="92"/>
                      <a:pt x="0" y="92"/>
                      <a:pt x="0" y="92"/>
                    </a:cubicBezTo>
                    <a:cubicBezTo>
                      <a:pt x="31" y="124"/>
                      <a:pt x="31" y="124"/>
                      <a:pt x="31" y="124"/>
                    </a:cubicBezTo>
                    <a:lnTo>
                      <a:pt x="31" y="124"/>
                    </a:lnTo>
                    <a:lnTo>
                      <a:pt x="31" y="155"/>
                    </a:lnTo>
                    <a:cubicBezTo>
                      <a:pt x="31" y="185"/>
                      <a:pt x="31" y="185"/>
                      <a:pt x="31" y="185"/>
                    </a:cubicBezTo>
                    <a:lnTo>
                      <a:pt x="31" y="185"/>
                    </a:lnTo>
                    <a:lnTo>
                      <a:pt x="31" y="216"/>
                    </a:lnTo>
                    <a:cubicBezTo>
                      <a:pt x="31" y="216"/>
                      <a:pt x="62" y="216"/>
                      <a:pt x="62" y="248"/>
                    </a:cubicBezTo>
                    <a:cubicBezTo>
                      <a:pt x="62" y="279"/>
                      <a:pt x="62" y="279"/>
                      <a:pt x="62" y="309"/>
                    </a:cubicBezTo>
                    <a:lnTo>
                      <a:pt x="62" y="309"/>
                    </a:lnTo>
                    <a:lnTo>
                      <a:pt x="62" y="309"/>
                    </a:lnTo>
                    <a:lnTo>
                      <a:pt x="62" y="309"/>
                    </a:lnTo>
                    <a:lnTo>
                      <a:pt x="62" y="309"/>
                    </a:lnTo>
                    <a:cubicBezTo>
                      <a:pt x="62" y="279"/>
                      <a:pt x="93" y="279"/>
                      <a:pt x="93" y="279"/>
                    </a:cubicBezTo>
                    <a:lnTo>
                      <a:pt x="93" y="279"/>
                    </a:lnTo>
                    <a:cubicBezTo>
                      <a:pt x="124" y="279"/>
                      <a:pt x="124" y="279"/>
                      <a:pt x="155" y="309"/>
                    </a:cubicBezTo>
                    <a:cubicBezTo>
                      <a:pt x="155" y="309"/>
                      <a:pt x="155" y="309"/>
                      <a:pt x="186" y="309"/>
                    </a:cubicBezTo>
                    <a:lnTo>
                      <a:pt x="186" y="309"/>
                    </a:lnTo>
                    <a:lnTo>
                      <a:pt x="186" y="309"/>
                    </a:lnTo>
                    <a:lnTo>
                      <a:pt x="186" y="309"/>
                    </a:lnTo>
                    <a:cubicBezTo>
                      <a:pt x="217" y="309"/>
                      <a:pt x="217" y="279"/>
                      <a:pt x="248" y="279"/>
                    </a:cubicBezTo>
                    <a:cubicBezTo>
                      <a:pt x="279" y="279"/>
                      <a:pt x="310" y="309"/>
                      <a:pt x="310" y="309"/>
                    </a:cubicBezTo>
                    <a:cubicBezTo>
                      <a:pt x="310" y="309"/>
                      <a:pt x="341" y="309"/>
                      <a:pt x="341" y="340"/>
                    </a:cubicBezTo>
                    <a:lnTo>
                      <a:pt x="341" y="340"/>
                    </a:lnTo>
                    <a:cubicBezTo>
                      <a:pt x="341" y="340"/>
                      <a:pt x="372" y="340"/>
                      <a:pt x="372" y="309"/>
                    </a:cubicBezTo>
                    <a:lnTo>
                      <a:pt x="403" y="309"/>
                    </a:lnTo>
                    <a:lnTo>
                      <a:pt x="403" y="309"/>
                    </a:lnTo>
                    <a:cubicBezTo>
                      <a:pt x="434" y="279"/>
                      <a:pt x="434" y="279"/>
                      <a:pt x="434" y="279"/>
                    </a:cubicBezTo>
                    <a:cubicBezTo>
                      <a:pt x="434" y="279"/>
                      <a:pt x="434" y="279"/>
                      <a:pt x="465" y="279"/>
                    </a:cubicBezTo>
                    <a:lnTo>
                      <a:pt x="465" y="279"/>
                    </a:lnTo>
                    <a:cubicBezTo>
                      <a:pt x="496" y="279"/>
                      <a:pt x="496" y="279"/>
                      <a:pt x="496" y="279"/>
                    </a:cubicBezTo>
                    <a:lnTo>
                      <a:pt x="496" y="279"/>
                    </a:lnTo>
                    <a:lnTo>
                      <a:pt x="496" y="279"/>
                    </a:lnTo>
                    <a:lnTo>
                      <a:pt x="496" y="279"/>
                    </a:lnTo>
                    <a:lnTo>
                      <a:pt x="496" y="279"/>
                    </a:lnTo>
                    <a:lnTo>
                      <a:pt x="527" y="279"/>
                    </a:lnTo>
                    <a:lnTo>
                      <a:pt x="558" y="279"/>
                    </a:lnTo>
                    <a:lnTo>
                      <a:pt x="558" y="279"/>
                    </a:lnTo>
                    <a:lnTo>
                      <a:pt x="558" y="279"/>
                    </a:lnTo>
                    <a:cubicBezTo>
                      <a:pt x="558" y="279"/>
                      <a:pt x="558" y="279"/>
                      <a:pt x="589" y="279"/>
                    </a:cubicBezTo>
                    <a:lnTo>
                      <a:pt x="589" y="279"/>
                    </a:lnTo>
                    <a:lnTo>
                      <a:pt x="589" y="279"/>
                    </a:lnTo>
                    <a:lnTo>
                      <a:pt x="589" y="279"/>
                    </a:lnTo>
                    <a:lnTo>
                      <a:pt x="620" y="279"/>
                    </a:lnTo>
                    <a:lnTo>
                      <a:pt x="620" y="279"/>
                    </a:lnTo>
                    <a:lnTo>
                      <a:pt x="620" y="279"/>
                    </a:lnTo>
                    <a:lnTo>
                      <a:pt x="620" y="279"/>
                    </a:lnTo>
                    <a:cubicBezTo>
                      <a:pt x="620" y="279"/>
                      <a:pt x="620" y="279"/>
                      <a:pt x="651" y="279"/>
                    </a:cubicBezTo>
                    <a:lnTo>
                      <a:pt x="651" y="279"/>
                    </a:lnTo>
                    <a:cubicBezTo>
                      <a:pt x="682" y="279"/>
                      <a:pt x="682" y="279"/>
                      <a:pt x="682" y="279"/>
                    </a:cubicBezTo>
                    <a:lnTo>
                      <a:pt x="682" y="279"/>
                    </a:lnTo>
                    <a:cubicBezTo>
                      <a:pt x="682" y="279"/>
                      <a:pt x="682" y="279"/>
                      <a:pt x="713" y="279"/>
                    </a:cubicBezTo>
                    <a:lnTo>
                      <a:pt x="713" y="279"/>
                    </a:lnTo>
                    <a:cubicBezTo>
                      <a:pt x="713" y="279"/>
                      <a:pt x="713" y="279"/>
                      <a:pt x="743" y="279"/>
                    </a:cubicBezTo>
                    <a:lnTo>
                      <a:pt x="743" y="279"/>
                    </a:lnTo>
                    <a:cubicBezTo>
                      <a:pt x="775" y="248"/>
                      <a:pt x="775" y="248"/>
                      <a:pt x="775" y="248"/>
                    </a:cubicBezTo>
                    <a:cubicBezTo>
                      <a:pt x="806" y="248"/>
                      <a:pt x="806" y="248"/>
                      <a:pt x="806" y="248"/>
                    </a:cubicBezTo>
                    <a:lnTo>
                      <a:pt x="836" y="248"/>
                    </a:lnTo>
                    <a:lnTo>
                      <a:pt x="836" y="248"/>
                    </a:lnTo>
                    <a:lnTo>
                      <a:pt x="836" y="248"/>
                    </a:lnTo>
                    <a:lnTo>
                      <a:pt x="868" y="248"/>
                    </a:lnTo>
                    <a:lnTo>
                      <a:pt x="868" y="248"/>
                    </a:lnTo>
                    <a:lnTo>
                      <a:pt x="868" y="248"/>
                    </a:lnTo>
                    <a:lnTo>
                      <a:pt x="868" y="248"/>
                    </a:lnTo>
                    <a:lnTo>
                      <a:pt x="868" y="248"/>
                    </a:lnTo>
                    <a:cubicBezTo>
                      <a:pt x="868" y="248"/>
                      <a:pt x="868" y="248"/>
                      <a:pt x="899" y="248"/>
                    </a:cubicBezTo>
                    <a:lnTo>
                      <a:pt x="899" y="248"/>
                    </a:lnTo>
                    <a:lnTo>
                      <a:pt x="899" y="248"/>
                    </a:lnTo>
                    <a:lnTo>
                      <a:pt x="930" y="248"/>
                    </a:lnTo>
                    <a:lnTo>
                      <a:pt x="930" y="248"/>
                    </a:lnTo>
                    <a:lnTo>
                      <a:pt x="960" y="248"/>
                    </a:lnTo>
                    <a:cubicBezTo>
                      <a:pt x="960" y="248"/>
                      <a:pt x="960" y="248"/>
                      <a:pt x="960" y="216"/>
                    </a:cubicBezTo>
                    <a:lnTo>
                      <a:pt x="960" y="216"/>
                    </a:lnTo>
                    <a:lnTo>
                      <a:pt x="960" y="216"/>
                    </a:lnTo>
                    <a:lnTo>
                      <a:pt x="960" y="216"/>
                    </a:lnTo>
                    <a:cubicBezTo>
                      <a:pt x="960" y="185"/>
                      <a:pt x="960" y="185"/>
                      <a:pt x="960" y="185"/>
                    </a:cubicBezTo>
                    <a:lnTo>
                      <a:pt x="960" y="15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9" name="Freeform 66"/>
              <p:cNvSpPr>
                <a:spLocks noChangeArrowheads="1"/>
              </p:cNvSpPr>
              <p:nvPr/>
            </p:nvSpPr>
            <p:spPr bwMode="auto">
              <a:xfrm>
                <a:off x="5275263" y="1958975"/>
                <a:ext cx="134937" cy="77788"/>
              </a:xfrm>
              <a:custGeom>
                <a:avLst/>
                <a:gdLst>
                  <a:gd name="T0" fmla="*/ 124 w 373"/>
                  <a:gd name="T1" fmla="*/ 61 h 217"/>
                  <a:gd name="T2" fmla="*/ 124 w 373"/>
                  <a:gd name="T3" fmla="*/ 61 h 217"/>
                  <a:gd name="T4" fmla="*/ 93 w 373"/>
                  <a:gd name="T5" fmla="*/ 31 h 217"/>
                  <a:gd name="T6" fmla="*/ 61 w 373"/>
                  <a:gd name="T7" fmla="*/ 0 h 217"/>
                  <a:gd name="T8" fmla="*/ 0 w 373"/>
                  <a:gd name="T9" fmla="*/ 0 h 217"/>
                  <a:gd name="T10" fmla="*/ 0 w 373"/>
                  <a:gd name="T11" fmla="*/ 31 h 217"/>
                  <a:gd name="T12" fmla="*/ 0 w 373"/>
                  <a:gd name="T13" fmla="*/ 31 h 217"/>
                  <a:gd name="T14" fmla="*/ 0 w 373"/>
                  <a:gd name="T15" fmla="*/ 61 h 217"/>
                  <a:gd name="T16" fmla="*/ 30 w 373"/>
                  <a:gd name="T17" fmla="*/ 92 h 217"/>
                  <a:gd name="T18" fmla="*/ 61 w 373"/>
                  <a:gd name="T19" fmla="*/ 92 h 217"/>
                  <a:gd name="T20" fmla="*/ 93 w 373"/>
                  <a:gd name="T21" fmla="*/ 92 h 217"/>
                  <a:gd name="T22" fmla="*/ 124 w 373"/>
                  <a:gd name="T23" fmla="*/ 124 h 217"/>
                  <a:gd name="T24" fmla="*/ 124 w 373"/>
                  <a:gd name="T25" fmla="*/ 155 h 217"/>
                  <a:gd name="T26" fmla="*/ 124 w 373"/>
                  <a:gd name="T27" fmla="*/ 124 h 217"/>
                  <a:gd name="T28" fmla="*/ 185 w 373"/>
                  <a:gd name="T29" fmla="*/ 124 h 217"/>
                  <a:gd name="T30" fmla="*/ 217 w 373"/>
                  <a:gd name="T31" fmla="*/ 185 h 217"/>
                  <a:gd name="T32" fmla="*/ 248 w 373"/>
                  <a:gd name="T33" fmla="*/ 185 h 217"/>
                  <a:gd name="T34" fmla="*/ 248 w 373"/>
                  <a:gd name="T35" fmla="*/ 185 h 217"/>
                  <a:gd name="T36" fmla="*/ 278 w 373"/>
                  <a:gd name="T37" fmla="*/ 185 h 217"/>
                  <a:gd name="T38" fmla="*/ 278 w 373"/>
                  <a:gd name="T39" fmla="*/ 185 h 217"/>
                  <a:gd name="T40" fmla="*/ 341 w 373"/>
                  <a:gd name="T41" fmla="*/ 185 h 217"/>
                  <a:gd name="T42" fmla="*/ 341 w 373"/>
                  <a:gd name="T43" fmla="*/ 216 h 217"/>
                  <a:gd name="T44" fmla="*/ 372 w 373"/>
                  <a:gd name="T45" fmla="*/ 185 h 217"/>
                  <a:gd name="T46" fmla="*/ 372 w 373"/>
                  <a:gd name="T47" fmla="*/ 155 h 217"/>
                  <a:gd name="T48" fmla="*/ 309 w 373"/>
                  <a:gd name="T49" fmla="*/ 155 h 217"/>
                  <a:gd name="T50" fmla="*/ 309 w 373"/>
                  <a:gd name="T51" fmla="*/ 155 h 217"/>
                  <a:gd name="T52" fmla="*/ 278 w 373"/>
                  <a:gd name="T53" fmla="*/ 155 h 217"/>
                  <a:gd name="T54" fmla="*/ 278 w 373"/>
                  <a:gd name="T55" fmla="*/ 155 h 217"/>
                  <a:gd name="T56" fmla="*/ 248 w 373"/>
                  <a:gd name="T57" fmla="*/ 124 h 217"/>
                  <a:gd name="T58" fmla="*/ 217 w 373"/>
                  <a:gd name="T59" fmla="*/ 124 h 217"/>
                  <a:gd name="T60" fmla="*/ 185 w 373"/>
                  <a:gd name="T61" fmla="*/ 92 h 217"/>
                  <a:gd name="T62" fmla="*/ 154 w 373"/>
                  <a:gd name="T63" fmla="*/ 92 h 217"/>
                  <a:gd name="T64" fmla="*/ 154 w 373"/>
                  <a:gd name="T65" fmla="*/ 9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3" h="217">
                    <a:moveTo>
                      <a:pt x="124" y="61"/>
                    </a:moveTo>
                    <a:lnTo>
                      <a:pt x="124" y="61"/>
                    </a:lnTo>
                    <a:lnTo>
                      <a:pt x="124" y="61"/>
                    </a:lnTo>
                    <a:lnTo>
                      <a:pt x="124" y="61"/>
                    </a:lnTo>
                    <a:lnTo>
                      <a:pt x="124" y="61"/>
                    </a:lnTo>
                    <a:cubicBezTo>
                      <a:pt x="93" y="61"/>
                      <a:pt x="93" y="61"/>
                      <a:pt x="93" y="31"/>
                    </a:cubicBezTo>
                    <a:cubicBezTo>
                      <a:pt x="61" y="31"/>
                      <a:pt x="61" y="31"/>
                      <a:pt x="61" y="0"/>
                    </a:cubicBezTo>
                    <a:lnTo>
                      <a:pt x="61" y="0"/>
                    </a:lnTo>
                    <a:cubicBezTo>
                      <a:pt x="30" y="0"/>
                      <a:pt x="30" y="0"/>
                      <a:pt x="30" y="0"/>
                    </a:cubicBezTo>
                    <a:cubicBezTo>
                      <a:pt x="30" y="0"/>
                      <a:pt x="30" y="0"/>
                      <a:pt x="0" y="0"/>
                    </a:cubicBezTo>
                    <a:cubicBezTo>
                      <a:pt x="0" y="0"/>
                      <a:pt x="0" y="0"/>
                      <a:pt x="0" y="31"/>
                    </a:cubicBezTo>
                    <a:lnTo>
                      <a:pt x="0" y="31"/>
                    </a:lnTo>
                    <a:lnTo>
                      <a:pt x="0" y="31"/>
                    </a:lnTo>
                    <a:lnTo>
                      <a:pt x="0" y="31"/>
                    </a:lnTo>
                    <a:cubicBezTo>
                      <a:pt x="0" y="61"/>
                      <a:pt x="0" y="61"/>
                      <a:pt x="0" y="61"/>
                    </a:cubicBezTo>
                    <a:lnTo>
                      <a:pt x="0" y="61"/>
                    </a:lnTo>
                    <a:lnTo>
                      <a:pt x="0" y="61"/>
                    </a:lnTo>
                    <a:cubicBezTo>
                      <a:pt x="30" y="61"/>
                      <a:pt x="30" y="92"/>
                      <a:pt x="30" y="92"/>
                    </a:cubicBezTo>
                    <a:lnTo>
                      <a:pt x="30" y="92"/>
                    </a:lnTo>
                    <a:lnTo>
                      <a:pt x="61" y="92"/>
                    </a:lnTo>
                    <a:cubicBezTo>
                      <a:pt x="61" y="92"/>
                      <a:pt x="61" y="92"/>
                      <a:pt x="93" y="92"/>
                    </a:cubicBezTo>
                    <a:lnTo>
                      <a:pt x="93" y="92"/>
                    </a:lnTo>
                    <a:cubicBezTo>
                      <a:pt x="93" y="124"/>
                      <a:pt x="93" y="124"/>
                      <a:pt x="93" y="124"/>
                    </a:cubicBezTo>
                    <a:lnTo>
                      <a:pt x="124" y="124"/>
                    </a:lnTo>
                    <a:lnTo>
                      <a:pt x="124" y="124"/>
                    </a:lnTo>
                    <a:lnTo>
                      <a:pt x="124" y="155"/>
                    </a:lnTo>
                    <a:cubicBezTo>
                      <a:pt x="124" y="155"/>
                      <a:pt x="124" y="155"/>
                      <a:pt x="124" y="124"/>
                    </a:cubicBezTo>
                    <a:lnTo>
                      <a:pt x="124" y="124"/>
                    </a:lnTo>
                    <a:cubicBezTo>
                      <a:pt x="154" y="124"/>
                      <a:pt x="154" y="124"/>
                      <a:pt x="154" y="124"/>
                    </a:cubicBezTo>
                    <a:lnTo>
                      <a:pt x="185" y="124"/>
                    </a:lnTo>
                    <a:cubicBezTo>
                      <a:pt x="185" y="124"/>
                      <a:pt x="217" y="124"/>
                      <a:pt x="217" y="155"/>
                    </a:cubicBezTo>
                    <a:cubicBezTo>
                      <a:pt x="217" y="155"/>
                      <a:pt x="217" y="155"/>
                      <a:pt x="217" y="185"/>
                    </a:cubicBezTo>
                    <a:cubicBezTo>
                      <a:pt x="217" y="185"/>
                      <a:pt x="217" y="185"/>
                      <a:pt x="248" y="185"/>
                    </a:cubicBezTo>
                    <a:lnTo>
                      <a:pt x="248" y="185"/>
                    </a:lnTo>
                    <a:lnTo>
                      <a:pt x="248" y="185"/>
                    </a:lnTo>
                    <a:lnTo>
                      <a:pt x="248" y="185"/>
                    </a:lnTo>
                    <a:cubicBezTo>
                      <a:pt x="278" y="185"/>
                      <a:pt x="278" y="185"/>
                      <a:pt x="278" y="185"/>
                    </a:cubicBezTo>
                    <a:lnTo>
                      <a:pt x="278" y="185"/>
                    </a:lnTo>
                    <a:lnTo>
                      <a:pt x="278" y="185"/>
                    </a:lnTo>
                    <a:lnTo>
                      <a:pt x="278" y="185"/>
                    </a:lnTo>
                    <a:cubicBezTo>
                      <a:pt x="309" y="185"/>
                      <a:pt x="309" y="185"/>
                      <a:pt x="309" y="185"/>
                    </a:cubicBezTo>
                    <a:lnTo>
                      <a:pt x="341" y="185"/>
                    </a:lnTo>
                    <a:cubicBezTo>
                      <a:pt x="341" y="216"/>
                      <a:pt x="341" y="216"/>
                      <a:pt x="341" y="216"/>
                    </a:cubicBezTo>
                    <a:lnTo>
                      <a:pt x="341" y="216"/>
                    </a:lnTo>
                    <a:lnTo>
                      <a:pt x="372" y="185"/>
                    </a:lnTo>
                    <a:lnTo>
                      <a:pt x="372" y="185"/>
                    </a:lnTo>
                    <a:lnTo>
                      <a:pt x="372" y="185"/>
                    </a:lnTo>
                    <a:lnTo>
                      <a:pt x="372" y="155"/>
                    </a:lnTo>
                    <a:cubicBezTo>
                      <a:pt x="341" y="155"/>
                      <a:pt x="341" y="155"/>
                      <a:pt x="341" y="155"/>
                    </a:cubicBezTo>
                    <a:lnTo>
                      <a:pt x="309" y="155"/>
                    </a:lnTo>
                    <a:lnTo>
                      <a:pt x="309" y="155"/>
                    </a:lnTo>
                    <a:lnTo>
                      <a:pt x="309" y="155"/>
                    </a:lnTo>
                    <a:lnTo>
                      <a:pt x="309" y="155"/>
                    </a:lnTo>
                    <a:cubicBezTo>
                      <a:pt x="309" y="155"/>
                      <a:pt x="309" y="155"/>
                      <a:pt x="278" y="155"/>
                    </a:cubicBezTo>
                    <a:lnTo>
                      <a:pt x="278" y="155"/>
                    </a:lnTo>
                    <a:lnTo>
                      <a:pt x="278" y="155"/>
                    </a:lnTo>
                    <a:lnTo>
                      <a:pt x="278" y="155"/>
                    </a:lnTo>
                    <a:cubicBezTo>
                      <a:pt x="248" y="155"/>
                      <a:pt x="248" y="155"/>
                      <a:pt x="248" y="124"/>
                    </a:cubicBezTo>
                    <a:lnTo>
                      <a:pt x="217" y="124"/>
                    </a:lnTo>
                    <a:lnTo>
                      <a:pt x="217" y="124"/>
                    </a:lnTo>
                    <a:lnTo>
                      <a:pt x="217" y="124"/>
                    </a:lnTo>
                    <a:lnTo>
                      <a:pt x="185" y="92"/>
                    </a:lnTo>
                    <a:cubicBezTo>
                      <a:pt x="154" y="92"/>
                      <a:pt x="154" y="92"/>
                      <a:pt x="154" y="61"/>
                    </a:cubicBezTo>
                    <a:cubicBezTo>
                      <a:pt x="154" y="92"/>
                      <a:pt x="154" y="92"/>
                      <a:pt x="154" y="92"/>
                    </a:cubicBezTo>
                    <a:lnTo>
                      <a:pt x="154" y="92"/>
                    </a:lnTo>
                    <a:lnTo>
                      <a:pt x="154" y="92"/>
                    </a:lnTo>
                    <a:cubicBezTo>
                      <a:pt x="124" y="92"/>
                      <a:pt x="124" y="92"/>
                      <a:pt x="124" y="6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0" name="Freeform 67"/>
              <p:cNvSpPr>
                <a:spLocks noChangeArrowheads="1"/>
              </p:cNvSpPr>
              <p:nvPr/>
            </p:nvSpPr>
            <p:spPr bwMode="auto">
              <a:xfrm>
                <a:off x="4729163" y="1679575"/>
                <a:ext cx="234950" cy="146050"/>
              </a:xfrm>
              <a:custGeom>
                <a:avLst/>
                <a:gdLst>
                  <a:gd name="T0" fmla="*/ 62 w 652"/>
                  <a:gd name="T1" fmla="*/ 217 h 405"/>
                  <a:gd name="T2" fmla="*/ 62 w 652"/>
                  <a:gd name="T3" fmla="*/ 248 h 405"/>
                  <a:gd name="T4" fmla="*/ 92 w 652"/>
                  <a:gd name="T5" fmla="*/ 217 h 405"/>
                  <a:gd name="T6" fmla="*/ 124 w 652"/>
                  <a:gd name="T7" fmla="*/ 217 h 405"/>
                  <a:gd name="T8" fmla="*/ 155 w 652"/>
                  <a:gd name="T9" fmla="*/ 217 h 405"/>
                  <a:gd name="T10" fmla="*/ 155 w 652"/>
                  <a:gd name="T11" fmla="*/ 217 h 405"/>
                  <a:gd name="T12" fmla="*/ 155 w 652"/>
                  <a:gd name="T13" fmla="*/ 217 h 405"/>
                  <a:gd name="T14" fmla="*/ 216 w 652"/>
                  <a:gd name="T15" fmla="*/ 217 h 405"/>
                  <a:gd name="T16" fmla="*/ 279 w 652"/>
                  <a:gd name="T17" fmla="*/ 248 h 405"/>
                  <a:gd name="T18" fmla="*/ 310 w 652"/>
                  <a:gd name="T19" fmla="*/ 248 h 405"/>
                  <a:gd name="T20" fmla="*/ 340 w 652"/>
                  <a:gd name="T21" fmla="*/ 280 h 405"/>
                  <a:gd name="T22" fmla="*/ 372 w 652"/>
                  <a:gd name="T23" fmla="*/ 311 h 405"/>
                  <a:gd name="T24" fmla="*/ 372 w 652"/>
                  <a:gd name="T25" fmla="*/ 311 h 405"/>
                  <a:gd name="T26" fmla="*/ 403 w 652"/>
                  <a:gd name="T27" fmla="*/ 311 h 405"/>
                  <a:gd name="T28" fmla="*/ 403 w 652"/>
                  <a:gd name="T29" fmla="*/ 311 h 405"/>
                  <a:gd name="T30" fmla="*/ 403 w 652"/>
                  <a:gd name="T31" fmla="*/ 311 h 405"/>
                  <a:gd name="T32" fmla="*/ 434 w 652"/>
                  <a:gd name="T33" fmla="*/ 341 h 405"/>
                  <a:gd name="T34" fmla="*/ 434 w 652"/>
                  <a:gd name="T35" fmla="*/ 372 h 405"/>
                  <a:gd name="T36" fmla="*/ 464 w 652"/>
                  <a:gd name="T37" fmla="*/ 404 h 405"/>
                  <a:gd name="T38" fmla="*/ 496 w 652"/>
                  <a:gd name="T39" fmla="*/ 404 h 405"/>
                  <a:gd name="T40" fmla="*/ 496 w 652"/>
                  <a:gd name="T41" fmla="*/ 404 h 405"/>
                  <a:gd name="T42" fmla="*/ 527 w 652"/>
                  <a:gd name="T43" fmla="*/ 372 h 405"/>
                  <a:gd name="T44" fmla="*/ 527 w 652"/>
                  <a:gd name="T45" fmla="*/ 372 h 405"/>
                  <a:gd name="T46" fmla="*/ 527 w 652"/>
                  <a:gd name="T47" fmla="*/ 372 h 405"/>
                  <a:gd name="T48" fmla="*/ 558 w 652"/>
                  <a:gd name="T49" fmla="*/ 372 h 405"/>
                  <a:gd name="T50" fmla="*/ 558 w 652"/>
                  <a:gd name="T51" fmla="*/ 372 h 405"/>
                  <a:gd name="T52" fmla="*/ 588 w 652"/>
                  <a:gd name="T53" fmla="*/ 372 h 405"/>
                  <a:gd name="T54" fmla="*/ 588 w 652"/>
                  <a:gd name="T55" fmla="*/ 311 h 405"/>
                  <a:gd name="T56" fmla="*/ 651 w 652"/>
                  <a:gd name="T57" fmla="*/ 280 h 405"/>
                  <a:gd name="T58" fmla="*/ 651 w 652"/>
                  <a:gd name="T59" fmla="*/ 280 h 405"/>
                  <a:gd name="T60" fmla="*/ 651 w 652"/>
                  <a:gd name="T61" fmla="*/ 280 h 405"/>
                  <a:gd name="T62" fmla="*/ 651 w 652"/>
                  <a:gd name="T63" fmla="*/ 280 h 405"/>
                  <a:gd name="T64" fmla="*/ 588 w 652"/>
                  <a:gd name="T65" fmla="*/ 248 h 405"/>
                  <a:gd name="T66" fmla="*/ 558 w 652"/>
                  <a:gd name="T67" fmla="*/ 217 h 405"/>
                  <a:gd name="T68" fmla="*/ 527 w 652"/>
                  <a:gd name="T69" fmla="*/ 187 h 405"/>
                  <a:gd name="T70" fmla="*/ 496 w 652"/>
                  <a:gd name="T71" fmla="*/ 187 h 405"/>
                  <a:gd name="T72" fmla="*/ 496 w 652"/>
                  <a:gd name="T73" fmla="*/ 156 h 405"/>
                  <a:gd name="T74" fmla="*/ 464 w 652"/>
                  <a:gd name="T75" fmla="*/ 124 h 405"/>
                  <a:gd name="T76" fmla="*/ 434 w 652"/>
                  <a:gd name="T77" fmla="*/ 93 h 405"/>
                  <a:gd name="T78" fmla="*/ 434 w 652"/>
                  <a:gd name="T79" fmla="*/ 93 h 405"/>
                  <a:gd name="T80" fmla="*/ 372 w 652"/>
                  <a:gd name="T81" fmla="*/ 93 h 405"/>
                  <a:gd name="T82" fmla="*/ 372 w 652"/>
                  <a:gd name="T83" fmla="*/ 93 h 405"/>
                  <a:gd name="T84" fmla="*/ 340 w 652"/>
                  <a:gd name="T85" fmla="*/ 63 h 405"/>
                  <a:gd name="T86" fmla="*/ 340 w 652"/>
                  <a:gd name="T87" fmla="*/ 32 h 405"/>
                  <a:gd name="T88" fmla="*/ 340 w 652"/>
                  <a:gd name="T89" fmla="*/ 0 h 405"/>
                  <a:gd name="T90" fmla="*/ 340 w 652"/>
                  <a:gd name="T91" fmla="*/ 0 h 405"/>
                  <a:gd name="T92" fmla="*/ 310 w 652"/>
                  <a:gd name="T93" fmla="*/ 0 h 405"/>
                  <a:gd name="T94" fmla="*/ 279 w 652"/>
                  <a:gd name="T95" fmla="*/ 0 h 405"/>
                  <a:gd name="T96" fmla="*/ 248 w 652"/>
                  <a:gd name="T97" fmla="*/ 0 h 405"/>
                  <a:gd name="T98" fmla="*/ 248 w 652"/>
                  <a:gd name="T99" fmla="*/ 32 h 405"/>
                  <a:gd name="T100" fmla="*/ 216 w 652"/>
                  <a:gd name="T101" fmla="*/ 32 h 405"/>
                  <a:gd name="T102" fmla="*/ 216 w 652"/>
                  <a:gd name="T103" fmla="*/ 93 h 405"/>
                  <a:gd name="T104" fmla="*/ 186 w 652"/>
                  <a:gd name="T105" fmla="*/ 93 h 405"/>
                  <a:gd name="T106" fmla="*/ 155 w 652"/>
                  <a:gd name="T107" fmla="*/ 93 h 405"/>
                  <a:gd name="T108" fmla="*/ 124 w 652"/>
                  <a:gd name="T109" fmla="*/ 93 h 405"/>
                  <a:gd name="T110" fmla="*/ 124 w 652"/>
                  <a:gd name="T111" fmla="*/ 93 h 405"/>
                  <a:gd name="T112" fmla="*/ 62 w 652"/>
                  <a:gd name="T113" fmla="*/ 93 h 405"/>
                  <a:gd name="T114" fmla="*/ 31 w 652"/>
                  <a:gd name="T115" fmla="*/ 124 h 405"/>
                  <a:gd name="T116" fmla="*/ 0 w 652"/>
                  <a:gd name="T117" fmla="*/ 124 h 405"/>
                  <a:gd name="T118" fmla="*/ 0 w 652"/>
                  <a:gd name="T119" fmla="*/ 124 h 405"/>
                  <a:gd name="T120" fmla="*/ 31 w 652"/>
                  <a:gd name="T121" fmla="*/ 156 h 405"/>
                  <a:gd name="T122" fmla="*/ 62 w 652"/>
                  <a:gd name="T123" fmla="*/ 217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405">
                    <a:moveTo>
                      <a:pt x="62" y="217"/>
                    </a:moveTo>
                    <a:lnTo>
                      <a:pt x="62" y="217"/>
                    </a:lnTo>
                    <a:cubicBezTo>
                      <a:pt x="62" y="217"/>
                      <a:pt x="62" y="248"/>
                      <a:pt x="62" y="280"/>
                    </a:cubicBezTo>
                    <a:lnTo>
                      <a:pt x="62" y="248"/>
                    </a:lnTo>
                    <a:lnTo>
                      <a:pt x="92" y="217"/>
                    </a:lnTo>
                    <a:lnTo>
                      <a:pt x="92" y="217"/>
                    </a:lnTo>
                    <a:lnTo>
                      <a:pt x="92" y="217"/>
                    </a:lnTo>
                    <a:lnTo>
                      <a:pt x="124" y="217"/>
                    </a:lnTo>
                    <a:lnTo>
                      <a:pt x="124" y="248"/>
                    </a:lnTo>
                    <a:cubicBezTo>
                      <a:pt x="124" y="248"/>
                      <a:pt x="124" y="217"/>
                      <a:pt x="155" y="217"/>
                    </a:cubicBezTo>
                    <a:lnTo>
                      <a:pt x="155" y="217"/>
                    </a:lnTo>
                    <a:lnTo>
                      <a:pt x="155" y="217"/>
                    </a:lnTo>
                    <a:lnTo>
                      <a:pt x="155" y="217"/>
                    </a:lnTo>
                    <a:lnTo>
                      <a:pt x="155" y="217"/>
                    </a:lnTo>
                    <a:cubicBezTo>
                      <a:pt x="186" y="217"/>
                      <a:pt x="186" y="217"/>
                      <a:pt x="186" y="217"/>
                    </a:cubicBezTo>
                    <a:cubicBezTo>
                      <a:pt x="186" y="217"/>
                      <a:pt x="186" y="217"/>
                      <a:pt x="216" y="217"/>
                    </a:cubicBezTo>
                    <a:lnTo>
                      <a:pt x="248" y="248"/>
                    </a:lnTo>
                    <a:cubicBezTo>
                      <a:pt x="279" y="248"/>
                      <a:pt x="279" y="248"/>
                      <a:pt x="279" y="248"/>
                    </a:cubicBezTo>
                    <a:lnTo>
                      <a:pt x="279" y="248"/>
                    </a:lnTo>
                    <a:cubicBezTo>
                      <a:pt x="279" y="248"/>
                      <a:pt x="279" y="248"/>
                      <a:pt x="310" y="248"/>
                    </a:cubicBezTo>
                    <a:cubicBezTo>
                      <a:pt x="310" y="248"/>
                      <a:pt x="310" y="248"/>
                      <a:pt x="310" y="280"/>
                    </a:cubicBezTo>
                    <a:cubicBezTo>
                      <a:pt x="340" y="280"/>
                      <a:pt x="340" y="280"/>
                      <a:pt x="340" y="280"/>
                    </a:cubicBezTo>
                    <a:lnTo>
                      <a:pt x="340" y="280"/>
                    </a:lnTo>
                    <a:cubicBezTo>
                      <a:pt x="340" y="280"/>
                      <a:pt x="340" y="311"/>
                      <a:pt x="372" y="311"/>
                    </a:cubicBezTo>
                    <a:lnTo>
                      <a:pt x="372" y="311"/>
                    </a:lnTo>
                    <a:lnTo>
                      <a:pt x="372" y="311"/>
                    </a:lnTo>
                    <a:lnTo>
                      <a:pt x="403" y="311"/>
                    </a:lnTo>
                    <a:lnTo>
                      <a:pt x="403" y="311"/>
                    </a:lnTo>
                    <a:lnTo>
                      <a:pt x="403" y="311"/>
                    </a:lnTo>
                    <a:lnTo>
                      <a:pt x="403" y="311"/>
                    </a:lnTo>
                    <a:lnTo>
                      <a:pt x="403" y="311"/>
                    </a:lnTo>
                    <a:lnTo>
                      <a:pt x="403" y="311"/>
                    </a:lnTo>
                    <a:lnTo>
                      <a:pt x="403" y="311"/>
                    </a:lnTo>
                    <a:cubicBezTo>
                      <a:pt x="434" y="311"/>
                      <a:pt x="434" y="311"/>
                      <a:pt x="434" y="341"/>
                    </a:cubicBezTo>
                    <a:lnTo>
                      <a:pt x="434" y="341"/>
                    </a:lnTo>
                    <a:cubicBezTo>
                      <a:pt x="434" y="341"/>
                      <a:pt x="434" y="341"/>
                      <a:pt x="434" y="372"/>
                    </a:cubicBezTo>
                    <a:cubicBezTo>
                      <a:pt x="464" y="372"/>
                      <a:pt x="464" y="372"/>
                      <a:pt x="464" y="372"/>
                    </a:cubicBezTo>
                    <a:cubicBezTo>
                      <a:pt x="464" y="404"/>
                      <a:pt x="464" y="404"/>
                      <a:pt x="464" y="404"/>
                    </a:cubicBezTo>
                    <a:cubicBezTo>
                      <a:pt x="464" y="404"/>
                      <a:pt x="464" y="404"/>
                      <a:pt x="496" y="404"/>
                    </a:cubicBezTo>
                    <a:lnTo>
                      <a:pt x="496" y="404"/>
                    </a:lnTo>
                    <a:lnTo>
                      <a:pt x="496" y="404"/>
                    </a:lnTo>
                    <a:lnTo>
                      <a:pt x="496" y="404"/>
                    </a:lnTo>
                    <a:cubicBezTo>
                      <a:pt x="496" y="404"/>
                      <a:pt x="496" y="404"/>
                      <a:pt x="527" y="372"/>
                    </a:cubicBezTo>
                    <a:lnTo>
                      <a:pt x="527" y="372"/>
                    </a:lnTo>
                    <a:lnTo>
                      <a:pt x="527" y="372"/>
                    </a:lnTo>
                    <a:lnTo>
                      <a:pt x="527" y="372"/>
                    </a:lnTo>
                    <a:lnTo>
                      <a:pt x="527" y="372"/>
                    </a:lnTo>
                    <a:lnTo>
                      <a:pt x="527" y="372"/>
                    </a:lnTo>
                    <a:lnTo>
                      <a:pt x="527" y="372"/>
                    </a:lnTo>
                    <a:lnTo>
                      <a:pt x="558" y="372"/>
                    </a:lnTo>
                    <a:lnTo>
                      <a:pt x="558" y="372"/>
                    </a:lnTo>
                    <a:lnTo>
                      <a:pt x="558" y="372"/>
                    </a:lnTo>
                    <a:lnTo>
                      <a:pt x="558" y="372"/>
                    </a:lnTo>
                    <a:lnTo>
                      <a:pt x="588" y="372"/>
                    </a:lnTo>
                    <a:lnTo>
                      <a:pt x="588" y="341"/>
                    </a:lnTo>
                    <a:cubicBezTo>
                      <a:pt x="588" y="341"/>
                      <a:pt x="588" y="341"/>
                      <a:pt x="588" y="311"/>
                    </a:cubicBezTo>
                    <a:cubicBezTo>
                      <a:pt x="620" y="311"/>
                      <a:pt x="620" y="280"/>
                      <a:pt x="651" y="280"/>
                    </a:cubicBezTo>
                    <a:lnTo>
                      <a:pt x="651" y="280"/>
                    </a:lnTo>
                    <a:lnTo>
                      <a:pt x="651" y="280"/>
                    </a:lnTo>
                    <a:lnTo>
                      <a:pt x="651" y="280"/>
                    </a:lnTo>
                    <a:lnTo>
                      <a:pt x="651" y="280"/>
                    </a:lnTo>
                    <a:lnTo>
                      <a:pt x="651" y="280"/>
                    </a:lnTo>
                    <a:lnTo>
                      <a:pt x="651" y="280"/>
                    </a:lnTo>
                    <a:lnTo>
                      <a:pt x="651" y="280"/>
                    </a:lnTo>
                    <a:cubicBezTo>
                      <a:pt x="651" y="280"/>
                      <a:pt x="651" y="248"/>
                      <a:pt x="620" y="248"/>
                    </a:cubicBezTo>
                    <a:cubicBezTo>
                      <a:pt x="620" y="248"/>
                      <a:pt x="620" y="248"/>
                      <a:pt x="588" y="248"/>
                    </a:cubicBezTo>
                    <a:lnTo>
                      <a:pt x="588" y="248"/>
                    </a:lnTo>
                    <a:cubicBezTo>
                      <a:pt x="588" y="217"/>
                      <a:pt x="558" y="217"/>
                      <a:pt x="558" y="217"/>
                    </a:cubicBezTo>
                    <a:cubicBezTo>
                      <a:pt x="558" y="187"/>
                      <a:pt x="558" y="187"/>
                      <a:pt x="527" y="187"/>
                    </a:cubicBezTo>
                    <a:lnTo>
                      <a:pt x="527" y="187"/>
                    </a:lnTo>
                    <a:lnTo>
                      <a:pt x="527" y="187"/>
                    </a:lnTo>
                    <a:cubicBezTo>
                      <a:pt x="527" y="187"/>
                      <a:pt x="527" y="187"/>
                      <a:pt x="496" y="187"/>
                    </a:cubicBezTo>
                    <a:cubicBezTo>
                      <a:pt x="496" y="187"/>
                      <a:pt x="496" y="187"/>
                      <a:pt x="496" y="156"/>
                    </a:cubicBezTo>
                    <a:lnTo>
                      <a:pt x="496" y="156"/>
                    </a:lnTo>
                    <a:cubicBezTo>
                      <a:pt x="464" y="156"/>
                      <a:pt x="464" y="156"/>
                      <a:pt x="464" y="124"/>
                    </a:cubicBezTo>
                    <a:lnTo>
                      <a:pt x="464" y="124"/>
                    </a:lnTo>
                    <a:lnTo>
                      <a:pt x="464" y="124"/>
                    </a:lnTo>
                    <a:cubicBezTo>
                      <a:pt x="434" y="93"/>
                      <a:pt x="434" y="93"/>
                      <a:pt x="434" y="93"/>
                    </a:cubicBezTo>
                    <a:lnTo>
                      <a:pt x="434" y="93"/>
                    </a:lnTo>
                    <a:lnTo>
                      <a:pt x="434" y="93"/>
                    </a:lnTo>
                    <a:lnTo>
                      <a:pt x="403" y="93"/>
                    </a:lnTo>
                    <a:cubicBezTo>
                      <a:pt x="403" y="93"/>
                      <a:pt x="403" y="93"/>
                      <a:pt x="372" y="93"/>
                    </a:cubicBezTo>
                    <a:lnTo>
                      <a:pt x="372" y="93"/>
                    </a:lnTo>
                    <a:lnTo>
                      <a:pt x="372" y="93"/>
                    </a:lnTo>
                    <a:lnTo>
                      <a:pt x="340" y="63"/>
                    </a:lnTo>
                    <a:lnTo>
                      <a:pt x="340" y="63"/>
                    </a:lnTo>
                    <a:lnTo>
                      <a:pt x="340" y="32"/>
                    </a:lnTo>
                    <a:lnTo>
                      <a:pt x="340" y="32"/>
                    </a:lnTo>
                    <a:cubicBezTo>
                      <a:pt x="340" y="32"/>
                      <a:pt x="340" y="32"/>
                      <a:pt x="340" y="0"/>
                    </a:cubicBezTo>
                    <a:lnTo>
                      <a:pt x="340" y="0"/>
                    </a:lnTo>
                    <a:lnTo>
                      <a:pt x="340" y="0"/>
                    </a:lnTo>
                    <a:lnTo>
                      <a:pt x="340" y="0"/>
                    </a:lnTo>
                    <a:lnTo>
                      <a:pt x="340" y="0"/>
                    </a:lnTo>
                    <a:cubicBezTo>
                      <a:pt x="340" y="0"/>
                      <a:pt x="340" y="0"/>
                      <a:pt x="310" y="0"/>
                    </a:cubicBezTo>
                    <a:cubicBezTo>
                      <a:pt x="310" y="0"/>
                      <a:pt x="310" y="0"/>
                      <a:pt x="279" y="0"/>
                    </a:cubicBezTo>
                    <a:lnTo>
                      <a:pt x="279" y="0"/>
                    </a:lnTo>
                    <a:lnTo>
                      <a:pt x="279" y="0"/>
                    </a:lnTo>
                    <a:cubicBezTo>
                      <a:pt x="279" y="0"/>
                      <a:pt x="279" y="0"/>
                      <a:pt x="248" y="0"/>
                    </a:cubicBezTo>
                    <a:lnTo>
                      <a:pt x="248" y="0"/>
                    </a:lnTo>
                    <a:cubicBezTo>
                      <a:pt x="248" y="32"/>
                      <a:pt x="248" y="32"/>
                      <a:pt x="248" y="32"/>
                    </a:cubicBezTo>
                    <a:lnTo>
                      <a:pt x="216" y="32"/>
                    </a:lnTo>
                    <a:lnTo>
                      <a:pt x="216" y="32"/>
                    </a:lnTo>
                    <a:cubicBezTo>
                      <a:pt x="216" y="32"/>
                      <a:pt x="216" y="63"/>
                      <a:pt x="216" y="93"/>
                    </a:cubicBezTo>
                    <a:lnTo>
                      <a:pt x="216" y="93"/>
                    </a:lnTo>
                    <a:cubicBezTo>
                      <a:pt x="186" y="93"/>
                      <a:pt x="186" y="93"/>
                      <a:pt x="186" y="93"/>
                    </a:cubicBezTo>
                    <a:lnTo>
                      <a:pt x="186" y="93"/>
                    </a:lnTo>
                    <a:lnTo>
                      <a:pt x="186" y="93"/>
                    </a:lnTo>
                    <a:cubicBezTo>
                      <a:pt x="186" y="93"/>
                      <a:pt x="186" y="93"/>
                      <a:pt x="155" y="93"/>
                    </a:cubicBezTo>
                    <a:cubicBezTo>
                      <a:pt x="155" y="93"/>
                      <a:pt x="155" y="93"/>
                      <a:pt x="124" y="93"/>
                    </a:cubicBezTo>
                    <a:lnTo>
                      <a:pt x="124" y="93"/>
                    </a:lnTo>
                    <a:lnTo>
                      <a:pt x="124" y="93"/>
                    </a:lnTo>
                    <a:lnTo>
                      <a:pt x="124" y="93"/>
                    </a:lnTo>
                    <a:cubicBezTo>
                      <a:pt x="124" y="93"/>
                      <a:pt x="92" y="93"/>
                      <a:pt x="92" y="63"/>
                    </a:cubicBezTo>
                    <a:cubicBezTo>
                      <a:pt x="92" y="93"/>
                      <a:pt x="62" y="93"/>
                      <a:pt x="62" y="93"/>
                    </a:cubicBezTo>
                    <a:lnTo>
                      <a:pt x="62" y="93"/>
                    </a:lnTo>
                    <a:cubicBezTo>
                      <a:pt x="62" y="93"/>
                      <a:pt x="62" y="124"/>
                      <a:pt x="31" y="124"/>
                    </a:cubicBezTo>
                    <a:cubicBezTo>
                      <a:pt x="31" y="124"/>
                      <a:pt x="31" y="124"/>
                      <a:pt x="0" y="124"/>
                    </a:cubicBezTo>
                    <a:lnTo>
                      <a:pt x="0" y="124"/>
                    </a:lnTo>
                    <a:lnTo>
                      <a:pt x="0" y="124"/>
                    </a:lnTo>
                    <a:lnTo>
                      <a:pt x="0" y="124"/>
                    </a:lnTo>
                    <a:lnTo>
                      <a:pt x="0" y="124"/>
                    </a:lnTo>
                    <a:cubicBezTo>
                      <a:pt x="31" y="124"/>
                      <a:pt x="31" y="156"/>
                      <a:pt x="31" y="156"/>
                    </a:cubicBezTo>
                    <a:lnTo>
                      <a:pt x="31" y="156"/>
                    </a:lnTo>
                    <a:cubicBezTo>
                      <a:pt x="31" y="187"/>
                      <a:pt x="31" y="187"/>
                      <a:pt x="62" y="21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1" name="Freeform 68"/>
              <p:cNvSpPr>
                <a:spLocks noChangeArrowheads="1"/>
              </p:cNvSpPr>
              <p:nvPr/>
            </p:nvSpPr>
            <p:spPr bwMode="auto">
              <a:xfrm>
                <a:off x="4873625" y="1768475"/>
                <a:ext cx="212725" cy="190500"/>
              </a:xfrm>
              <a:custGeom>
                <a:avLst/>
                <a:gdLst>
                  <a:gd name="T0" fmla="*/ 589 w 590"/>
                  <a:gd name="T1" fmla="*/ 187 h 529"/>
                  <a:gd name="T2" fmla="*/ 589 w 590"/>
                  <a:gd name="T3" fmla="*/ 187 h 529"/>
                  <a:gd name="T4" fmla="*/ 557 w 590"/>
                  <a:gd name="T5" fmla="*/ 156 h 529"/>
                  <a:gd name="T6" fmla="*/ 557 w 590"/>
                  <a:gd name="T7" fmla="*/ 93 h 529"/>
                  <a:gd name="T8" fmla="*/ 557 w 590"/>
                  <a:gd name="T9" fmla="*/ 63 h 529"/>
                  <a:gd name="T10" fmla="*/ 557 w 590"/>
                  <a:gd name="T11" fmla="*/ 32 h 529"/>
                  <a:gd name="T12" fmla="*/ 557 w 590"/>
                  <a:gd name="T13" fmla="*/ 32 h 529"/>
                  <a:gd name="T14" fmla="*/ 527 w 590"/>
                  <a:gd name="T15" fmla="*/ 63 h 529"/>
                  <a:gd name="T16" fmla="*/ 496 w 590"/>
                  <a:gd name="T17" fmla="*/ 93 h 529"/>
                  <a:gd name="T18" fmla="*/ 433 w 590"/>
                  <a:gd name="T19" fmla="*/ 93 h 529"/>
                  <a:gd name="T20" fmla="*/ 403 w 590"/>
                  <a:gd name="T21" fmla="*/ 124 h 529"/>
                  <a:gd name="T22" fmla="*/ 372 w 590"/>
                  <a:gd name="T23" fmla="*/ 93 h 529"/>
                  <a:gd name="T24" fmla="*/ 309 w 590"/>
                  <a:gd name="T25" fmla="*/ 93 h 529"/>
                  <a:gd name="T26" fmla="*/ 279 w 590"/>
                  <a:gd name="T27" fmla="*/ 93 h 529"/>
                  <a:gd name="T28" fmla="*/ 248 w 590"/>
                  <a:gd name="T29" fmla="*/ 93 h 529"/>
                  <a:gd name="T30" fmla="*/ 248 w 590"/>
                  <a:gd name="T31" fmla="*/ 124 h 529"/>
                  <a:gd name="T32" fmla="*/ 248 w 590"/>
                  <a:gd name="T33" fmla="*/ 124 h 529"/>
                  <a:gd name="T34" fmla="*/ 217 w 590"/>
                  <a:gd name="T35" fmla="*/ 156 h 529"/>
                  <a:gd name="T36" fmla="*/ 155 w 590"/>
                  <a:gd name="T37" fmla="*/ 187 h 529"/>
                  <a:gd name="T38" fmla="*/ 124 w 590"/>
                  <a:gd name="T39" fmla="*/ 217 h 529"/>
                  <a:gd name="T40" fmla="*/ 93 w 590"/>
                  <a:gd name="T41" fmla="*/ 217 h 529"/>
                  <a:gd name="T42" fmla="*/ 61 w 590"/>
                  <a:gd name="T43" fmla="*/ 187 h 529"/>
                  <a:gd name="T44" fmla="*/ 31 w 590"/>
                  <a:gd name="T45" fmla="*/ 187 h 529"/>
                  <a:gd name="T46" fmla="*/ 31 w 590"/>
                  <a:gd name="T47" fmla="*/ 217 h 529"/>
                  <a:gd name="T48" fmla="*/ 31 w 590"/>
                  <a:gd name="T49" fmla="*/ 280 h 529"/>
                  <a:gd name="T50" fmla="*/ 31 w 590"/>
                  <a:gd name="T51" fmla="*/ 280 h 529"/>
                  <a:gd name="T52" fmla="*/ 31 w 590"/>
                  <a:gd name="T53" fmla="*/ 311 h 529"/>
                  <a:gd name="T54" fmla="*/ 31 w 590"/>
                  <a:gd name="T55" fmla="*/ 311 h 529"/>
                  <a:gd name="T56" fmla="*/ 31 w 590"/>
                  <a:gd name="T57" fmla="*/ 372 h 529"/>
                  <a:gd name="T58" fmla="*/ 31 w 590"/>
                  <a:gd name="T59" fmla="*/ 404 h 529"/>
                  <a:gd name="T60" fmla="*/ 61 w 590"/>
                  <a:gd name="T61" fmla="*/ 435 h 529"/>
                  <a:gd name="T62" fmla="*/ 31 w 590"/>
                  <a:gd name="T63" fmla="*/ 528 h 529"/>
                  <a:gd name="T64" fmla="*/ 93 w 590"/>
                  <a:gd name="T65" fmla="*/ 528 h 529"/>
                  <a:gd name="T66" fmla="*/ 93 w 590"/>
                  <a:gd name="T67" fmla="*/ 528 h 529"/>
                  <a:gd name="T68" fmla="*/ 185 w 590"/>
                  <a:gd name="T69" fmla="*/ 528 h 529"/>
                  <a:gd name="T70" fmla="*/ 217 w 590"/>
                  <a:gd name="T71" fmla="*/ 528 h 529"/>
                  <a:gd name="T72" fmla="*/ 248 w 590"/>
                  <a:gd name="T73" fmla="*/ 528 h 529"/>
                  <a:gd name="T74" fmla="*/ 279 w 590"/>
                  <a:gd name="T75" fmla="*/ 528 h 529"/>
                  <a:gd name="T76" fmla="*/ 341 w 590"/>
                  <a:gd name="T77" fmla="*/ 435 h 529"/>
                  <a:gd name="T78" fmla="*/ 372 w 590"/>
                  <a:gd name="T79" fmla="*/ 435 h 529"/>
                  <a:gd name="T80" fmla="*/ 372 w 590"/>
                  <a:gd name="T81" fmla="*/ 404 h 529"/>
                  <a:gd name="T82" fmla="*/ 433 w 590"/>
                  <a:gd name="T83" fmla="*/ 404 h 529"/>
                  <a:gd name="T84" fmla="*/ 433 w 590"/>
                  <a:gd name="T85" fmla="*/ 404 h 529"/>
                  <a:gd name="T86" fmla="*/ 464 w 590"/>
                  <a:gd name="T87" fmla="*/ 372 h 529"/>
                  <a:gd name="T88" fmla="*/ 496 w 590"/>
                  <a:gd name="T89" fmla="*/ 311 h 529"/>
                  <a:gd name="T90" fmla="*/ 496 w 590"/>
                  <a:gd name="T91" fmla="*/ 311 h 529"/>
                  <a:gd name="T92" fmla="*/ 527 w 590"/>
                  <a:gd name="T93" fmla="*/ 248 h 529"/>
                  <a:gd name="T94" fmla="*/ 527 w 590"/>
                  <a:gd name="T95" fmla="*/ 21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0" h="529">
                    <a:moveTo>
                      <a:pt x="589" y="187"/>
                    </a:moveTo>
                    <a:lnTo>
                      <a:pt x="589" y="187"/>
                    </a:lnTo>
                    <a:lnTo>
                      <a:pt x="589" y="187"/>
                    </a:lnTo>
                    <a:lnTo>
                      <a:pt x="589" y="187"/>
                    </a:lnTo>
                    <a:lnTo>
                      <a:pt x="589" y="187"/>
                    </a:lnTo>
                    <a:lnTo>
                      <a:pt x="589" y="187"/>
                    </a:lnTo>
                    <a:lnTo>
                      <a:pt x="557" y="187"/>
                    </a:lnTo>
                    <a:lnTo>
                      <a:pt x="557" y="156"/>
                    </a:lnTo>
                    <a:lnTo>
                      <a:pt x="557" y="156"/>
                    </a:lnTo>
                    <a:lnTo>
                      <a:pt x="557" y="156"/>
                    </a:lnTo>
                    <a:cubicBezTo>
                      <a:pt x="557" y="124"/>
                      <a:pt x="557" y="124"/>
                      <a:pt x="557" y="124"/>
                    </a:cubicBezTo>
                    <a:cubicBezTo>
                      <a:pt x="557" y="124"/>
                      <a:pt x="557" y="124"/>
                      <a:pt x="557" y="93"/>
                    </a:cubicBezTo>
                    <a:lnTo>
                      <a:pt x="557" y="93"/>
                    </a:lnTo>
                    <a:lnTo>
                      <a:pt x="557" y="93"/>
                    </a:lnTo>
                    <a:lnTo>
                      <a:pt x="557" y="63"/>
                    </a:lnTo>
                    <a:lnTo>
                      <a:pt x="557" y="63"/>
                    </a:lnTo>
                    <a:cubicBezTo>
                      <a:pt x="557" y="63"/>
                      <a:pt x="557" y="63"/>
                      <a:pt x="557" y="32"/>
                    </a:cubicBezTo>
                    <a:lnTo>
                      <a:pt x="557" y="32"/>
                    </a:lnTo>
                    <a:lnTo>
                      <a:pt x="557" y="32"/>
                    </a:lnTo>
                    <a:cubicBezTo>
                      <a:pt x="557" y="0"/>
                      <a:pt x="557" y="0"/>
                      <a:pt x="557" y="0"/>
                    </a:cubicBezTo>
                    <a:cubicBezTo>
                      <a:pt x="557" y="32"/>
                      <a:pt x="557" y="32"/>
                      <a:pt x="557" y="32"/>
                    </a:cubicBezTo>
                    <a:lnTo>
                      <a:pt x="557" y="32"/>
                    </a:lnTo>
                    <a:lnTo>
                      <a:pt x="527" y="63"/>
                    </a:lnTo>
                    <a:lnTo>
                      <a:pt x="527" y="63"/>
                    </a:lnTo>
                    <a:lnTo>
                      <a:pt x="496" y="63"/>
                    </a:lnTo>
                    <a:lnTo>
                      <a:pt x="496" y="63"/>
                    </a:lnTo>
                    <a:lnTo>
                      <a:pt x="496" y="93"/>
                    </a:lnTo>
                    <a:cubicBezTo>
                      <a:pt x="496" y="93"/>
                      <a:pt x="496" y="93"/>
                      <a:pt x="464" y="93"/>
                    </a:cubicBezTo>
                    <a:lnTo>
                      <a:pt x="464" y="93"/>
                    </a:lnTo>
                    <a:cubicBezTo>
                      <a:pt x="464" y="93"/>
                      <a:pt x="464" y="93"/>
                      <a:pt x="433" y="93"/>
                    </a:cubicBezTo>
                    <a:lnTo>
                      <a:pt x="433" y="93"/>
                    </a:lnTo>
                    <a:lnTo>
                      <a:pt x="433" y="93"/>
                    </a:lnTo>
                    <a:cubicBezTo>
                      <a:pt x="403" y="93"/>
                      <a:pt x="403" y="124"/>
                      <a:pt x="403" y="124"/>
                    </a:cubicBezTo>
                    <a:lnTo>
                      <a:pt x="403" y="124"/>
                    </a:lnTo>
                    <a:lnTo>
                      <a:pt x="403" y="124"/>
                    </a:lnTo>
                    <a:lnTo>
                      <a:pt x="372" y="93"/>
                    </a:lnTo>
                    <a:lnTo>
                      <a:pt x="372" y="93"/>
                    </a:lnTo>
                    <a:lnTo>
                      <a:pt x="341" y="93"/>
                    </a:lnTo>
                    <a:cubicBezTo>
                      <a:pt x="309" y="93"/>
                      <a:pt x="309" y="93"/>
                      <a:pt x="309" y="93"/>
                    </a:cubicBezTo>
                    <a:lnTo>
                      <a:pt x="309" y="93"/>
                    </a:lnTo>
                    <a:cubicBezTo>
                      <a:pt x="309" y="93"/>
                      <a:pt x="279" y="93"/>
                      <a:pt x="279" y="63"/>
                    </a:cubicBezTo>
                    <a:cubicBezTo>
                      <a:pt x="279" y="93"/>
                      <a:pt x="279" y="93"/>
                      <a:pt x="279" y="93"/>
                    </a:cubicBezTo>
                    <a:lnTo>
                      <a:pt x="279" y="93"/>
                    </a:lnTo>
                    <a:lnTo>
                      <a:pt x="248" y="93"/>
                    </a:lnTo>
                    <a:lnTo>
                      <a:pt x="248" y="93"/>
                    </a:lnTo>
                    <a:lnTo>
                      <a:pt x="248" y="93"/>
                    </a:lnTo>
                    <a:lnTo>
                      <a:pt x="248" y="93"/>
                    </a:lnTo>
                    <a:lnTo>
                      <a:pt x="248" y="124"/>
                    </a:lnTo>
                    <a:lnTo>
                      <a:pt x="248" y="124"/>
                    </a:lnTo>
                    <a:lnTo>
                      <a:pt x="248" y="124"/>
                    </a:lnTo>
                    <a:lnTo>
                      <a:pt x="248" y="124"/>
                    </a:lnTo>
                    <a:lnTo>
                      <a:pt x="217" y="156"/>
                    </a:lnTo>
                    <a:lnTo>
                      <a:pt x="217" y="156"/>
                    </a:lnTo>
                    <a:lnTo>
                      <a:pt x="217" y="156"/>
                    </a:lnTo>
                    <a:lnTo>
                      <a:pt x="185" y="156"/>
                    </a:lnTo>
                    <a:lnTo>
                      <a:pt x="185" y="156"/>
                    </a:lnTo>
                    <a:cubicBezTo>
                      <a:pt x="185" y="187"/>
                      <a:pt x="155" y="187"/>
                      <a:pt x="155" y="187"/>
                    </a:cubicBezTo>
                    <a:lnTo>
                      <a:pt x="155" y="187"/>
                    </a:lnTo>
                    <a:lnTo>
                      <a:pt x="155" y="187"/>
                    </a:lnTo>
                    <a:cubicBezTo>
                      <a:pt x="155" y="217"/>
                      <a:pt x="124" y="217"/>
                      <a:pt x="124" y="217"/>
                    </a:cubicBezTo>
                    <a:lnTo>
                      <a:pt x="124" y="217"/>
                    </a:lnTo>
                    <a:lnTo>
                      <a:pt x="124" y="217"/>
                    </a:lnTo>
                    <a:cubicBezTo>
                      <a:pt x="93" y="217"/>
                      <a:pt x="93" y="217"/>
                      <a:pt x="93" y="217"/>
                    </a:cubicBezTo>
                    <a:lnTo>
                      <a:pt x="93" y="217"/>
                    </a:lnTo>
                    <a:lnTo>
                      <a:pt x="93" y="217"/>
                    </a:lnTo>
                    <a:cubicBezTo>
                      <a:pt x="61" y="217"/>
                      <a:pt x="61" y="217"/>
                      <a:pt x="61" y="187"/>
                    </a:cubicBezTo>
                    <a:cubicBezTo>
                      <a:pt x="61" y="187"/>
                      <a:pt x="61" y="187"/>
                      <a:pt x="31" y="187"/>
                    </a:cubicBezTo>
                    <a:lnTo>
                      <a:pt x="31" y="187"/>
                    </a:lnTo>
                    <a:lnTo>
                      <a:pt x="31" y="187"/>
                    </a:lnTo>
                    <a:lnTo>
                      <a:pt x="31" y="187"/>
                    </a:lnTo>
                    <a:cubicBezTo>
                      <a:pt x="31" y="217"/>
                      <a:pt x="31" y="217"/>
                      <a:pt x="31" y="217"/>
                    </a:cubicBezTo>
                    <a:lnTo>
                      <a:pt x="31" y="217"/>
                    </a:lnTo>
                    <a:lnTo>
                      <a:pt x="31" y="217"/>
                    </a:lnTo>
                    <a:lnTo>
                      <a:pt x="31" y="217"/>
                    </a:lnTo>
                    <a:cubicBezTo>
                      <a:pt x="31" y="248"/>
                      <a:pt x="31" y="248"/>
                      <a:pt x="31" y="280"/>
                    </a:cubicBezTo>
                    <a:lnTo>
                      <a:pt x="31" y="280"/>
                    </a:lnTo>
                    <a:lnTo>
                      <a:pt x="31" y="280"/>
                    </a:lnTo>
                    <a:lnTo>
                      <a:pt x="31" y="280"/>
                    </a:lnTo>
                    <a:lnTo>
                      <a:pt x="31" y="280"/>
                    </a:lnTo>
                    <a:lnTo>
                      <a:pt x="31" y="280"/>
                    </a:lnTo>
                    <a:cubicBezTo>
                      <a:pt x="31" y="311"/>
                      <a:pt x="31" y="311"/>
                      <a:pt x="31" y="311"/>
                    </a:cubicBezTo>
                    <a:lnTo>
                      <a:pt x="31" y="311"/>
                    </a:lnTo>
                    <a:lnTo>
                      <a:pt x="31" y="311"/>
                    </a:lnTo>
                    <a:lnTo>
                      <a:pt x="31" y="311"/>
                    </a:lnTo>
                    <a:lnTo>
                      <a:pt x="31" y="311"/>
                    </a:lnTo>
                    <a:cubicBezTo>
                      <a:pt x="0" y="341"/>
                      <a:pt x="0" y="341"/>
                      <a:pt x="0" y="341"/>
                    </a:cubicBezTo>
                    <a:cubicBezTo>
                      <a:pt x="31" y="341"/>
                      <a:pt x="31" y="372"/>
                      <a:pt x="31" y="372"/>
                    </a:cubicBezTo>
                    <a:lnTo>
                      <a:pt x="31" y="372"/>
                    </a:lnTo>
                    <a:lnTo>
                      <a:pt x="31" y="404"/>
                    </a:lnTo>
                    <a:lnTo>
                      <a:pt x="31" y="404"/>
                    </a:lnTo>
                    <a:lnTo>
                      <a:pt x="31" y="404"/>
                    </a:lnTo>
                    <a:cubicBezTo>
                      <a:pt x="61" y="404"/>
                      <a:pt x="61" y="404"/>
                      <a:pt x="61" y="435"/>
                    </a:cubicBezTo>
                    <a:lnTo>
                      <a:pt x="61" y="435"/>
                    </a:lnTo>
                    <a:lnTo>
                      <a:pt x="93" y="465"/>
                    </a:lnTo>
                    <a:cubicBezTo>
                      <a:pt x="93" y="496"/>
                      <a:pt x="93" y="496"/>
                      <a:pt x="61" y="496"/>
                    </a:cubicBezTo>
                    <a:cubicBezTo>
                      <a:pt x="61" y="496"/>
                      <a:pt x="61" y="528"/>
                      <a:pt x="31" y="528"/>
                    </a:cubicBezTo>
                    <a:cubicBezTo>
                      <a:pt x="61" y="528"/>
                      <a:pt x="61" y="528"/>
                      <a:pt x="61" y="528"/>
                    </a:cubicBezTo>
                    <a:lnTo>
                      <a:pt x="93" y="528"/>
                    </a:lnTo>
                    <a:lnTo>
                      <a:pt x="93" y="528"/>
                    </a:lnTo>
                    <a:lnTo>
                      <a:pt x="93" y="528"/>
                    </a:lnTo>
                    <a:lnTo>
                      <a:pt x="93" y="528"/>
                    </a:lnTo>
                    <a:lnTo>
                      <a:pt x="93" y="528"/>
                    </a:lnTo>
                    <a:cubicBezTo>
                      <a:pt x="124" y="528"/>
                      <a:pt x="155" y="528"/>
                      <a:pt x="155" y="528"/>
                    </a:cubicBezTo>
                    <a:lnTo>
                      <a:pt x="155" y="528"/>
                    </a:lnTo>
                    <a:cubicBezTo>
                      <a:pt x="185" y="528"/>
                      <a:pt x="185" y="528"/>
                      <a:pt x="185" y="528"/>
                    </a:cubicBezTo>
                    <a:lnTo>
                      <a:pt x="185" y="528"/>
                    </a:lnTo>
                    <a:cubicBezTo>
                      <a:pt x="185" y="528"/>
                      <a:pt x="185" y="528"/>
                      <a:pt x="217" y="528"/>
                    </a:cubicBezTo>
                    <a:lnTo>
                      <a:pt x="217" y="528"/>
                    </a:lnTo>
                    <a:lnTo>
                      <a:pt x="217" y="528"/>
                    </a:lnTo>
                    <a:lnTo>
                      <a:pt x="217" y="528"/>
                    </a:lnTo>
                    <a:lnTo>
                      <a:pt x="248" y="528"/>
                    </a:lnTo>
                    <a:lnTo>
                      <a:pt x="279" y="528"/>
                    </a:lnTo>
                    <a:lnTo>
                      <a:pt x="279" y="528"/>
                    </a:lnTo>
                    <a:lnTo>
                      <a:pt x="279" y="528"/>
                    </a:lnTo>
                    <a:cubicBezTo>
                      <a:pt x="279" y="496"/>
                      <a:pt x="279" y="496"/>
                      <a:pt x="279" y="496"/>
                    </a:cubicBezTo>
                    <a:cubicBezTo>
                      <a:pt x="279" y="496"/>
                      <a:pt x="279" y="465"/>
                      <a:pt x="309" y="435"/>
                    </a:cubicBezTo>
                    <a:lnTo>
                      <a:pt x="341" y="435"/>
                    </a:lnTo>
                    <a:lnTo>
                      <a:pt x="341" y="435"/>
                    </a:lnTo>
                    <a:lnTo>
                      <a:pt x="341" y="435"/>
                    </a:lnTo>
                    <a:cubicBezTo>
                      <a:pt x="341" y="435"/>
                      <a:pt x="341" y="435"/>
                      <a:pt x="372" y="435"/>
                    </a:cubicBezTo>
                    <a:lnTo>
                      <a:pt x="372" y="435"/>
                    </a:lnTo>
                    <a:cubicBezTo>
                      <a:pt x="372" y="435"/>
                      <a:pt x="372" y="435"/>
                      <a:pt x="372" y="404"/>
                    </a:cubicBezTo>
                    <a:lnTo>
                      <a:pt x="372" y="404"/>
                    </a:lnTo>
                    <a:cubicBezTo>
                      <a:pt x="403" y="404"/>
                      <a:pt x="403" y="372"/>
                      <a:pt x="403" y="372"/>
                    </a:cubicBezTo>
                    <a:cubicBezTo>
                      <a:pt x="433" y="372"/>
                      <a:pt x="433" y="372"/>
                      <a:pt x="433" y="404"/>
                    </a:cubicBezTo>
                    <a:lnTo>
                      <a:pt x="433" y="404"/>
                    </a:lnTo>
                    <a:lnTo>
                      <a:pt x="433" y="404"/>
                    </a:lnTo>
                    <a:lnTo>
                      <a:pt x="433" y="404"/>
                    </a:lnTo>
                    <a:lnTo>
                      <a:pt x="433" y="404"/>
                    </a:lnTo>
                    <a:lnTo>
                      <a:pt x="464" y="404"/>
                    </a:lnTo>
                    <a:lnTo>
                      <a:pt x="464" y="372"/>
                    </a:lnTo>
                    <a:lnTo>
                      <a:pt x="464" y="372"/>
                    </a:lnTo>
                    <a:cubicBezTo>
                      <a:pt x="433" y="372"/>
                      <a:pt x="433" y="372"/>
                      <a:pt x="433" y="372"/>
                    </a:cubicBezTo>
                    <a:cubicBezTo>
                      <a:pt x="433" y="341"/>
                      <a:pt x="464" y="341"/>
                      <a:pt x="464" y="341"/>
                    </a:cubicBezTo>
                    <a:cubicBezTo>
                      <a:pt x="464" y="311"/>
                      <a:pt x="496" y="311"/>
                      <a:pt x="496" y="311"/>
                    </a:cubicBezTo>
                    <a:lnTo>
                      <a:pt x="496" y="311"/>
                    </a:lnTo>
                    <a:lnTo>
                      <a:pt x="496" y="311"/>
                    </a:lnTo>
                    <a:lnTo>
                      <a:pt x="496" y="311"/>
                    </a:lnTo>
                    <a:cubicBezTo>
                      <a:pt x="496" y="280"/>
                      <a:pt x="496" y="280"/>
                      <a:pt x="496" y="280"/>
                    </a:cubicBezTo>
                    <a:lnTo>
                      <a:pt x="496" y="248"/>
                    </a:lnTo>
                    <a:lnTo>
                      <a:pt x="527" y="248"/>
                    </a:lnTo>
                    <a:lnTo>
                      <a:pt x="527" y="248"/>
                    </a:lnTo>
                    <a:lnTo>
                      <a:pt x="527" y="248"/>
                    </a:lnTo>
                    <a:cubicBezTo>
                      <a:pt x="527" y="217"/>
                      <a:pt x="527" y="217"/>
                      <a:pt x="527" y="217"/>
                    </a:cubicBezTo>
                    <a:cubicBezTo>
                      <a:pt x="557" y="217"/>
                      <a:pt x="557" y="187"/>
                      <a:pt x="557" y="187"/>
                    </a:cubicBezTo>
                    <a:cubicBezTo>
                      <a:pt x="557" y="187"/>
                      <a:pt x="557" y="187"/>
                      <a:pt x="589" y="18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2" name="Freeform 69"/>
              <p:cNvSpPr>
                <a:spLocks noChangeArrowheads="1"/>
              </p:cNvSpPr>
              <p:nvPr/>
            </p:nvSpPr>
            <p:spPr bwMode="auto">
              <a:xfrm>
                <a:off x="4784725" y="1612900"/>
                <a:ext cx="234950" cy="155575"/>
              </a:xfrm>
              <a:custGeom>
                <a:avLst/>
                <a:gdLst>
                  <a:gd name="T0" fmla="*/ 124 w 652"/>
                  <a:gd name="T1" fmla="*/ 0 h 434"/>
                  <a:gd name="T2" fmla="*/ 124 w 652"/>
                  <a:gd name="T3" fmla="*/ 0 h 434"/>
                  <a:gd name="T4" fmla="*/ 0 w 652"/>
                  <a:gd name="T5" fmla="*/ 217 h 434"/>
                  <a:gd name="T6" fmla="*/ 31 w 652"/>
                  <a:gd name="T7" fmla="*/ 217 h 434"/>
                  <a:gd name="T8" fmla="*/ 31 w 652"/>
                  <a:gd name="T9" fmla="*/ 185 h 434"/>
                  <a:gd name="T10" fmla="*/ 61 w 652"/>
                  <a:gd name="T11" fmla="*/ 154 h 434"/>
                  <a:gd name="T12" fmla="*/ 61 w 652"/>
                  <a:gd name="T13" fmla="*/ 154 h 434"/>
                  <a:gd name="T14" fmla="*/ 124 w 652"/>
                  <a:gd name="T15" fmla="*/ 124 h 434"/>
                  <a:gd name="T16" fmla="*/ 155 w 652"/>
                  <a:gd name="T17" fmla="*/ 124 h 434"/>
                  <a:gd name="T18" fmla="*/ 185 w 652"/>
                  <a:gd name="T19" fmla="*/ 124 h 434"/>
                  <a:gd name="T20" fmla="*/ 185 w 652"/>
                  <a:gd name="T21" fmla="*/ 154 h 434"/>
                  <a:gd name="T22" fmla="*/ 217 w 652"/>
                  <a:gd name="T23" fmla="*/ 154 h 434"/>
                  <a:gd name="T24" fmla="*/ 248 w 652"/>
                  <a:gd name="T25" fmla="*/ 185 h 434"/>
                  <a:gd name="T26" fmla="*/ 248 w 652"/>
                  <a:gd name="T27" fmla="*/ 217 h 434"/>
                  <a:gd name="T28" fmla="*/ 248 w 652"/>
                  <a:gd name="T29" fmla="*/ 217 h 434"/>
                  <a:gd name="T30" fmla="*/ 279 w 652"/>
                  <a:gd name="T31" fmla="*/ 217 h 434"/>
                  <a:gd name="T32" fmla="*/ 309 w 652"/>
                  <a:gd name="T33" fmla="*/ 217 h 434"/>
                  <a:gd name="T34" fmla="*/ 341 w 652"/>
                  <a:gd name="T35" fmla="*/ 248 h 434"/>
                  <a:gd name="T36" fmla="*/ 341 w 652"/>
                  <a:gd name="T37" fmla="*/ 278 h 434"/>
                  <a:gd name="T38" fmla="*/ 372 w 652"/>
                  <a:gd name="T39" fmla="*/ 309 h 434"/>
                  <a:gd name="T40" fmla="*/ 372 w 652"/>
                  <a:gd name="T41" fmla="*/ 309 h 434"/>
                  <a:gd name="T42" fmla="*/ 403 w 652"/>
                  <a:gd name="T43" fmla="*/ 309 h 434"/>
                  <a:gd name="T44" fmla="*/ 433 w 652"/>
                  <a:gd name="T45" fmla="*/ 372 h 434"/>
                  <a:gd name="T46" fmla="*/ 465 w 652"/>
                  <a:gd name="T47" fmla="*/ 372 h 434"/>
                  <a:gd name="T48" fmla="*/ 527 w 652"/>
                  <a:gd name="T49" fmla="*/ 402 h 434"/>
                  <a:gd name="T50" fmla="*/ 589 w 652"/>
                  <a:gd name="T51" fmla="*/ 402 h 434"/>
                  <a:gd name="T52" fmla="*/ 589 w 652"/>
                  <a:gd name="T53" fmla="*/ 402 h 434"/>
                  <a:gd name="T54" fmla="*/ 589 w 652"/>
                  <a:gd name="T55" fmla="*/ 402 h 434"/>
                  <a:gd name="T56" fmla="*/ 589 w 652"/>
                  <a:gd name="T57" fmla="*/ 372 h 434"/>
                  <a:gd name="T58" fmla="*/ 589 w 652"/>
                  <a:gd name="T59" fmla="*/ 341 h 434"/>
                  <a:gd name="T60" fmla="*/ 620 w 652"/>
                  <a:gd name="T61" fmla="*/ 309 h 434"/>
                  <a:gd name="T62" fmla="*/ 620 w 652"/>
                  <a:gd name="T63" fmla="*/ 309 h 434"/>
                  <a:gd name="T64" fmla="*/ 651 w 652"/>
                  <a:gd name="T65" fmla="*/ 309 h 434"/>
                  <a:gd name="T66" fmla="*/ 651 w 652"/>
                  <a:gd name="T67" fmla="*/ 309 h 434"/>
                  <a:gd name="T68" fmla="*/ 620 w 652"/>
                  <a:gd name="T69" fmla="*/ 278 h 434"/>
                  <a:gd name="T70" fmla="*/ 620 w 652"/>
                  <a:gd name="T71" fmla="*/ 278 h 434"/>
                  <a:gd name="T72" fmla="*/ 620 w 652"/>
                  <a:gd name="T73" fmla="*/ 278 h 434"/>
                  <a:gd name="T74" fmla="*/ 589 w 652"/>
                  <a:gd name="T75" fmla="*/ 278 h 434"/>
                  <a:gd name="T76" fmla="*/ 557 w 652"/>
                  <a:gd name="T77" fmla="*/ 248 h 434"/>
                  <a:gd name="T78" fmla="*/ 557 w 652"/>
                  <a:gd name="T79" fmla="*/ 248 h 434"/>
                  <a:gd name="T80" fmla="*/ 496 w 652"/>
                  <a:gd name="T81" fmla="*/ 154 h 434"/>
                  <a:gd name="T82" fmla="*/ 496 w 652"/>
                  <a:gd name="T83" fmla="*/ 124 h 434"/>
                  <a:gd name="T84" fmla="*/ 496 w 652"/>
                  <a:gd name="T85" fmla="*/ 124 h 434"/>
                  <a:gd name="T86" fmla="*/ 465 w 652"/>
                  <a:gd name="T87" fmla="*/ 124 h 434"/>
                  <a:gd name="T88" fmla="*/ 433 w 652"/>
                  <a:gd name="T89" fmla="*/ 124 h 434"/>
                  <a:gd name="T90" fmla="*/ 372 w 652"/>
                  <a:gd name="T91" fmla="*/ 124 h 434"/>
                  <a:gd name="T92" fmla="*/ 341 w 652"/>
                  <a:gd name="T93" fmla="*/ 124 h 434"/>
                  <a:gd name="T94" fmla="*/ 309 w 652"/>
                  <a:gd name="T95" fmla="*/ 124 h 434"/>
                  <a:gd name="T96" fmla="*/ 248 w 652"/>
                  <a:gd name="T97" fmla="*/ 61 h 434"/>
                  <a:gd name="T98" fmla="*/ 248 w 652"/>
                  <a:gd name="T99" fmla="*/ 61 h 434"/>
                  <a:gd name="T100" fmla="*/ 185 w 652"/>
                  <a:gd name="T101" fmla="*/ 93 h 434"/>
                  <a:gd name="T102" fmla="*/ 155 w 652"/>
                  <a:gd name="T103" fmla="*/ 61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52" h="434">
                    <a:moveTo>
                      <a:pt x="124" y="0"/>
                    </a:moveTo>
                    <a:lnTo>
                      <a:pt x="124" y="0"/>
                    </a:lnTo>
                    <a:lnTo>
                      <a:pt x="124" y="0"/>
                    </a:lnTo>
                    <a:lnTo>
                      <a:pt x="124" y="0"/>
                    </a:lnTo>
                    <a:cubicBezTo>
                      <a:pt x="0" y="31"/>
                      <a:pt x="0" y="31"/>
                      <a:pt x="0" y="31"/>
                    </a:cubicBezTo>
                    <a:cubicBezTo>
                      <a:pt x="0" y="217"/>
                      <a:pt x="0" y="217"/>
                      <a:pt x="0" y="217"/>
                    </a:cubicBezTo>
                    <a:lnTo>
                      <a:pt x="0" y="217"/>
                    </a:lnTo>
                    <a:cubicBezTo>
                      <a:pt x="31" y="217"/>
                      <a:pt x="31" y="217"/>
                      <a:pt x="31" y="217"/>
                    </a:cubicBezTo>
                    <a:lnTo>
                      <a:pt x="31" y="217"/>
                    </a:lnTo>
                    <a:cubicBezTo>
                      <a:pt x="31" y="185"/>
                      <a:pt x="31" y="185"/>
                      <a:pt x="31" y="185"/>
                    </a:cubicBezTo>
                    <a:cubicBezTo>
                      <a:pt x="31" y="154"/>
                      <a:pt x="61" y="154"/>
                      <a:pt x="61" y="154"/>
                    </a:cubicBezTo>
                    <a:lnTo>
                      <a:pt x="61" y="154"/>
                    </a:lnTo>
                    <a:lnTo>
                      <a:pt x="61" y="154"/>
                    </a:lnTo>
                    <a:lnTo>
                      <a:pt x="61" y="154"/>
                    </a:lnTo>
                    <a:lnTo>
                      <a:pt x="61" y="154"/>
                    </a:lnTo>
                    <a:cubicBezTo>
                      <a:pt x="93" y="124"/>
                      <a:pt x="93" y="124"/>
                      <a:pt x="124" y="124"/>
                    </a:cubicBezTo>
                    <a:lnTo>
                      <a:pt x="124" y="124"/>
                    </a:lnTo>
                    <a:lnTo>
                      <a:pt x="155" y="124"/>
                    </a:lnTo>
                    <a:lnTo>
                      <a:pt x="185" y="124"/>
                    </a:lnTo>
                    <a:lnTo>
                      <a:pt x="185" y="124"/>
                    </a:lnTo>
                    <a:cubicBezTo>
                      <a:pt x="185" y="124"/>
                      <a:pt x="185" y="124"/>
                      <a:pt x="185" y="154"/>
                    </a:cubicBezTo>
                    <a:lnTo>
                      <a:pt x="185" y="154"/>
                    </a:lnTo>
                    <a:lnTo>
                      <a:pt x="185" y="154"/>
                    </a:lnTo>
                    <a:cubicBezTo>
                      <a:pt x="217" y="154"/>
                      <a:pt x="217" y="154"/>
                      <a:pt x="217" y="154"/>
                    </a:cubicBezTo>
                    <a:lnTo>
                      <a:pt x="217" y="154"/>
                    </a:lnTo>
                    <a:cubicBezTo>
                      <a:pt x="248" y="185"/>
                      <a:pt x="248" y="185"/>
                      <a:pt x="248" y="185"/>
                    </a:cubicBezTo>
                    <a:lnTo>
                      <a:pt x="248" y="185"/>
                    </a:lnTo>
                    <a:cubicBezTo>
                      <a:pt x="248" y="217"/>
                      <a:pt x="248" y="217"/>
                      <a:pt x="248" y="217"/>
                    </a:cubicBezTo>
                    <a:lnTo>
                      <a:pt x="248" y="217"/>
                    </a:lnTo>
                    <a:lnTo>
                      <a:pt x="248" y="217"/>
                    </a:lnTo>
                    <a:cubicBezTo>
                      <a:pt x="248" y="217"/>
                      <a:pt x="248" y="217"/>
                      <a:pt x="279" y="217"/>
                    </a:cubicBezTo>
                    <a:lnTo>
                      <a:pt x="279" y="217"/>
                    </a:lnTo>
                    <a:lnTo>
                      <a:pt x="279" y="217"/>
                    </a:lnTo>
                    <a:lnTo>
                      <a:pt x="309" y="217"/>
                    </a:lnTo>
                    <a:lnTo>
                      <a:pt x="341" y="248"/>
                    </a:lnTo>
                    <a:lnTo>
                      <a:pt x="341" y="248"/>
                    </a:lnTo>
                    <a:lnTo>
                      <a:pt x="341" y="248"/>
                    </a:lnTo>
                    <a:lnTo>
                      <a:pt x="341" y="278"/>
                    </a:lnTo>
                    <a:cubicBezTo>
                      <a:pt x="372" y="278"/>
                      <a:pt x="372" y="309"/>
                      <a:pt x="372" y="309"/>
                    </a:cubicBezTo>
                    <a:lnTo>
                      <a:pt x="372" y="309"/>
                    </a:lnTo>
                    <a:lnTo>
                      <a:pt x="372" y="309"/>
                    </a:lnTo>
                    <a:lnTo>
                      <a:pt x="372" y="309"/>
                    </a:lnTo>
                    <a:lnTo>
                      <a:pt x="372" y="309"/>
                    </a:lnTo>
                    <a:lnTo>
                      <a:pt x="403" y="309"/>
                    </a:lnTo>
                    <a:cubicBezTo>
                      <a:pt x="403" y="341"/>
                      <a:pt x="433" y="341"/>
                      <a:pt x="433" y="341"/>
                    </a:cubicBezTo>
                    <a:cubicBezTo>
                      <a:pt x="433" y="372"/>
                      <a:pt x="433" y="372"/>
                      <a:pt x="433" y="372"/>
                    </a:cubicBezTo>
                    <a:cubicBezTo>
                      <a:pt x="433" y="372"/>
                      <a:pt x="433" y="372"/>
                      <a:pt x="465" y="372"/>
                    </a:cubicBezTo>
                    <a:lnTo>
                      <a:pt x="465" y="372"/>
                    </a:lnTo>
                    <a:lnTo>
                      <a:pt x="496" y="372"/>
                    </a:lnTo>
                    <a:cubicBezTo>
                      <a:pt x="527" y="402"/>
                      <a:pt x="527" y="402"/>
                      <a:pt x="527" y="402"/>
                    </a:cubicBezTo>
                    <a:lnTo>
                      <a:pt x="589" y="402"/>
                    </a:lnTo>
                    <a:lnTo>
                      <a:pt x="589" y="402"/>
                    </a:lnTo>
                    <a:cubicBezTo>
                      <a:pt x="620" y="433"/>
                      <a:pt x="620" y="433"/>
                      <a:pt x="620" y="433"/>
                    </a:cubicBezTo>
                    <a:cubicBezTo>
                      <a:pt x="589" y="402"/>
                      <a:pt x="589" y="402"/>
                      <a:pt x="589" y="402"/>
                    </a:cubicBezTo>
                    <a:lnTo>
                      <a:pt x="589" y="402"/>
                    </a:lnTo>
                    <a:lnTo>
                      <a:pt x="589" y="402"/>
                    </a:lnTo>
                    <a:lnTo>
                      <a:pt x="589" y="402"/>
                    </a:lnTo>
                    <a:lnTo>
                      <a:pt x="589" y="372"/>
                    </a:lnTo>
                    <a:cubicBezTo>
                      <a:pt x="589" y="372"/>
                      <a:pt x="589" y="372"/>
                      <a:pt x="589" y="341"/>
                    </a:cubicBezTo>
                    <a:lnTo>
                      <a:pt x="589" y="341"/>
                    </a:lnTo>
                    <a:lnTo>
                      <a:pt x="589" y="341"/>
                    </a:lnTo>
                    <a:cubicBezTo>
                      <a:pt x="620" y="309"/>
                      <a:pt x="620" y="309"/>
                      <a:pt x="620" y="309"/>
                    </a:cubicBezTo>
                    <a:lnTo>
                      <a:pt x="620" y="309"/>
                    </a:lnTo>
                    <a:lnTo>
                      <a:pt x="620" y="309"/>
                    </a:lnTo>
                    <a:cubicBezTo>
                      <a:pt x="620" y="309"/>
                      <a:pt x="620" y="309"/>
                      <a:pt x="651" y="309"/>
                    </a:cubicBezTo>
                    <a:lnTo>
                      <a:pt x="651" y="309"/>
                    </a:lnTo>
                    <a:lnTo>
                      <a:pt x="651" y="309"/>
                    </a:lnTo>
                    <a:lnTo>
                      <a:pt x="651" y="309"/>
                    </a:lnTo>
                    <a:cubicBezTo>
                      <a:pt x="651" y="309"/>
                      <a:pt x="651" y="278"/>
                      <a:pt x="620" y="278"/>
                    </a:cubicBezTo>
                    <a:lnTo>
                      <a:pt x="620" y="278"/>
                    </a:lnTo>
                    <a:lnTo>
                      <a:pt x="620" y="278"/>
                    </a:lnTo>
                    <a:lnTo>
                      <a:pt x="620" y="278"/>
                    </a:lnTo>
                    <a:lnTo>
                      <a:pt x="620" y="278"/>
                    </a:lnTo>
                    <a:lnTo>
                      <a:pt x="620" y="278"/>
                    </a:lnTo>
                    <a:lnTo>
                      <a:pt x="620" y="278"/>
                    </a:lnTo>
                    <a:lnTo>
                      <a:pt x="589" y="278"/>
                    </a:lnTo>
                    <a:lnTo>
                      <a:pt x="589" y="278"/>
                    </a:lnTo>
                    <a:cubicBezTo>
                      <a:pt x="589" y="278"/>
                      <a:pt x="557" y="278"/>
                      <a:pt x="557" y="248"/>
                    </a:cubicBezTo>
                    <a:lnTo>
                      <a:pt x="557" y="248"/>
                    </a:lnTo>
                    <a:lnTo>
                      <a:pt x="557" y="248"/>
                    </a:lnTo>
                    <a:lnTo>
                      <a:pt x="557" y="217"/>
                    </a:lnTo>
                    <a:cubicBezTo>
                      <a:pt x="527" y="217"/>
                      <a:pt x="496" y="185"/>
                      <a:pt x="496" y="154"/>
                    </a:cubicBezTo>
                    <a:lnTo>
                      <a:pt x="496" y="154"/>
                    </a:lnTo>
                    <a:lnTo>
                      <a:pt x="496" y="124"/>
                    </a:lnTo>
                    <a:lnTo>
                      <a:pt x="496" y="124"/>
                    </a:lnTo>
                    <a:lnTo>
                      <a:pt x="496" y="124"/>
                    </a:lnTo>
                    <a:lnTo>
                      <a:pt x="465" y="124"/>
                    </a:lnTo>
                    <a:lnTo>
                      <a:pt x="465" y="124"/>
                    </a:lnTo>
                    <a:lnTo>
                      <a:pt x="465" y="124"/>
                    </a:lnTo>
                    <a:cubicBezTo>
                      <a:pt x="433" y="124"/>
                      <a:pt x="433" y="124"/>
                      <a:pt x="433" y="124"/>
                    </a:cubicBezTo>
                    <a:lnTo>
                      <a:pt x="433" y="124"/>
                    </a:lnTo>
                    <a:cubicBezTo>
                      <a:pt x="403" y="124"/>
                      <a:pt x="403" y="124"/>
                      <a:pt x="372" y="124"/>
                    </a:cubicBezTo>
                    <a:lnTo>
                      <a:pt x="372" y="124"/>
                    </a:lnTo>
                    <a:lnTo>
                      <a:pt x="341" y="124"/>
                    </a:lnTo>
                    <a:cubicBezTo>
                      <a:pt x="341" y="124"/>
                      <a:pt x="341" y="124"/>
                      <a:pt x="309" y="124"/>
                    </a:cubicBezTo>
                    <a:lnTo>
                      <a:pt x="309" y="124"/>
                    </a:lnTo>
                    <a:cubicBezTo>
                      <a:pt x="279" y="93"/>
                      <a:pt x="279" y="93"/>
                      <a:pt x="248" y="93"/>
                    </a:cubicBezTo>
                    <a:cubicBezTo>
                      <a:pt x="248" y="61"/>
                      <a:pt x="248" y="61"/>
                      <a:pt x="248" y="61"/>
                    </a:cubicBezTo>
                    <a:lnTo>
                      <a:pt x="248" y="61"/>
                    </a:lnTo>
                    <a:lnTo>
                      <a:pt x="248" y="61"/>
                    </a:lnTo>
                    <a:cubicBezTo>
                      <a:pt x="248" y="93"/>
                      <a:pt x="217" y="93"/>
                      <a:pt x="217" y="93"/>
                    </a:cubicBezTo>
                    <a:cubicBezTo>
                      <a:pt x="185" y="93"/>
                      <a:pt x="185" y="93"/>
                      <a:pt x="185" y="93"/>
                    </a:cubicBezTo>
                    <a:lnTo>
                      <a:pt x="185" y="93"/>
                    </a:lnTo>
                    <a:cubicBezTo>
                      <a:pt x="155" y="61"/>
                      <a:pt x="155" y="61"/>
                      <a:pt x="155" y="61"/>
                    </a:cubicBezTo>
                    <a:cubicBezTo>
                      <a:pt x="155" y="61"/>
                      <a:pt x="124" y="61"/>
                      <a:pt x="12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3" name="Freeform 70"/>
              <p:cNvSpPr>
                <a:spLocks noChangeArrowheads="1"/>
              </p:cNvSpPr>
              <p:nvPr/>
            </p:nvSpPr>
            <p:spPr bwMode="auto">
              <a:xfrm>
                <a:off x="5064125" y="1701800"/>
                <a:ext cx="33338" cy="11113"/>
              </a:xfrm>
              <a:custGeom>
                <a:avLst/>
                <a:gdLst>
                  <a:gd name="T0" fmla="*/ 30 w 94"/>
                  <a:gd name="T1" fmla="*/ 30 h 31"/>
                  <a:gd name="T2" fmla="*/ 30 w 94"/>
                  <a:gd name="T3" fmla="*/ 30 h 31"/>
                  <a:gd name="T4" fmla="*/ 30 w 94"/>
                  <a:gd name="T5" fmla="*/ 30 h 31"/>
                  <a:gd name="T6" fmla="*/ 62 w 94"/>
                  <a:gd name="T7" fmla="*/ 30 h 31"/>
                  <a:gd name="T8" fmla="*/ 62 w 94"/>
                  <a:gd name="T9" fmla="*/ 30 h 31"/>
                  <a:gd name="T10" fmla="*/ 62 w 94"/>
                  <a:gd name="T11" fmla="*/ 30 h 31"/>
                  <a:gd name="T12" fmla="*/ 62 w 94"/>
                  <a:gd name="T13" fmla="*/ 30 h 31"/>
                  <a:gd name="T14" fmla="*/ 93 w 94"/>
                  <a:gd name="T15" fmla="*/ 30 h 31"/>
                  <a:gd name="T16" fmla="*/ 62 w 94"/>
                  <a:gd name="T17" fmla="*/ 0 h 31"/>
                  <a:gd name="T18" fmla="*/ 62 w 94"/>
                  <a:gd name="T19" fmla="*/ 30 h 31"/>
                  <a:gd name="T20" fmla="*/ 30 w 94"/>
                  <a:gd name="T21" fmla="*/ 30 h 31"/>
                  <a:gd name="T22" fmla="*/ 30 w 94"/>
                  <a:gd name="T23" fmla="*/ 30 h 31"/>
                  <a:gd name="T24" fmla="*/ 30 w 94"/>
                  <a:gd name="T25" fmla="*/ 30 h 31"/>
                  <a:gd name="T26" fmla="*/ 30 w 94"/>
                  <a:gd name="T27" fmla="*/ 30 h 31"/>
                  <a:gd name="T28" fmla="*/ 30 w 94"/>
                  <a:gd name="T29" fmla="*/ 30 h 31"/>
                  <a:gd name="T30" fmla="*/ 0 w 94"/>
                  <a:gd name="T31" fmla="*/ 30 h 31"/>
                  <a:gd name="T32" fmla="*/ 30 w 94"/>
                  <a:gd name="T33" fmla="*/ 30 h 31"/>
                  <a:gd name="T34" fmla="*/ 0 w 94"/>
                  <a:gd name="T35" fmla="*/ 30 h 31"/>
                  <a:gd name="T36" fmla="*/ 0 w 94"/>
                  <a:gd name="T37" fmla="*/ 30 h 31"/>
                  <a:gd name="T38" fmla="*/ 30 w 94"/>
                  <a:gd name="T39"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31">
                    <a:moveTo>
                      <a:pt x="30" y="30"/>
                    </a:moveTo>
                    <a:lnTo>
                      <a:pt x="30" y="30"/>
                    </a:lnTo>
                    <a:lnTo>
                      <a:pt x="30" y="30"/>
                    </a:lnTo>
                    <a:lnTo>
                      <a:pt x="62" y="30"/>
                    </a:lnTo>
                    <a:lnTo>
                      <a:pt x="62" y="30"/>
                    </a:lnTo>
                    <a:lnTo>
                      <a:pt x="62" y="30"/>
                    </a:lnTo>
                    <a:lnTo>
                      <a:pt x="62" y="30"/>
                    </a:lnTo>
                    <a:cubicBezTo>
                      <a:pt x="93" y="30"/>
                      <a:pt x="93" y="30"/>
                      <a:pt x="93" y="30"/>
                    </a:cubicBezTo>
                    <a:cubicBezTo>
                      <a:pt x="93" y="0"/>
                      <a:pt x="93" y="0"/>
                      <a:pt x="62" y="0"/>
                    </a:cubicBezTo>
                    <a:cubicBezTo>
                      <a:pt x="62" y="0"/>
                      <a:pt x="62" y="0"/>
                      <a:pt x="62" y="30"/>
                    </a:cubicBezTo>
                    <a:cubicBezTo>
                      <a:pt x="62" y="30"/>
                      <a:pt x="62" y="30"/>
                      <a:pt x="30" y="30"/>
                    </a:cubicBezTo>
                    <a:lnTo>
                      <a:pt x="30" y="30"/>
                    </a:lnTo>
                    <a:lnTo>
                      <a:pt x="30" y="30"/>
                    </a:lnTo>
                    <a:lnTo>
                      <a:pt x="30" y="30"/>
                    </a:lnTo>
                    <a:lnTo>
                      <a:pt x="30" y="30"/>
                    </a:lnTo>
                    <a:cubicBezTo>
                      <a:pt x="0" y="30"/>
                      <a:pt x="0" y="30"/>
                      <a:pt x="0" y="30"/>
                    </a:cubicBezTo>
                    <a:cubicBezTo>
                      <a:pt x="30" y="30"/>
                      <a:pt x="30" y="30"/>
                      <a:pt x="30" y="30"/>
                    </a:cubicBezTo>
                    <a:cubicBezTo>
                      <a:pt x="0" y="30"/>
                      <a:pt x="0" y="30"/>
                      <a:pt x="0" y="30"/>
                    </a:cubicBezTo>
                    <a:lnTo>
                      <a:pt x="0" y="30"/>
                    </a:lnTo>
                    <a:lnTo>
                      <a:pt x="30" y="3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4" name="Freeform 71"/>
              <p:cNvSpPr>
                <a:spLocks noChangeArrowheads="1"/>
              </p:cNvSpPr>
              <p:nvPr/>
            </p:nvSpPr>
            <p:spPr bwMode="auto">
              <a:xfrm>
                <a:off x="5040313" y="1701800"/>
                <a:ext cx="23812" cy="11113"/>
              </a:xfrm>
              <a:custGeom>
                <a:avLst/>
                <a:gdLst>
                  <a:gd name="T0" fmla="*/ 0 w 64"/>
                  <a:gd name="T1" fmla="*/ 30 h 31"/>
                  <a:gd name="T2" fmla="*/ 0 w 64"/>
                  <a:gd name="T3" fmla="*/ 30 h 31"/>
                  <a:gd name="T4" fmla="*/ 32 w 64"/>
                  <a:gd name="T5" fmla="*/ 30 h 31"/>
                  <a:gd name="T6" fmla="*/ 32 w 64"/>
                  <a:gd name="T7" fmla="*/ 30 h 31"/>
                  <a:gd name="T8" fmla="*/ 32 w 64"/>
                  <a:gd name="T9" fmla="*/ 30 h 31"/>
                  <a:gd name="T10" fmla="*/ 32 w 64"/>
                  <a:gd name="T11" fmla="*/ 30 h 31"/>
                  <a:gd name="T12" fmla="*/ 32 w 64"/>
                  <a:gd name="T13" fmla="*/ 30 h 31"/>
                  <a:gd name="T14" fmla="*/ 32 w 64"/>
                  <a:gd name="T15" fmla="*/ 30 h 31"/>
                  <a:gd name="T16" fmla="*/ 32 w 64"/>
                  <a:gd name="T17" fmla="*/ 30 h 31"/>
                  <a:gd name="T18" fmla="*/ 63 w 64"/>
                  <a:gd name="T19" fmla="*/ 30 h 31"/>
                  <a:gd name="T20" fmla="*/ 63 w 64"/>
                  <a:gd name="T21" fmla="*/ 0 h 31"/>
                  <a:gd name="T22" fmla="*/ 63 w 64"/>
                  <a:gd name="T23" fmla="*/ 0 h 31"/>
                  <a:gd name="T24" fmla="*/ 0 w 64"/>
                  <a:gd name="T25" fmla="*/ 0 h 31"/>
                  <a:gd name="T26" fmla="*/ 0 w 64"/>
                  <a:gd name="T27" fmla="*/ 0 h 31"/>
                  <a:gd name="T28" fmla="*/ 0 w 64"/>
                  <a:gd name="T29" fmla="*/ 0 h 31"/>
                  <a:gd name="T30" fmla="*/ 0 w 64"/>
                  <a:gd name="T31"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31">
                    <a:moveTo>
                      <a:pt x="0" y="30"/>
                    </a:moveTo>
                    <a:lnTo>
                      <a:pt x="0" y="30"/>
                    </a:lnTo>
                    <a:cubicBezTo>
                      <a:pt x="0" y="30"/>
                      <a:pt x="0" y="30"/>
                      <a:pt x="32" y="30"/>
                    </a:cubicBezTo>
                    <a:lnTo>
                      <a:pt x="32" y="30"/>
                    </a:lnTo>
                    <a:lnTo>
                      <a:pt x="32" y="30"/>
                    </a:lnTo>
                    <a:lnTo>
                      <a:pt x="32" y="30"/>
                    </a:lnTo>
                    <a:lnTo>
                      <a:pt x="32" y="30"/>
                    </a:lnTo>
                    <a:lnTo>
                      <a:pt x="32" y="30"/>
                    </a:lnTo>
                    <a:lnTo>
                      <a:pt x="32" y="30"/>
                    </a:lnTo>
                    <a:cubicBezTo>
                      <a:pt x="63" y="30"/>
                      <a:pt x="63" y="30"/>
                      <a:pt x="63" y="30"/>
                    </a:cubicBezTo>
                    <a:cubicBezTo>
                      <a:pt x="63" y="0"/>
                      <a:pt x="63" y="0"/>
                      <a:pt x="63" y="0"/>
                    </a:cubicBezTo>
                    <a:lnTo>
                      <a:pt x="63" y="0"/>
                    </a:lnTo>
                    <a:cubicBezTo>
                      <a:pt x="32" y="0"/>
                      <a:pt x="32" y="0"/>
                      <a:pt x="0" y="0"/>
                    </a:cubicBezTo>
                    <a:lnTo>
                      <a:pt x="0" y="0"/>
                    </a:lnTo>
                    <a:lnTo>
                      <a:pt x="0" y="0"/>
                    </a:lnTo>
                    <a:cubicBezTo>
                      <a:pt x="0" y="30"/>
                      <a:pt x="0" y="30"/>
                      <a:pt x="0" y="3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5" name="Freeform 72"/>
              <p:cNvSpPr>
                <a:spLocks noChangeArrowheads="1"/>
              </p:cNvSpPr>
              <p:nvPr/>
            </p:nvSpPr>
            <p:spPr bwMode="auto">
              <a:xfrm>
                <a:off x="5097463" y="1747838"/>
                <a:ext cx="55562" cy="44450"/>
              </a:xfrm>
              <a:custGeom>
                <a:avLst/>
                <a:gdLst>
                  <a:gd name="T0" fmla="*/ 0 w 155"/>
                  <a:gd name="T1" fmla="*/ 93 h 125"/>
                  <a:gd name="T2" fmla="*/ 0 w 155"/>
                  <a:gd name="T3" fmla="*/ 93 h 125"/>
                  <a:gd name="T4" fmla="*/ 0 w 155"/>
                  <a:gd name="T5" fmla="*/ 124 h 125"/>
                  <a:gd name="T6" fmla="*/ 0 w 155"/>
                  <a:gd name="T7" fmla="*/ 124 h 125"/>
                  <a:gd name="T8" fmla="*/ 0 w 155"/>
                  <a:gd name="T9" fmla="*/ 124 h 125"/>
                  <a:gd name="T10" fmla="*/ 0 w 155"/>
                  <a:gd name="T11" fmla="*/ 124 h 125"/>
                  <a:gd name="T12" fmla="*/ 0 w 155"/>
                  <a:gd name="T13" fmla="*/ 124 h 125"/>
                  <a:gd name="T14" fmla="*/ 30 w 155"/>
                  <a:gd name="T15" fmla="*/ 124 h 125"/>
                  <a:gd name="T16" fmla="*/ 30 w 155"/>
                  <a:gd name="T17" fmla="*/ 124 h 125"/>
                  <a:gd name="T18" fmla="*/ 30 w 155"/>
                  <a:gd name="T19" fmla="*/ 124 h 125"/>
                  <a:gd name="T20" fmla="*/ 30 w 155"/>
                  <a:gd name="T21" fmla="*/ 124 h 125"/>
                  <a:gd name="T22" fmla="*/ 61 w 155"/>
                  <a:gd name="T23" fmla="*/ 124 h 125"/>
                  <a:gd name="T24" fmla="*/ 61 w 155"/>
                  <a:gd name="T25" fmla="*/ 124 h 125"/>
                  <a:gd name="T26" fmla="*/ 61 w 155"/>
                  <a:gd name="T27" fmla="*/ 124 h 125"/>
                  <a:gd name="T28" fmla="*/ 61 w 155"/>
                  <a:gd name="T29" fmla="*/ 124 h 125"/>
                  <a:gd name="T30" fmla="*/ 61 w 155"/>
                  <a:gd name="T31" fmla="*/ 124 h 125"/>
                  <a:gd name="T32" fmla="*/ 93 w 155"/>
                  <a:gd name="T33" fmla="*/ 124 h 125"/>
                  <a:gd name="T34" fmla="*/ 93 w 155"/>
                  <a:gd name="T35" fmla="*/ 124 h 125"/>
                  <a:gd name="T36" fmla="*/ 124 w 155"/>
                  <a:gd name="T37" fmla="*/ 124 h 125"/>
                  <a:gd name="T38" fmla="*/ 124 w 155"/>
                  <a:gd name="T39" fmla="*/ 124 h 125"/>
                  <a:gd name="T40" fmla="*/ 124 w 155"/>
                  <a:gd name="T41" fmla="*/ 93 h 125"/>
                  <a:gd name="T42" fmla="*/ 124 w 155"/>
                  <a:gd name="T43" fmla="*/ 93 h 125"/>
                  <a:gd name="T44" fmla="*/ 154 w 155"/>
                  <a:gd name="T45" fmla="*/ 93 h 125"/>
                  <a:gd name="T46" fmla="*/ 154 w 155"/>
                  <a:gd name="T47" fmla="*/ 93 h 125"/>
                  <a:gd name="T48" fmla="*/ 154 w 155"/>
                  <a:gd name="T49" fmla="*/ 61 h 125"/>
                  <a:gd name="T50" fmla="*/ 154 w 155"/>
                  <a:gd name="T51" fmla="*/ 61 h 125"/>
                  <a:gd name="T52" fmla="*/ 154 w 155"/>
                  <a:gd name="T53" fmla="*/ 61 h 125"/>
                  <a:gd name="T54" fmla="*/ 154 w 155"/>
                  <a:gd name="T55" fmla="*/ 61 h 125"/>
                  <a:gd name="T56" fmla="*/ 124 w 155"/>
                  <a:gd name="T57" fmla="*/ 61 h 125"/>
                  <a:gd name="T58" fmla="*/ 124 w 155"/>
                  <a:gd name="T59" fmla="*/ 61 h 125"/>
                  <a:gd name="T60" fmla="*/ 124 w 155"/>
                  <a:gd name="T61" fmla="*/ 61 h 125"/>
                  <a:gd name="T62" fmla="*/ 124 w 155"/>
                  <a:gd name="T63" fmla="*/ 61 h 125"/>
                  <a:gd name="T64" fmla="*/ 93 w 155"/>
                  <a:gd name="T65" fmla="*/ 30 h 125"/>
                  <a:gd name="T66" fmla="*/ 93 w 155"/>
                  <a:gd name="T67" fmla="*/ 30 h 125"/>
                  <a:gd name="T68" fmla="*/ 61 w 155"/>
                  <a:gd name="T69" fmla="*/ 30 h 125"/>
                  <a:gd name="T70" fmla="*/ 61 w 155"/>
                  <a:gd name="T71" fmla="*/ 30 h 125"/>
                  <a:gd name="T72" fmla="*/ 61 w 155"/>
                  <a:gd name="T73" fmla="*/ 30 h 125"/>
                  <a:gd name="T74" fmla="*/ 30 w 155"/>
                  <a:gd name="T75" fmla="*/ 0 h 125"/>
                  <a:gd name="T76" fmla="*/ 30 w 155"/>
                  <a:gd name="T77" fmla="*/ 0 h 125"/>
                  <a:gd name="T78" fmla="*/ 30 w 155"/>
                  <a:gd name="T79" fmla="*/ 0 h 125"/>
                  <a:gd name="T80" fmla="*/ 30 w 155"/>
                  <a:gd name="T81" fmla="*/ 0 h 125"/>
                  <a:gd name="T82" fmla="*/ 30 w 155"/>
                  <a:gd name="T83" fmla="*/ 0 h 125"/>
                  <a:gd name="T84" fmla="*/ 0 w 155"/>
                  <a:gd name="T85" fmla="*/ 30 h 125"/>
                  <a:gd name="T86" fmla="*/ 0 w 155"/>
                  <a:gd name="T87" fmla="*/ 61 h 125"/>
                  <a:gd name="T88" fmla="*/ 0 w 155"/>
                  <a:gd name="T89" fmla="*/ 61 h 125"/>
                  <a:gd name="T90" fmla="*/ 0 w 155"/>
                  <a:gd name="T91" fmla="*/ 61 h 125"/>
                  <a:gd name="T92" fmla="*/ 0 w 155"/>
                  <a:gd name="T93" fmla="*/ 61 h 125"/>
                  <a:gd name="T94" fmla="*/ 0 w 155"/>
                  <a:gd name="T9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5" h="125">
                    <a:moveTo>
                      <a:pt x="0" y="93"/>
                    </a:moveTo>
                    <a:lnTo>
                      <a:pt x="0" y="93"/>
                    </a:lnTo>
                    <a:cubicBezTo>
                      <a:pt x="0" y="124"/>
                      <a:pt x="0" y="124"/>
                      <a:pt x="0" y="124"/>
                    </a:cubicBezTo>
                    <a:lnTo>
                      <a:pt x="0" y="124"/>
                    </a:lnTo>
                    <a:lnTo>
                      <a:pt x="0" y="124"/>
                    </a:lnTo>
                    <a:lnTo>
                      <a:pt x="0" y="124"/>
                    </a:lnTo>
                    <a:lnTo>
                      <a:pt x="0" y="124"/>
                    </a:lnTo>
                    <a:cubicBezTo>
                      <a:pt x="0" y="124"/>
                      <a:pt x="0" y="124"/>
                      <a:pt x="30" y="124"/>
                    </a:cubicBezTo>
                    <a:lnTo>
                      <a:pt x="30" y="124"/>
                    </a:lnTo>
                    <a:lnTo>
                      <a:pt x="30" y="124"/>
                    </a:lnTo>
                    <a:lnTo>
                      <a:pt x="30" y="124"/>
                    </a:lnTo>
                    <a:lnTo>
                      <a:pt x="61" y="124"/>
                    </a:lnTo>
                    <a:lnTo>
                      <a:pt x="61" y="124"/>
                    </a:lnTo>
                    <a:lnTo>
                      <a:pt x="61" y="124"/>
                    </a:lnTo>
                    <a:lnTo>
                      <a:pt x="61" y="124"/>
                    </a:lnTo>
                    <a:lnTo>
                      <a:pt x="61" y="124"/>
                    </a:lnTo>
                    <a:cubicBezTo>
                      <a:pt x="93" y="124"/>
                      <a:pt x="93" y="124"/>
                      <a:pt x="93" y="124"/>
                    </a:cubicBezTo>
                    <a:lnTo>
                      <a:pt x="93" y="124"/>
                    </a:lnTo>
                    <a:lnTo>
                      <a:pt x="124" y="124"/>
                    </a:lnTo>
                    <a:lnTo>
                      <a:pt x="124" y="124"/>
                    </a:lnTo>
                    <a:cubicBezTo>
                      <a:pt x="124" y="93"/>
                      <a:pt x="124" y="93"/>
                      <a:pt x="124" y="93"/>
                    </a:cubicBezTo>
                    <a:lnTo>
                      <a:pt x="124" y="93"/>
                    </a:lnTo>
                    <a:lnTo>
                      <a:pt x="154" y="93"/>
                    </a:lnTo>
                    <a:lnTo>
                      <a:pt x="154" y="93"/>
                    </a:lnTo>
                    <a:lnTo>
                      <a:pt x="154" y="61"/>
                    </a:lnTo>
                    <a:lnTo>
                      <a:pt x="154" y="61"/>
                    </a:lnTo>
                    <a:lnTo>
                      <a:pt x="154" y="61"/>
                    </a:lnTo>
                    <a:lnTo>
                      <a:pt x="154" y="61"/>
                    </a:lnTo>
                    <a:lnTo>
                      <a:pt x="124" y="61"/>
                    </a:lnTo>
                    <a:lnTo>
                      <a:pt x="124" y="61"/>
                    </a:lnTo>
                    <a:lnTo>
                      <a:pt x="124" y="61"/>
                    </a:lnTo>
                    <a:lnTo>
                      <a:pt x="124" y="61"/>
                    </a:lnTo>
                    <a:cubicBezTo>
                      <a:pt x="93" y="61"/>
                      <a:pt x="93" y="61"/>
                      <a:pt x="93" y="30"/>
                    </a:cubicBezTo>
                    <a:lnTo>
                      <a:pt x="93" y="30"/>
                    </a:lnTo>
                    <a:lnTo>
                      <a:pt x="61" y="30"/>
                    </a:lnTo>
                    <a:lnTo>
                      <a:pt x="61" y="30"/>
                    </a:lnTo>
                    <a:lnTo>
                      <a:pt x="61" y="30"/>
                    </a:lnTo>
                    <a:cubicBezTo>
                      <a:pt x="61" y="30"/>
                      <a:pt x="61" y="0"/>
                      <a:pt x="30" y="0"/>
                    </a:cubicBezTo>
                    <a:lnTo>
                      <a:pt x="30" y="0"/>
                    </a:lnTo>
                    <a:lnTo>
                      <a:pt x="30" y="0"/>
                    </a:lnTo>
                    <a:lnTo>
                      <a:pt x="30" y="0"/>
                    </a:lnTo>
                    <a:lnTo>
                      <a:pt x="30" y="0"/>
                    </a:lnTo>
                    <a:cubicBezTo>
                      <a:pt x="30" y="30"/>
                      <a:pt x="0" y="30"/>
                      <a:pt x="0" y="30"/>
                    </a:cubicBezTo>
                    <a:cubicBezTo>
                      <a:pt x="0" y="30"/>
                      <a:pt x="0" y="30"/>
                      <a:pt x="0" y="61"/>
                    </a:cubicBezTo>
                    <a:lnTo>
                      <a:pt x="0" y="61"/>
                    </a:lnTo>
                    <a:lnTo>
                      <a:pt x="0" y="61"/>
                    </a:lnTo>
                    <a:lnTo>
                      <a:pt x="0" y="61"/>
                    </a:lnTo>
                    <a:cubicBezTo>
                      <a:pt x="0" y="61"/>
                      <a:pt x="0" y="61"/>
                      <a:pt x="0" y="9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6" name="Freeform 73"/>
              <p:cNvSpPr>
                <a:spLocks noChangeArrowheads="1"/>
              </p:cNvSpPr>
              <p:nvPr/>
            </p:nvSpPr>
            <p:spPr bwMode="auto">
              <a:xfrm>
                <a:off x="5029200" y="1735138"/>
                <a:ext cx="44450" cy="44450"/>
              </a:xfrm>
              <a:custGeom>
                <a:avLst/>
                <a:gdLst>
                  <a:gd name="T0" fmla="*/ 94 w 125"/>
                  <a:gd name="T1" fmla="*/ 31 h 125"/>
                  <a:gd name="T2" fmla="*/ 94 w 125"/>
                  <a:gd name="T3" fmla="*/ 31 h 125"/>
                  <a:gd name="T4" fmla="*/ 94 w 125"/>
                  <a:gd name="T5" fmla="*/ 31 h 125"/>
                  <a:gd name="T6" fmla="*/ 63 w 125"/>
                  <a:gd name="T7" fmla="*/ 31 h 125"/>
                  <a:gd name="T8" fmla="*/ 31 w 125"/>
                  <a:gd name="T9" fmla="*/ 31 h 125"/>
                  <a:gd name="T10" fmla="*/ 31 w 125"/>
                  <a:gd name="T11" fmla="*/ 31 h 125"/>
                  <a:gd name="T12" fmla="*/ 31 w 125"/>
                  <a:gd name="T13" fmla="*/ 31 h 125"/>
                  <a:gd name="T14" fmla="*/ 0 w 125"/>
                  <a:gd name="T15" fmla="*/ 0 h 125"/>
                  <a:gd name="T16" fmla="*/ 0 w 125"/>
                  <a:gd name="T17" fmla="*/ 31 h 125"/>
                  <a:gd name="T18" fmla="*/ 0 w 125"/>
                  <a:gd name="T19" fmla="*/ 31 h 125"/>
                  <a:gd name="T20" fmla="*/ 0 w 125"/>
                  <a:gd name="T21" fmla="*/ 31 h 125"/>
                  <a:gd name="T22" fmla="*/ 0 w 125"/>
                  <a:gd name="T23" fmla="*/ 31 h 125"/>
                  <a:gd name="T24" fmla="*/ 0 w 125"/>
                  <a:gd name="T25" fmla="*/ 31 h 125"/>
                  <a:gd name="T26" fmla="*/ 0 w 125"/>
                  <a:gd name="T27" fmla="*/ 31 h 125"/>
                  <a:gd name="T28" fmla="*/ 0 w 125"/>
                  <a:gd name="T29" fmla="*/ 61 h 125"/>
                  <a:gd name="T30" fmla="*/ 0 w 125"/>
                  <a:gd name="T31" fmla="*/ 61 h 125"/>
                  <a:gd name="T32" fmla="*/ 0 w 125"/>
                  <a:gd name="T33" fmla="*/ 61 h 125"/>
                  <a:gd name="T34" fmla="*/ 0 w 125"/>
                  <a:gd name="T35" fmla="*/ 92 h 125"/>
                  <a:gd name="T36" fmla="*/ 0 w 125"/>
                  <a:gd name="T37" fmla="*/ 92 h 125"/>
                  <a:gd name="T38" fmla="*/ 0 w 125"/>
                  <a:gd name="T39" fmla="*/ 92 h 125"/>
                  <a:gd name="T40" fmla="*/ 0 w 125"/>
                  <a:gd name="T41" fmla="*/ 92 h 125"/>
                  <a:gd name="T42" fmla="*/ 0 w 125"/>
                  <a:gd name="T43" fmla="*/ 124 h 125"/>
                  <a:gd name="T44" fmla="*/ 0 w 125"/>
                  <a:gd name="T45" fmla="*/ 124 h 125"/>
                  <a:gd name="T46" fmla="*/ 0 w 125"/>
                  <a:gd name="T47" fmla="*/ 124 h 125"/>
                  <a:gd name="T48" fmla="*/ 31 w 125"/>
                  <a:gd name="T49" fmla="*/ 124 h 125"/>
                  <a:gd name="T50" fmla="*/ 31 w 125"/>
                  <a:gd name="T51" fmla="*/ 124 h 125"/>
                  <a:gd name="T52" fmla="*/ 31 w 125"/>
                  <a:gd name="T53" fmla="*/ 124 h 125"/>
                  <a:gd name="T54" fmla="*/ 31 w 125"/>
                  <a:gd name="T55" fmla="*/ 92 h 125"/>
                  <a:gd name="T56" fmla="*/ 31 w 125"/>
                  <a:gd name="T57" fmla="*/ 92 h 125"/>
                  <a:gd name="T58" fmla="*/ 63 w 125"/>
                  <a:gd name="T59" fmla="*/ 92 h 125"/>
                  <a:gd name="T60" fmla="*/ 63 w 125"/>
                  <a:gd name="T61" fmla="*/ 92 h 125"/>
                  <a:gd name="T62" fmla="*/ 63 w 125"/>
                  <a:gd name="T63" fmla="*/ 92 h 125"/>
                  <a:gd name="T64" fmla="*/ 63 w 125"/>
                  <a:gd name="T65" fmla="*/ 92 h 125"/>
                  <a:gd name="T66" fmla="*/ 94 w 125"/>
                  <a:gd name="T67" fmla="*/ 61 h 125"/>
                  <a:gd name="T68" fmla="*/ 94 w 125"/>
                  <a:gd name="T69" fmla="*/ 61 h 125"/>
                  <a:gd name="T70" fmla="*/ 124 w 125"/>
                  <a:gd name="T71" fmla="*/ 61 h 125"/>
                  <a:gd name="T72" fmla="*/ 94 w 125"/>
                  <a:gd name="T73" fmla="*/ 3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5" h="125">
                    <a:moveTo>
                      <a:pt x="94" y="31"/>
                    </a:moveTo>
                    <a:lnTo>
                      <a:pt x="94" y="31"/>
                    </a:lnTo>
                    <a:lnTo>
                      <a:pt x="94" y="31"/>
                    </a:lnTo>
                    <a:lnTo>
                      <a:pt x="63" y="31"/>
                    </a:lnTo>
                    <a:lnTo>
                      <a:pt x="31" y="31"/>
                    </a:lnTo>
                    <a:lnTo>
                      <a:pt x="31" y="31"/>
                    </a:lnTo>
                    <a:lnTo>
                      <a:pt x="31" y="31"/>
                    </a:lnTo>
                    <a:cubicBezTo>
                      <a:pt x="31" y="31"/>
                      <a:pt x="31" y="31"/>
                      <a:pt x="0" y="0"/>
                    </a:cubicBezTo>
                    <a:cubicBezTo>
                      <a:pt x="0" y="31"/>
                      <a:pt x="0" y="31"/>
                      <a:pt x="0" y="31"/>
                    </a:cubicBezTo>
                    <a:lnTo>
                      <a:pt x="0" y="31"/>
                    </a:lnTo>
                    <a:lnTo>
                      <a:pt x="0" y="31"/>
                    </a:lnTo>
                    <a:lnTo>
                      <a:pt x="0" y="31"/>
                    </a:lnTo>
                    <a:lnTo>
                      <a:pt x="0" y="31"/>
                    </a:lnTo>
                    <a:lnTo>
                      <a:pt x="0" y="31"/>
                    </a:lnTo>
                    <a:lnTo>
                      <a:pt x="0" y="61"/>
                    </a:lnTo>
                    <a:lnTo>
                      <a:pt x="0" y="61"/>
                    </a:lnTo>
                    <a:lnTo>
                      <a:pt x="0" y="61"/>
                    </a:lnTo>
                    <a:cubicBezTo>
                      <a:pt x="0" y="92"/>
                      <a:pt x="0" y="92"/>
                      <a:pt x="0" y="92"/>
                    </a:cubicBezTo>
                    <a:lnTo>
                      <a:pt x="0" y="92"/>
                    </a:lnTo>
                    <a:lnTo>
                      <a:pt x="0" y="92"/>
                    </a:lnTo>
                    <a:lnTo>
                      <a:pt x="0" y="92"/>
                    </a:lnTo>
                    <a:lnTo>
                      <a:pt x="0" y="124"/>
                    </a:lnTo>
                    <a:lnTo>
                      <a:pt x="0" y="124"/>
                    </a:lnTo>
                    <a:lnTo>
                      <a:pt x="0" y="124"/>
                    </a:lnTo>
                    <a:cubicBezTo>
                      <a:pt x="31" y="124"/>
                      <a:pt x="31" y="124"/>
                      <a:pt x="31" y="124"/>
                    </a:cubicBezTo>
                    <a:lnTo>
                      <a:pt x="31" y="124"/>
                    </a:lnTo>
                    <a:lnTo>
                      <a:pt x="31" y="124"/>
                    </a:lnTo>
                    <a:lnTo>
                      <a:pt x="31" y="92"/>
                    </a:lnTo>
                    <a:lnTo>
                      <a:pt x="31" y="92"/>
                    </a:lnTo>
                    <a:cubicBezTo>
                      <a:pt x="63" y="92"/>
                      <a:pt x="63" y="92"/>
                      <a:pt x="63" y="92"/>
                    </a:cubicBezTo>
                    <a:lnTo>
                      <a:pt x="63" y="92"/>
                    </a:lnTo>
                    <a:lnTo>
                      <a:pt x="63" y="92"/>
                    </a:lnTo>
                    <a:lnTo>
                      <a:pt x="63" y="92"/>
                    </a:lnTo>
                    <a:lnTo>
                      <a:pt x="94" y="61"/>
                    </a:lnTo>
                    <a:lnTo>
                      <a:pt x="94" y="61"/>
                    </a:lnTo>
                    <a:cubicBezTo>
                      <a:pt x="94" y="61"/>
                      <a:pt x="94" y="61"/>
                      <a:pt x="124" y="61"/>
                    </a:cubicBezTo>
                    <a:cubicBezTo>
                      <a:pt x="94" y="31"/>
                      <a:pt x="94" y="31"/>
                      <a:pt x="94"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7" name="Freeform 74"/>
              <p:cNvSpPr>
                <a:spLocks noChangeArrowheads="1"/>
              </p:cNvSpPr>
              <p:nvPr/>
            </p:nvSpPr>
            <p:spPr bwMode="auto">
              <a:xfrm>
                <a:off x="5073650" y="1668463"/>
                <a:ext cx="168275" cy="68262"/>
              </a:xfrm>
              <a:custGeom>
                <a:avLst/>
                <a:gdLst>
                  <a:gd name="T0" fmla="*/ 187 w 466"/>
                  <a:gd name="T1" fmla="*/ 124 h 188"/>
                  <a:gd name="T2" fmla="*/ 187 w 466"/>
                  <a:gd name="T3" fmla="*/ 94 h 188"/>
                  <a:gd name="T4" fmla="*/ 217 w 466"/>
                  <a:gd name="T5" fmla="*/ 94 h 188"/>
                  <a:gd name="T6" fmla="*/ 217 w 466"/>
                  <a:gd name="T7" fmla="*/ 94 h 188"/>
                  <a:gd name="T8" fmla="*/ 248 w 466"/>
                  <a:gd name="T9" fmla="*/ 94 h 188"/>
                  <a:gd name="T10" fmla="*/ 248 w 466"/>
                  <a:gd name="T11" fmla="*/ 94 h 188"/>
                  <a:gd name="T12" fmla="*/ 280 w 466"/>
                  <a:gd name="T13" fmla="*/ 124 h 188"/>
                  <a:gd name="T14" fmla="*/ 311 w 466"/>
                  <a:gd name="T15" fmla="*/ 94 h 188"/>
                  <a:gd name="T16" fmla="*/ 311 w 466"/>
                  <a:gd name="T17" fmla="*/ 63 h 188"/>
                  <a:gd name="T18" fmla="*/ 341 w 466"/>
                  <a:gd name="T19" fmla="*/ 63 h 188"/>
                  <a:gd name="T20" fmla="*/ 341 w 466"/>
                  <a:gd name="T21" fmla="*/ 63 h 188"/>
                  <a:gd name="T22" fmla="*/ 404 w 466"/>
                  <a:gd name="T23" fmla="*/ 63 h 188"/>
                  <a:gd name="T24" fmla="*/ 465 w 466"/>
                  <a:gd name="T25" fmla="*/ 31 h 188"/>
                  <a:gd name="T26" fmla="*/ 465 w 466"/>
                  <a:gd name="T27" fmla="*/ 31 h 188"/>
                  <a:gd name="T28" fmla="*/ 435 w 466"/>
                  <a:gd name="T29" fmla="*/ 0 h 188"/>
                  <a:gd name="T30" fmla="*/ 435 w 466"/>
                  <a:gd name="T31" fmla="*/ 0 h 188"/>
                  <a:gd name="T32" fmla="*/ 372 w 466"/>
                  <a:gd name="T33" fmla="*/ 0 h 188"/>
                  <a:gd name="T34" fmla="*/ 372 w 466"/>
                  <a:gd name="T35" fmla="*/ 0 h 188"/>
                  <a:gd name="T36" fmla="*/ 341 w 466"/>
                  <a:gd name="T37" fmla="*/ 0 h 188"/>
                  <a:gd name="T38" fmla="*/ 311 w 466"/>
                  <a:gd name="T39" fmla="*/ 0 h 188"/>
                  <a:gd name="T40" fmla="*/ 311 w 466"/>
                  <a:gd name="T41" fmla="*/ 0 h 188"/>
                  <a:gd name="T42" fmla="*/ 248 w 466"/>
                  <a:gd name="T43" fmla="*/ 0 h 188"/>
                  <a:gd name="T44" fmla="*/ 217 w 466"/>
                  <a:gd name="T45" fmla="*/ 0 h 188"/>
                  <a:gd name="T46" fmla="*/ 187 w 466"/>
                  <a:gd name="T47" fmla="*/ 0 h 188"/>
                  <a:gd name="T48" fmla="*/ 187 w 466"/>
                  <a:gd name="T49" fmla="*/ 0 h 188"/>
                  <a:gd name="T50" fmla="*/ 187 w 466"/>
                  <a:gd name="T51" fmla="*/ 0 h 188"/>
                  <a:gd name="T52" fmla="*/ 156 w 466"/>
                  <a:gd name="T53" fmla="*/ 31 h 188"/>
                  <a:gd name="T54" fmla="*/ 93 w 466"/>
                  <a:gd name="T55" fmla="*/ 31 h 188"/>
                  <a:gd name="T56" fmla="*/ 63 w 466"/>
                  <a:gd name="T57" fmla="*/ 0 h 188"/>
                  <a:gd name="T58" fmla="*/ 32 w 466"/>
                  <a:gd name="T59" fmla="*/ 31 h 188"/>
                  <a:gd name="T60" fmla="*/ 0 w 466"/>
                  <a:gd name="T61" fmla="*/ 63 h 188"/>
                  <a:gd name="T62" fmla="*/ 0 w 466"/>
                  <a:gd name="T63" fmla="*/ 63 h 188"/>
                  <a:gd name="T64" fmla="*/ 32 w 466"/>
                  <a:gd name="T65" fmla="*/ 63 h 188"/>
                  <a:gd name="T66" fmla="*/ 93 w 466"/>
                  <a:gd name="T67" fmla="*/ 63 h 188"/>
                  <a:gd name="T68" fmla="*/ 124 w 466"/>
                  <a:gd name="T69" fmla="*/ 124 h 188"/>
                  <a:gd name="T70" fmla="*/ 124 w 466"/>
                  <a:gd name="T71" fmla="*/ 124 h 188"/>
                  <a:gd name="T72" fmla="*/ 93 w 466"/>
                  <a:gd name="T73" fmla="*/ 155 h 188"/>
                  <a:gd name="T74" fmla="*/ 63 w 466"/>
                  <a:gd name="T75" fmla="*/ 187 h 188"/>
                  <a:gd name="T76" fmla="*/ 63 w 466"/>
                  <a:gd name="T77" fmla="*/ 187 h 188"/>
                  <a:gd name="T78" fmla="*/ 63 w 466"/>
                  <a:gd name="T79" fmla="*/ 187 h 188"/>
                  <a:gd name="T80" fmla="*/ 93 w 466"/>
                  <a:gd name="T81" fmla="*/ 187 h 188"/>
                  <a:gd name="T82" fmla="*/ 93 w 466"/>
                  <a:gd name="T83" fmla="*/ 187 h 188"/>
                  <a:gd name="T84" fmla="*/ 93 w 466"/>
                  <a:gd name="T85" fmla="*/ 155 h 188"/>
                  <a:gd name="T86" fmla="*/ 124 w 466"/>
                  <a:gd name="T87" fmla="*/ 187 h 188"/>
                  <a:gd name="T88" fmla="*/ 156 w 466"/>
                  <a:gd name="T89" fmla="*/ 155 h 188"/>
                  <a:gd name="T90" fmla="*/ 187 w 466"/>
                  <a:gd name="T91" fmla="*/ 12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188">
                    <a:moveTo>
                      <a:pt x="187" y="124"/>
                    </a:moveTo>
                    <a:lnTo>
                      <a:pt x="187" y="124"/>
                    </a:lnTo>
                    <a:lnTo>
                      <a:pt x="187" y="124"/>
                    </a:lnTo>
                    <a:cubicBezTo>
                      <a:pt x="187" y="124"/>
                      <a:pt x="187" y="124"/>
                      <a:pt x="187" y="94"/>
                    </a:cubicBezTo>
                    <a:lnTo>
                      <a:pt x="187" y="94"/>
                    </a:lnTo>
                    <a:cubicBezTo>
                      <a:pt x="217" y="94"/>
                      <a:pt x="217" y="94"/>
                      <a:pt x="217" y="94"/>
                    </a:cubicBezTo>
                    <a:lnTo>
                      <a:pt x="217" y="94"/>
                    </a:lnTo>
                    <a:lnTo>
                      <a:pt x="217" y="94"/>
                    </a:lnTo>
                    <a:lnTo>
                      <a:pt x="217" y="94"/>
                    </a:lnTo>
                    <a:cubicBezTo>
                      <a:pt x="248" y="94"/>
                      <a:pt x="248" y="94"/>
                      <a:pt x="248" y="94"/>
                    </a:cubicBezTo>
                    <a:lnTo>
                      <a:pt x="248" y="94"/>
                    </a:lnTo>
                    <a:lnTo>
                      <a:pt x="248" y="94"/>
                    </a:lnTo>
                    <a:lnTo>
                      <a:pt x="248" y="94"/>
                    </a:lnTo>
                    <a:cubicBezTo>
                      <a:pt x="280" y="94"/>
                      <a:pt x="280" y="94"/>
                      <a:pt x="280" y="124"/>
                    </a:cubicBezTo>
                    <a:cubicBezTo>
                      <a:pt x="280" y="124"/>
                      <a:pt x="280" y="94"/>
                      <a:pt x="311" y="94"/>
                    </a:cubicBezTo>
                    <a:lnTo>
                      <a:pt x="311" y="94"/>
                    </a:lnTo>
                    <a:cubicBezTo>
                      <a:pt x="311" y="94"/>
                      <a:pt x="311" y="94"/>
                      <a:pt x="311" y="63"/>
                    </a:cubicBezTo>
                    <a:lnTo>
                      <a:pt x="311" y="63"/>
                    </a:lnTo>
                    <a:cubicBezTo>
                      <a:pt x="341" y="63"/>
                      <a:pt x="341" y="63"/>
                      <a:pt x="341" y="63"/>
                    </a:cubicBezTo>
                    <a:lnTo>
                      <a:pt x="341" y="63"/>
                    </a:lnTo>
                    <a:lnTo>
                      <a:pt x="341" y="63"/>
                    </a:lnTo>
                    <a:lnTo>
                      <a:pt x="341" y="63"/>
                    </a:lnTo>
                    <a:cubicBezTo>
                      <a:pt x="341" y="63"/>
                      <a:pt x="372" y="63"/>
                      <a:pt x="404" y="63"/>
                    </a:cubicBezTo>
                    <a:lnTo>
                      <a:pt x="404" y="63"/>
                    </a:lnTo>
                    <a:cubicBezTo>
                      <a:pt x="404" y="31"/>
                      <a:pt x="435" y="31"/>
                      <a:pt x="435" y="31"/>
                    </a:cubicBezTo>
                    <a:cubicBezTo>
                      <a:pt x="435" y="31"/>
                      <a:pt x="435" y="31"/>
                      <a:pt x="465" y="31"/>
                    </a:cubicBezTo>
                    <a:lnTo>
                      <a:pt x="465" y="31"/>
                    </a:lnTo>
                    <a:lnTo>
                      <a:pt x="465" y="31"/>
                    </a:lnTo>
                    <a:cubicBezTo>
                      <a:pt x="435" y="31"/>
                      <a:pt x="435" y="0"/>
                      <a:pt x="435" y="0"/>
                    </a:cubicBezTo>
                    <a:lnTo>
                      <a:pt x="435" y="0"/>
                    </a:lnTo>
                    <a:lnTo>
                      <a:pt x="435" y="0"/>
                    </a:lnTo>
                    <a:lnTo>
                      <a:pt x="435" y="0"/>
                    </a:lnTo>
                    <a:cubicBezTo>
                      <a:pt x="404" y="0"/>
                      <a:pt x="404" y="0"/>
                      <a:pt x="404" y="0"/>
                    </a:cubicBezTo>
                    <a:cubicBezTo>
                      <a:pt x="404" y="0"/>
                      <a:pt x="404" y="0"/>
                      <a:pt x="372" y="0"/>
                    </a:cubicBezTo>
                    <a:lnTo>
                      <a:pt x="372" y="0"/>
                    </a:lnTo>
                    <a:lnTo>
                      <a:pt x="372" y="0"/>
                    </a:lnTo>
                    <a:cubicBezTo>
                      <a:pt x="341" y="0"/>
                      <a:pt x="341" y="0"/>
                      <a:pt x="341" y="0"/>
                    </a:cubicBezTo>
                    <a:lnTo>
                      <a:pt x="341" y="0"/>
                    </a:lnTo>
                    <a:cubicBezTo>
                      <a:pt x="311" y="0"/>
                      <a:pt x="311" y="0"/>
                      <a:pt x="311" y="0"/>
                    </a:cubicBezTo>
                    <a:lnTo>
                      <a:pt x="311" y="0"/>
                    </a:lnTo>
                    <a:lnTo>
                      <a:pt x="311" y="0"/>
                    </a:lnTo>
                    <a:lnTo>
                      <a:pt x="311" y="0"/>
                    </a:lnTo>
                    <a:cubicBezTo>
                      <a:pt x="280" y="0"/>
                      <a:pt x="280" y="0"/>
                      <a:pt x="280" y="0"/>
                    </a:cubicBezTo>
                    <a:cubicBezTo>
                      <a:pt x="280" y="0"/>
                      <a:pt x="280" y="0"/>
                      <a:pt x="248" y="0"/>
                    </a:cubicBezTo>
                    <a:lnTo>
                      <a:pt x="248" y="0"/>
                    </a:lnTo>
                    <a:cubicBezTo>
                      <a:pt x="217" y="0"/>
                      <a:pt x="217" y="0"/>
                      <a:pt x="217" y="0"/>
                    </a:cubicBezTo>
                    <a:cubicBezTo>
                      <a:pt x="217" y="0"/>
                      <a:pt x="217" y="0"/>
                      <a:pt x="187" y="0"/>
                    </a:cubicBezTo>
                    <a:lnTo>
                      <a:pt x="187" y="0"/>
                    </a:lnTo>
                    <a:lnTo>
                      <a:pt x="187" y="0"/>
                    </a:lnTo>
                    <a:lnTo>
                      <a:pt x="187" y="0"/>
                    </a:lnTo>
                    <a:lnTo>
                      <a:pt x="187" y="0"/>
                    </a:lnTo>
                    <a:lnTo>
                      <a:pt x="187" y="0"/>
                    </a:lnTo>
                    <a:cubicBezTo>
                      <a:pt x="187" y="31"/>
                      <a:pt x="187" y="31"/>
                      <a:pt x="156" y="31"/>
                    </a:cubicBezTo>
                    <a:lnTo>
                      <a:pt x="156" y="31"/>
                    </a:lnTo>
                    <a:cubicBezTo>
                      <a:pt x="124" y="31"/>
                      <a:pt x="124" y="31"/>
                      <a:pt x="124" y="31"/>
                    </a:cubicBezTo>
                    <a:cubicBezTo>
                      <a:pt x="93" y="31"/>
                      <a:pt x="93" y="31"/>
                      <a:pt x="93" y="31"/>
                    </a:cubicBezTo>
                    <a:cubicBezTo>
                      <a:pt x="63" y="0"/>
                      <a:pt x="63" y="0"/>
                      <a:pt x="63" y="0"/>
                    </a:cubicBezTo>
                    <a:lnTo>
                      <a:pt x="63" y="0"/>
                    </a:lnTo>
                    <a:cubicBezTo>
                      <a:pt x="32" y="0"/>
                      <a:pt x="32" y="31"/>
                      <a:pt x="32" y="31"/>
                    </a:cubicBezTo>
                    <a:lnTo>
                      <a:pt x="32" y="31"/>
                    </a:lnTo>
                    <a:cubicBezTo>
                      <a:pt x="0" y="31"/>
                      <a:pt x="0" y="63"/>
                      <a:pt x="0" y="63"/>
                    </a:cubicBezTo>
                    <a:lnTo>
                      <a:pt x="0" y="63"/>
                    </a:lnTo>
                    <a:lnTo>
                      <a:pt x="0" y="63"/>
                    </a:lnTo>
                    <a:lnTo>
                      <a:pt x="0" y="63"/>
                    </a:lnTo>
                    <a:lnTo>
                      <a:pt x="0" y="63"/>
                    </a:lnTo>
                    <a:cubicBezTo>
                      <a:pt x="32" y="63"/>
                      <a:pt x="32" y="63"/>
                      <a:pt x="32" y="63"/>
                    </a:cubicBezTo>
                    <a:lnTo>
                      <a:pt x="32" y="63"/>
                    </a:lnTo>
                    <a:cubicBezTo>
                      <a:pt x="63" y="63"/>
                      <a:pt x="93" y="63"/>
                      <a:pt x="93" y="63"/>
                    </a:cubicBezTo>
                    <a:lnTo>
                      <a:pt x="93" y="63"/>
                    </a:lnTo>
                    <a:cubicBezTo>
                      <a:pt x="124" y="94"/>
                      <a:pt x="124" y="94"/>
                      <a:pt x="124" y="124"/>
                    </a:cubicBezTo>
                    <a:lnTo>
                      <a:pt x="124" y="124"/>
                    </a:lnTo>
                    <a:lnTo>
                      <a:pt x="124" y="124"/>
                    </a:lnTo>
                    <a:cubicBezTo>
                      <a:pt x="124" y="155"/>
                      <a:pt x="93" y="155"/>
                      <a:pt x="93" y="155"/>
                    </a:cubicBezTo>
                    <a:lnTo>
                      <a:pt x="93" y="155"/>
                    </a:lnTo>
                    <a:lnTo>
                      <a:pt x="93" y="155"/>
                    </a:lnTo>
                    <a:cubicBezTo>
                      <a:pt x="93" y="155"/>
                      <a:pt x="63" y="155"/>
                      <a:pt x="63" y="187"/>
                    </a:cubicBezTo>
                    <a:lnTo>
                      <a:pt x="63" y="187"/>
                    </a:lnTo>
                    <a:lnTo>
                      <a:pt x="63" y="187"/>
                    </a:lnTo>
                    <a:lnTo>
                      <a:pt x="63" y="187"/>
                    </a:lnTo>
                    <a:lnTo>
                      <a:pt x="63" y="187"/>
                    </a:lnTo>
                    <a:cubicBezTo>
                      <a:pt x="63" y="187"/>
                      <a:pt x="63" y="187"/>
                      <a:pt x="93" y="187"/>
                    </a:cubicBezTo>
                    <a:lnTo>
                      <a:pt x="93" y="187"/>
                    </a:lnTo>
                    <a:lnTo>
                      <a:pt x="93" y="187"/>
                    </a:lnTo>
                    <a:lnTo>
                      <a:pt x="93" y="187"/>
                    </a:lnTo>
                    <a:lnTo>
                      <a:pt x="93" y="155"/>
                    </a:lnTo>
                    <a:lnTo>
                      <a:pt x="93" y="155"/>
                    </a:lnTo>
                    <a:cubicBezTo>
                      <a:pt x="124" y="155"/>
                      <a:pt x="124" y="155"/>
                      <a:pt x="124" y="187"/>
                    </a:cubicBezTo>
                    <a:lnTo>
                      <a:pt x="124" y="187"/>
                    </a:lnTo>
                    <a:lnTo>
                      <a:pt x="124" y="187"/>
                    </a:lnTo>
                    <a:cubicBezTo>
                      <a:pt x="156" y="155"/>
                      <a:pt x="156" y="155"/>
                      <a:pt x="156" y="155"/>
                    </a:cubicBezTo>
                    <a:lnTo>
                      <a:pt x="156" y="124"/>
                    </a:lnTo>
                    <a:cubicBezTo>
                      <a:pt x="156" y="124"/>
                      <a:pt x="156" y="124"/>
                      <a:pt x="187"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8" name="Freeform 75"/>
              <p:cNvSpPr>
                <a:spLocks noChangeArrowheads="1"/>
              </p:cNvSpPr>
              <p:nvPr/>
            </p:nvSpPr>
            <p:spPr bwMode="auto">
              <a:xfrm>
                <a:off x="5443538" y="2003425"/>
                <a:ext cx="33337" cy="22225"/>
              </a:xfrm>
              <a:custGeom>
                <a:avLst/>
                <a:gdLst>
                  <a:gd name="T0" fmla="*/ 31 w 93"/>
                  <a:gd name="T1" fmla="*/ 31 h 62"/>
                  <a:gd name="T2" fmla="*/ 31 w 93"/>
                  <a:gd name="T3" fmla="*/ 31 h 62"/>
                  <a:gd name="T4" fmla="*/ 31 w 93"/>
                  <a:gd name="T5" fmla="*/ 31 h 62"/>
                  <a:gd name="T6" fmla="*/ 31 w 93"/>
                  <a:gd name="T7" fmla="*/ 31 h 62"/>
                  <a:gd name="T8" fmla="*/ 61 w 93"/>
                  <a:gd name="T9" fmla="*/ 31 h 62"/>
                  <a:gd name="T10" fmla="*/ 61 w 93"/>
                  <a:gd name="T11" fmla="*/ 31 h 62"/>
                  <a:gd name="T12" fmla="*/ 61 w 93"/>
                  <a:gd name="T13" fmla="*/ 61 h 62"/>
                  <a:gd name="T14" fmla="*/ 92 w 93"/>
                  <a:gd name="T15" fmla="*/ 61 h 62"/>
                  <a:gd name="T16" fmla="*/ 92 w 93"/>
                  <a:gd name="T17" fmla="*/ 61 h 62"/>
                  <a:gd name="T18" fmla="*/ 92 w 93"/>
                  <a:gd name="T19" fmla="*/ 61 h 62"/>
                  <a:gd name="T20" fmla="*/ 92 w 93"/>
                  <a:gd name="T21" fmla="*/ 61 h 62"/>
                  <a:gd name="T22" fmla="*/ 92 w 93"/>
                  <a:gd name="T23" fmla="*/ 61 h 62"/>
                  <a:gd name="T24" fmla="*/ 92 w 93"/>
                  <a:gd name="T25" fmla="*/ 61 h 62"/>
                  <a:gd name="T26" fmla="*/ 92 w 93"/>
                  <a:gd name="T27" fmla="*/ 31 h 62"/>
                  <a:gd name="T28" fmla="*/ 61 w 93"/>
                  <a:gd name="T29" fmla="*/ 31 h 62"/>
                  <a:gd name="T30" fmla="*/ 61 w 93"/>
                  <a:gd name="T31" fmla="*/ 31 h 62"/>
                  <a:gd name="T32" fmla="*/ 61 w 93"/>
                  <a:gd name="T33" fmla="*/ 31 h 62"/>
                  <a:gd name="T34" fmla="*/ 31 w 93"/>
                  <a:gd name="T35" fmla="*/ 0 h 62"/>
                  <a:gd name="T36" fmla="*/ 0 w 93"/>
                  <a:gd name="T37" fmla="*/ 31 h 62"/>
                  <a:gd name="T38" fmla="*/ 0 w 93"/>
                  <a:gd name="T39" fmla="*/ 31 h 62"/>
                  <a:gd name="T40" fmla="*/ 0 w 93"/>
                  <a:gd name="T41" fmla="*/ 31 h 62"/>
                  <a:gd name="T42" fmla="*/ 0 w 93"/>
                  <a:gd name="T43" fmla="*/ 31 h 62"/>
                  <a:gd name="T44" fmla="*/ 31 w 93"/>
                  <a:gd name="T45" fmla="*/ 3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62">
                    <a:moveTo>
                      <a:pt x="31" y="31"/>
                    </a:moveTo>
                    <a:lnTo>
                      <a:pt x="31" y="31"/>
                    </a:lnTo>
                    <a:lnTo>
                      <a:pt x="31" y="31"/>
                    </a:lnTo>
                    <a:lnTo>
                      <a:pt x="31" y="31"/>
                    </a:lnTo>
                    <a:cubicBezTo>
                      <a:pt x="31" y="31"/>
                      <a:pt x="31" y="31"/>
                      <a:pt x="61" y="31"/>
                    </a:cubicBezTo>
                    <a:lnTo>
                      <a:pt x="61" y="31"/>
                    </a:lnTo>
                    <a:lnTo>
                      <a:pt x="61" y="61"/>
                    </a:lnTo>
                    <a:cubicBezTo>
                      <a:pt x="92" y="61"/>
                      <a:pt x="92" y="61"/>
                      <a:pt x="92" y="61"/>
                    </a:cubicBezTo>
                    <a:lnTo>
                      <a:pt x="92" y="61"/>
                    </a:lnTo>
                    <a:lnTo>
                      <a:pt x="92" y="61"/>
                    </a:lnTo>
                    <a:lnTo>
                      <a:pt x="92" y="61"/>
                    </a:lnTo>
                    <a:lnTo>
                      <a:pt x="92" y="61"/>
                    </a:lnTo>
                    <a:lnTo>
                      <a:pt x="92" y="61"/>
                    </a:lnTo>
                    <a:cubicBezTo>
                      <a:pt x="92" y="31"/>
                      <a:pt x="92" y="31"/>
                      <a:pt x="92" y="31"/>
                    </a:cubicBezTo>
                    <a:cubicBezTo>
                      <a:pt x="92" y="31"/>
                      <a:pt x="92" y="31"/>
                      <a:pt x="61" y="31"/>
                    </a:cubicBezTo>
                    <a:lnTo>
                      <a:pt x="61" y="31"/>
                    </a:lnTo>
                    <a:lnTo>
                      <a:pt x="61" y="31"/>
                    </a:lnTo>
                    <a:cubicBezTo>
                      <a:pt x="31" y="31"/>
                      <a:pt x="31" y="31"/>
                      <a:pt x="31" y="0"/>
                    </a:cubicBezTo>
                    <a:cubicBezTo>
                      <a:pt x="31" y="31"/>
                      <a:pt x="31" y="31"/>
                      <a:pt x="0" y="31"/>
                    </a:cubicBezTo>
                    <a:lnTo>
                      <a:pt x="0" y="31"/>
                    </a:lnTo>
                    <a:lnTo>
                      <a:pt x="0" y="31"/>
                    </a:lnTo>
                    <a:lnTo>
                      <a:pt x="0" y="31"/>
                    </a:lnTo>
                    <a:lnTo>
                      <a:pt x="31"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9" name="Freeform 76"/>
              <p:cNvSpPr>
                <a:spLocks noChangeArrowheads="1"/>
              </p:cNvSpPr>
              <p:nvPr/>
            </p:nvSpPr>
            <p:spPr bwMode="auto">
              <a:xfrm>
                <a:off x="6156325" y="1690688"/>
                <a:ext cx="77788" cy="77787"/>
              </a:xfrm>
              <a:custGeom>
                <a:avLst/>
                <a:gdLst>
                  <a:gd name="T0" fmla="*/ 185 w 217"/>
                  <a:gd name="T1" fmla="*/ 0 h 217"/>
                  <a:gd name="T2" fmla="*/ 185 w 217"/>
                  <a:gd name="T3" fmla="*/ 0 h 217"/>
                  <a:gd name="T4" fmla="*/ 185 w 217"/>
                  <a:gd name="T5" fmla="*/ 0 h 217"/>
                  <a:gd name="T6" fmla="*/ 185 w 217"/>
                  <a:gd name="T7" fmla="*/ 0 h 217"/>
                  <a:gd name="T8" fmla="*/ 185 w 217"/>
                  <a:gd name="T9" fmla="*/ 31 h 217"/>
                  <a:gd name="T10" fmla="*/ 154 w 217"/>
                  <a:gd name="T11" fmla="*/ 61 h 217"/>
                  <a:gd name="T12" fmla="*/ 154 w 217"/>
                  <a:gd name="T13" fmla="*/ 61 h 217"/>
                  <a:gd name="T14" fmla="*/ 92 w 217"/>
                  <a:gd name="T15" fmla="*/ 31 h 217"/>
                  <a:gd name="T16" fmla="*/ 92 w 217"/>
                  <a:gd name="T17" fmla="*/ 31 h 217"/>
                  <a:gd name="T18" fmla="*/ 92 w 217"/>
                  <a:gd name="T19" fmla="*/ 31 h 217"/>
                  <a:gd name="T20" fmla="*/ 61 w 217"/>
                  <a:gd name="T21" fmla="*/ 61 h 217"/>
                  <a:gd name="T22" fmla="*/ 61 w 217"/>
                  <a:gd name="T23" fmla="*/ 61 h 217"/>
                  <a:gd name="T24" fmla="*/ 30 w 217"/>
                  <a:gd name="T25" fmla="*/ 92 h 217"/>
                  <a:gd name="T26" fmla="*/ 0 w 217"/>
                  <a:gd name="T27" fmla="*/ 92 h 217"/>
                  <a:gd name="T28" fmla="*/ 0 w 217"/>
                  <a:gd name="T29" fmla="*/ 92 h 217"/>
                  <a:gd name="T30" fmla="*/ 0 w 217"/>
                  <a:gd name="T31" fmla="*/ 92 h 217"/>
                  <a:gd name="T32" fmla="*/ 30 w 217"/>
                  <a:gd name="T33" fmla="*/ 155 h 217"/>
                  <a:gd name="T34" fmla="*/ 30 w 217"/>
                  <a:gd name="T35" fmla="*/ 155 h 217"/>
                  <a:gd name="T36" fmla="*/ 30 w 217"/>
                  <a:gd name="T37" fmla="*/ 185 h 217"/>
                  <a:gd name="T38" fmla="*/ 30 w 217"/>
                  <a:gd name="T39" fmla="*/ 216 h 217"/>
                  <a:gd name="T40" fmla="*/ 30 w 217"/>
                  <a:gd name="T41" fmla="*/ 216 h 217"/>
                  <a:gd name="T42" fmla="*/ 30 w 217"/>
                  <a:gd name="T43" fmla="*/ 216 h 217"/>
                  <a:gd name="T44" fmla="*/ 61 w 217"/>
                  <a:gd name="T45" fmla="*/ 216 h 217"/>
                  <a:gd name="T46" fmla="*/ 61 w 217"/>
                  <a:gd name="T47" fmla="*/ 216 h 217"/>
                  <a:gd name="T48" fmla="*/ 61 w 217"/>
                  <a:gd name="T49" fmla="*/ 216 h 217"/>
                  <a:gd name="T50" fmla="*/ 92 w 217"/>
                  <a:gd name="T51" fmla="*/ 185 h 217"/>
                  <a:gd name="T52" fmla="*/ 92 w 217"/>
                  <a:gd name="T53" fmla="*/ 185 h 217"/>
                  <a:gd name="T54" fmla="*/ 123 w 217"/>
                  <a:gd name="T55" fmla="*/ 185 h 217"/>
                  <a:gd name="T56" fmla="*/ 154 w 217"/>
                  <a:gd name="T57" fmla="*/ 185 h 217"/>
                  <a:gd name="T58" fmla="*/ 154 w 217"/>
                  <a:gd name="T59" fmla="*/ 185 h 217"/>
                  <a:gd name="T60" fmla="*/ 123 w 217"/>
                  <a:gd name="T61" fmla="*/ 155 h 217"/>
                  <a:gd name="T62" fmla="*/ 123 w 217"/>
                  <a:gd name="T63" fmla="*/ 124 h 217"/>
                  <a:gd name="T64" fmla="*/ 154 w 217"/>
                  <a:gd name="T65" fmla="*/ 92 h 217"/>
                  <a:gd name="T66" fmla="*/ 185 w 217"/>
                  <a:gd name="T67" fmla="*/ 61 h 217"/>
                  <a:gd name="T68" fmla="*/ 185 w 217"/>
                  <a:gd name="T69" fmla="*/ 61 h 217"/>
                  <a:gd name="T70" fmla="*/ 216 w 217"/>
                  <a:gd name="T71" fmla="*/ 31 h 217"/>
                  <a:gd name="T72" fmla="*/ 216 w 217"/>
                  <a:gd name="T73" fmla="*/ 31 h 217"/>
                  <a:gd name="T74" fmla="*/ 216 w 217"/>
                  <a:gd name="T75" fmla="*/ 0 h 217"/>
                  <a:gd name="T76" fmla="*/ 216 w 217"/>
                  <a:gd name="T77" fmla="*/ 0 h 217"/>
                  <a:gd name="T78" fmla="*/ 216 w 217"/>
                  <a:gd name="T79" fmla="*/ 0 h 217"/>
                  <a:gd name="T80" fmla="*/ 216 w 217"/>
                  <a:gd name="T81" fmla="*/ 0 h 217"/>
                  <a:gd name="T82" fmla="*/ 185 w 217"/>
                  <a:gd name="T83"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7" h="217">
                    <a:moveTo>
                      <a:pt x="185" y="0"/>
                    </a:moveTo>
                    <a:lnTo>
                      <a:pt x="185" y="0"/>
                    </a:lnTo>
                    <a:lnTo>
                      <a:pt x="185" y="0"/>
                    </a:lnTo>
                    <a:lnTo>
                      <a:pt x="185" y="0"/>
                    </a:lnTo>
                    <a:lnTo>
                      <a:pt x="185" y="31"/>
                    </a:lnTo>
                    <a:cubicBezTo>
                      <a:pt x="185" y="31"/>
                      <a:pt x="154" y="31"/>
                      <a:pt x="154" y="61"/>
                    </a:cubicBezTo>
                    <a:lnTo>
                      <a:pt x="154" y="61"/>
                    </a:lnTo>
                    <a:cubicBezTo>
                      <a:pt x="123" y="61"/>
                      <a:pt x="123" y="31"/>
                      <a:pt x="92" y="31"/>
                    </a:cubicBezTo>
                    <a:lnTo>
                      <a:pt x="92" y="31"/>
                    </a:lnTo>
                    <a:lnTo>
                      <a:pt x="92" y="31"/>
                    </a:lnTo>
                    <a:cubicBezTo>
                      <a:pt x="92" y="61"/>
                      <a:pt x="61" y="61"/>
                      <a:pt x="61" y="61"/>
                    </a:cubicBezTo>
                    <a:lnTo>
                      <a:pt x="61" y="61"/>
                    </a:lnTo>
                    <a:cubicBezTo>
                      <a:pt x="30" y="61"/>
                      <a:pt x="30" y="92"/>
                      <a:pt x="30" y="92"/>
                    </a:cubicBezTo>
                    <a:cubicBezTo>
                      <a:pt x="30" y="92"/>
                      <a:pt x="30" y="92"/>
                      <a:pt x="0" y="92"/>
                    </a:cubicBezTo>
                    <a:lnTo>
                      <a:pt x="0" y="92"/>
                    </a:lnTo>
                    <a:lnTo>
                      <a:pt x="0" y="92"/>
                    </a:lnTo>
                    <a:cubicBezTo>
                      <a:pt x="30" y="92"/>
                      <a:pt x="30" y="124"/>
                      <a:pt x="30" y="155"/>
                    </a:cubicBezTo>
                    <a:lnTo>
                      <a:pt x="30" y="155"/>
                    </a:lnTo>
                    <a:lnTo>
                      <a:pt x="30" y="185"/>
                    </a:lnTo>
                    <a:lnTo>
                      <a:pt x="30" y="216"/>
                    </a:lnTo>
                    <a:lnTo>
                      <a:pt x="30" y="216"/>
                    </a:lnTo>
                    <a:lnTo>
                      <a:pt x="30" y="216"/>
                    </a:lnTo>
                    <a:cubicBezTo>
                      <a:pt x="61" y="216"/>
                      <a:pt x="61" y="216"/>
                      <a:pt x="61" y="216"/>
                    </a:cubicBezTo>
                    <a:lnTo>
                      <a:pt x="61" y="216"/>
                    </a:lnTo>
                    <a:lnTo>
                      <a:pt x="61" y="216"/>
                    </a:lnTo>
                    <a:lnTo>
                      <a:pt x="92" y="185"/>
                    </a:lnTo>
                    <a:lnTo>
                      <a:pt x="92" y="185"/>
                    </a:lnTo>
                    <a:cubicBezTo>
                      <a:pt x="123" y="185"/>
                      <a:pt x="123" y="185"/>
                      <a:pt x="123" y="185"/>
                    </a:cubicBezTo>
                    <a:lnTo>
                      <a:pt x="154" y="185"/>
                    </a:lnTo>
                    <a:lnTo>
                      <a:pt x="154" y="185"/>
                    </a:lnTo>
                    <a:lnTo>
                      <a:pt x="123" y="155"/>
                    </a:lnTo>
                    <a:cubicBezTo>
                      <a:pt x="123" y="155"/>
                      <a:pt x="92" y="124"/>
                      <a:pt x="123" y="124"/>
                    </a:cubicBezTo>
                    <a:cubicBezTo>
                      <a:pt x="123" y="92"/>
                      <a:pt x="123" y="92"/>
                      <a:pt x="154" y="92"/>
                    </a:cubicBezTo>
                    <a:cubicBezTo>
                      <a:pt x="154" y="61"/>
                      <a:pt x="154" y="61"/>
                      <a:pt x="185" y="61"/>
                    </a:cubicBezTo>
                    <a:lnTo>
                      <a:pt x="185" y="61"/>
                    </a:lnTo>
                    <a:cubicBezTo>
                      <a:pt x="185" y="61"/>
                      <a:pt x="185" y="31"/>
                      <a:pt x="216" y="31"/>
                    </a:cubicBezTo>
                    <a:lnTo>
                      <a:pt x="216" y="31"/>
                    </a:lnTo>
                    <a:cubicBezTo>
                      <a:pt x="216" y="31"/>
                      <a:pt x="216" y="31"/>
                      <a:pt x="216" y="0"/>
                    </a:cubicBezTo>
                    <a:lnTo>
                      <a:pt x="216" y="0"/>
                    </a:lnTo>
                    <a:lnTo>
                      <a:pt x="216" y="0"/>
                    </a:lnTo>
                    <a:lnTo>
                      <a:pt x="216" y="0"/>
                    </a:lnTo>
                    <a:lnTo>
                      <a:pt x="185"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0" name="Freeform 77"/>
              <p:cNvSpPr>
                <a:spLocks noChangeArrowheads="1"/>
              </p:cNvSpPr>
              <p:nvPr/>
            </p:nvSpPr>
            <p:spPr bwMode="auto">
              <a:xfrm>
                <a:off x="4014788" y="1512888"/>
                <a:ext cx="55562" cy="22225"/>
              </a:xfrm>
              <a:custGeom>
                <a:avLst/>
                <a:gdLst>
                  <a:gd name="T0" fmla="*/ 124 w 156"/>
                  <a:gd name="T1" fmla="*/ 31 h 63"/>
                  <a:gd name="T2" fmla="*/ 124 w 156"/>
                  <a:gd name="T3" fmla="*/ 31 h 63"/>
                  <a:gd name="T4" fmla="*/ 93 w 156"/>
                  <a:gd name="T5" fmla="*/ 31 h 63"/>
                  <a:gd name="T6" fmla="*/ 93 w 156"/>
                  <a:gd name="T7" fmla="*/ 31 h 63"/>
                  <a:gd name="T8" fmla="*/ 93 w 156"/>
                  <a:gd name="T9" fmla="*/ 0 h 63"/>
                  <a:gd name="T10" fmla="*/ 62 w 156"/>
                  <a:gd name="T11" fmla="*/ 0 h 63"/>
                  <a:gd name="T12" fmla="*/ 62 w 156"/>
                  <a:gd name="T13" fmla="*/ 0 h 63"/>
                  <a:gd name="T14" fmla="*/ 62 w 156"/>
                  <a:gd name="T15" fmla="*/ 0 h 63"/>
                  <a:gd name="T16" fmla="*/ 62 w 156"/>
                  <a:gd name="T17" fmla="*/ 31 h 63"/>
                  <a:gd name="T18" fmla="*/ 31 w 156"/>
                  <a:gd name="T19" fmla="*/ 31 h 63"/>
                  <a:gd name="T20" fmla="*/ 0 w 156"/>
                  <a:gd name="T21" fmla="*/ 62 h 63"/>
                  <a:gd name="T22" fmla="*/ 0 w 156"/>
                  <a:gd name="T23" fmla="*/ 62 h 63"/>
                  <a:gd name="T24" fmla="*/ 0 w 156"/>
                  <a:gd name="T25" fmla="*/ 62 h 63"/>
                  <a:gd name="T26" fmla="*/ 0 w 156"/>
                  <a:gd name="T27" fmla="*/ 62 h 63"/>
                  <a:gd name="T28" fmla="*/ 0 w 156"/>
                  <a:gd name="T29" fmla="*/ 62 h 63"/>
                  <a:gd name="T30" fmla="*/ 0 w 156"/>
                  <a:gd name="T31" fmla="*/ 62 h 63"/>
                  <a:gd name="T32" fmla="*/ 0 w 156"/>
                  <a:gd name="T33" fmla="*/ 62 h 63"/>
                  <a:gd name="T34" fmla="*/ 31 w 156"/>
                  <a:gd name="T35" fmla="*/ 62 h 63"/>
                  <a:gd name="T36" fmla="*/ 31 w 156"/>
                  <a:gd name="T37" fmla="*/ 62 h 63"/>
                  <a:gd name="T38" fmla="*/ 31 w 156"/>
                  <a:gd name="T39" fmla="*/ 62 h 63"/>
                  <a:gd name="T40" fmla="*/ 31 w 156"/>
                  <a:gd name="T41" fmla="*/ 62 h 63"/>
                  <a:gd name="T42" fmla="*/ 93 w 156"/>
                  <a:gd name="T43" fmla="*/ 31 h 63"/>
                  <a:gd name="T44" fmla="*/ 93 w 156"/>
                  <a:gd name="T45" fmla="*/ 31 h 63"/>
                  <a:gd name="T46" fmla="*/ 93 w 156"/>
                  <a:gd name="T47" fmla="*/ 31 h 63"/>
                  <a:gd name="T48" fmla="*/ 93 w 156"/>
                  <a:gd name="T49" fmla="*/ 62 h 63"/>
                  <a:gd name="T50" fmla="*/ 93 w 156"/>
                  <a:gd name="T51" fmla="*/ 62 h 63"/>
                  <a:gd name="T52" fmla="*/ 124 w 156"/>
                  <a:gd name="T53" fmla="*/ 31 h 63"/>
                  <a:gd name="T54" fmla="*/ 124 w 156"/>
                  <a:gd name="T55" fmla="*/ 31 h 63"/>
                  <a:gd name="T56" fmla="*/ 155 w 156"/>
                  <a:gd name="T57" fmla="*/ 31 h 63"/>
                  <a:gd name="T58" fmla="*/ 155 w 156"/>
                  <a:gd name="T59" fmla="*/ 31 h 63"/>
                  <a:gd name="T60" fmla="*/ 155 w 156"/>
                  <a:gd name="T61" fmla="*/ 31 h 63"/>
                  <a:gd name="T62" fmla="*/ 124 w 156"/>
                  <a:gd name="T63"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6" h="63">
                    <a:moveTo>
                      <a:pt x="124" y="31"/>
                    </a:moveTo>
                    <a:lnTo>
                      <a:pt x="124" y="31"/>
                    </a:lnTo>
                    <a:cubicBezTo>
                      <a:pt x="124" y="31"/>
                      <a:pt x="124" y="31"/>
                      <a:pt x="93" y="31"/>
                    </a:cubicBezTo>
                    <a:lnTo>
                      <a:pt x="93" y="31"/>
                    </a:lnTo>
                    <a:cubicBezTo>
                      <a:pt x="93" y="0"/>
                      <a:pt x="93" y="0"/>
                      <a:pt x="93" y="0"/>
                    </a:cubicBezTo>
                    <a:lnTo>
                      <a:pt x="62" y="0"/>
                    </a:lnTo>
                    <a:lnTo>
                      <a:pt x="62" y="0"/>
                    </a:lnTo>
                    <a:lnTo>
                      <a:pt x="62" y="0"/>
                    </a:lnTo>
                    <a:cubicBezTo>
                      <a:pt x="62" y="31"/>
                      <a:pt x="62" y="31"/>
                      <a:pt x="62" y="31"/>
                    </a:cubicBezTo>
                    <a:lnTo>
                      <a:pt x="31" y="31"/>
                    </a:lnTo>
                    <a:cubicBezTo>
                      <a:pt x="31" y="62"/>
                      <a:pt x="31" y="62"/>
                      <a:pt x="0" y="62"/>
                    </a:cubicBezTo>
                    <a:lnTo>
                      <a:pt x="0" y="62"/>
                    </a:lnTo>
                    <a:lnTo>
                      <a:pt x="0" y="62"/>
                    </a:lnTo>
                    <a:lnTo>
                      <a:pt x="0" y="62"/>
                    </a:lnTo>
                    <a:lnTo>
                      <a:pt x="0" y="62"/>
                    </a:lnTo>
                    <a:lnTo>
                      <a:pt x="0" y="62"/>
                    </a:lnTo>
                    <a:lnTo>
                      <a:pt x="0" y="62"/>
                    </a:lnTo>
                    <a:lnTo>
                      <a:pt x="31" y="62"/>
                    </a:lnTo>
                    <a:lnTo>
                      <a:pt x="31" y="62"/>
                    </a:lnTo>
                    <a:lnTo>
                      <a:pt x="31" y="62"/>
                    </a:lnTo>
                    <a:lnTo>
                      <a:pt x="31" y="62"/>
                    </a:lnTo>
                    <a:cubicBezTo>
                      <a:pt x="62" y="62"/>
                      <a:pt x="62" y="31"/>
                      <a:pt x="93" y="31"/>
                    </a:cubicBezTo>
                    <a:lnTo>
                      <a:pt x="93" y="31"/>
                    </a:lnTo>
                    <a:lnTo>
                      <a:pt x="93" y="31"/>
                    </a:lnTo>
                    <a:cubicBezTo>
                      <a:pt x="93" y="62"/>
                      <a:pt x="93" y="62"/>
                      <a:pt x="93" y="62"/>
                    </a:cubicBezTo>
                    <a:lnTo>
                      <a:pt x="93" y="62"/>
                    </a:lnTo>
                    <a:cubicBezTo>
                      <a:pt x="124" y="31"/>
                      <a:pt x="124" y="31"/>
                      <a:pt x="124" y="31"/>
                    </a:cubicBezTo>
                    <a:lnTo>
                      <a:pt x="124" y="31"/>
                    </a:lnTo>
                    <a:lnTo>
                      <a:pt x="155" y="31"/>
                    </a:lnTo>
                    <a:lnTo>
                      <a:pt x="155" y="31"/>
                    </a:lnTo>
                    <a:lnTo>
                      <a:pt x="155" y="31"/>
                    </a:lnTo>
                    <a:cubicBezTo>
                      <a:pt x="124" y="31"/>
                      <a:pt x="124" y="31"/>
                      <a:pt x="124"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1" name="Freeform 78"/>
              <p:cNvSpPr>
                <a:spLocks noChangeArrowheads="1"/>
              </p:cNvSpPr>
              <p:nvPr/>
            </p:nvSpPr>
            <p:spPr bwMode="auto">
              <a:xfrm>
                <a:off x="4092575" y="1355725"/>
                <a:ext cx="88900" cy="44450"/>
              </a:xfrm>
              <a:custGeom>
                <a:avLst/>
                <a:gdLst>
                  <a:gd name="T0" fmla="*/ 0 w 249"/>
                  <a:gd name="T1" fmla="*/ 30 h 125"/>
                  <a:gd name="T2" fmla="*/ 0 w 249"/>
                  <a:gd name="T3" fmla="*/ 30 h 125"/>
                  <a:gd name="T4" fmla="*/ 31 w 249"/>
                  <a:gd name="T5" fmla="*/ 30 h 125"/>
                  <a:gd name="T6" fmla="*/ 31 w 249"/>
                  <a:gd name="T7" fmla="*/ 30 h 125"/>
                  <a:gd name="T8" fmla="*/ 62 w 249"/>
                  <a:gd name="T9" fmla="*/ 30 h 125"/>
                  <a:gd name="T10" fmla="*/ 62 w 249"/>
                  <a:gd name="T11" fmla="*/ 30 h 125"/>
                  <a:gd name="T12" fmla="*/ 93 w 249"/>
                  <a:gd name="T13" fmla="*/ 61 h 125"/>
                  <a:gd name="T14" fmla="*/ 93 w 249"/>
                  <a:gd name="T15" fmla="*/ 93 h 125"/>
                  <a:gd name="T16" fmla="*/ 93 w 249"/>
                  <a:gd name="T17" fmla="*/ 93 h 125"/>
                  <a:gd name="T18" fmla="*/ 124 w 249"/>
                  <a:gd name="T19" fmla="*/ 93 h 125"/>
                  <a:gd name="T20" fmla="*/ 124 w 249"/>
                  <a:gd name="T21" fmla="*/ 93 h 125"/>
                  <a:gd name="T22" fmla="*/ 124 w 249"/>
                  <a:gd name="T23" fmla="*/ 93 h 125"/>
                  <a:gd name="T24" fmla="*/ 154 w 249"/>
                  <a:gd name="T25" fmla="*/ 124 h 125"/>
                  <a:gd name="T26" fmla="*/ 154 w 249"/>
                  <a:gd name="T27" fmla="*/ 124 h 125"/>
                  <a:gd name="T28" fmla="*/ 154 w 249"/>
                  <a:gd name="T29" fmla="*/ 93 h 125"/>
                  <a:gd name="T30" fmla="*/ 186 w 249"/>
                  <a:gd name="T31" fmla="*/ 93 h 125"/>
                  <a:gd name="T32" fmla="*/ 186 w 249"/>
                  <a:gd name="T33" fmla="*/ 93 h 125"/>
                  <a:gd name="T34" fmla="*/ 186 w 249"/>
                  <a:gd name="T35" fmla="*/ 93 h 125"/>
                  <a:gd name="T36" fmla="*/ 186 w 249"/>
                  <a:gd name="T37" fmla="*/ 93 h 125"/>
                  <a:gd name="T38" fmla="*/ 217 w 249"/>
                  <a:gd name="T39" fmla="*/ 93 h 125"/>
                  <a:gd name="T40" fmla="*/ 248 w 249"/>
                  <a:gd name="T41" fmla="*/ 30 h 125"/>
                  <a:gd name="T42" fmla="*/ 248 w 249"/>
                  <a:gd name="T43" fmla="*/ 30 h 125"/>
                  <a:gd name="T44" fmla="*/ 248 w 249"/>
                  <a:gd name="T45" fmla="*/ 30 h 125"/>
                  <a:gd name="T46" fmla="*/ 248 w 249"/>
                  <a:gd name="T47" fmla="*/ 30 h 125"/>
                  <a:gd name="T48" fmla="*/ 217 w 249"/>
                  <a:gd name="T49" fmla="*/ 30 h 125"/>
                  <a:gd name="T50" fmla="*/ 217 w 249"/>
                  <a:gd name="T51" fmla="*/ 30 h 125"/>
                  <a:gd name="T52" fmla="*/ 217 w 249"/>
                  <a:gd name="T53" fmla="*/ 30 h 125"/>
                  <a:gd name="T54" fmla="*/ 186 w 249"/>
                  <a:gd name="T55" fmla="*/ 0 h 125"/>
                  <a:gd name="T56" fmla="*/ 186 w 249"/>
                  <a:gd name="T57" fmla="*/ 0 h 125"/>
                  <a:gd name="T58" fmla="*/ 186 w 249"/>
                  <a:gd name="T59" fmla="*/ 0 h 125"/>
                  <a:gd name="T60" fmla="*/ 186 w 249"/>
                  <a:gd name="T61" fmla="*/ 0 h 125"/>
                  <a:gd name="T62" fmla="*/ 186 w 249"/>
                  <a:gd name="T63" fmla="*/ 0 h 125"/>
                  <a:gd name="T64" fmla="*/ 154 w 249"/>
                  <a:gd name="T65" fmla="*/ 0 h 125"/>
                  <a:gd name="T66" fmla="*/ 124 w 249"/>
                  <a:gd name="T67" fmla="*/ 0 h 125"/>
                  <a:gd name="T68" fmla="*/ 124 w 249"/>
                  <a:gd name="T69" fmla="*/ 0 h 125"/>
                  <a:gd name="T70" fmla="*/ 124 w 249"/>
                  <a:gd name="T71" fmla="*/ 0 h 125"/>
                  <a:gd name="T72" fmla="*/ 124 w 249"/>
                  <a:gd name="T73" fmla="*/ 0 h 125"/>
                  <a:gd name="T74" fmla="*/ 93 w 249"/>
                  <a:gd name="T75" fmla="*/ 0 h 125"/>
                  <a:gd name="T76" fmla="*/ 62 w 249"/>
                  <a:gd name="T77" fmla="*/ 0 h 125"/>
                  <a:gd name="T78" fmla="*/ 31 w 249"/>
                  <a:gd name="T79" fmla="*/ 0 h 125"/>
                  <a:gd name="T80" fmla="*/ 0 w 249"/>
                  <a:gd name="T81" fmla="*/ 0 h 125"/>
                  <a:gd name="T82" fmla="*/ 0 w 249"/>
                  <a:gd name="T83" fmla="*/ 3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9" h="125">
                    <a:moveTo>
                      <a:pt x="0" y="30"/>
                    </a:moveTo>
                    <a:lnTo>
                      <a:pt x="0" y="30"/>
                    </a:lnTo>
                    <a:lnTo>
                      <a:pt x="31" y="30"/>
                    </a:lnTo>
                    <a:lnTo>
                      <a:pt x="31" y="30"/>
                    </a:lnTo>
                    <a:lnTo>
                      <a:pt x="62" y="30"/>
                    </a:lnTo>
                    <a:lnTo>
                      <a:pt x="62" y="30"/>
                    </a:lnTo>
                    <a:cubicBezTo>
                      <a:pt x="93" y="61"/>
                      <a:pt x="93" y="61"/>
                      <a:pt x="93" y="61"/>
                    </a:cubicBezTo>
                    <a:cubicBezTo>
                      <a:pt x="93" y="93"/>
                      <a:pt x="93" y="93"/>
                      <a:pt x="93" y="93"/>
                    </a:cubicBezTo>
                    <a:lnTo>
                      <a:pt x="93" y="93"/>
                    </a:lnTo>
                    <a:lnTo>
                      <a:pt x="124" y="93"/>
                    </a:lnTo>
                    <a:lnTo>
                      <a:pt x="124" y="93"/>
                    </a:lnTo>
                    <a:lnTo>
                      <a:pt x="124" y="93"/>
                    </a:lnTo>
                    <a:cubicBezTo>
                      <a:pt x="154" y="93"/>
                      <a:pt x="154" y="124"/>
                      <a:pt x="154" y="124"/>
                    </a:cubicBezTo>
                    <a:lnTo>
                      <a:pt x="154" y="124"/>
                    </a:lnTo>
                    <a:cubicBezTo>
                      <a:pt x="154" y="93"/>
                      <a:pt x="154" y="93"/>
                      <a:pt x="154" y="93"/>
                    </a:cubicBezTo>
                    <a:cubicBezTo>
                      <a:pt x="186" y="93"/>
                      <a:pt x="186" y="93"/>
                      <a:pt x="186" y="93"/>
                    </a:cubicBezTo>
                    <a:lnTo>
                      <a:pt x="186" y="93"/>
                    </a:lnTo>
                    <a:lnTo>
                      <a:pt x="186" y="93"/>
                    </a:lnTo>
                    <a:lnTo>
                      <a:pt x="186" y="93"/>
                    </a:lnTo>
                    <a:lnTo>
                      <a:pt x="217" y="93"/>
                    </a:lnTo>
                    <a:cubicBezTo>
                      <a:pt x="217" y="61"/>
                      <a:pt x="217" y="30"/>
                      <a:pt x="248" y="30"/>
                    </a:cubicBezTo>
                    <a:lnTo>
                      <a:pt x="248" y="30"/>
                    </a:lnTo>
                    <a:lnTo>
                      <a:pt x="248" y="30"/>
                    </a:lnTo>
                    <a:lnTo>
                      <a:pt x="248" y="30"/>
                    </a:lnTo>
                    <a:lnTo>
                      <a:pt x="217" y="30"/>
                    </a:lnTo>
                    <a:lnTo>
                      <a:pt x="217" y="30"/>
                    </a:lnTo>
                    <a:lnTo>
                      <a:pt x="217" y="30"/>
                    </a:lnTo>
                    <a:cubicBezTo>
                      <a:pt x="217" y="30"/>
                      <a:pt x="186" y="30"/>
                      <a:pt x="186" y="0"/>
                    </a:cubicBezTo>
                    <a:lnTo>
                      <a:pt x="186" y="0"/>
                    </a:lnTo>
                    <a:lnTo>
                      <a:pt x="186" y="0"/>
                    </a:lnTo>
                    <a:lnTo>
                      <a:pt x="186" y="0"/>
                    </a:lnTo>
                    <a:lnTo>
                      <a:pt x="186" y="0"/>
                    </a:lnTo>
                    <a:cubicBezTo>
                      <a:pt x="154" y="0"/>
                      <a:pt x="154" y="0"/>
                      <a:pt x="154" y="0"/>
                    </a:cubicBezTo>
                    <a:lnTo>
                      <a:pt x="124" y="0"/>
                    </a:lnTo>
                    <a:lnTo>
                      <a:pt x="124" y="0"/>
                    </a:lnTo>
                    <a:lnTo>
                      <a:pt x="124" y="0"/>
                    </a:lnTo>
                    <a:lnTo>
                      <a:pt x="124" y="0"/>
                    </a:lnTo>
                    <a:cubicBezTo>
                      <a:pt x="93" y="0"/>
                      <a:pt x="93" y="0"/>
                      <a:pt x="93" y="0"/>
                    </a:cubicBezTo>
                    <a:cubicBezTo>
                      <a:pt x="62" y="0"/>
                      <a:pt x="62" y="0"/>
                      <a:pt x="62" y="0"/>
                    </a:cubicBezTo>
                    <a:lnTo>
                      <a:pt x="31" y="0"/>
                    </a:lnTo>
                    <a:cubicBezTo>
                      <a:pt x="31" y="0"/>
                      <a:pt x="31" y="0"/>
                      <a:pt x="0" y="0"/>
                    </a:cubicBezTo>
                    <a:cubicBezTo>
                      <a:pt x="0" y="0"/>
                      <a:pt x="0" y="0"/>
                      <a:pt x="0" y="3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2" name="Freeform 79"/>
              <p:cNvSpPr>
                <a:spLocks noChangeArrowheads="1"/>
              </p:cNvSpPr>
              <p:nvPr/>
            </p:nvSpPr>
            <p:spPr bwMode="auto">
              <a:xfrm>
                <a:off x="4003675" y="1535113"/>
                <a:ext cx="100013" cy="44450"/>
              </a:xfrm>
              <a:custGeom>
                <a:avLst/>
                <a:gdLst>
                  <a:gd name="T0" fmla="*/ 248 w 280"/>
                  <a:gd name="T1" fmla="*/ 0 h 125"/>
                  <a:gd name="T2" fmla="*/ 248 w 280"/>
                  <a:gd name="T3" fmla="*/ 0 h 125"/>
                  <a:gd name="T4" fmla="*/ 217 w 280"/>
                  <a:gd name="T5" fmla="*/ 0 h 125"/>
                  <a:gd name="T6" fmla="*/ 217 w 280"/>
                  <a:gd name="T7" fmla="*/ 30 h 125"/>
                  <a:gd name="T8" fmla="*/ 186 w 280"/>
                  <a:gd name="T9" fmla="*/ 30 h 125"/>
                  <a:gd name="T10" fmla="*/ 186 w 280"/>
                  <a:gd name="T11" fmla="*/ 30 h 125"/>
                  <a:gd name="T12" fmla="*/ 186 w 280"/>
                  <a:gd name="T13" fmla="*/ 30 h 125"/>
                  <a:gd name="T14" fmla="*/ 155 w 280"/>
                  <a:gd name="T15" fmla="*/ 30 h 125"/>
                  <a:gd name="T16" fmla="*/ 124 w 280"/>
                  <a:gd name="T17" fmla="*/ 62 h 125"/>
                  <a:gd name="T18" fmla="*/ 124 w 280"/>
                  <a:gd name="T19" fmla="*/ 30 h 125"/>
                  <a:gd name="T20" fmla="*/ 124 w 280"/>
                  <a:gd name="T21" fmla="*/ 30 h 125"/>
                  <a:gd name="T22" fmla="*/ 124 w 280"/>
                  <a:gd name="T23" fmla="*/ 30 h 125"/>
                  <a:gd name="T24" fmla="*/ 93 w 280"/>
                  <a:gd name="T25" fmla="*/ 62 h 125"/>
                  <a:gd name="T26" fmla="*/ 62 w 280"/>
                  <a:gd name="T27" fmla="*/ 62 h 125"/>
                  <a:gd name="T28" fmla="*/ 62 w 280"/>
                  <a:gd name="T29" fmla="*/ 62 h 125"/>
                  <a:gd name="T30" fmla="*/ 62 w 280"/>
                  <a:gd name="T31" fmla="*/ 62 h 125"/>
                  <a:gd name="T32" fmla="*/ 62 w 280"/>
                  <a:gd name="T33" fmla="*/ 62 h 125"/>
                  <a:gd name="T34" fmla="*/ 62 w 280"/>
                  <a:gd name="T35" fmla="*/ 62 h 125"/>
                  <a:gd name="T36" fmla="*/ 62 w 280"/>
                  <a:gd name="T37" fmla="*/ 62 h 125"/>
                  <a:gd name="T38" fmla="*/ 31 w 280"/>
                  <a:gd name="T39" fmla="*/ 62 h 125"/>
                  <a:gd name="T40" fmla="*/ 0 w 280"/>
                  <a:gd name="T41" fmla="*/ 62 h 125"/>
                  <a:gd name="T42" fmla="*/ 0 w 280"/>
                  <a:gd name="T43" fmla="*/ 62 h 125"/>
                  <a:gd name="T44" fmla="*/ 0 w 280"/>
                  <a:gd name="T45" fmla="*/ 62 h 125"/>
                  <a:gd name="T46" fmla="*/ 0 w 280"/>
                  <a:gd name="T47" fmla="*/ 62 h 125"/>
                  <a:gd name="T48" fmla="*/ 0 w 280"/>
                  <a:gd name="T49" fmla="*/ 93 h 125"/>
                  <a:gd name="T50" fmla="*/ 0 w 280"/>
                  <a:gd name="T51" fmla="*/ 93 h 125"/>
                  <a:gd name="T52" fmla="*/ 0 w 280"/>
                  <a:gd name="T53" fmla="*/ 93 h 125"/>
                  <a:gd name="T54" fmla="*/ 0 w 280"/>
                  <a:gd name="T55" fmla="*/ 93 h 125"/>
                  <a:gd name="T56" fmla="*/ 0 w 280"/>
                  <a:gd name="T57" fmla="*/ 124 h 125"/>
                  <a:gd name="T58" fmla="*/ 0 w 280"/>
                  <a:gd name="T59" fmla="*/ 124 h 125"/>
                  <a:gd name="T60" fmla="*/ 31 w 280"/>
                  <a:gd name="T61" fmla="*/ 124 h 125"/>
                  <a:gd name="T62" fmla="*/ 31 w 280"/>
                  <a:gd name="T63" fmla="*/ 124 h 125"/>
                  <a:gd name="T64" fmla="*/ 31 w 280"/>
                  <a:gd name="T65" fmla="*/ 124 h 125"/>
                  <a:gd name="T66" fmla="*/ 31 w 280"/>
                  <a:gd name="T67" fmla="*/ 124 h 125"/>
                  <a:gd name="T68" fmla="*/ 31 w 280"/>
                  <a:gd name="T69" fmla="*/ 124 h 125"/>
                  <a:gd name="T70" fmla="*/ 31 w 280"/>
                  <a:gd name="T71" fmla="*/ 124 h 125"/>
                  <a:gd name="T72" fmla="*/ 62 w 280"/>
                  <a:gd name="T73" fmla="*/ 124 h 125"/>
                  <a:gd name="T74" fmla="*/ 93 w 280"/>
                  <a:gd name="T75" fmla="*/ 124 h 125"/>
                  <a:gd name="T76" fmla="*/ 93 w 280"/>
                  <a:gd name="T77" fmla="*/ 124 h 125"/>
                  <a:gd name="T78" fmla="*/ 124 w 280"/>
                  <a:gd name="T79" fmla="*/ 124 h 125"/>
                  <a:gd name="T80" fmla="*/ 124 w 280"/>
                  <a:gd name="T81" fmla="*/ 124 h 125"/>
                  <a:gd name="T82" fmla="*/ 124 w 280"/>
                  <a:gd name="T83" fmla="*/ 124 h 125"/>
                  <a:gd name="T84" fmla="*/ 124 w 280"/>
                  <a:gd name="T85" fmla="*/ 124 h 125"/>
                  <a:gd name="T86" fmla="*/ 124 w 280"/>
                  <a:gd name="T87" fmla="*/ 124 h 125"/>
                  <a:gd name="T88" fmla="*/ 124 w 280"/>
                  <a:gd name="T89" fmla="*/ 124 h 125"/>
                  <a:gd name="T90" fmla="*/ 155 w 280"/>
                  <a:gd name="T91" fmla="*/ 124 h 125"/>
                  <a:gd name="T92" fmla="*/ 155 w 280"/>
                  <a:gd name="T93" fmla="*/ 124 h 125"/>
                  <a:gd name="T94" fmla="*/ 155 w 280"/>
                  <a:gd name="T95" fmla="*/ 124 h 125"/>
                  <a:gd name="T96" fmla="*/ 155 w 280"/>
                  <a:gd name="T97" fmla="*/ 124 h 125"/>
                  <a:gd name="T98" fmla="*/ 186 w 280"/>
                  <a:gd name="T99" fmla="*/ 124 h 125"/>
                  <a:gd name="T100" fmla="*/ 186 w 280"/>
                  <a:gd name="T101" fmla="*/ 124 h 125"/>
                  <a:gd name="T102" fmla="*/ 186 w 280"/>
                  <a:gd name="T103" fmla="*/ 93 h 125"/>
                  <a:gd name="T104" fmla="*/ 217 w 280"/>
                  <a:gd name="T105" fmla="*/ 93 h 125"/>
                  <a:gd name="T106" fmla="*/ 248 w 280"/>
                  <a:gd name="T107" fmla="*/ 30 h 125"/>
                  <a:gd name="T108" fmla="*/ 279 w 280"/>
                  <a:gd name="T109" fmla="*/ 30 h 125"/>
                  <a:gd name="T110" fmla="*/ 279 w 280"/>
                  <a:gd name="T111" fmla="*/ 30 h 125"/>
                  <a:gd name="T112" fmla="*/ 248 w 280"/>
                  <a:gd name="T113"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0" h="125">
                    <a:moveTo>
                      <a:pt x="248" y="0"/>
                    </a:moveTo>
                    <a:lnTo>
                      <a:pt x="248" y="0"/>
                    </a:lnTo>
                    <a:cubicBezTo>
                      <a:pt x="217" y="0"/>
                      <a:pt x="217" y="0"/>
                      <a:pt x="217" y="0"/>
                    </a:cubicBezTo>
                    <a:cubicBezTo>
                      <a:pt x="217" y="0"/>
                      <a:pt x="217" y="0"/>
                      <a:pt x="217" y="30"/>
                    </a:cubicBezTo>
                    <a:cubicBezTo>
                      <a:pt x="186" y="30"/>
                      <a:pt x="186" y="30"/>
                      <a:pt x="186" y="30"/>
                    </a:cubicBezTo>
                    <a:lnTo>
                      <a:pt x="186" y="30"/>
                    </a:lnTo>
                    <a:lnTo>
                      <a:pt x="186" y="30"/>
                    </a:lnTo>
                    <a:cubicBezTo>
                      <a:pt x="155" y="30"/>
                      <a:pt x="155" y="30"/>
                      <a:pt x="155" y="30"/>
                    </a:cubicBezTo>
                    <a:cubicBezTo>
                      <a:pt x="155" y="30"/>
                      <a:pt x="155" y="62"/>
                      <a:pt x="124" y="62"/>
                    </a:cubicBezTo>
                    <a:lnTo>
                      <a:pt x="124" y="30"/>
                    </a:lnTo>
                    <a:lnTo>
                      <a:pt x="124" y="30"/>
                    </a:lnTo>
                    <a:lnTo>
                      <a:pt x="124" y="30"/>
                    </a:lnTo>
                    <a:cubicBezTo>
                      <a:pt x="93" y="62"/>
                      <a:pt x="93" y="62"/>
                      <a:pt x="93" y="62"/>
                    </a:cubicBezTo>
                    <a:cubicBezTo>
                      <a:pt x="93" y="62"/>
                      <a:pt x="93" y="62"/>
                      <a:pt x="62" y="62"/>
                    </a:cubicBezTo>
                    <a:lnTo>
                      <a:pt x="62" y="62"/>
                    </a:lnTo>
                    <a:lnTo>
                      <a:pt x="62" y="62"/>
                    </a:lnTo>
                    <a:lnTo>
                      <a:pt x="62" y="62"/>
                    </a:lnTo>
                    <a:lnTo>
                      <a:pt x="62" y="62"/>
                    </a:lnTo>
                    <a:lnTo>
                      <a:pt x="62" y="62"/>
                    </a:lnTo>
                    <a:cubicBezTo>
                      <a:pt x="31" y="62"/>
                      <a:pt x="31" y="62"/>
                      <a:pt x="31" y="62"/>
                    </a:cubicBezTo>
                    <a:cubicBezTo>
                      <a:pt x="31" y="62"/>
                      <a:pt x="31" y="62"/>
                      <a:pt x="0" y="62"/>
                    </a:cubicBezTo>
                    <a:lnTo>
                      <a:pt x="0" y="62"/>
                    </a:lnTo>
                    <a:lnTo>
                      <a:pt x="0" y="62"/>
                    </a:lnTo>
                    <a:lnTo>
                      <a:pt x="0" y="62"/>
                    </a:lnTo>
                    <a:cubicBezTo>
                      <a:pt x="0" y="93"/>
                      <a:pt x="0" y="93"/>
                      <a:pt x="0" y="93"/>
                    </a:cubicBezTo>
                    <a:lnTo>
                      <a:pt x="0" y="93"/>
                    </a:lnTo>
                    <a:lnTo>
                      <a:pt x="0" y="93"/>
                    </a:lnTo>
                    <a:lnTo>
                      <a:pt x="0" y="93"/>
                    </a:lnTo>
                    <a:cubicBezTo>
                      <a:pt x="0" y="93"/>
                      <a:pt x="0" y="93"/>
                      <a:pt x="0" y="124"/>
                    </a:cubicBezTo>
                    <a:lnTo>
                      <a:pt x="0" y="124"/>
                    </a:lnTo>
                    <a:cubicBezTo>
                      <a:pt x="31" y="124"/>
                      <a:pt x="31" y="124"/>
                      <a:pt x="31" y="124"/>
                    </a:cubicBezTo>
                    <a:lnTo>
                      <a:pt x="31" y="124"/>
                    </a:lnTo>
                    <a:lnTo>
                      <a:pt x="31" y="124"/>
                    </a:lnTo>
                    <a:lnTo>
                      <a:pt x="31" y="124"/>
                    </a:lnTo>
                    <a:lnTo>
                      <a:pt x="31" y="124"/>
                    </a:lnTo>
                    <a:lnTo>
                      <a:pt x="31" y="124"/>
                    </a:lnTo>
                    <a:cubicBezTo>
                      <a:pt x="62" y="124"/>
                      <a:pt x="62" y="124"/>
                      <a:pt x="62" y="124"/>
                    </a:cubicBezTo>
                    <a:cubicBezTo>
                      <a:pt x="62" y="124"/>
                      <a:pt x="62" y="124"/>
                      <a:pt x="93" y="124"/>
                    </a:cubicBezTo>
                    <a:lnTo>
                      <a:pt x="93" y="124"/>
                    </a:lnTo>
                    <a:lnTo>
                      <a:pt x="124" y="124"/>
                    </a:lnTo>
                    <a:lnTo>
                      <a:pt x="124" y="124"/>
                    </a:lnTo>
                    <a:lnTo>
                      <a:pt x="124" y="124"/>
                    </a:lnTo>
                    <a:lnTo>
                      <a:pt x="124" y="124"/>
                    </a:lnTo>
                    <a:lnTo>
                      <a:pt x="124" y="124"/>
                    </a:lnTo>
                    <a:lnTo>
                      <a:pt x="124" y="124"/>
                    </a:lnTo>
                    <a:cubicBezTo>
                      <a:pt x="155" y="124"/>
                      <a:pt x="155" y="124"/>
                      <a:pt x="155" y="124"/>
                    </a:cubicBezTo>
                    <a:lnTo>
                      <a:pt x="155" y="124"/>
                    </a:lnTo>
                    <a:lnTo>
                      <a:pt x="155" y="124"/>
                    </a:lnTo>
                    <a:lnTo>
                      <a:pt x="155" y="124"/>
                    </a:lnTo>
                    <a:cubicBezTo>
                      <a:pt x="155" y="124"/>
                      <a:pt x="155" y="124"/>
                      <a:pt x="186" y="124"/>
                    </a:cubicBezTo>
                    <a:lnTo>
                      <a:pt x="186" y="124"/>
                    </a:lnTo>
                    <a:lnTo>
                      <a:pt x="186" y="93"/>
                    </a:lnTo>
                    <a:lnTo>
                      <a:pt x="217" y="93"/>
                    </a:lnTo>
                    <a:cubicBezTo>
                      <a:pt x="217" y="62"/>
                      <a:pt x="248" y="62"/>
                      <a:pt x="248" y="30"/>
                    </a:cubicBezTo>
                    <a:lnTo>
                      <a:pt x="279" y="30"/>
                    </a:lnTo>
                    <a:lnTo>
                      <a:pt x="279" y="30"/>
                    </a:lnTo>
                    <a:cubicBezTo>
                      <a:pt x="248" y="30"/>
                      <a:pt x="248" y="0"/>
                      <a:pt x="248"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3" name="Freeform 80"/>
              <p:cNvSpPr>
                <a:spLocks noChangeArrowheads="1"/>
              </p:cNvSpPr>
              <p:nvPr/>
            </p:nvSpPr>
            <p:spPr bwMode="auto">
              <a:xfrm>
                <a:off x="3757613" y="1423988"/>
                <a:ext cx="44450" cy="33337"/>
              </a:xfrm>
              <a:custGeom>
                <a:avLst/>
                <a:gdLst>
                  <a:gd name="T0" fmla="*/ 31 w 125"/>
                  <a:gd name="T1" fmla="*/ 92 h 93"/>
                  <a:gd name="T2" fmla="*/ 31 w 125"/>
                  <a:gd name="T3" fmla="*/ 92 h 93"/>
                  <a:gd name="T4" fmla="*/ 62 w 125"/>
                  <a:gd name="T5" fmla="*/ 62 h 93"/>
                  <a:gd name="T6" fmla="*/ 94 w 125"/>
                  <a:gd name="T7" fmla="*/ 62 h 93"/>
                  <a:gd name="T8" fmla="*/ 94 w 125"/>
                  <a:gd name="T9" fmla="*/ 62 h 93"/>
                  <a:gd name="T10" fmla="*/ 94 w 125"/>
                  <a:gd name="T11" fmla="*/ 62 h 93"/>
                  <a:gd name="T12" fmla="*/ 94 w 125"/>
                  <a:gd name="T13" fmla="*/ 31 h 93"/>
                  <a:gd name="T14" fmla="*/ 94 w 125"/>
                  <a:gd name="T15" fmla="*/ 31 h 93"/>
                  <a:gd name="T16" fmla="*/ 94 w 125"/>
                  <a:gd name="T17" fmla="*/ 31 h 93"/>
                  <a:gd name="T18" fmla="*/ 94 w 125"/>
                  <a:gd name="T19" fmla="*/ 0 h 93"/>
                  <a:gd name="T20" fmla="*/ 94 w 125"/>
                  <a:gd name="T21" fmla="*/ 0 h 93"/>
                  <a:gd name="T22" fmla="*/ 94 w 125"/>
                  <a:gd name="T23" fmla="*/ 0 h 93"/>
                  <a:gd name="T24" fmla="*/ 124 w 125"/>
                  <a:gd name="T25" fmla="*/ 0 h 93"/>
                  <a:gd name="T26" fmla="*/ 124 w 125"/>
                  <a:gd name="T27" fmla="*/ 0 h 93"/>
                  <a:gd name="T28" fmla="*/ 124 w 125"/>
                  <a:gd name="T29" fmla="*/ 0 h 93"/>
                  <a:gd name="T30" fmla="*/ 94 w 125"/>
                  <a:gd name="T31" fmla="*/ 0 h 93"/>
                  <a:gd name="T32" fmla="*/ 62 w 125"/>
                  <a:gd name="T33" fmla="*/ 0 h 93"/>
                  <a:gd name="T34" fmla="*/ 31 w 125"/>
                  <a:gd name="T35" fmla="*/ 0 h 93"/>
                  <a:gd name="T36" fmla="*/ 31 w 125"/>
                  <a:gd name="T37" fmla="*/ 0 h 93"/>
                  <a:gd name="T38" fmla="*/ 31 w 125"/>
                  <a:gd name="T39" fmla="*/ 0 h 93"/>
                  <a:gd name="T40" fmla="*/ 31 w 125"/>
                  <a:gd name="T41" fmla="*/ 31 h 93"/>
                  <a:gd name="T42" fmla="*/ 0 w 125"/>
                  <a:gd name="T43" fmla="*/ 31 h 93"/>
                  <a:gd name="T44" fmla="*/ 31 w 125"/>
                  <a:gd name="T45" fmla="*/ 62 h 93"/>
                  <a:gd name="T46" fmla="*/ 31 w 125"/>
                  <a:gd name="T47" fmla="*/ 9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5" h="93">
                    <a:moveTo>
                      <a:pt x="31" y="92"/>
                    </a:moveTo>
                    <a:lnTo>
                      <a:pt x="31" y="92"/>
                    </a:lnTo>
                    <a:lnTo>
                      <a:pt x="62" y="62"/>
                    </a:lnTo>
                    <a:cubicBezTo>
                      <a:pt x="62" y="62"/>
                      <a:pt x="62" y="62"/>
                      <a:pt x="94" y="62"/>
                    </a:cubicBezTo>
                    <a:lnTo>
                      <a:pt x="94" y="62"/>
                    </a:lnTo>
                    <a:lnTo>
                      <a:pt x="94" y="62"/>
                    </a:lnTo>
                    <a:lnTo>
                      <a:pt x="94" y="31"/>
                    </a:lnTo>
                    <a:lnTo>
                      <a:pt x="94" y="31"/>
                    </a:lnTo>
                    <a:lnTo>
                      <a:pt x="94" y="31"/>
                    </a:lnTo>
                    <a:cubicBezTo>
                      <a:pt x="94" y="31"/>
                      <a:pt x="94" y="31"/>
                      <a:pt x="94" y="0"/>
                    </a:cubicBezTo>
                    <a:lnTo>
                      <a:pt x="94" y="0"/>
                    </a:lnTo>
                    <a:lnTo>
                      <a:pt x="94" y="0"/>
                    </a:lnTo>
                    <a:cubicBezTo>
                      <a:pt x="124" y="0"/>
                      <a:pt x="124" y="0"/>
                      <a:pt x="124" y="0"/>
                    </a:cubicBezTo>
                    <a:lnTo>
                      <a:pt x="124" y="0"/>
                    </a:lnTo>
                    <a:lnTo>
                      <a:pt x="124" y="0"/>
                    </a:lnTo>
                    <a:lnTo>
                      <a:pt x="94" y="0"/>
                    </a:lnTo>
                    <a:cubicBezTo>
                      <a:pt x="94" y="0"/>
                      <a:pt x="94" y="0"/>
                      <a:pt x="62" y="0"/>
                    </a:cubicBezTo>
                    <a:cubicBezTo>
                      <a:pt x="62" y="0"/>
                      <a:pt x="62" y="0"/>
                      <a:pt x="31" y="0"/>
                    </a:cubicBezTo>
                    <a:lnTo>
                      <a:pt x="31" y="0"/>
                    </a:lnTo>
                    <a:lnTo>
                      <a:pt x="31" y="0"/>
                    </a:lnTo>
                    <a:cubicBezTo>
                      <a:pt x="31" y="0"/>
                      <a:pt x="31" y="0"/>
                      <a:pt x="31" y="31"/>
                    </a:cubicBezTo>
                    <a:cubicBezTo>
                      <a:pt x="31" y="31"/>
                      <a:pt x="31" y="31"/>
                      <a:pt x="0" y="31"/>
                    </a:cubicBezTo>
                    <a:cubicBezTo>
                      <a:pt x="31" y="62"/>
                      <a:pt x="31" y="62"/>
                      <a:pt x="31" y="62"/>
                    </a:cubicBezTo>
                    <a:lnTo>
                      <a:pt x="31" y="9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4" name="Freeform 81"/>
              <p:cNvSpPr>
                <a:spLocks noChangeArrowheads="1"/>
              </p:cNvSpPr>
              <p:nvPr/>
            </p:nvSpPr>
            <p:spPr bwMode="auto">
              <a:xfrm>
                <a:off x="3579813" y="1479550"/>
                <a:ext cx="234950" cy="179388"/>
              </a:xfrm>
              <a:custGeom>
                <a:avLst/>
                <a:gdLst>
                  <a:gd name="T0" fmla="*/ 186 w 652"/>
                  <a:gd name="T1" fmla="*/ 465 h 497"/>
                  <a:gd name="T2" fmla="*/ 186 w 652"/>
                  <a:gd name="T3" fmla="*/ 465 h 497"/>
                  <a:gd name="T4" fmla="*/ 218 w 652"/>
                  <a:gd name="T5" fmla="*/ 465 h 497"/>
                  <a:gd name="T6" fmla="*/ 248 w 652"/>
                  <a:gd name="T7" fmla="*/ 496 h 497"/>
                  <a:gd name="T8" fmla="*/ 310 w 652"/>
                  <a:gd name="T9" fmla="*/ 496 h 497"/>
                  <a:gd name="T10" fmla="*/ 342 w 652"/>
                  <a:gd name="T11" fmla="*/ 496 h 497"/>
                  <a:gd name="T12" fmla="*/ 372 w 652"/>
                  <a:gd name="T13" fmla="*/ 496 h 497"/>
                  <a:gd name="T14" fmla="*/ 403 w 652"/>
                  <a:gd name="T15" fmla="*/ 465 h 497"/>
                  <a:gd name="T16" fmla="*/ 466 w 652"/>
                  <a:gd name="T17" fmla="*/ 433 h 497"/>
                  <a:gd name="T18" fmla="*/ 527 w 652"/>
                  <a:gd name="T19" fmla="*/ 465 h 497"/>
                  <a:gd name="T20" fmla="*/ 590 w 652"/>
                  <a:gd name="T21" fmla="*/ 465 h 497"/>
                  <a:gd name="T22" fmla="*/ 620 w 652"/>
                  <a:gd name="T23" fmla="*/ 433 h 497"/>
                  <a:gd name="T24" fmla="*/ 590 w 652"/>
                  <a:gd name="T25" fmla="*/ 403 h 497"/>
                  <a:gd name="T26" fmla="*/ 590 w 652"/>
                  <a:gd name="T27" fmla="*/ 372 h 497"/>
                  <a:gd name="T28" fmla="*/ 590 w 652"/>
                  <a:gd name="T29" fmla="*/ 341 h 497"/>
                  <a:gd name="T30" fmla="*/ 558 w 652"/>
                  <a:gd name="T31" fmla="*/ 309 h 497"/>
                  <a:gd name="T32" fmla="*/ 558 w 652"/>
                  <a:gd name="T33" fmla="*/ 248 h 497"/>
                  <a:gd name="T34" fmla="*/ 558 w 652"/>
                  <a:gd name="T35" fmla="*/ 248 h 497"/>
                  <a:gd name="T36" fmla="*/ 558 w 652"/>
                  <a:gd name="T37" fmla="*/ 248 h 497"/>
                  <a:gd name="T38" fmla="*/ 590 w 652"/>
                  <a:gd name="T39" fmla="*/ 217 h 497"/>
                  <a:gd name="T40" fmla="*/ 620 w 652"/>
                  <a:gd name="T41" fmla="*/ 185 h 497"/>
                  <a:gd name="T42" fmla="*/ 620 w 652"/>
                  <a:gd name="T43" fmla="*/ 185 h 497"/>
                  <a:gd name="T44" fmla="*/ 651 w 652"/>
                  <a:gd name="T45" fmla="*/ 124 h 497"/>
                  <a:gd name="T46" fmla="*/ 620 w 652"/>
                  <a:gd name="T47" fmla="*/ 124 h 497"/>
                  <a:gd name="T48" fmla="*/ 590 w 652"/>
                  <a:gd name="T49" fmla="*/ 124 h 497"/>
                  <a:gd name="T50" fmla="*/ 590 w 652"/>
                  <a:gd name="T51" fmla="*/ 124 h 497"/>
                  <a:gd name="T52" fmla="*/ 558 w 652"/>
                  <a:gd name="T53" fmla="*/ 124 h 497"/>
                  <a:gd name="T54" fmla="*/ 558 w 652"/>
                  <a:gd name="T55" fmla="*/ 124 h 497"/>
                  <a:gd name="T56" fmla="*/ 527 w 652"/>
                  <a:gd name="T57" fmla="*/ 93 h 497"/>
                  <a:gd name="T58" fmla="*/ 496 w 652"/>
                  <a:gd name="T59" fmla="*/ 93 h 497"/>
                  <a:gd name="T60" fmla="*/ 466 w 652"/>
                  <a:gd name="T61" fmla="*/ 93 h 497"/>
                  <a:gd name="T62" fmla="*/ 434 w 652"/>
                  <a:gd name="T63" fmla="*/ 61 h 497"/>
                  <a:gd name="T64" fmla="*/ 403 w 652"/>
                  <a:gd name="T65" fmla="*/ 31 h 497"/>
                  <a:gd name="T66" fmla="*/ 372 w 652"/>
                  <a:gd name="T67" fmla="*/ 0 h 497"/>
                  <a:gd name="T68" fmla="*/ 342 w 652"/>
                  <a:gd name="T69" fmla="*/ 0 h 497"/>
                  <a:gd name="T70" fmla="*/ 403 w 652"/>
                  <a:gd name="T71" fmla="*/ 61 h 497"/>
                  <a:gd name="T72" fmla="*/ 342 w 652"/>
                  <a:gd name="T73" fmla="*/ 61 h 497"/>
                  <a:gd name="T74" fmla="*/ 218 w 652"/>
                  <a:gd name="T75" fmla="*/ 124 h 497"/>
                  <a:gd name="T76" fmla="*/ 155 w 652"/>
                  <a:gd name="T77" fmla="*/ 93 h 497"/>
                  <a:gd name="T78" fmla="*/ 124 w 652"/>
                  <a:gd name="T79" fmla="*/ 155 h 497"/>
                  <a:gd name="T80" fmla="*/ 124 w 652"/>
                  <a:gd name="T81" fmla="*/ 155 h 497"/>
                  <a:gd name="T82" fmla="*/ 124 w 652"/>
                  <a:gd name="T83" fmla="*/ 155 h 497"/>
                  <a:gd name="T84" fmla="*/ 62 w 652"/>
                  <a:gd name="T85" fmla="*/ 124 h 497"/>
                  <a:gd name="T86" fmla="*/ 0 w 652"/>
                  <a:gd name="T87" fmla="*/ 155 h 497"/>
                  <a:gd name="T88" fmla="*/ 0 w 652"/>
                  <a:gd name="T89" fmla="*/ 155 h 497"/>
                  <a:gd name="T90" fmla="*/ 0 w 652"/>
                  <a:gd name="T91" fmla="*/ 155 h 497"/>
                  <a:gd name="T92" fmla="*/ 31 w 652"/>
                  <a:gd name="T93" fmla="*/ 155 h 497"/>
                  <a:gd name="T94" fmla="*/ 62 w 652"/>
                  <a:gd name="T95" fmla="*/ 185 h 497"/>
                  <a:gd name="T96" fmla="*/ 94 w 652"/>
                  <a:gd name="T97" fmla="*/ 185 h 497"/>
                  <a:gd name="T98" fmla="*/ 124 w 652"/>
                  <a:gd name="T99" fmla="*/ 217 h 497"/>
                  <a:gd name="T100" fmla="*/ 155 w 652"/>
                  <a:gd name="T101" fmla="*/ 248 h 497"/>
                  <a:gd name="T102" fmla="*/ 186 w 652"/>
                  <a:gd name="T103" fmla="*/ 403 h 497"/>
                  <a:gd name="T104" fmla="*/ 186 w 652"/>
                  <a:gd name="T105" fmla="*/ 465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2" h="497">
                    <a:moveTo>
                      <a:pt x="186" y="465"/>
                    </a:moveTo>
                    <a:lnTo>
                      <a:pt x="186" y="465"/>
                    </a:lnTo>
                    <a:lnTo>
                      <a:pt x="186" y="465"/>
                    </a:lnTo>
                    <a:lnTo>
                      <a:pt x="186" y="465"/>
                    </a:lnTo>
                    <a:lnTo>
                      <a:pt x="186" y="465"/>
                    </a:lnTo>
                    <a:lnTo>
                      <a:pt x="218" y="465"/>
                    </a:lnTo>
                    <a:cubicBezTo>
                      <a:pt x="218" y="496"/>
                      <a:pt x="218" y="496"/>
                      <a:pt x="248" y="496"/>
                    </a:cubicBezTo>
                    <a:lnTo>
                      <a:pt x="248" y="496"/>
                    </a:lnTo>
                    <a:lnTo>
                      <a:pt x="279" y="496"/>
                    </a:lnTo>
                    <a:lnTo>
                      <a:pt x="310" y="496"/>
                    </a:lnTo>
                    <a:lnTo>
                      <a:pt x="310" y="496"/>
                    </a:lnTo>
                    <a:lnTo>
                      <a:pt x="342" y="496"/>
                    </a:lnTo>
                    <a:cubicBezTo>
                      <a:pt x="342" y="496"/>
                      <a:pt x="342" y="496"/>
                      <a:pt x="372" y="496"/>
                    </a:cubicBezTo>
                    <a:lnTo>
                      <a:pt x="372" y="496"/>
                    </a:lnTo>
                    <a:lnTo>
                      <a:pt x="372" y="496"/>
                    </a:lnTo>
                    <a:cubicBezTo>
                      <a:pt x="403" y="465"/>
                      <a:pt x="403" y="465"/>
                      <a:pt x="403" y="465"/>
                    </a:cubicBezTo>
                    <a:cubicBezTo>
                      <a:pt x="434" y="433"/>
                      <a:pt x="434" y="433"/>
                      <a:pt x="434" y="433"/>
                    </a:cubicBezTo>
                    <a:cubicBezTo>
                      <a:pt x="466" y="433"/>
                      <a:pt x="466" y="433"/>
                      <a:pt x="466" y="433"/>
                    </a:cubicBezTo>
                    <a:cubicBezTo>
                      <a:pt x="466" y="433"/>
                      <a:pt x="496" y="433"/>
                      <a:pt x="527" y="465"/>
                    </a:cubicBezTo>
                    <a:lnTo>
                      <a:pt x="527" y="465"/>
                    </a:lnTo>
                    <a:cubicBezTo>
                      <a:pt x="558" y="465"/>
                      <a:pt x="558" y="465"/>
                      <a:pt x="558" y="465"/>
                    </a:cubicBezTo>
                    <a:cubicBezTo>
                      <a:pt x="558" y="465"/>
                      <a:pt x="558" y="465"/>
                      <a:pt x="590" y="465"/>
                    </a:cubicBezTo>
                    <a:lnTo>
                      <a:pt x="590" y="465"/>
                    </a:lnTo>
                    <a:lnTo>
                      <a:pt x="620" y="433"/>
                    </a:lnTo>
                    <a:cubicBezTo>
                      <a:pt x="590" y="433"/>
                      <a:pt x="590" y="433"/>
                      <a:pt x="590" y="403"/>
                    </a:cubicBezTo>
                    <a:lnTo>
                      <a:pt x="590" y="403"/>
                    </a:lnTo>
                    <a:lnTo>
                      <a:pt x="590" y="403"/>
                    </a:lnTo>
                    <a:lnTo>
                      <a:pt x="590" y="372"/>
                    </a:lnTo>
                    <a:lnTo>
                      <a:pt x="590" y="372"/>
                    </a:lnTo>
                    <a:cubicBezTo>
                      <a:pt x="590" y="341"/>
                      <a:pt x="590" y="341"/>
                      <a:pt x="590" y="341"/>
                    </a:cubicBezTo>
                    <a:lnTo>
                      <a:pt x="558" y="309"/>
                    </a:lnTo>
                    <a:lnTo>
                      <a:pt x="558" y="309"/>
                    </a:lnTo>
                    <a:lnTo>
                      <a:pt x="527" y="279"/>
                    </a:lnTo>
                    <a:cubicBezTo>
                      <a:pt x="527" y="279"/>
                      <a:pt x="527" y="279"/>
                      <a:pt x="558" y="248"/>
                    </a:cubicBezTo>
                    <a:lnTo>
                      <a:pt x="558" y="248"/>
                    </a:lnTo>
                    <a:lnTo>
                      <a:pt x="558" y="248"/>
                    </a:lnTo>
                    <a:lnTo>
                      <a:pt x="558" y="248"/>
                    </a:lnTo>
                    <a:lnTo>
                      <a:pt x="558" y="248"/>
                    </a:lnTo>
                    <a:cubicBezTo>
                      <a:pt x="590" y="217"/>
                      <a:pt x="590" y="217"/>
                      <a:pt x="590" y="217"/>
                    </a:cubicBezTo>
                    <a:lnTo>
                      <a:pt x="590" y="217"/>
                    </a:lnTo>
                    <a:cubicBezTo>
                      <a:pt x="590" y="217"/>
                      <a:pt x="590" y="217"/>
                      <a:pt x="590" y="185"/>
                    </a:cubicBezTo>
                    <a:cubicBezTo>
                      <a:pt x="620" y="185"/>
                      <a:pt x="620" y="185"/>
                      <a:pt x="620" y="185"/>
                    </a:cubicBezTo>
                    <a:lnTo>
                      <a:pt x="620" y="185"/>
                    </a:lnTo>
                    <a:lnTo>
                      <a:pt x="620" y="185"/>
                    </a:lnTo>
                    <a:lnTo>
                      <a:pt x="620" y="185"/>
                    </a:lnTo>
                    <a:cubicBezTo>
                      <a:pt x="620" y="155"/>
                      <a:pt x="620" y="155"/>
                      <a:pt x="651" y="124"/>
                    </a:cubicBezTo>
                    <a:cubicBezTo>
                      <a:pt x="620" y="124"/>
                      <a:pt x="620" y="124"/>
                      <a:pt x="620" y="124"/>
                    </a:cubicBezTo>
                    <a:lnTo>
                      <a:pt x="620" y="124"/>
                    </a:lnTo>
                    <a:lnTo>
                      <a:pt x="620" y="124"/>
                    </a:lnTo>
                    <a:cubicBezTo>
                      <a:pt x="590" y="124"/>
                      <a:pt x="590" y="124"/>
                      <a:pt x="590" y="124"/>
                    </a:cubicBezTo>
                    <a:lnTo>
                      <a:pt x="590" y="124"/>
                    </a:lnTo>
                    <a:lnTo>
                      <a:pt x="590" y="124"/>
                    </a:lnTo>
                    <a:lnTo>
                      <a:pt x="590" y="124"/>
                    </a:lnTo>
                    <a:lnTo>
                      <a:pt x="558" y="124"/>
                    </a:lnTo>
                    <a:lnTo>
                      <a:pt x="558" y="124"/>
                    </a:lnTo>
                    <a:lnTo>
                      <a:pt x="558" y="124"/>
                    </a:lnTo>
                    <a:lnTo>
                      <a:pt x="558" y="124"/>
                    </a:lnTo>
                    <a:cubicBezTo>
                      <a:pt x="527" y="124"/>
                      <a:pt x="527" y="93"/>
                      <a:pt x="527" y="93"/>
                    </a:cubicBezTo>
                    <a:lnTo>
                      <a:pt x="527" y="93"/>
                    </a:lnTo>
                    <a:cubicBezTo>
                      <a:pt x="496" y="93"/>
                      <a:pt x="496" y="93"/>
                      <a:pt x="496" y="93"/>
                    </a:cubicBezTo>
                    <a:lnTo>
                      <a:pt x="496" y="93"/>
                    </a:lnTo>
                    <a:lnTo>
                      <a:pt x="466" y="93"/>
                    </a:lnTo>
                    <a:lnTo>
                      <a:pt x="466" y="93"/>
                    </a:lnTo>
                    <a:lnTo>
                      <a:pt x="434" y="61"/>
                    </a:lnTo>
                    <a:cubicBezTo>
                      <a:pt x="434" y="61"/>
                      <a:pt x="403" y="61"/>
                      <a:pt x="403" y="31"/>
                    </a:cubicBezTo>
                    <a:lnTo>
                      <a:pt x="403" y="31"/>
                    </a:lnTo>
                    <a:lnTo>
                      <a:pt x="403" y="31"/>
                    </a:lnTo>
                    <a:cubicBezTo>
                      <a:pt x="372" y="31"/>
                      <a:pt x="372" y="31"/>
                      <a:pt x="372" y="0"/>
                    </a:cubicBezTo>
                    <a:lnTo>
                      <a:pt x="372" y="0"/>
                    </a:lnTo>
                    <a:cubicBezTo>
                      <a:pt x="342" y="0"/>
                      <a:pt x="342" y="0"/>
                      <a:pt x="342" y="0"/>
                    </a:cubicBezTo>
                    <a:lnTo>
                      <a:pt x="342" y="0"/>
                    </a:lnTo>
                    <a:cubicBezTo>
                      <a:pt x="403" y="61"/>
                      <a:pt x="403" y="61"/>
                      <a:pt x="403" y="61"/>
                    </a:cubicBezTo>
                    <a:cubicBezTo>
                      <a:pt x="342" y="61"/>
                      <a:pt x="342" y="61"/>
                      <a:pt x="342" y="61"/>
                    </a:cubicBezTo>
                    <a:lnTo>
                      <a:pt x="342" y="61"/>
                    </a:lnTo>
                    <a:cubicBezTo>
                      <a:pt x="310" y="61"/>
                      <a:pt x="310" y="61"/>
                      <a:pt x="310" y="61"/>
                    </a:cubicBezTo>
                    <a:cubicBezTo>
                      <a:pt x="279" y="93"/>
                      <a:pt x="218" y="124"/>
                      <a:pt x="218" y="124"/>
                    </a:cubicBezTo>
                    <a:cubicBezTo>
                      <a:pt x="186" y="124"/>
                      <a:pt x="186" y="93"/>
                      <a:pt x="155" y="93"/>
                    </a:cubicBezTo>
                    <a:lnTo>
                      <a:pt x="155" y="93"/>
                    </a:lnTo>
                    <a:cubicBezTo>
                      <a:pt x="186" y="124"/>
                      <a:pt x="186" y="124"/>
                      <a:pt x="155" y="155"/>
                    </a:cubicBezTo>
                    <a:cubicBezTo>
                      <a:pt x="155" y="155"/>
                      <a:pt x="155" y="155"/>
                      <a:pt x="124" y="155"/>
                    </a:cubicBezTo>
                    <a:lnTo>
                      <a:pt x="124" y="155"/>
                    </a:lnTo>
                    <a:lnTo>
                      <a:pt x="124" y="155"/>
                    </a:lnTo>
                    <a:lnTo>
                      <a:pt x="124" y="155"/>
                    </a:lnTo>
                    <a:lnTo>
                      <a:pt x="124" y="155"/>
                    </a:lnTo>
                    <a:lnTo>
                      <a:pt x="94" y="155"/>
                    </a:lnTo>
                    <a:cubicBezTo>
                      <a:pt x="94" y="155"/>
                      <a:pt x="62" y="155"/>
                      <a:pt x="62" y="124"/>
                    </a:cubicBezTo>
                    <a:lnTo>
                      <a:pt x="62" y="124"/>
                    </a:lnTo>
                    <a:cubicBezTo>
                      <a:pt x="31" y="155"/>
                      <a:pt x="31" y="155"/>
                      <a:pt x="0" y="155"/>
                    </a:cubicBezTo>
                    <a:lnTo>
                      <a:pt x="0" y="155"/>
                    </a:lnTo>
                    <a:lnTo>
                      <a:pt x="0" y="155"/>
                    </a:lnTo>
                    <a:lnTo>
                      <a:pt x="0" y="155"/>
                    </a:lnTo>
                    <a:lnTo>
                      <a:pt x="0" y="155"/>
                    </a:lnTo>
                    <a:lnTo>
                      <a:pt x="0" y="155"/>
                    </a:lnTo>
                    <a:cubicBezTo>
                      <a:pt x="31" y="155"/>
                      <a:pt x="31" y="155"/>
                      <a:pt x="31" y="155"/>
                    </a:cubicBezTo>
                    <a:cubicBezTo>
                      <a:pt x="31" y="155"/>
                      <a:pt x="31" y="155"/>
                      <a:pt x="62" y="155"/>
                    </a:cubicBezTo>
                    <a:cubicBezTo>
                      <a:pt x="62" y="155"/>
                      <a:pt x="62" y="155"/>
                      <a:pt x="62" y="185"/>
                    </a:cubicBezTo>
                    <a:lnTo>
                      <a:pt x="62" y="185"/>
                    </a:lnTo>
                    <a:lnTo>
                      <a:pt x="94" y="185"/>
                    </a:lnTo>
                    <a:cubicBezTo>
                      <a:pt x="94" y="185"/>
                      <a:pt x="124" y="185"/>
                      <a:pt x="124" y="217"/>
                    </a:cubicBezTo>
                    <a:lnTo>
                      <a:pt x="124" y="217"/>
                    </a:lnTo>
                    <a:lnTo>
                      <a:pt x="124" y="248"/>
                    </a:lnTo>
                    <a:lnTo>
                      <a:pt x="155" y="248"/>
                    </a:lnTo>
                    <a:lnTo>
                      <a:pt x="186" y="279"/>
                    </a:lnTo>
                    <a:cubicBezTo>
                      <a:pt x="218" y="309"/>
                      <a:pt x="218" y="309"/>
                      <a:pt x="186" y="403"/>
                    </a:cubicBezTo>
                    <a:lnTo>
                      <a:pt x="186" y="433"/>
                    </a:lnTo>
                    <a:cubicBezTo>
                      <a:pt x="186" y="433"/>
                      <a:pt x="186" y="433"/>
                      <a:pt x="186" y="46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5" name="Freeform 82"/>
              <p:cNvSpPr>
                <a:spLocks noChangeArrowheads="1"/>
              </p:cNvSpPr>
              <p:nvPr/>
            </p:nvSpPr>
            <p:spPr bwMode="auto">
              <a:xfrm>
                <a:off x="3802063" y="1557338"/>
                <a:ext cx="44450" cy="22225"/>
              </a:xfrm>
              <a:custGeom>
                <a:avLst/>
                <a:gdLst>
                  <a:gd name="T0" fmla="*/ 124 w 125"/>
                  <a:gd name="T1" fmla="*/ 0 h 63"/>
                  <a:gd name="T2" fmla="*/ 124 w 125"/>
                  <a:gd name="T3" fmla="*/ 0 h 63"/>
                  <a:gd name="T4" fmla="*/ 94 w 125"/>
                  <a:gd name="T5" fmla="*/ 0 h 63"/>
                  <a:gd name="T6" fmla="*/ 94 w 125"/>
                  <a:gd name="T7" fmla="*/ 0 h 63"/>
                  <a:gd name="T8" fmla="*/ 62 w 125"/>
                  <a:gd name="T9" fmla="*/ 31 h 63"/>
                  <a:gd name="T10" fmla="*/ 62 w 125"/>
                  <a:gd name="T11" fmla="*/ 31 h 63"/>
                  <a:gd name="T12" fmla="*/ 62 w 125"/>
                  <a:gd name="T13" fmla="*/ 31 h 63"/>
                  <a:gd name="T14" fmla="*/ 62 w 125"/>
                  <a:gd name="T15" fmla="*/ 31 h 63"/>
                  <a:gd name="T16" fmla="*/ 31 w 125"/>
                  <a:gd name="T17" fmla="*/ 31 h 63"/>
                  <a:gd name="T18" fmla="*/ 31 w 125"/>
                  <a:gd name="T19" fmla="*/ 31 h 63"/>
                  <a:gd name="T20" fmla="*/ 31 w 125"/>
                  <a:gd name="T21" fmla="*/ 31 h 63"/>
                  <a:gd name="T22" fmla="*/ 0 w 125"/>
                  <a:gd name="T23" fmla="*/ 31 h 63"/>
                  <a:gd name="T24" fmla="*/ 0 w 125"/>
                  <a:gd name="T25" fmla="*/ 62 h 63"/>
                  <a:gd name="T26" fmla="*/ 0 w 125"/>
                  <a:gd name="T27" fmla="*/ 62 h 63"/>
                  <a:gd name="T28" fmla="*/ 0 w 125"/>
                  <a:gd name="T29" fmla="*/ 62 h 63"/>
                  <a:gd name="T30" fmla="*/ 31 w 125"/>
                  <a:gd name="T31" fmla="*/ 62 h 63"/>
                  <a:gd name="T32" fmla="*/ 31 w 125"/>
                  <a:gd name="T33" fmla="*/ 62 h 63"/>
                  <a:gd name="T34" fmla="*/ 31 w 125"/>
                  <a:gd name="T35" fmla="*/ 62 h 63"/>
                  <a:gd name="T36" fmla="*/ 31 w 125"/>
                  <a:gd name="T37" fmla="*/ 62 h 63"/>
                  <a:gd name="T38" fmla="*/ 31 w 125"/>
                  <a:gd name="T39" fmla="*/ 62 h 63"/>
                  <a:gd name="T40" fmla="*/ 62 w 125"/>
                  <a:gd name="T41" fmla="*/ 62 h 63"/>
                  <a:gd name="T42" fmla="*/ 62 w 125"/>
                  <a:gd name="T43" fmla="*/ 62 h 63"/>
                  <a:gd name="T44" fmla="*/ 62 w 125"/>
                  <a:gd name="T45" fmla="*/ 31 h 63"/>
                  <a:gd name="T46" fmla="*/ 62 w 125"/>
                  <a:gd name="T47" fmla="*/ 31 h 63"/>
                  <a:gd name="T48" fmla="*/ 94 w 125"/>
                  <a:gd name="T49" fmla="*/ 31 h 63"/>
                  <a:gd name="T50" fmla="*/ 94 w 125"/>
                  <a:gd name="T51" fmla="*/ 62 h 63"/>
                  <a:gd name="T52" fmla="*/ 124 w 125"/>
                  <a:gd name="T53" fmla="*/ 31 h 63"/>
                  <a:gd name="T54" fmla="*/ 124 w 125"/>
                  <a:gd name="T55" fmla="*/ 31 h 63"/>
                  <a:gd name="T56" fmla="*/ 124 w 125"/>
                  <a:gd name="T57" fmla="*/ 31 h 63"/>
                  <a:gd name="T58" fmla="*/ 124 w 125"/>
                  <a:gd name="T59" fmla="*/ 31 h 63"/>
                  <a:gd name="T60" fmla="*/ 124 w 125"/>
                  <a:gd name="T6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 h="63">
                    <a:moveTo>
                      <a:pt x="124" y="0"/>
                    </a:moveTo>
                    <a:lnTo>
                      <a:pt x="124" y="0"/>
                    </a:lnTo>
                    <a:cubicBezTo>
                      <a:pt x="94" y="0"/>
                      <a:pt x="94" y="0"/>
                      <a:pt x="94" y="0"/>
                    </a:cubicBezTo>
                    <a:lnTo>
                      <a:pt x="94" y="0"/>
                    </a:lnTo>
                    <a:lnTo>
                      <a:pt x="62" y="31"/>
                    </a:lnTo>
                    <a:lnTo>
                      <a:pt x="62" y="31"/>
                    </a:lnTo>
                    <a:lnTo>
                      <a:pt x="62" y="31"/>
                    </a:lnTo>
                    <a:lnTo>
                      <a:pt x="62" y="31"/>
                    </a:lnTo>
                    <a:cubicBezTo>
                      <a:pt x="31" y="31"/>
                      <a:pt x="31" y="31"/>
                      <a:pt x="31" y="31"/>
                    </a:cubicBezTo>
                    <a:lnTo>
                      <a:pt x="31" y="31"/>
                    </a:lnTo>
                    <a:lnTo>
                      <a:pt x="31" y="31"/>
                    </a:lnTo>
                    <a:lnTo>
                      <a:pt x="0" y="31"/>
                    </a:lnTo>
                    <a:lnTo>
                      <a:pt x="0" y="62"/>
                    </a:lnTo>
                    <a:lnTo>
                      <a:pt x="0" y="62"/>
                    </a:lnTo>
                    <a:lnTo>
                      <a:pt x="0" y="62"/>
                    </a:lnTo>
                    <a:lnTo>
                      <a:pt x="31" y="62"/>
                    </a:lnTo>
                    <a:lnTo>
                      <a:pt x="31" y="62"/>
                    </a:lnTo>
                    <a:lnTo>
                      <a:pt x="31" y="62"/>
                    </a:lnTo>
                    <a:lnTo>
                      <a:pt x="31" y="62"/>
                    </a:lnTo>
                    <a:lnTo>
                      <a:pt x="31" y="62"/>
                    </a:lnTo>
                    <a:cubicBezTo>
                      <a:pt x="31" y="62"/>
                      <a:pt x="31" y="62"/>
                      <a:pt x="62" y="62"/>
                    </a:cubicBezTo>
                    <a:lnTo>
                      <a:pt x="62" y="62"/>
                    </a:lnTo>
                    <a:cubicBezTo>
                      <a:pt x="62" y="31"/>
                      <a:pt x="62" y="31"/>
                      <a:pt x="62" y="31"/>
                    </a:cubicBezTo>
                    <a:lnTo>
                      <a:pt x="62" y="31"/>
                    </a:lnTo>
                    <a:cubicBezTo>
                      <a:pt x="94" y="31"/>
                      <a:pt x="94" y="31"/>
                      <a:pt x="94" y="31"/>
                    </a:cubicBezTo>
                    <a:cubicBezTo>
                      <a:pt x="94" y="31"/>
                      <a:pt x="94" y="31"/>
                      <a:pt x="94" y="62"/>
                    </a:cubicBezTo>
                    <a:cubicBezTo>
                      <a:pt x="124" y="31"/>
                      <a:pt x="124" y="31"/>
                      <a:pt x="124" y="31"/>
                    </a:cubicBezTo>
                    <a:lnTo>
                      <a:pt x="124" y="31"/>
                    </a:lnTo>
                    <a:lnTo>
                      <a:pt x="124" y="31"/>
                    </a:lnTo>
                    <a:lnTo>
                      <a:pt x="124" y="31"/>
                    </a:lnTo>
                    <a:lnTo>
                      <a:pt x="124"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6" name="Freeform 83"/>
              <p:cNvSpPr>
                <a:spLocks noChangeArrowheads="1"/>
              </p:cNvSpPr>
              <p:nvPr/>
            </p:nvSpPr>
            <p:spPr bwMode="auto">
              <a:xfrm>
                <a:off x="3802063" y="1579563"/>
                <a:ext cx="190500" cy="144462"/>
              </a:xfrm>
              <a:custGeom>
                <a:avLst/>
                <a:gdLst>
                  <a:gd name="T0" fmla="*/ 31 w 527"/>
                  <a:gd name="T1" fmla="*/ 124 h 403"/>
                  <a:gd name="T2" fmla="*/ 62 w 527"/>
                  <a:gd name="T3" fmla="*/ 124 h 403"/>
                  <a:gd name="T4" fmla="*/ 94 w 527"/>
                  <a:gd name="T5" fmla="*/ 93 h 403"/>
                  <a:gd name="T6" fmla="*/ 155 w 527"/>
                  <a:gd name="T7" fmla="*/ 124 h 403"/>
                  <a:gd name="T8" fmla="*/ 218 w 527"/>
                  <a:gd name="T9" fmla="*/ 186 h 403"/>
                  <a:gd name="T10" fmla="*/ 218 w 527"/>
                  <a:gd name="T11" fmla="*/ 217 h 403"/>
                  <a:gd name="T12" fmla="*/ 247 w 527"/>
                  <a:gd name="T13" fmla="*/ 217 h 403"/>
                  <a:gd name="T14" fmla="*/ 247 w 527"/>
                  <a:gd name="T15" fmla="*/ 217 h 403"/>
                  <a:gd name="T16" fmla="*/ 309 w 527"/>
                  <a:gd name="T17" fmla="*/ 278 h 403"/>
                  <a:gd name="T18" fmla="*/ 340 w 527"/>
                  <a:gd name="T19" fmla="*/ 310 h 403"/>
                  <a:gd name="T20" fmla="*/ 340 w 527"/>
                  <a:gd name="T21" fmla="*/ 310 h 403"/>
                  <a:gd name="T22" fmla="*/ 402 w 527"/>
                  <a:gd name="T23" fmla="*/ 341 h 403"/>
                  <a:gd name="T24" fmla="*/ 433 w 527"/>
                  <a:gd name="T25" fmla="*/ 341 h 403"/>
                  <a:gd name="T26" fmla="*/ 464 w 527"/>
                  <a:gd name="T27" fmla="*/ 371 h 403"/>
                  <a:gd name="T28" fmla="*/ 464 w 527"/>
                  <a:gd name="T29" fmla="*/ 371 h 403"/>
                  <a:gd name="T30" fmla="*/ 495 w 527"/>
                  <a:gd name="T31" fmla="*/ 402 h 403"/>
                  <a:gd name="T32" fmla="*/ 526 w 527"/>
                  <a:gd name="T33" fmla="*/ 371 h 403"/>
                  <a:gd name="T34" fmla="*/ 495 w 527"/>
                  <a:gd name="T35" fmla="*/ 341 h 403"/>
                  <a:gd name="T36" fmla="*/ 433 w 527"/>
                  <a:gd name="T37" fmla="*/ 310 h 403"/>
                  <a:gd name="T38" fmla="*/ 402 w 527"/>
                  <a:gd name="T39" fmla="*/ 278 h 403"/>
                  <a:gd name="T40" fmla="*/ 371 w 527"/>
                  <a:gd name="T41" fmla="*/ 217 h 403"/>
                  <a:gd name="T42" fmla="*/ 340 w 527"/>
                  <a:gd name="T43" fmla="*/ 217 h 403"/>
                  <a:gd name="T44" fmla="*/ 278 w 527"/>
                  <a:gd name="T45" fmla="*/ 154 h 403"/>
                  <a:gd name="T46" fmla="*/ 278 w 527"/>
                  <a:gd name="T47" fmla="*/ 124 h 403"/>
                  <a:gd name="T48" fmla="*/ 278 w 527"/>
                  <a:gd name="T49" fmla="*/ 62 h 403"/>
                  <a:gd name="T50" fmla="*/ 309 w 527"/>
                  <a:gd name="T51" fmla="*/ 30 h 403"/>
                  <a:gd name="T52" fmla="*/ 340 w 527"/>
                  <a:gd name="T53" fmla="*/ 0 h 403"/>
                  <a:gd name="T54" fmla="*/ 309 w 527"/>
                  <a:gd name="T55" fmla="*/ 0 h 403"/>
                  <a:gd name="T56" fmla="*/ 278 w 527"/>
                  <a:gd name="T57" fmla="*/ 0 h 403"/>
                  <a:gd name="T58" fmla="*/ 247 w 527"/>
                  <a:gd name="T59" fmla="*/ 0 h 403"/>
                  <a:gd name="T60" fmla="*/ 247 w 527"/>
                  <a:gd name="T61" fmla="*/ 0 h 403"/>
                  <a:gd name="T62" fmla="*/ 218 w 527"/>
                  <a:gd name="T63" fmla="*/ 0 h 403"/>
                  <a:gd name="T64" fmla="*/ 218 w 527"/>
                  <a:gd name="T65" fmla="*/ 0 h 403"/>
                  <a:gd name="T66" fmla="*/ 186 w 527"/>
                  <a:gd name="T67" fmla="*/ 30 h 403"/>
                  <a:gd name="T68" fmla="*/ 186 w 527"/>
                  <a:gd name="T69" fmla="*/ 30 h 403"/>
                  <a:gd name="T70" fmla="*/ 155 w 527"/>
                  <a:gd name="T71" fmla="*/ 30 h 403"/>
                  <a:gd name="T72" fmla="*/ 155 w 527"/>
                  <a:gd name="T73" fmla="*/ 30 h 403"/>
                  <a:gd name="T74" fmla="*/ 155 w 527"/>
                  <a:gd name="T75" fmla="*/ 30 h 403"/>
                  <a:gd name="T76" fmla="*/ 124 w 527"/>
                  <a:gd name="T77" fmla="*/ 62 h 403"/>
                  <a:gd name="T78" fmla="*/ 94 w 527"/>
                  <a:gd name="T79" fmla="*/ 62 h 403"/>
                  <a:gd name="T80" fmla="*/ 62 w 527"/>
                  <a:gd name="T81" fmla="*/ 30 h 403"/>
                  <a:gd name="T82" fmla="*/ 31 w 527"/>
                  <a:gd name="T83" fmla="*/ 62 h 403"/>
                  <a:gd name="T84" fmla="*/ 31 w 527"/>
                  <a:gd name="T85" fmla="*/ 62 h 403"/>
                  <a:gd name="T86" fmla="*/ 31 w 527"/>
                  <a:gd name="T87" fmla="*/ 62 h 403"/>
                  <a:gd name="T88" fmla="*/ 0 w 527"/>
                  <a:gd name="T89" fmla="*/ 9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27" h="403">
                    <a:moveTo>
                      <a:pt x="31" y="124"/>
                    </a:moveTo>
                    <a:lnTo>
                      <a:pt x="31" y="124"/>
                    </a:lnTo>
                    <a:lnTo>
                      <a:pt x="31" y="124"/>
                    </a:lnTo>
                    <a:lnTo>
                      <a:pt x="62" y="124"/>
                    </a:lnTo>
                    <a:lnTo>
                      <a:pt x="62" y="124"/>
                    </a:lnTo>
                    <a:lnTo>
                      <a:pt x="94" y="93"/>
                    </a:lnTo>
                    <a:cubicBezTo>
                      <a:pt x="124" y="93"/>
                      <a:pt x="124" y="93"/>
                      <a:pt x="124" y="93"/>
                    </a:cubicBezTo>
                    <a:lnTo>
                      <a:pt x="155" y="124"/>
                    </a:lnTo>
                    <a:lnTo>
                      <a:pt x="155" y="124"/>
                    </a:lnTo>
                    <a:cubicBezTo>
                      <a:pt x="217" y="124"/>
                      <a:pt x="218" y="186"/>
                      <a:pt x="218" y="186"/>
                    </a:cubicBezTo>
                    <a:lnTo>
                      <a:pt x="218" y="186"/>
                    </a:lnTo>
                    <a:cubicBezTo>
                      <a:pt x="218" y="217"/>
                      <a:pt x="218" y="217"/>
                      <a:pt x="218" y="217"/>
                    </a:cubicBezTo>
                    <a:lnTo>
                      <a:pt x="247" y="217"/>
                    </a:lnTo>
                    <a:lnTo>
                      <a:pt x="247" y="217"/>
                    </a:lnTo>
                    <a:lnTo>
                      <a:pt x="247" y="217"/>
                    </a:lnTo>
                    <a:lnTo>
                      <a:pt x="247" y="217"/>
                    </a:lnTo>
                    <a:cubicBezTo>
                      <a:pt x="278" y="217"/>
                      <a:pt x="278" y="247"/>
                      <a:pt x="278" y="247"/>
                    </a:cubicBezTo>
                    <a:cubicBezTo>
                      <a:pt x="278" y="247"/>
                      <a:pt x="278" y="278"/>
                      <a:pt x="309" y="278"/>
                    </a:cubicBezTo>
                    <a:lnTo>
                      <a:pt x="309" y="278"/>
                    </a:lnTo>
                    <a:lnTo>
                      <a:pt x="340" y="310"/>
                    </a:lnTo>
                    <a:lnTo>
                      <a:pt x="340" y="310"/>
                    </a:lnTo>
                    <a:lnTo>
                      <a:pt x="340" y="310"/>
                    </a:lnTo>
                    <a:cubicBezTo>
                      <a:pt x="371" y="310"/>
                      <a:pt x="371" y="310"/>
                      <a:pt x="402" y="310"/>
                    </a:cubicBezTo>
                    <a:cubicBezTo>
                      <a:pt x="402" y="341"/>
                      <a:pt x="402" y="341"/>
                      <a:pt x="402" y="341"/>
                    </a:cubicBezTo>
                    <a:lnTo>
                      <a:pt x="402" y="341"/>
                    </a:lnTo>
                    <a:cubicBezTo>
                      <a:pt x="433" y="341"/>
                      <a:pt x="433" y="341"/>
                      <a:pt x="433" y="341"/>
                    </a:cubicBezTo>
                    <a:cubicBezTo>
                      <a:pt x="464" y="341"/>
                      <a:pt x="464" y="371"/>
                      <a:pt x="464" y="371"/>
                    </a:cubicBezTo>
                    <a:lnTo>
                      <a:pt x="464" y="371"/>
                    </a:lnTo>
                    <a:lnTo>
                      <a:pt x="464" y="371"/>
                    </a:lnTo>
                    <a:lnTo>
                      <a:pt x="464" y="371"/>
                    </a:lnTo>
                    <a:lnTo>
                      <a:pt x="464" y="371"/>
                    </a:lnTo>
                    <a:cubicBezTo>
                      <a:pt x="495" y="371"/>
                      <a:pt x="495" y="371"/>
                      <a:pt x="495" y="402"/>
                    </a:cubicBezTo>
                    <a:cubicBezTo>
                      <a:pt x="526" y="371"/>
                      <a:pt x="526" y="371"/>
                      <a:pt x="526" y="371"/>
                    </a:cubicBezTo>
                    <a:lnTo>
                      <a:pt x="526" y="371"/>
                    </a:lnTo>
                    <a:cubicBezTo>
                      <a:pt x="526" y="371"/>
                      <a:pt x="526" y="341"/>
                      <a:pt x="495" y="341"/>
                    </a:cubicBezTo>
                    <a:lnTo>
                      <a:pt x="495" y="341"/>
                    </a:lnTo>
                    <a:cubicBezTo>
                      <a:pt x="464" y="310"/>
                      <a:pt x="464" y="310"/>
                      <a:pt x="464" y="310"/>
                    </a:cubicBezTo>
                    <a:lnTo>
                      <a:pt x="433" y="310"/>
                    </a:lnTo>
                    <a:cubicBezTo>
                      <a:pt x="402" y="278"/>
                      <a:pt x="402" y="278"/>
                      <a:pt x="402" y="278"/>
                    </a:cubicBezTo>
                    <a:lnTo>
                      <a:pt x="402" y="278"/>
                    </a:lnTo>
                    <a:cubicBezTo>
                      <a:pt x="371" y="278"/>
                      <a:pt x="371" y="247"/>
                      <a:pt x="371" y="247"/>
                    </a:cubicBezTo>
                    <a:cubicBezTo>
                      <a:pt x="371" y="217"/>
                      <a:pt x="371" y="217"/>
                      <a:pt x="371" y="217"/>
                    </a:cubicBezTo>
                    <a:lnTo>
                      <a:pt x="340" y="217"/>
                    </a:lnTo>
                    <a:lnTo>
                      <a:pt x="340" y="217"/>
                    </a:lnTo>
                    <a:cubicBezTo>
                      <a:pt x="340" y="186"/>
                      <a:pt x="340" y="186"/>
                      <a:pt x="309" y="186"/>
                    </a:cubicBezTo>
                    <a:cubicBezTo>
                      <a:pt x="309" y="186"/>
                      <a:pt x="278" y="186"/>
                      <a:pt x="278" y="154"/>
                    </a:cubicBezTo>
                    <a:lnTo>
                      <a:pt x="278" y="124"/>
                    </a:lnTo>
                    <a:lnTo>
                      <a:pt x="278" y="124"/>
                    </a:lnTo>
                    <a:lnTo>
                      <a:pt x="278" y="93"/>
                    </a:lnTo>
                    <a:cubicBezTo>
                      <a:pt x="278" y="93"/>
                      <a:pt x="278" y="93"/>
                      <a:pt x="278" y="62"/>
                    </a:cubicBezTo>
                    <a:cubicBezTo>
                      <a:pt x="278" y="62"/>
                      <a:pt x="278" y="30"/>
                      <a:pt x="309" y="30"/>
                    </a:cubicBezTo>
                    <a:lnTo>
                      <a:pt x="309" y="30"/>
                    </a:lnTo>
                    <a:lnTo>
                      <a:pt x="340" y="30"/>
                    </a:lnTo>
                    <a:lnTo>
                      <a:pt x="340" y="0"/>
                    </a:lnTo>
                    <a:cubicBezTo>
                      <a:pt x="309" y="0"/>
                      <a:pt x="309" y="0"/>
                      <a:pt x="309" y="0"/>
                    </a:cubicBezTo>
                    <a:lnTo>
                      <a:pt x="309" y="0"/>
                    </a:lnTo>
                    <a:lnTo>
                      <a:pt x="309" y="0"/>
                    </a:lnTo>
                    <a:cubicBezTo>
                      <a:pt x="278" y="0"/>
                      <a:pt x="278" y="0"/>
                      <a:pt x="278" y="0"/>
                    </a:cubicBezTo>
                    <a:lnTo>
                      <a:pt x="278" y="0"/>
                    </a:lnTo>
                    <a:cubicBezTo>
                      <a:pt x="278" y="0"/>
                      <a:pt x="278" y="0"/>
                      <a:pt x="247" y="0"/>
                    </a:cubicBezTo>
                    <a:lnTo>
                      <a:pt x="247" y="0"/>
                    </a:lnTo>
                    <a:lnTo>
                      <a:pt x="247" y="0"/>
                    </a:lnTo>
                    <a:cubicBezTo>
                      <a:pt x="247" y="0"/>
                      <a:pt x="247" y="0"/>
                      <a:pt x="218" y="0"/>
                    </a:cubicBezTo>
                    <a:lnTo>
                      <a:pt x="218" y="0"/>
                    </a:lnTo>
                    <a:lnTo>
                      <a:pt x="218" y="0"/>
                    </a:lnTo>
                    <a:lnTo>
                      <a:pt x="218" y="0"/>
                    </a:lnTo>
                    <a:lnTo>
                      <a:pt x="186" y="0"/>
                    </a:lnTo>
                    <a:cubicBezTo>
                      <a:pt x="186" y="30"/>
                      <a:pt x="186" y="30"/>
                      <a:pt x="186" y="30"/>
                    </a:cubicBezTo>
                    <a:lnTo>
                      <a:pt x="186" y="30"/>
                    </a:lnTo>
                    <a:lnTo>
                      <a:pt x="186" y="30"/>
                    </a:lnTo>
                    <a:cubicBezTo>
                      <a:pt x="186" y="30"/>
                      <a:pt x="186" y="30"/>
                      <a:pt x="155" y="30"/>
                    </a:cubicBezTo>
                    <a:lnTo>
                      <a:pt x="155" y="30"/>
                    </a:lnTo>
                    <a:lnTo>
                      <a:pt x="155" y="30"/>
                    </a:lnTo>
                    <a:lnTo>
                      <a:pt x="155" y="30"/>
                    </a:lnTo>
                    <a:lnTo>
                      <a:pt x="155" y="30"/>
                    </a:lnTo>
                    <a:lnTo>
                      <a:pt x="155" y="30"/>
                    </a:lnTo>
                    <a:cubicBezTo>
                      <a:pt x="155" y="62"/>
                      <a:pt x="124" y="62"/>
                      <a:pt x="124" y="62"/>
                    </a:cubicBezTo>
                    <a:lnTo>
                      <a:pt x="124" y="62"/>
                    </a:lnTo>
                    <a:cubicBezTo>
                      <a:pt x="94" y="62"/>
                      <a:pt x="94" y="62"/>
                      <a:pt x="94" y="62"/>
                    </a:cubicBezTo>
                    <a:lnTo>
                      <a:pt x="94" y="62"/>
                    </a:lnTo>
                    <a:lnTo>
                      <a:pt x="94" y="62"/>
                    </a:lnTo>
                    <a:cubicBezTo>
                      <a:pt x="94" y="30"/>
                      <a:pt x="94" y="30"/>
                      <a:pt x="62" y="30"/>
                    </a:cubicBezTo>
                    <a:lnTo>
                      <a:pt x="62" y="30"/>
                    </a:lnTo>
                    <a:cubicBezTo>
                      <a:pt x="62" y="62"/>
                      <a:pt x="31" y="62"/>
                      <a:pt x="31" y="62"/>
                    </a:cubicBezTo>
                    <a:lnTo>
                      <a:pt x="31" y="62"/>
                    </a:lnTo>
                    <a:lnTo>
                      <a:pt x="31" y="62"/>
                    </a:lnTo>
                    <a:lnTo>
                      <a:pt x="31" y="62"/>
                    </a:lnTo>
                    <a:lnTo>
                      <a:pt x="31" y="62"/>
                    </a:lnTo>
                    <a:cubicBezTo>
                      <a:pt x="31" y="62"/>
                      <a:pt x="31" y="93"/>
                      <a:pt x="0" y="93"/>
                    </a:cubicBezTo>
                    <a:lnTo>
                      <a:pt x="0" y="93"/>
                    </a:lnTo>
                    <a:cubicBezTo>
                      <a:pt x="31" y="93"/>
                      <a:pt x="31" y="93"/>
                      <a:pt x="31"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7" name="Freeform 84"/>
              <p:cNvSpPr>
                <a:spLocks noChangeArrowheads="1"/>
              </p:cNvSpPr>
              <p:nvPr/>
            </p:nvSpPr>
            <p:spPr bwMode="auto">
              <a:xfrm>
                <a:off x="3970338" y="1612900"/>
                <a:ext cx="11112" cy="22225"/>
              </a:xfrm>
              <a:custGeom>
                <a:avLst/>
                <a:gdLst>
                  <a:gd name="T0" fmla="*/ 0 w 32"/>
                  <a:gd name="T1" fmla="*/ 0 h 62"/>
                  <a:gd name="T2" fmla="*/ 0 w 32"/>
                  <a:gd name="T3" fmla="*/ 0 h 62"/>
                  <a:gd name="T4" fmla="*/ 0 w 32"/>
                  <a:gd name="T5" fmla="*/ 0 h 62"/>
                  <a:gd name="T6" fmla="*/ 0 w 32"/>
                  <a:gd name="T7" fmla="*/ 31 h 62"/>
                  <a:gd name="T8" fmla="*/ 0 w 32"/>
                  <a:gd name="T9" fmla="*/ 31 h 62"/>
                  <a:gd name="T10" fmla="*/ 0 w 32"/>
                  <a:gd name="T11" fmla="*/ 31 h 62"/>
                  <a:gd name="T12" fmla="*/ 31 w 32"/>
                  <a:gd name="T13" fmla="*/ 61 h 62"/>
                  <a:gd name="T14" fmla="*/ 31 w 32"/>
                  <a:gd name="T15" fmla="*/ 31 h 62"/>
                  <a:gd name="T16" fmla="*/ 31 w 32"/>
                  <a:gd name="T17" fmla="*/ 31 h 62"/>
                  <a:gd name="T18" fmla="*/ 0 w 32"/>
                  <a:gd name="T1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62">
                    <a:moveTo>
                      <a:pt x="0" y="0"/>
                    </a:moveTo>
                    <a:lnTo>
                      <a:pt x="0" y="0"/>
                    </a:lnTo>
                    <a:lnTo>
                      <a:pt x="0" y="0"/>
                    </a:lnTo>
                    <a:lnTo>
                      <a:pt x="0" y="31"/>
                    </a:lnTo>
                    <a:lnTo>
                      <a:pt x="0" y="31"/>
                    </a:lnTo>
                    <a:lnTo>
                      <a:pt x="0" y="31"/>
                    </a:lnTo>
                    <a:cubicBezTo>
                      <a:pt x="0" y="61"/>
                      <a:pt x="31" y="61"/>
                      <a:pt x="31" y="61"/>
                    </a:cubicBezTo>
                    <a:cubicBezTo>
                      <a:pt x="31" y="61"/>
                      <a:pt x="31" y="61"/>
                      <a:pt x="31" y="31"/>
                    </a:cubicBezTo>
                    <a:lnTo>
                      <a:pt x="31" y="31"/>
                    </a:lnTo>
                    <a:cubicBezTo>
                      <a:pt x="0" y="31"/>
                      <a:pt x="0" y="31"/>
                      <a:pt x="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8" name="Freeform 85"/>
              <p:cNvSpPr>
                <a:spLocks noChangeArrowheads="1"/>
              </p:cNvSpPr>
              <p:nvPr/>
            </p:nvSpPr>
            <p:spPr bwMode="auto">
              <a:xfrm>
                <a:off x="3981450" y="1590675"/>
                <a:ext cx="22225" cy="11113"/>
              </a:xfrm>
              <a:custGeom>
                <a:avLst/>
                <a:gdLst>
                  <a:gd name="T0" fmla="*/ 62 w 63"/>
                  <a:gd name="T1" fmla="*/ 0 h 33"/>
                  <a:gd name="T2" fmla="*/ 62 w 63"/>
                  <a:gd name="T3" fmla="*/ 0 h 33"/>
                  <a:gd name="T4" fmla="*/ 31 w 63"/>
                  <a:gd name="T5" fmla="*/ 0 h 33"/>
                  <a:gd name="T6" fmla="*/ 31 w 63"/>
                  <a:gd name="T7" fmla="*/ 0 h 33"/>
                  <a:gd name="T8" fmla="*/ 0 w 63"/>
                  <a:gd name="T9" fmla="*/ 0 h 33"/>
                  <a:gd name="T10" fmla="*/ 0 w 63"/>
                  <a:gd name="T11" fmla="*/ 32 h 33"/>
                  <a:gd name="T12" fmla="*/ 0 w 63"/>
                  <a:gd name="T13" fmla="*/ 32 h 33"/>
                  <a:gd name="T14" fmla="*/ 0 w 63"/>
                  <a:gd name="T15" fmla="*/ 32 h 33"/>
                  <a:gd name="T16" fmla="*/ 31 w 63"/>
                  <a:gd name="T17" fmla="*/ 32 h 33"/>
                  <a:gd name="T18" fmla="*/ 31 w 63"/>
                  <a:gd name="T19" fmla="*/ 32 h 33"/>
                  <a:gd name="T20" fmla="*/ 31 w 63"/>
                  <a:gd name="T21" fmla="*/ 32 h 33"/>
                  <a:gd name="T22" fmla="*/ 31 w 63"/>
                  <a:gd name="T23" fmla="*/ 32 h 33"/>
                  <a:gd name="T24" fmla="*/ 31 w 63"/>
                  <a:gd name="T25" fmla="*/ 32 h 33"/>
                  <a:gd name="T26" fmla="*/ 62 w 63"/>
                  <a:gd name="T27" fmla="*/ 32 h 33"/>
                  <a:gd name="T28" fmla="*/ 62 w 63"/>
                  <a:gd name="T29" fmla="*/ 32 h 33"/>
                  <a:gd name="T30" fmla="*/ 62 w 63"/>
                  <a:gd name="T3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33">
                    <a:moveTo>
                      <a:pt x="62" y="0"/>
                    </a:moveTo>
                    <a:lnTo>
                      <a:pt x="62" y="0"/>
                    </a:lnTo>
                    <a:lnTo>
                      <a:pt x="31" y="0"/>
                    </a:lnTo>
                    <a:lnTo>
                      <a:pt x="31" y="0"/>
                    </a:lnTo>
                    <a:cubicBezTo>
                      <a:pt x="31" y="0"/>
                      <a:pt x="31" y="0"/>
                      <a:pt x="0" y="0"/>
                    </a:cubicBezTo>
                    <a:cubicBezTo>
                      <a:pt x="0" y="0"/>
                      <a:pt x="0" y="0"/>
                      <a:pt x="0" y="32"/>
                    </a:cubicBezTo>
                    <a:lnTo>
                      <a:pt x="0" y="32"/>
                    </a:lnTo>
                    <a:lnTo>
                      <a:pt x="0" y="32"/>
                    </a:lnTo>
                    <a:cubicBezTo>
                      <a:pt x="31" y="32"/>
                      <a:pt x="31" y="32"/>
                      <a:pt x="31" y="32"/>
                    </a:cubicBezTo>
                    <a:lnTo>
                      <a:pt x="31" y="32"/>
                    </a:lnTo>
                    <a:lnTo>
                      <a:pt x="31" y="32"/>
                    </a:lnTo>
                    <a:lnTo>
                      <a:pt x="31" y="32"/>
                    </a:lnTo>
                    <a:lnTo>
                      <a:pt x="31" y="32"/>
                    </a:lnTo>
                    <a:cubicBezTo>
                      <a:pt x="62" y="32"/>
                      <a:pt x="62" y="32"/>
                      <a:pt x="62" y="32"/>
                    </a:cubicBezTo>
                    <a:lnTo>
                      <a:pt x="62" y="32"/>
                    </a:lnTo>
                    <a:cubicBezTo>
                      <a:pt x="62" y="0"/>
                      <a:pt x="62" y="0"/>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9" name="Freeform 86"/>
              <p:cNvSpPr>
                <a:spLocks noChangeArrowheads="1"/>
              </p:cNvSpPr>
              <p:nvPr/>
            </p:nvSpPr>
            <p:spPr bwMode="auto">
              <a:xfrm>
                <a:off x="4371975" y="1914525"/>
                <a:ext cx="33338" cy="55563"/>
              </a:xfrm>
              <a:custGeom>
                <a:avLst/>
                <a:gdLst>
                  <a:gd name="T0" fmla="*/ 93 w 94"/>
                  <a:gd name="T1" fmla="*/ 61 h 156"/>
                  <a:gd name="T2" fmla="*/ 93 w 94"/>
                  <a:gd name="T3" fmla="*/ 61 h 156"/>
                  <a:gd name="T4" fmla="*/ 62 w 94"/>
                  <a:gd name="T5" fmla="*/ 31 h 156"/>
                  <a:gd name="T6" fmla="*/ 62 w 94"/>
                  <a:gd name="T7" fmla="*/ 31 h 156"/>
                  <a:gd name="T8" fmla="*/ 62 w 94"/>
                  <a:gd name="T9" fmla="*/ 0 h 156"/>
                  <a:gd name="T10" fmla="*/ 62 w 94"/>
                  <a:gd name="T11" fmla="*/ 0 h 156"/>
                  <a:gd name="T12" fmla="*/ 62 w 94"/>
                  <a:gd name="T13" fmla="*/ 0 h 156"/>
                  <a:gd name="T14" fmla="*/ 31 w 94"/>
                  <a:gd name="T15" fmla="*/ 0 h 156"/>
                  <a:gd name="T16" fmla="*/ 31 w 94"/>
                  <a:gd name="T17" fmla="*/ 0 h 156"/>
                  <a:gd name="T18" fmla="*/ 31 w 94"/>
                  <a:gd name="T19" fmla="*/ 0 h 156"/>
                  <a:gd name="T20" fmla="*/ 0 w 94"/>
                  <a:gd name="T21" fmla="*/ 31 h 156"/>
                  <a:gd name="T22" fmla="*/ 0 w 94"/>
                  <a:gd name="T23" fmla="*/ 31 h 156"/>
                  <a:gd name="T24" fmla="*/ 0 w 94"/>
                  <a:gd name="T25" fmla="*/ 61 h 156"/>
                  <a:gd name="T26" fmla="*/ 0 w 94"/>
                  <a:gd name="T27" fmla="*/ 61 h 156"/>
                  <a:gd name="T28" fmla="*/ 0 w 94"/>
                  <a:gd name="T29" fmla="*/ 61 h 156"/>
                  <a:gd name="T30" fmla="*/ 0 w 94"/>
                  <a:gd name="T31" fmla="*/ 92 h 156"/>
                  <a:gd name="T32" fmla="*/ 0 w 94"/>
                  <a:gd name="T33" fmla="*/ 124 h 156"/>
                  <a:gd name="T34" fmla="*/ 0 w 94"/>
                  <a:gd name="T35" fmla="*/ 124 h 156"/>
                  <a:gd name="T36" fmla="*/ 0 w 94"/>
                  <a:gd name="T37" fmla="*/ 124 h 156"/>
                  <a:gd name="T38" fmla="*/ 0 w 94"/>
                  <a:gd name="T39" fmla="*/ 155 h 156"/>
                  <a:gd name="T40" fmla="*/ 0 w 94"/>
                  <a:gd name="T41" fmla="*/ 155 h 156"/>
                  <a:gd name="T42" fmla="*/ 31 w 94"/>
                  <a:gd name="T43" fmla="*/ 155 h 156"/>
                  <a:gd name="T44" fmla="*/ 31 w 94"/>
                  <a:gd name="T45" fmla="*/ 124 h 156"/>
                  <a:gd name="T46" fmla="*/ 93 w 94"/>
                  <a:gd name="T47" fmla="*/ 92 h 156"/>
                  <a:gd name="T48" fmla="*/ 93 w 94"/>
                  <a:gd name="T49" fmla="*/ 92 h 156"/>
                  <a:gd name="T50" fmla="*/ 93 w 94"/>
                  <a:gd name="T51" fmla="*/ 92 h 156"/>
                  <a:gd name="T52" fmla="*/ 93 w 94"/>
                  <a:gd name="T53" fmla="*/ 92 h 156"/>
                  <a:gd name="T54" fmla="*/ 93 w 94"/>
                  <a:gd name="T55" fmla="*/ 6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56">
                    <a:moveTo>
                      <a:pt x="93" y="61"/>
                    </a:moveTo>
                    <a:lnTo>
                      <a:pt x="93" y="61"/>
                    </a:lnTo>
                    <a:cubicBezTo>
                      <a:pt x="62" y="61"/>
                      <a:pt x="62" y="61"/>
                      <a:pt x="62" y="31"/>
                    </a:cubicBezTo>
                    <a:lnTo>
                      <a:pt x="62" y="31"/>
                    </a:lnTo>
                    <a:cubicBezTo>
                      <a:pt x="62" y="31"/>
                      <a:pt x="62" y="31"/>
                      <a:pt x="62" y="0"/>
                    </a:cubicBezTo>
                    <a:lnTo>
                      <a:pt x="62" y="0"/>
                    </a:lnTo>
                    <a:lnTo>
                      <a:pt x="62" y="0"/>
                    </a:lnTo>
                    <a:lnTo>
                      <a:pt x="31" y="0"/>
                    </a:lnTo>
                    <a:lnTo>
                      <a:pt x="31" y="0"/>
                    </a:lnTo>
                    <a:lnTo>
                      <a:pt x="31" y="0"/>
                    </a:lnTo>
                    <a:cubicBezTo>
                      <a:pt x="31" y="31"/>
                      <a:pt x="31" y="31"/>
                      <a:pt x="0" y="31"/>
                    </a:cubicBezTo>
                    <a:lnTo>
                      <a:pt x="0" y="31"/>
                    </a:lnTo>
                    <a:cubicBezTo>
                      <a:pt x="0" y="31"/>
                      <a:pt x="0" y="31"/>
                      <a:pt x="0" y="61"/>
                    </a:cubicBezTo>
                    <a:lnTo>
                      <a:pt x="0" y="61"/>
                    </a:lnTo>
                    <a:lnTo>
                      <a:pt x="0" y="61"/>
                    </a:lnTo>
                    <a:cubicBezTo>
                      <a:pt x="31" y="61"/>
                      <a:pt x="0" y="92"/>
                      <a:pt x="0" y="92"/>
                    </a:cubicBezTo>
                    <a:lnTo>
                      <a:pt x="0" y="124"/>
                    </a:lnTo>
                    <a:lnTo>
                      <a:pt x="0" y="124"/>
                    </a:lnTo>
                    <a:lnTo>
                      <a:pt x="0" y="124"/>
                    </a:lnTo>
                    <a:cubicBezTo>
                      <a:pt x="0" y="124"/>
                      <a:pt x="0" y="124"/>
                      <a:pt x="0" y="155"/>
                    </a:cubicBezTo>
                    <a:lnTo>
                      <a:pt x="0" y="155"/>
                    </a:lnTo>
                    <a:cubicBezTo>
                      <a:pt x="0" y="155"/>
                      <a:pt x="0" y="155"/>
                      <a:pt x="31" y="155"/>
                    </a:cubicBezTo>
                    <a:lnTo>
                      <a:pt x="31" y="124"/>
                    </a:lnTo>
                    <a:cubicBezTo>
                      <a:pt x="31" y="124"/>
                      <a:pt x="62" y="92"/>
                      <a:pt x="93" y="92"/>
                    </a:cubicBezTo>
                    <a:lnTo>
                      <a:pt x="93" y="92"/>
                    </a:lnTo>
                    <a:lnTo>
                      <a:pt x="93" y="92"/>
                    </a:lnTo>
                    <a:lnTo>
                      <a:pt x="93" y="92"/>
                    </a:lnTo>
                    <a:lnTo>
                      <a:pt x="93" y="6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0" name="Freeform 87"/>
              <p:cNvSpPr>
                <a:spLocks noChangeArrowheads="1"/>
              </p:cNvSpPr>
              <p:nvPr/>
            </p:nvSpPr>
            <p:spPr bwMode="auto">
              <a:xfrm>
                <a:off x="4383088" y="1801813"/>
                <a:ext cx="100012" cy="88900"/>
              </a:xfrm>
              <a:custGeom>
                <a:avLst/>
                <a:gdLst>
                  <a:gd name="T0" fmla="*/ 31 w 280"/>
                  <a:gd name="T1" fmla="*/ 94 h 249"/>
                  <a:gd name="T2" fmla="*/ 31 w 280"/>
                  <a:gd name="T3" fmla="*/ 94 h 249"/>
                  <a:gd name="T4" fmla="*/ 31 w 280"/>
                  <a:gd name="T5" fmla="*/ 94 h 249"/>
                  <a:gd name="T6" fmla="*/ 31 w 280"/>
                  <a:gd name="T7" fmla="*/ 124 h 249"/>
                  <a:gd name="T8" fmla="*/ 62 w 280"/>
                  <a:gd name="T9" fmla="*/ 155 h 249"/>
                  <a:gd name="T10" fmla="*/ 62 w 280"/>
                  <a:gd name="T11" fmla="*/ 187 h 249"/>
                  <a:gd name="T12" fmla="*/ 62 w 280"/>
                  <a:gd name="T13" fmla="*/ 187 h 249"/>
                  <a:gd name="T14" fmla="*/ 31 w 280"/>
                  <a:gd name="T15" fmla="*/ 187 h 249"/>
                  <a:gd name="T16" fmla="*/ 31 w 280"/>
                  <a:gd name="T17" fmla="*/ 187 h 249"/>
                  <a:gd name="T18" fmla="*/ 31 w 280"/>
                  <a:gd name="T19" fmla="*/ 187 h 249"/>
                  <a:gd name="T20" fmla="*/ 31 w 280"/>
                  <a:gd name="T21" fmla="*/ 218 h 249"/>
                  <a:gd name="T22" fmla="*/ 0 w 280"/>
                  <a:gd name="T23" fmla="*/ 248 h 249"/>
                  <a:gd name="T24" fmla="*/ 31 w 280"/>
                  <a:gd name="T25" fmla="*/ 248 h 249"/>
                  <a:gd name="T26" fmla="*/ 31 w 280"/>
                  <a:gd name="T27" fmla="*/ 248 h 249"/>
                  <a:gd name="T28" fmla="*/ 31 w 280"/>
                  <a:gd name="T29" fmla="*/ 248 h 249"/>
                  <a:gd name="T30" fmla="*/ 62 w 280"/>
                  <a:gd name="T31" fmla="*/ 248 h 249"/>
                  <a:gd name="T32" fmla="*/ 62 w 280"/>
                  <a:gd name="T33" fmla="*/ 248 h 249"/>
                  <a:gd name="T34" fmla="*/ 124 w 280"/>
                  <a:gd name="T35" fmla="*/ 218 h 249"/>
                  <a:gd name="T36" fmla="*/ 124 w 280"/>
                  <a:gd name="T37" fmla="*/ 187 h 249"/>
                  <a:gd name="T38" fmla="*/ 124 w 280"/>
                  <a:gd name="T39" fmla="*/ 187 h 249"/>
                  <a:gd name="T40" fmla="*/ 216 w 280"/>
                  <a:gd name="T41" fmla="*/ 155 h 249"/>
                  <a:gd name="T42" fmla="*/ 248 w 280"/>
                  <a:gd name="T43" fmla="*/ 94 h 249"/>
                  <a:gd name="T44" fmla="*/ 279 w 280"/>
                  <a:gd name="T45" fmla="*/ 94 h 249"/>
                  <a:gd name="T46" fmla="*/ 248 w 280"/>
                  <a:gd name="T47" fmla="*/ 63 h 249"/>
                  <a:gd name="T48" fmla="*/ 248 w 280"/>
                  <a:gd name="T49" fmla="*/ 31 h 249"/>
                  <a:gd name="T50" fmla="*/ 248 w 280"/>
                  <a:gd name="T51" fmla="*/ 31 h 249"/>
                  <a:gd name="T52" fmla="*/ 248 w 280"/>
                  <a:gd name="T53" fmla="*/ 31 h 249"/>
                  <a:gd name="T54" fmla="*/ 248 w 280"/>
                  <a:gd name="T55" fmla="*/ 31 h 249"/>
                  <a:gd name="T56" fmla="*/ 248 w 280"/>
                  <a:gd name="T57" fmla="*/ 0 h 249"/>
                  <a:gd name="T58" fmla="*/ 248 w 280"/>
                  <a:gd name="T59" fmla="*/ 0 h 249"/>
                  <a:gd name="T60" fmla="*/ 248 w 280"/>
                  <a:gd name="T61" fmla="*/ 0 h 249"/>
                  <a:gd name="T62" fmla="*/ 216 w 280"/>
                  <a:gd name="T63" fmla="*/ 31 h 249"/>
                  <a:gd name="T64" fmla="*/ 186 w 280"/>
                  <a:gd name="T65" fmla="*/ 31 h 249"/>
                  <a:gd name="T66" fmla="*/ 186 w 280"/>
                  <a:gd name="T67" fmla="*/ 31 h 249"/>
                  <a:gd name="T68" fmla="*/ 155 w 280"/>
                  <a:gd name="T69" fmla="*/ 31 h 249"/>
                  <a:gd name="T70" fmla="*/ 124 w 280"/>
                  <a:gd name="T71" fmla="*/ 31 h 249"/>
                  <a:gd name="T72" fmla="*/ 124 w 280"/>
                  <a:gd name="T73" fmla="*/ 31 h 249"/>
                  <a:gd name="T74" fmla="*/ 124 w 280"/>
                  <a:gd name="T75" fmla="*/ 31 h 249"/>
                  <a:gd name="T76" fmla="*/ 93 w 280"/>
                  <a:gd name="T77" fmla="*/ 31 h 249"/>
                  <a:gd name="T78" fmla="*/ 93 w 280"/>
                  <a:gd name="T79" fmla="*/ 31 h 249"/>
                  <a:gd name="T80" fmla="*/ 93 w 280"/>
                  <a:gd name="T81" fmla="*/ 31 h 249"/>
                  <a:gd name="T82" fmla="*/ 62 w 280"/>
                  <a:gd name="T83" fmla="*/ 31 h 249"/>
                  <a:gd name="T84" fmla="*/ 62 w 280"/>
                  <a:gd name="T85" fmla="*/ 31 h 249"/>
                  <a:gd name="T86" fmla="*/ 62 w 280"/>
                  <a:gd name="T87" fmla="*/ 31 h 249"/>
                  <a:gd name="T88" fmla="*/ 31 w 280"/>
                  <a:gd name="T89" fmla="*/ 63 h 249"/>
                  <a:gd name="T90" fmla="*/ 31 w 280"/>
                  <a:gd name="T91" fmla="*/ 63 h 249"/>
                  <a:gd name="T92" fmla="*/ 31 w 280"/>
                  <a:gd name="T93" fmla="*/ 63 h 249"/>
                  <a:gd name="T94" fmla="*/ 0 w 280"/>
                  <a:gd name="T95" fmla="*/ 63 h 249"/>
                  <a:gd name="T96" fmla="*/ 0 w 280"/>
                  <a:gd name="T97" fmla="*/ 63 h 249"/>
                  <a:gd name="T98" fmla="*/ 0 w 280"/>
                  <a:gd name="T99" fmla="*/ 94 h 249"/>
                  <a:gd name="T100" fmla="*/ 31 w 280"/>
                  <a:gd name="T101" fmla="*/ 9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0" h="249">
                    <a:moveTo>
                      <a:pt x="31" y="94"/>
                    </a:moveTo>
                    <a:lnTo>
                      <a:pt x="31" y="94"/>
                    </a:lnTo>
                    <a:lnTo>
                      <a:pt x="31" y="94"/>
                    </a:lnTo>
                    <a:cubicBezTo>
                      <a:pt x="31" y="94"/>
                      <a:pt x="31" y="94"/>
                      <a:pt x="31" y="124"/>
                    </a:cubicBezTo>
                    <a:cubicBezTo>
                      <a:pt x="62" y="124"/>
                      <a:pt x="62" y="124"/>
                      <a:pt x="62" y="155"/>
                    </a:cubicBezTo>
                    <a:cubicBezTo>
                      <a:pt x="62" y="155"/>
                      <a:pt x="62" y="155"/>
                      <a:pt x="62" y="187"/>
                    </a:cubicBezTo>
                    <a:lnTo>
                      <a:pt x="62" y="187"/>
                    </a:lnTo>
                    <a:lnTo>
                      <a:pt x="31" y="187"/>
                    </a:lnTo>
                    <a:lnTo>
                      <a:pt x="31" y="187"/>
                    </a:lnTo>
                    <a:lnTo>
                      <a:pt x="31" y="187"/>
                    </a:lnTo>
                    <a:cubicBezTo>
                      <a:pt x="31" y="218"/>
                      <a:pt x="31" y="218"/>
                      <a:pt x="31" y="218"/>
                    </a:cubicBezTo>
                    <a:lnTo>
                      <a:pt x="0" y="248"/>
                    </a:lnTo>
                    <a:cubicBezTo>
                      <a:pt x="0" y="248"/>
                      <a:pt x="0" y="248"/>
                      <a:pt x="31" y="248"/>
                    </a:cubicBezTo>
                    <a:lnTo>
                      <a:pt x="31" y="248"/>
                    </a:lnTo>
                    <a:lnTo>
                      <a:pt x="31" y="248"/>
                    </a:lnTo>
                    <a:lnTo>
                      <a:pt x="62" y="248"/>
                    </a:lnTo>
                    <a:lnTo>
                      <a:pt x="62" y="248"/>
                    </a:lnTo>
                    <a:cubicBezTo>
                      <a:pt x="62" y="218"/>
                      <a:pt x="93" y="218"/>
                      <a:pt x="124" y="218"/>
                    </a:cubicBezTo>
                    <a:lnTo>
                      <a:pt x="124" y="187"/>
                    </a:lnTo>
                    <a:lnTo>
                      <a:pt x="124" y="187"/>
                    </a:lnTo>
                    <a:cubicBezTo>
                      <a:pt x="155" y="187"/>
                      <a:pt x="216" y="155"/>
                      <a:pt x="216" y="155"/>
                    </a:cubicBezTo>
                    <a:cubicBezTo>
                      <a:pt x="248" y="124"/>
                      <a:pt x="248" y="124"/>
                      <a:pt x="248" y="94"/>
                    </a:cubicBezTo>
                    <a:cubicBezTo>
                      <a:pt x="279" y="94"/>
                      <a:pt x="279" y="94"/>
                      <a:pt x="279" y="94"/>
                    </a:cubicBezTo>
                    <a:cubicBezTo>
                      <a:pt x="248" y="94"/>
                      <a:pt x="248" y="63"/>
                      <a:pt x="248" y="63"/>
                    </a:cubicBezTo>
                    <a:lnTo>
                      <a:pt x="248" y="31"/>
                    </a:lnTo>
                    <a:lnTo>
                      <a:pt x="248" y="31"/>
                    </a:lnTo>
                    <a:lnTo>
                      <a:pt x="248" y="31"/>
                    </a:lnTo>
                    <a:lnTo>
                      <a:pt x="248" y="31"/>
                    </a:lnTo>
                    <a:lnTo>
                      <a:pt x="248" y="0"/>
                    </a:lnTo>
                    <a:lnTo>
                      <a:pt x="248" y="0"/>
                    </a:lnTo>
                    <a:lnTo>
                      <a:pt x="248" y="0"/>
                    </a:lnTo>
                    <a:cubicBezTo>
                      <a:pt x="248" y="0"/>
                      <a:pt x="248" y="0"/>
                      <a:pt x="216" y="31"/>
                    </a:cubicBezTo>
                    <a:cubicBezTo>
                      <a:pt x="216" y="31"/>
                      <a:pt x="216" y="31"/>
                      <a:pt x="186" y="31"/>
                    </a:cubicBezTo>
                    <a:lnTo>
                      <a:pt x="186" y="31"/>
                    </a:lnTo>
                    <a:cubicBezTo>
                      <a:pt x="155" y="31"/>
                      <a:pt x="155" y="31"/>
                      <a:pt x="155" y="31"/>
                    </a:cubicBezTo>
                    <a:cubicBezTo>
                      <a:pt x="155" y="31"/>
                      <a:pt x="155" y="31"/>
                      <a:pt x="124" y="31"/>
                    </a:cubicBezTo>
                    <a:lnTo>
                      <a:pt x="124" y="31"/>
                    </a:lnTo>
                    <a:lnTo>
                      <a:pt x="124" y="31"/>
                    </a:lnTo>
                    <a:cubicBezTo>
                      <a:pt x="93" y="31"/>
                      <a:pt x="93" y="31"/>
                      <a:pt x="93" y="31"/>
                    </a:cubicBezTo>
                    <a:lnTo>
                      <a:pt x="93" y="31"/>
                    </a:lnTo>
                    <a:lnTo>
                      <a:pt x="93" y="31"/>
                    </a:lnTo>
                    <a:cubicBezTo>
                      <a:pt x="62" y="31"/>
                      <a:pt x="62" y="31"/>
                      <a:pt x="62" y="31"/>
                    </a:cubicBezTo>
                    <a:lnTo>
                      <a:pt x="62" y="31"/>
                    </a:lnTo>
                    <a:lnTo>
                      <a:pt x="62" y="31"/>
                    </a:lnTo>
                    <a:cubicBezTo>
                      <a:pt x="62" y="63"/>
                      <a:pt x="31" y="63"/>
                      <a:pt x="31" y="63"/>
                    </a:cubicBezTo>
                    <a:lnTo>
                      <a:pt x="31" y="63"/>
                    </a:lnTo>
                    <a:lnTo>
                      <a:pt x="31" y="63"/>
                    </a:lnTo>
                    <a:cubicBezTo>
                      <a:pt x="31" y="63"/>
                      <a:pt x="31" y="63"/>
                      <a:pt x="0" y="63"/>
                    </a:cubicBezTo>
                    <a:lnTo>
                      <a:pt x="0" y="63"/>
                    </a:lnTo>
                    <a:cubicBezTo>
                      <a:pt x="0" y="94"/>
                      <a:pt x="0" y="94"/>
                      <a:pt x="0" y="94"/>
                    </a:cubicBezTo>
                    <a:cubicBezTo>
                      <a:pt x="0" y="94"/>
                      <a:pt x="0" y="94"/>
                      <a:pt x="31" y="9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1" name="Freeform 88"/>
              <p:cNvSpPr>
                <a:spLocks noChangeArrowheads="1"/>
              </p:cNvSpPr>
              <p:nvPr/>
            </p:nvSpPr>
            <p:spPr bwMode="auto">
              <a:xfrm>
                <a:off x="3924300" y="1490663"/>
                <a:ext cx="100013" cy="22225"/>
              </a:xfrm>
              <a:custGeom>
                <a:avLst/>
                <a:gdLst>
                  <a:gd name="T0" fmla="*/ 0 w 280"/>
                  <a:gd name="T1" fmla="*/ 30 h 63"/>
                  <a:gd name="T2" fmla="*/ 0 w 280"/>
                  <a:gd name="T3" fmla="*/ 30 h 63"/>
                  <a:gd name="T4" fmla="*/ 0 w 280"/>
                  <a:gd name="T5" fmla="*/ 30 h 63"/>
                  <a:gd name="T6" fmla="*/ 31 w 280"/>
                  <a:gd name="T7" fmla="*/ 62 h 63"/>
                  <a:gd name="T8" fmla="*/ 31 w 280"/>
                  <a:gd name="T9" fmla="*/ 62 h 63"/>
                  <a:gd name="T10" fmla="*/ 62 w 280"/>
                  <a:gd name="T11" fmla="*/ 62 h 63"/>
                  <a:gd name="T12" fmla="*/ 62 w 280"/>
                  <a:gd name="T13" fmla="*/ 62 h 63"/>
                  <a:gd name="T14" fmla="*/ 62 w 280"/>
                  <a:gd name="T15" fmla="*/ 62 h 63"/>
                  <a:gd name="T16" fmla="*/ 93 w 280"/>
                  <a:gd name="T17" fmla="*/ 62 h 63"/>
                  <a:gd name="T18" fmla="*/ 93 w 280"/>
                  <a:gd name="T19" fmla="*/ 62 h 63"/>
                  <a:gd name="T20" fmla="*/ 124 w 280"/>
                  <a:gd name="T21" fmla="*/ 62 h 63"/>
                  <a:gd name="T22" fmla="*/ 124 w 280"/>
                  <a:gd name="T23" fmla="*/ 62 h 63"/>
                  <a:gd name="T24" fmla="*/ 186 w 280"/>
                  <a:gd name="T25" fmla="*/ 62 h 63"/>
                  <a:gd name="T26" fmla="*/ 186 w 280"/>
                  <a:gd name="T27" fmla="*/ 62 h 63"/>
                  <a:gd name="T28" fmla="*/ 186 w 280"/>
                  <a:gd name="T29" fmla="*/ 62 h 63"/>
                  <a:gd name="T30" fmla="*/ 186 w 280"/>
                  <a:gd name="T31" fmla="*/ 62 h 63"/>
                  <a:gd name="T32" fmla="*/ 186 w 280"/>
                  <a:gd name="T33" fmla="*/ 62 h 63"/>
                  <a:gd name="T34" fmla="*/ 217 w 280"/>
                  <a:gd name="T35" fmla="*/ 62 h 63"/>
                  <a:gd name="T36" fmla="*/ 248 w 280"/>
                  <a:gd name="T37" fmla="*/ 62 h 63"/>
                  <a:gd name="T38" fmla="*/ 248 w 280"/>
                  <a:gd name="T39" fmla="*/ 62 h 63"/>
                  <a:gd name="T40" fmla="*/ 248 w 280"/>
                  <a:gd name="T41" fmla="*/ 62 h 63"/>
                  <a:gd name="T42" fmla="*/ 279 w 280"/>
                  <a:gd name="T43" fmla="*/ 30 h 63"/>
                  <a:gd name="T44" fmla="*/ 279 w 280"/>
                  <a:gd name="T45" fmla="*/ 30 h 63"/>
                  <a:gd name="T46" fmla="*/ 279 w 280"/>
                  <a:gd name="T47" fmla="*/ 30 h 63"/>
                  <a:gd name="T48" fmla="*/ 248 w 280"/>
                  <a:gd name="T49" fmla="*/ 30 h 63"/>
                  <a:gd name="T50" fmla="*/ 217 w 280"/>
                  <a:gd name="T51" fmla="*/ 30 h 63"/>
                  <a:gd name="T52" fmla="*/ 217 w 280"/>
                  <a:gd name="T53" fmla="*/ 30 h 63"/>
                  <a:gd name="T54" fmla="*/ 217 w 280"/>
                  <a:gd name="T55" fmla="*/ 30 h 63"/>
                  <a:gd name="T56" fmla="*/ 217 w 280"/>
                  <a:gd name="T57" fmla="*/ 30 h 63"/>
                  <a:gd name="T58" fmla="*/ 217 w 280"/>
                  <a:gd name="T59" fmla="*/ 30 h 63"/>
                  <a:gd name="T60" fmla="*/ 217 w 280"/>
                  <a:gd name="T61" fmla="*/ 30 h 63"/>
                  <a:gd name="T62" fmla="*/ 186 w 280"/>
                  <a:gd name="T63" fmla="*/ 30 h 63"/>
                  <a:gd name="T64" fmla="*/ 186 w 280"/>
                  <a:gd name="T65" fmla="*/ 30 h 63"/>
                  <a:gd name="T66" fmla="*/ 186 w 280"/>
                  <a:gd name="T67" fmla="*/ 30 h 63"/>
                  <a:gd name="T68" fmla="*/ 155 w 280"/>
                  <a:gd name="T69" fmla="*/ 0 h 63"/>
                  <a:gd name="T70" fmla="*/ 155 w 280"/>
                  <a:gd name="T71" fmla="*/ 0 h 63"/>
                  <a:gd name="T72" fmla="*/ 124 w 280"/>
                  <a:gd name="T73" fmla="*/ 0 h 63"/>
                  <a:gd name="T74" fmla="*/ 124 w 280"/>
                  <a:gd name="T75" fmla="*/ 0 h 63"/>
                  <a:gd name="T76" fmla="*/ 124 w 280"/>
                  <a:gd name="T77" fmla="*/ 0 h 63"/>
                  <a:gd name="T78" fmla="*/ 93 w 280"/>
                  <a:gd name="T79" fmla="*/ 0 h 63"/>
                  <a:gd name="T80" fmla="*/ 93 w 280"/>
                  <a:gd name="T81" fmla="*/ 0 h 63"/>
                  <a:gd name="T82" fmla="*/ 93 w 280"/>
                  <a:gd name="T83" fmla="*/ 0 h 63"/>
                  <a:gd name="T84" fmla="*/ 62 w 280"/>
                  <a:gd name="T85" fmla="*/ 0 h 63"/>
                  <a:gd name="T86" fmla="*/ 31 w 280"/>
                  <a:gd name="T87" fmla="*/ 0 h 63"/>
                  <a:gd name="T88" fmla="*/ 31 w 280"/>
                  <a:gd name="T89" fmla="*/ 0 h 63"/>
                  <a:gd name="T90" fmla="*/ 0 w 280"/>
                  <a:gd name="T91" fmla="*/ 0 h 63"/>
                  <a:gd name="T92" fmla="*/ 0 w 280"/>
                  <a:gd name="T93" fmla="*/ 3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0" h="63">
                    <a:moveTo>
                      <a:pt x="0" y="30"/>
                    </a:moveTo>
                    <a:lnTo>
                      <a:pt x="0" y="30"/>
                    </a:lnTo>
                    <a:lnTo>
                      <a:pt x="0" y="30"/>
                    </a:lnTo>
                    <a:cubicBezTo>
                      <a:pt x="0" y="30"/>
                      <a:pt x="31" y="30"/>
                      <a:pt x="31" y="62"/>
                    </a:cubicBezTo>
                    <a:lnTo>
                      <a:pt x="31" y="62"/>
                    </a:lnTo>
                    <a:cubicBezTo>
                      <a:pt x="62" y="62"/>
                      <a:pt x="62" y="62"/>
                      <a:pt x="62" y="62"/>
                    </a:cubicBezTo>
                    <a:lnTo>
                      <a:pt x="62" y="62"/>
                    </a:lnTo>
                    <a:lnTo>
                      <a:pt x="62" y="62"/>
                    </a:lnTo>
                    <a:lnTo>
                      <a:pt x="93" y="62"/>
                    </a:lnTo>
                    <a:lnTo>
                      <a:pt x="93" y="62"/>
                    </a:lnTo>
                    <a:lnTo>
                      <a:pt x="124" y="62"/>
                    </a:lnTo>
                    <a:lnTo>
                      <a:pt x="124" y="62"/>
                    </a:lnTo>
                    <a:cubicBezTo>
                      <a:pt x="155" y="62"/>
                      <a:pt x="155" y="62"/>
                      <a:pt x="186" y="62"/>
                    </a:cubicBezTo>
                    <a:lnTo>
                      <a:pt x="186" y="62"/>
                    </a:lnTo>
                    <a:lnTo>
                      <a:pt x="186" y="62"/>
                    </a:lnTo>
                    <a:lnTo>
                      <a:pt x="186" y="62"/>
                    </a:lnTo>
                    <a:lnTo>
                      <a:pt x="186" y="62"/>
                    </a:lnTo>
                    <a:cubicBezTo>
                      <a:pt x="186" y="62"/>
                      <a:pt x="186" y="62"/>
                      <a:pt x="217" y="62"/>
                    </a:cubicBezTo>
                    <a:cubicBezTo>
                      <a:pt x="217" y="62"/>
                      <a:pt x="217" y="62"/>
                      <a:pt x="248" y="62"/>
                    </a:cubicBezTo>
                    <a:lnTo>
                      <a:pt x="248" y="62"/>
                    </a:lnTo>
                    <a:lnTo>
                      <a:pt x="248" y="62"/>
                    </a:lnTo>
                    <a:lnTo>
                      <a:pt x="279" y="30"/>
                    </a:lnTo>
                    <a:lnTo>
                      <a:pt x="279" y="30"/>
                    </a:lnTo>
                    <a:lnTo>
                      <a:pt x="279" y="30"/>
                    </a:lnTo>
                    <a:lnTo>
                      <a:pt x="248" y="30"/>
                    </a:lnTo>
                    <a:cubicBezTo>
                      <a:pt x="248" y="30"/>
                      <a:pt x="248" y="30"/>
                      <a:pt x="217" y="30"/>
                    </a:cubicBezTo>
                    <a:lnTo>
                      <a:pt x="217" y="30"/>
                    </a:lnTo>
                    <a:lnTo>
                      <a:pt x="217" y="30"/>
                    </a:lnTo>
                    <a:lnTo>
                      <a:pt x="217" y="30"/>
                    </a:lnTo>
                    <a:lnTo>
                      <a:pt x="217" y="30"/>
                    </a:lnTo>
                    <a:lnTo>
                      <a:pt x="217" y="30"/>
                    </a:lnTo>
                    <a:cubicBezTo>
                      <a:pt x="217" y="30"/>
                      <a:pt x="217" y="30"/>
                      <a:pt x="186" y="30"/>
                    </a:cubicBezTo>
                    <a:lnTo>
                      <a:pt x="186" y="30"/>
                    </a:lnTo>
                    <a:lnTo>
                      <a:pt x="186" y="30"/>
                    </a:lnTo>
                    <a:cubicBezTo>
                      <a:pt x="155" y="30"/>
                      <a:pt x="155" y="0"/>
                      <a:pt x="155" y="0"/>
                    </a:cubicBezTo>
                    <a:lnTo>
                      <a:pt x="155" y="0"/>
                    </a:lnTo>
                    <a:lnTo>
                      <a:pt x="124" y="0"/>
                    </a:lnTo>
                    <a:lnTo>
                      <a:pt x="124" y="0"/>
                    </a:lnTo>
                    <a:lnTo>
                      <a:pt x="124" y="0"/>
                    </a:lnTo>
                    <a:cubicBezTo>
                      <a:pt x="93" y="0"/>
                      <a:pt x="93" y="0"/>
                      <a:pt x="93" y="0"/>
                    </a:cubicBezTo>
                    <a:lnTo>
                      <a:pt x="93" y="0"/>
                    </a:lnTo>
                    <a:lnTo>
                      <a:pt x="93" y="0"/>
                    </a:lnTo>
                    <a:lnTo>
                      <a:pt x="62" y="0"/>
                    </a:lnTo>
                    <a:lnTo>
                      <a:pt x="31" y="0"/>
                    </a:lnTo>
                    <a:lnTo>
                      <a:pt x="31" y="0"/>
                    </a:lnTo>
                    <a:lnTo>
                      <a:pt x="0" y="0"/>
                    </a:lnTo>
                    <a:lnTo>
                      <a:pt x="0" y="3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2" name="Freeform 89"/>
              <p:cNvSpPr>
                <a:spLocks noChangeArrowheads="1"/>
              </p:cNvSpPr>
              <p:nvPr/>
            </p:nvSpPr>
            <p:spPr bwMode="auto">
              <a:xfrm>
                <a:off x="3913188" y="1535113"/>
                <a:ext cx="77787" cy="33337"/>
              </a:xfrm>
              <a:custGeom>
                <a:avLst/>
                <a:gdLst>
                  <a:gd name="T0" fmla="*/ 62 w 218"/>
                  <a:gd name="T1" fmla="*/ 30 h 94"/>
                  <a:gd name="T2" fmla="*/ 62 w 218"/>
                  <a:gd name="T3" fmla="*/ 30 h 94"/>
                  <a:gd name="T4" fmla="*/ 62 w 218"/>
                  <a:gd name="T5" fmla="*/ 30 h 94"/>
                  <a:gd name="T6" fmla="*/ 31 w 218"/>
                  <a:gd name="T7" fmla="*/ 30 h 94"/>
                  <a:gd name="T8" fmla="*/ 31 w 218"/>
                  <a:gd name="T9" fmla="*/ 62 h 94"/>
                  <a:gd name="T10" fmla="*/ 0 w 218"/>
                  <a:gd name="T11" fmla="*/ 62 h 94"/>
                  <a:gd name="T12" fmla="*/ 0 w 218"/>
                  <a:gd name="T13" fmla="*/ 62 h 94"/>
                  <a:gd name="T14" fmla="*/ 0 w 218"/>
                  <a:gd name="T15" fmla="*/ 62 h 94"/>
                  <a:gd name="T16" fmla="*/ 0 w 218"/>
                  <a:gd name="T17" fmla="*/ 93 h 94"/>
                  <a:gd name="T18" fmla="*/ 0 w 218"/>
                  <a:gd name="T19" fmla="*/ 93 h 94"/>
                  <a:gd name="T20" fmla="*/ 31 w 218"/>
                  <a:gd name="T21" fmla="*/ 93 h 94"/>
                  <a:gd name="T22" fmla="*/ 31 w 218"/>
                  <a:gd name="T23" fmla="*/ 93 h 94"/>
                  <a:gd name="T24" fmla="*/ 62 w 218"/>
                  <a:gd name="T25" fmla="*/ 62 h 94"/>
                  <a:gd name="T26" fmla="*/ 62 w 218"/>
                  <a:gd name="T27" fmla="*/ 93 h 94"/>
                  <a:gd name="T28" fmla="*/ 62 w 218"/>
                  <a:gd name="T29" fmla="*/ 93 h 94"/>
                  <a:gd name="T30" fmla="*/ 62 w 218"/>
                  <a:gd name="T31" fmla="*/ 93 h 94"/>
                  <a:gd name="T32" fmla="*/ 62 w 218"/>
                  <a:gd name="T33" fmla="*/ 93 h 94"/>
                  <a:gd name="T34" fmla="*/ 93 w 218"/>
                  <a:gd name="T35" fmla="*/ 93 h 94"/>
                  <a:gd name="T36" fmla="*/ 93 w 218"/>
                  <a:gd name="T37" fmla="*/ 93 h 94"/>
                  <a:gd name="T38" fmla="*/ 93 w 218"/>
                  <a:gd name="T39" fmla="*/ 93 h 94"/>
                  <a:gd name="T40" fmla="*/ 93 w 218"/>
                  <a:gd name="T41" fmla="*/ 93 h 94"/>
                  <a:gd name="T42" fmla="*/ 93 w 218"/>
                  <a:gd name="T43" fmla="*/ 93 h 94"/>
                  <a:gd name="T44" fmla="*/ 93 w 218"/>
                  <a:gd name="T45" fmla="*/ 93 h 94"/>
                  <a:gd name="T46" fmla="*/ 93 w 218"/>
                  <a:gd name="T47" fmla="*/ 93 h 94"/>
                  <a:gd name="T48" fmla="*/ 93 w 218"/>
                  <a:gd name="T49" fmla="*/ 93 h 94"/>
                  <a:gd name="T50" fmla="*/ 93 w 218"/>
                  <a:gd name="T51" fmla="*/ 93 h 94"/>
                  <a:gd name="T52" fmla="*/ 124 w 218"/>
                  <a:gd name="T53" fmla="*/ 62 h 94"/>
                  <a:gd name="T54" fmla="*/ 124 w 218"/>
                  <a:gd name="T55" fmla="*/ 62 h 94"/>
                  <a:gd name="T56" fmla="*/ 124 w 218"/>
                  <a:gd name="T57" fmla="*/ 93 h 94"/>
                  <a:gd name="T58" fmla="*/ 155 w 218"/>
                  <a:gd name="T59" fmla="*/ 93 h 94"/>
                  <a:gd name="T60" fmla="*/ 155 w 218"/>
                  <a:gd name="T61" fmla="*/ 93 h 94"/>
                  <a:gd name="T62" fmla="*/ 155 w 218"/>
                  <a:gd name="T63" fmla="*/ 62 h 94"/>
                  <a:gd name="T64" fmla="*/ 186 w 218"/>
                  <a:gd name="T65" fmla="*/ 62 h 94"/>
                  <a:gd name="T66" fmla="*/ 186 w 218"/>
                  <a:gd name="T67" fmla="*/ 62 h 94"/>
                  <a:gd name="T68" fmla="*/ 186 w 218"/>
                  <a:gd name="T69" fmla="*/ 62 h 94"/>
                  <a:gd name="T70" fmla="*/ 186 w 218"/>
                  <a:gd name="T71" fmla="*/ 30 h 94"/>
                  <a:gd name="T72" fmla="*/ 186 w 218"/>
                  <a:gd name="T73" fmla="*/ 30 h 94"/>
                  <a:gd name="T74" fmla="*/ 217 w 218"/>
                  <a:gd name="T75" fmla="*/ 30 h 94"/>
                  <a:gd name="T76" fmla="*/ 217 w 218"/>
                  <a:gd name="T77" fmla="*/ 30 h 94"/>
                  <a:gd name="T78" fmla="*/ 217 w 218"/>
                  <a:gd name="T79" fmla="*/ 30 h 94"/>
                  <a:gd name="T80" fmla="*/ 217 w 218"/>
                  <a:gd name="T81" fmla="*/ 30 h 94"/>
                  <a:gd name="T82" fmla="*/ 217 w 218"/>
                  <a:gd name="T83" fmla="*/ 30 h 94"/>
                  <a:gd name="T84" fmla="*/ 217 w 218"/>
                  <a:gd name="T85" fmla="*/ 0 h 94"/>
                  <a:gd name="T86" fmla="*/ 217 w 218"/>
                  <a:gd name="T87" fmla="*/ 0 h 94"/>
                  <a:gd name="T88" fmla="*/ 217 w 218"/>
                  <a:gd name="T89" fmla="*/ 0 h 94"/>
                  <a:gd name="T90" fmla="*/ 217 w 218"/>
                  <a:gd name="T91" fmla="*/ 0 h 94"/>
                  <a:gd name="T92" fmla="*/ 186 w 218"/>
                  <a:gd name="T93" fmla="*/ 0 h 94"/>
                  <a:gd name="T94" fmla="*/ 186 w 218"/>
                  <a:gd name="T95" fmla="*/ 0 h 94"/>
                  <a:gd name="T96" fmla="*/ 186 w 218"/>
                  <a:gd name="T97" fmla="*/ 0 h 94"/>
                  <a:gd name="T98" fmla="*/ 155 w 218"/>
                  <a:gd name="T99" fmla="*/ 0 h 94"/>
                  <a:gd name="T100" fmla="*/ 155 w 218"/>
                  <a:gd name="T101" fmla="*/ 0 h 94"/>
                  <a:gd name="T102" fmla="*/ 155 w 218"/>
                  <a:gd name="T103" fmla="*/ 0 h 94"/>
                  <a:gd name="T104" fmla="*/ 93 w 218"/>
                  <a:gd name="T105" fmla="*/ 0 h 94"/>
                  <a:gd name="T106" fmla="*/ 93 w 218"/>
                  <a:gd name="T107" fmla="*/ 0 h 94"/>
                  <a:gd name="T108" fmla="*/ 93 w 218"/>
                  <a:gd name="T109" fmla="*/ 0 h 94"/>
                  <a:gd name="T110" fmla="*/ 62 w 218"/>
                  <a:gd name="T111" fmla="*/ 0 h 94"/>
                  <a:gd name="T112" fmla="*/ 62 w 218"/>
                  <a:gd name="T113" fmla="*/ 0 h 94"/>
                  <a:gd name="T114" fmla="*/ 62 w 218"/>
                  <a:gd name="T115" fmla="*/ 0 h 94"/>
                  <a:gd name="T116" fmla="*/ 62 w 218"/>
                  <a:gd name="T117" fmla="*/ 3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8" h="94">
                    <a:moveTo>
                      <a:pt x="62" y="30"/>
                    </a:moveTo>
                    <a:lnTo>
                      <a:pt x="62" y="30"/>
                    </a:lnTo>
                    <a:lnTo>
                      <a:pt x="62" y="30"/>
                    </a:lnTo>
                    <a:lnTo>
                      <a:pt x="31" y="30"/>
                    </a:lnTo>
                    <a:cubicBezTo>
                      <a:pt x="31" y="62"/>
                      <a:pt x="31" y="62"/>
                      <a:pt x="31" y="62"/>
                    </a:cubicBezTo>
                    <a:cubicBezTo>
                      <a:pt x="0" y="62"/>
                      <a:pt x="0" y="62"/>
                      <a:pt x="0" y="62"/>
                    </a:cubicBezTo>
                    <a:lnTo>
                      <a:pt x="0" y="62"/>
                    </a:lnTo>
                    <a:lnTo>
                      <a:pt x="0" y="62"/>
                    </a:lnTo>
                    <a:cubicBezTo>
                      <a:pt x="0" y="62"/>
                      <a:pt x="0" y="62"/>
                      <a:pt x="0" y="93"/>
                    </a:cubicBezTo>
                    <a:lnTo>
                      <a:pt x="0" y="93"/>
                    </a:lnTo>
                    <a:cubicBezTo>
                      <a:pt x="31" y="93"/>
                      <a:pt x="31" y="93"/>
                      <a:pt x="31" y="93"/>
                    </a:cubicBezTo>
                    <a:lnTo>
                      <a:pt x="31" y="93"/>
                    </a:lnTo>
                    <a:cubicBezTo>
                      <a:pt x="62" y="62"/>
                      <a:pt x="62" y="62"/>
                      <a:pt x="62" y="62"/>
                    </a:cubicBezTo>
                    <a:cubicBezTo>
                      <a:pt x="62" y="93"/>
                      <a:pt x="62" y="93"/>
                      <a:pt x="62" y="93"/>
                    </a:cubicBezTo>
                    <a:lnTo>
                      <a:pt x="62" y="93"/>
                    </a:lnTo>
                    <a:lnTo>
                      <a:pt x="62" y="93"/>
                    </a:lnTo>
                    <a:lnTo>
                      <a:pt x="62" y="93"/>
                    </a:lnTo>
                    <a:lnTo>
                      <a:pt x="93" y="93"/>
                    </a:lnTo>
                    <a:lnTo>
                      <a:pt x="93" y="93"/>
                    </a:lnTo>
                    <a:lnTo>
                      <a:pt x="93" y="93"/>
                    </a:lnTo>
                    <a:lnTo>
                      <a:pt x="93" y="93"/>
                    </a:lnTo>
                    <a:lnTo>
                      <a:pt x="93" y="93"/>
                    </a:lnTo>
                    <a:lnTo>
                      <a:pt x="93" y="93"/>
                    </a:lnTo>
                    <a:lnTo>
                      <a:pt x="93" y="93"/>
                    </a:lnTo>
                    <a:lnTo>
                      <a:pt x="93" y="93"/>
                    </a:lnTo>
                    <a:lnTo>
                      <a:pt x="93" y="93"/>
                    </a:lnTo>
                    <a:lnTo>
                      <a:pt x="124" y="62"/>
                    </a:lnTo>
                    <a:lnTo>
                      <a:pt x="124" y="62"/>
                    </a:lnTo>
                    <a:lnTo>
                      <a:pt x="124" y="93"/>
                    </a:lnTo>
                    <a:cubicBezTo>
                      <a:pt x="155" y="93"/>
                      <a:pt x="155" y="93"/>
                      <a:pt x="155" y="93"/>
                    </a:cubicBezTo>
                    <a:lnTo>
                      <a:pt x="155" y="93"/>
                    </a:lnTo>
                    <a:cubicBezTo>
                      <a:pt x="155" y="62"/>
                      <a:pt x="155" y="62"/>
                      <a:pt x="155" y="62"/>
                    </a:cubicBezTo>
                    <a:cubicBezTo>
                      <a:pt x="186" y="62"/>
                      <a:pt x="186" y="62"/>
                      <a:pt x="186" y="62"/>
                    </a:cubicBezTo>
                    <a:lnTo>
                      <a:pt x="186" y="62"/>
                    </a:lnTo>
                    <a:lnTo>
                      <a:pt x="186" y="62"/>
                    </a:lnTo>
                    <a:cubicBezTo>
                      <a:pt x="186" y="30"/>
                      <a:pt x="186" y="30"/>
                      <a:pt x="186" y="30"/>
                    </a:cubicBezTo>
                    <a:lnTo>
                      <a:pt x="186" y="30"/>
                    </a:lnTo>
                    <a:cubicBezTo>
                      <a:pt x="186" y="30"/>
                      <a:pt x="186" y="30"/>
                      <a:pt x="217" y="30"/>
                    </a:cubicBezTo>
                    <a:lnTo>
                      <a:pt x="217" y="30"/>
                    </a:lnTo>
                    <a:lnTo>
                      <a:pt x="217" y="30"/>
                    </a:lnTo>
                    <a:lnTo>
                      <a:pt x="217" y="30"/>
                    </a:lnTo>
                    <a:lnTo>
                      <a:pt x="217" y="30"/>
                    </a:lnTo>
                    <a:cubicBezTo>
                      <a:pt x="217" y="0"/>
                      <a:pt x="217" y="0"/>
                      <a:pt x="217" y="0"/>
                    </a:cubicBezTo>
                    <a:lnTo>
                      <a:pt x="217" y="0"/>
                    </a:lnTo>
                    <a:lnTo>
                      <a:pt x="217" y="0"/>
                    </a:lnTo>
                    <a:lnTo>
                      <a:pt x="217" y="0"/>
                    </a:lnTo>
                    <a:cubicBezTo>
                      <a:pt x="217" y="0"/>
                      <a:pt x="217" y="0"/>
                      <a:pt x="186" y="0"/>
                    </a:cubicBezTo>
                    <a:lnTo>
                      <a:pt x="186" y="0"/>
                    </a:lnTo>
                    <a:lnTo>
                      <a:pt x="186" y="0"/>
                    </a:lnTo>
                    <a:lnTo>
                      <a:pt x="155" y="0"/>
                    </a:lnTo>
                    <a:lnTo>
                      <a:pt x="155" y="0"/>
                    </a:lnTo>
                    <a:lnTo>
                      <a:pt x="155" y="0"/>
                    </a:lnTo>
                    <a:cubicBezTo>
                      <a:pt x="124" y="0"/>
                      <a:pt x="124" y="0"/>
                      <a:pt x="93" y="0"/>
                    </a:cubicBezTo>
                    <a:lnTo>
                      <a:pt x="93" y="0"/>
                    </a:lnTo>
                    <a:lnTo>
                      <a:pt x="93" y="0"/>
                    </a:lnTo>
                    <a:cubicBezTo>
                      <a:pt x="62" y="0"/>
                      <a:pt x="62" y="0"/>
                      <a:pt x="62" y="0"/>
                    </a:cubicBezTo>
                    <a:lnTo>
                      <a:pt x="62" y="0"/>
                    </a:lnTo>
                    <a:lnTo>
                      <a:pt x="62" y="0"/>
                    </a:lnTo>
                    <a:lnTo>
                      <a:pt x="62" y="3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3" name="Freeform 90"/>
              <p:cNvSpPr>
                <a:spLocks noChangeArrowheads="1"/>
              </p:cNvSpPr>
              <p:nvPr/>
            </p:nvSpPr>
            <p:spPr bwMode="auto">
              <a:xfrm>
                <a:off x="3948113" y="1579563"/>
                <a:ext cx="22225" cy="22225"/>
              </a:xfrm>
              <a:custGeom>
                <a:avLst/>
                <a:gdLst>
                  <a:gd name="T0" fmla="*/ 31 w 63"/>
                  <a:gd name="T1" fmla="*/ 30 h 63"/>
                  <a:gd name="T2" fmla="*/ 31 w 63"/>
                  <a:gd name="T3" fmla="*/ 30 h 63"/>
                  <a:gd name="T4" fmla="*/ 31 w 63"/>
                  <a:gd name="T5" fmla="*/ 30 h 63"/>
                  <a:gd name="T6" fmla="*/ 31 w 63"/>
                  <a:gd name="T7" fmla="*/ 30 h 63"/>
                  <a:gd name="T8" fmla="*/ 62 w 63"/>
                  <a:gd name="T9" fmla="*/ 30 h 63"/>
                  <a:gd name="T10" fmla="*/ 62 w 63"/>
                  <a:gd name="T11" fmla="*/ 30 h 63"/>
                  <a:gd name="T12" fmla="*/ 62 w 63"/>
                  <a:gd name="T13" fmla="*/ 30 h 63"/>
                  <a:gd name="T14" fmla="*/ 62 w 63"/>
                  <a:gd name="T15" fmla="*/ 0 h 63"/>
                  <a:gd name="T16" fmla="*/ 31 w 63"/>
                  <a:gd name="T17" fmla="*/ 0 h 63"/>
                  <a:gd name="T18" fmla="*/ 31 w 63"/>
                  <a:gd name="T19" fmla="*/ 0 h 63"/>
                  <a:gd name="T20" fmla="*/ 31 w 63"/>
                  <a:gd name="T21" fmla="*/ 30 h 63"/>
                  <a:gd name="T22" fmla="*/ 31 w 63"/>
                  <a:gd name="T23" fmla="*/ 30 h 63"/>
                  <a:gd name="T24" fmla="*/ 0 w 63"/>
                  <a:gd name="T25" fmla="*/ 30 h 63"/>
                  <a:gd name="T26" fmla="*/ 0 w 63"/>
                  <a:gd name="T27" fmla="*/ 30 h 63"/>
                  <a:gd name="T28" fmla="*/ 0 w 63"/>
                  <a:gd name="T29" fmla="*/ 30 h 63"/>
                  <a:gd name="T30" fmla="*/ 0 w 63"/>
                  <a:gd name="T31" fmla="*/ 30 h 63"/>
                  <a:gd name="T32" fmla="*/ 0 w 63"/>
                  <a:gd name="T33" fmla="*/ 30 h 63"/>
                  <a:gd name="T34" fmla="*/ 0 w 63"/>
                  <a:gd name="T35" fmla="*/ 30 h 63"/>
                  <a:gd name="T36" fmla="*/ 0 w 63"/>
                  <a:gd name="T37" fmla="*/ 30 h 63"/>
                  <a:gd name="T38" fmla="*/ 0 w 63"/>
                  <a:gd name="T39" fmla="*/ 62 h 63"/>
                  <a:gd name="T40" fmla="*/ 31 w 63"/>
                  <a:gd name="T41" fmla="*/ 3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30"/>
                    </a:moveTo>
                    <a:lnTo>
                      <a:pt x="31" y="30"/>
                    </a:lnTo>
                    <a:lnTo>
                      <a:pt x="31" y="30"/>
                    </a:lnTo>
                    <a:lnTo>
                      <a:pt x="31" y="30"/>
                    </a:lnTo>
                    <a:cubicBezTo>
                      <a:pt x="31" y="30"/>
                      <a:pt x="31" y="30"/>
                      <a:pt x="62" y="30"/>
                    </a:cubicBezTo>
                    <a:lnTo>
                      <a:pt x="62" y="30"/>
                    </a:lnTo>
                    <a:lnTo>
                      <a:pt x="62" y="30"/>
                    </a:lnTo>
                    <a:lnTo>
                      <a:pt x="62" y="0"/>
                    </a:lnTo>
                    <a:cubicBezTo>
                      <a:pt x="62" y="0"/>
                      <a:pt x="62" y="0"/>
                      <a:pt x="31" y="0"/>
                    </a:cubicBezTo>
                    <a:lnTo>
                      <a:pt x="31" y="0"/>
                    </a:lnTo>
                    <a:cubicBezTo>
                      <a:pt x="31" y="30"/>
                      <a:pt x="31" y="30"/>
                      <a:pt x="31" y="30"/>
                    </a:cubicBezTo>
                    <a:lnTo>
                      <a:pt x="31" y="30"/>
                    </a:lnTo>
                    <a:cubicBezTo>
                      <a:pt x="0" y="30"/>
                      <a:pt x="0" y="30"/>
                      <a:pt x="0" y="30"/>
                    </a:cubicBezTo>
                    <a:lnTo>
                      <a:pt x="0" y="30"/>
                    </a:lnTo>
                    <a:lnTo>
                      <a:pt x="0" y="30"/>
                    </a:lnTo>
                    <a:lnTo>
                      <a:pt x="0" y="30"/>
                    </a:lnTo>
                    <a:lnTo>
                      <a:pt x="0" y="30"/>
                    </a:lnTo>
                    <a:lnTo>
                      <a:pt x="0" y="30"/>
                    </a:lnTo>
                    <a:lnTo>
                      <a:pt x="0" y="30"/>
                    </a:lnTo>
                    <a:cubicBezTo>
                      <a:pt x="0" y="62"/>
                      <a:pt x="0" y="62"/>
                      <a:pt x="0" y="62"/>
                    </a:cubicBezTo>
                    <a:cubicBezTo>
                      <a:pt x="0" y="62"/>
                      <a:pt x="0" y="30"/>
                      <a:pt x="31" y="3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4" name="Freeform 91"/>
              <p:cNvSpPr>
                <a:spLocks noChangeArrowheads="1"/>
              </p:cNvSpPr>
              <p:nvPr/>
            </p:nvSpPr>
            <p:spPr bwMode="auto">
              <a:xfrm>
                <a:off x="4037013" y="1590675"/>
                <a:ext cx="66675" cy="77788"/>
              </a:xfrm>
              <a:custGeom>
                <a:avLst/>
                <a:gdLst>
                  <a:gd name="T0" fmla="*/ 186 w 187"/>
                  <a:gd name="T1" fmla="*/ 156 h 218"/>
                  <a:gd name="T2" fmla="*/ 186 w 187"/>
                  <a:gd name="T3" fmla="*/ 156 h 218"/>
                  <a:gd name="T4" fmla="*/ 186 w 187"/>
                  <a:gd name="T5" fmla="*/ 124 h 218"/>
                  <a:gd name="T6" fmla="*/ 186 w 187"/>
                  <a:gd name="T7" fmla="*/ 124 h 218"/>
                  <a:gd name="T8" fmla="*/ 186 w 187"/>
                  <a:gd name="T9" fmla="*/ 124 h 218"/>
                  <a:gd name="T10" fmla="*/ 155 w 187"/>
                  <a:gd name="T11" fmla="*/ 124 h 218"/>
                  <a:gd name="T12" fmla="*/ 155 w 187"/>
                  <a:gd name="T13" fmla="*/ 124 h 218"/>
                  <a:gd name="T14" fmla="*/ 124 w 187"/>
                  <a:gd name="T15" fmla="*/ 63 h 218"/>
                  <a:gd name="T16" fmla="*/ 93 w 187"/>
                  <a:gd name="T17" fmla="*/ 32 h 218"/>
                  <a:gd name="T18" fmla="*/ 62 w 187"/>
                  <a:gd name="T19" fmla="*/ 0 h 218"/>
                  <a:gd name="T20" fmla="*/ 62 w 187"/>
                  <a:gd name="T21" fmla="*/ 0 h 218"/>
                  <a:gd name="T22" fmla="*/ 62 w 187"/>
                  <a:gd name="T23" fmla="*/ 32 h 218"/>
                  <a:gd name="T24" fmla="*/ 62 w 187"/>
                  <a:gd name="T25" fmla="*/ 32 h 218"/>
                  <a:gd name="T26" fmla="*/ 62 w 187"/>
                  <a:gd name="T27" fmla="*/ 63 h 218"/>
                  <a:gd name="T28" fmla="*/ 62 w 187"/>
                  <a:gd name="T29" fmla="*/ 63 h 218"/>
                  <a:gd name="T30" fmla="*/ 62 w 187"/>
                  <a:gd name="T31" fmla="*/ 94 h 218"/>
                  <a:gd name="T32" fmla="*/ 62 w 187"/>
                  <a:gd name="T33" fmla="*/ 94 h 218"/>
                  <a:gd name="T34" fmla="*/ 62 w 187"/>
                  <a:gd name="T35" fmla="*/ 94 h 218"/>
                  <a:gd name="T36" fmla="*/ 62 w 187"/>
                  <a:gd name="T37" fmla="*/ 94 h 218"/>
                  <a:gd name="T38" fmla="*/ 62 w 187"/>
                  <a:gd name="T39" fmla="*/ 124 h 218"/>
                  <a:gd name="T40" fmla="*/ 62 w 187"/>
                  <a:gd name="T41" fmla="*/ 124 h 218"/>
                  <a:gd name="T42" fmla="*/ 62 w 187"/>
                  <a:gd name="T43" fmla="*/ 124 h 218"/>
                  <a:gd name="T44" fmla="*/ 62 w 187"/>
                  <a:gd name="T45" fmla="*/ 124 h 218"/>
                  <a:gd name="T46" fmla="*/ 31 w 187"/>
                  <a:gd name="T47" fmla="*/ 187 h 218"/>
                  <a:gd name="T48" fmla="*/ 0 w 187"/>
                  <a:gd name="T49" fmla="*/ 187 h 218"/>
                  <a:gd name="T50" fmla="*/ 0 w 187"/>
                  <a:gd name="T51" fmla="*/ 187 h 218"/>
                  <a:gd name="T52" fmla="*/ 31 w 187"/>
                  <a:gd name="T53" fmla="*/ 217 h 218"/>
                  <a:gd name="T54" fmla="*/ 0 w 187"/>
                  <a:gd name="T55" fmla="*/ 217 h 218"/>
                  <a:gd name="T56" fmla="*/ 31 w 187"/>
                  <a:gd name="T57" fmla="*/ 217 h 218"/>
                  <a:gd name="T58" fmla="*/ 31 w 187"/>
                  <a:gd name="T59" fmla="*/ 187 h 218"/>
                  <a:gd name="T60" fmla="*/ 62 w 187"/>
                  <a:gd name="T61" fmla="*/ 187 h 218"/>
                  <a:gd name="T62" fmla="*/ 62 w 187"/>
                  <a:gd name="T63" fmla="*/ 187 h 218"/>
                  <a:gd name="T64" fmla="*/ 93 w 187"/>
                  <a:gd name="T65" fmla="*/ 217 h 218"/>
                  <a:gd name="T66" fmla="*/ 93 w 187"/>
                  <a:gd name="T67" fmla="*/ 217 h 218"/>
                  <a:gd name="T68" fmla="*/ 93 w 187"/>
                  <a:gd name="T69" fmla="*/ 217 h 218"/>
                  <a:gd name="T70" fmla="*/ 93 w 187"/>
                  <a:gd name="T71" fmla="*/ 217 h 218"/>
                  <a:gd name="T72" fmla="*/ 93 w 187"/>
                  <a:gd name="T73" fmla="*/ 217 h 218"/>
                  <a:gd name="T74" fmla="*/ 93 w 187"/>
                  <a:gd name="T75" fmla="*/ 217 h 218"/>
                  <a:gd name="T76" fmla="*/ 124 w 187"/>
                  <a:gd name="T77" fmla="*/ 217 h 218"/>
                  <a:gd name="T78" fmla="*/ 124 w 187"/>
                  <a:gd name="T79" fmla="*/ 217 h 218"/>
                  <a:gd name="T80" fmla="*/ 155 w 187"/>
                  <a:gd name="T81" fmla="*/ 217 h 218"/>
                  <a:gd name="T82" fmla="*/ 186 w 187"/>
                  <a:gd name="T83" fmla="*/ 187 h 218"/>
                  <a:gd name="T84" fmla="*/ 186 w 187"/>
                  <a:gd name="T85" fmla="*/ 217 h 218"/>
                  <a:gd name="T86" fmla="*/ 186 w 187"/>
                  <a:gd name="T87" fmla="*/ 187 h 218"/>
                  <a:gd name="T88" fmla="*/ 186 w 187"/>
                  <a:gd name="T89" fmla="*/ 187 h 218"/>
                  <a:gd name="T90" fmla="*/ 186 w 187"/>
                  <a:gd name="T91" fmla="*/ 187 h 218"/>
                  <a:gd name="T92" fmla="*/ 186 w 187"/>
                  <a:gd name="T93" fmla="*/ 187 h 218"/>
                  <a:gd name="T94" fmla="*/ 186 w 187"/>
                  <a:gd name="T95" fmla="*/ 156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7" h="218">
                    <a:moveTo>
                      <a:pt x="186" y="156"/>
                    </a:moveTo>
                    <a:lnTo>
                      <a:pt x="186" y="156"/>
                    </a:lnTo>
                    <a:lnTo>
                      <a:pt x="186" y="124"/>
                    </a:lnTo>
                    <a:lnTo>
                      <a:pt x="186" y="124"/>
                    </a:lnTo>
                    <a:lnTo>
                      <a:pt x="186" y="124"/>
                    </a:lnTo>
                    <a:cubicBezTo>
                      <a:pt x="155" y="124"/>
                      <a:pt x="155" y="124"/>
                      <a:pt x="155" y="124"/>
                    </a:cubicBezTo>
                    <a:lnTo>
                      <a:pt x="155" y="124"/>
                    </a:lnTo>
                    <a:cubicBezTo>
                      <a:pt x="155" y="94"/>
                      <a:pt x="124" y="94"/>
                      <a:pt x="124" y="63"/>
                    </a:cubicBezTo>
                    <a:cubicBezTo>
                      <a:pt x="93" y="63"/>
                      <a:pt x="93" y="32"/>
                      <a:pt x="93" y="32"/>
                    </a:cubicBezTo>
                    <a:cubicBezTo>
                      <a:pt x="93" y="32"/>
                      <a:pt x="62" y="32"/>
                      <a:pt x="62" y="0"/>
                    </a:cubicBezTo>
                    <a:lnTo>
                      <a:pt x="62" y="0"/>
                    </a:lnTo>
                    <a:cubicBezTo>
                      <a:pt x="62" y="32"/>
                      <a:pt x="62" y="32"/>
                      <a:pt x="62" y="32"/>
                    </a:cubicBezTo>
                    <a:lnTo>
                      <a:pt x="62" y="32"/>
                    </a:lnTo>
                    <a:cubicBezTo>
                      <a:pt x="62" y="63"/>
                      <a:pt x="62" y="63"/>
                      <a:pt x="62" y="63"/>
                    </a:cubicBezTo>
                    <a:lnTo>
                      <a:pt x="62" y="63"/>
                    </a:lnTo>
                    <a:lnTo>
                      <a:pt x="62" y="94"/>
                    </a:lnTo>
                    <a:lnTo>
                      <a:pt x="62" y="94"/>
                    </a:lnTo>
                    <a:lnTo>
                      <a:pt x="62" y="94"/>
                    </a:lnTo>
                    <a:lnTo>
                      <a:pt x="62" y="94"/>
                    </a:lnTo>
                    <a:lnTo>
                      <a:pt x="62" y="124"/>
                    </a:lnTo>
                    <a:lnTo>
                      <a:pt x="62" y="124"/>
                    </a:lnTo>
                    <a:lnTo>
                      <a:pt x="62" y="124"/>
                    </a:lnTo>
                    <a:lnTo>
                      <a:pt x="62" y="124"/>
                    </a:lnTo>
                    <a:cubicBezTo>
                      <a:pt x="62" y="156"/>
                      <a:pt x="31" y="187"/>
                      <a:pt x="31" y="187"/>
                    </a:cubicBezTo>
                    <a:cubicBezTo>
                      <a:pt x="0" y="187"/>
                      <a:pt x="0" y="187"/>
                      <a:pt x="0" y="187"/>
                    </a:cubicBezTo>
                    <a:lnTo>
                      <a:pt x="0" y="187"/>
                    </a:lnTo>
                    <a:cubicBezTo>
                      <a:pt x="31" y="217"/>
                      <a:pt x="31" y="217"/>
                      <a:pt x="31" y="217"/>
                    </a:cubicBezTo>
                    <a:cubicBezTo>
                      <a:pt x="0" y="217"/>
                      <a:pt x="0" y="217"/>
                      <a:pt x="0" y="217"/>
                    </a:cubicBezTo>
                    <a:cubicBezTo>
                      <a:pt x="31" y="217"/>
                      <a:pt x="31" y="217"/>
                      <a:pt x="31" y="217"/>
                    </a:cubicBezTo>
                    <a:cubicBezTo>
                      <a:pt x="31" y="217"/>
                      <a:pt x="31" y="217"/>
                      <a:pt x="31" y="187"/>
                    </a:cubicBezTo>
                    <a:cubicBezTo>
                      <a:pt x="31" y="187"/>
                      <a:pt x="31" y="187"/>
                      <a:pt x="62" y="187"/>
                    </a:cubicBezTo>
                    <a:lnTo>
                      <a:pt x="62" y="187"/>
                    </a:lnTo>
                    <a:lnTo>
                      <a:pt x="93" y="217"/>
                    </a:lnTo>
                    <a:lnTo>
                      <a:pt x="93" y="217"/>
                    </a:lnTo>
                    <a:lnTo>
                      <a:pt x="93" y="217"/>
                    </a:lnTo>
                    <a:lnTo>
                      <a:pt x="93" y="217"/>
                    </a:lnTo>
                    <a:lnTo>
                      <a:pt x="93" y="217"/>
                    </a:lnTo>
                    <a:lnTo>
                      <a:pt x="93" y="217"/>
                    </a:lnTo>
                    <a:cubicBezTo>
                      <a:pt x="93" y="217"/>
                      <a:pt x="93" y="217"/>
                      <a:pt x="124" y="217"/>
                    </a:cubicBezTo>
                    <a:lnTo>
                      <a:pt x="124" y="217"/>
                    </a:lnTo>
                    <a:cubicBezTo>
                      <a:pt x="124" y="217"/>
                      <a:pt x="124" y="217"/>
                      <a:pt x="155" y="217"/>
                    </a:cubicBezTo>
                    <a:cubicBezTo>
                      <a:pt x="155" y="217"/>
                      <a:pt x="155" y="187"/>
                      <a:pt x="186" y="187"/>
                    </a:cubicBezTo>
                    <a:cubicBezTo>
                      <a:pt x="186" y="187"/>
                      <a:pt x="186" y="187"/>
                      <a:pt x="186" y="217"/>
                    </a:cubicBezTo>
                    <a:cubicBezTo>
                      <a:pt x="186" y="187"/>
                      <a:pt x="186" y="187"/>
                      <a:pt x="186" y="187"/>
                    </a:cubicBezTo>
                    <a:lnTo>
                      <a:pt x="186" y="187"/>
                    </a:lnTo>
                    <a:lnTo>
                      <a:pt x="186" y="187"/>
                    </a:lnTo>
                    <a:lnTo>
                      <a:pt x="186" y="187"/>
                    </a:lnTo>
                    <a:cubicBezTo>
                      <a:pt x="186" y="156"/>
                      <a:pt x="186" y="156"/>
                      <a:pt x="186"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5" name="Freeform 92"/>
              <p:cNvSpPr>
                <a:spLocks noChangeArrowheads="1"/>
              </p:cNvSpPr>
              <p:nvPr/>
            </p:nvSpPr>
            <p:spPr bwMode="auto">
              <a:xfrm>
                <a:off x="3992563" y="1612900"/>
                <a:ext cx="44450" cy="44450"/>
              </a:xfrm>
              <a:custGeom>
                <a:avLst/>
                <a:gdLst>
                  <a:gd name="T0" fmla="*/ 124 w 125"/>
                  <a:gd name="T1" fmla="*/ 31 h 125"/>
                  <a:gd name="T2" fmla="*/ 124 w 125"/>
                  <a:gd name="T3" fmla="*/ 31 h 125"/>
                  <a:gd name="T4" fmla="*/ 124 w 125"/>
                  <a:gd name="T5" fmla="*/ 31 h 125"/>
                  <a:gd name="T6" fmla="*/ 124 w 125"/>
                  <a:gd name="T7" fmla="*/ 31 h 125"/>
                  <a:gd name="T8" fmla="*/ 124 w 125"/>
                  <a:gd name="T9" fmla="*/ 31 h 125"/>
                  <a:gd name="T10" fmla="*/ 124 w 125"/>
                  <a:gd name="T11" fmla="*/ 31 h 125"/>
                  <a:gd name="T12" fmla="*/ 93 w 125"/>
                  <a:gd name="T13" fmla="*/ 31 h 125"/>
                  <a:gd name="T14" fmla="*/ 93 w 125"/>
                  <a:gd name="T15" fmla="*/ 31 h 125"/>
                  <a:gd name="T16" fmla="*/ 93 w 125"/>
                  <a:gd name="T17" fmla="*/ 31 h 125"/>
                  <a:gd name="T18" fmla="*/ 93 w 125"/>
                  <a:gd name="T19" fmla="*/ 31 h 125"/>
                  <a:gd name="T20" fmla="*/ 0 w 125"/>
                  <a:gd name="T21" fmla="*/ 0 h 125"/>
                  <a:gd name="T22" fmla="*/ 0 w 125"/>
                  <a:gd name="T23" fmla="*/ 0 h 125"/>
                  <a:gd name="T24" fmla="*/ 0 w 125"/>
                  <a:gd name="T25" fmla="*/ 31 h 125"/>
                  <a:gd name="T26" fmla="*/ 0 w 125"/>
                  <a:gd name="T27" fmla="*/ 31 h 125"/>
                  <a:gd name="T28" fmla="*/ 31 w 125"/>
                  <a:gd name="T29" fmla="*/ 31 h 125"/>
                  <a:gd name="T30" fmla="*/ 62 w 125"/>
                  <a:gd name="T31" fmla="*/ 61 h 125"/>
                  <a:gd name="T32" fmla="*/ 62 w 125"/>
                  <a:gd name="T33" fmla="*/ 93 h 125"/>
                  <a:gd name="T34" fmla="*/ 62 w 125"/>
                  <a:gd name="T35" fmla="*/ 93 h 125"/>
                  <a:gd name="T36" fmla="*/ 62 w 125"/>
                  <a:gd name="T37" fmla="*/ 93 h 125"/>
                  <a:gd name="T38" fmla="*/ 93 w 125"/>
                  <a:gd name="T39" fmla="*/ 124 h 125"/>
                  <a:gd name="T40" fmla="*/ 124 w 125"/>
                  <a:gd name="T41" fmla="*/ 93 h 125"/>
                  <a:gd name="T42" fmla="*/ 124 w 125"/>
                  <a:gd name="T43" fmla="*/ 61 h 125"/>
                  <a:gd name="T44" fmla="*/ 124 w 125"/>
                  <a:gd name="T45" fmla="*/ 3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125">
                    <a:moveTo>
                      <a:pt x="124" y="31"/>
                    </a:moveTo>
                    <a:lnTo>
                      <a:pt x="124" y="31"/>
                    </a:lnTo>
                    <a:lnTo>
                      <a:pt x="124" y="31"/>
                    </a:lnTo>
                    <a:lnTo>
                      <a:pt x="124" y="31"/>
                    </a:lnTo>
                    <a:lnTo>
                      <a:pt x="124" y="31"/>
                    </a:lnTo>
                    <a:lnTo>
                      <a:pt x="124" y="31"/>
                    </a:lnTo>
                    <a:cubicBezTo>
                      <a:pt x="93" y="31"/>
                      <a:pt x="93" y="31"/>
                      <a:pt x="93" y="31"/>
                    </a:cubicBezTo>
                    <a:lnTo>
                      <a:pt x="93" y="31"/>
                    </a:lnTo>
                    <a:lnTo>
                      <a:pt x="93" y="31"/>
                    </a:lnTo>
                    <a:lnTo>
                      <a:pt x="93" y="31"/>
                    </a:lnTo>
                    <a:cubicBezTo>
                      <a:pt x="62" y="31"/>
                      <a:pt x="31" y="0"/>
                      <a:pt x="0" y="0"/>
                    </a:cubicBezTo>
                    <a:lnTo>
                      <a:pt x="0" y="0"/>
                    </a:lnTo>
                    <a:cubicBezTo>
                      <a:pt x="0" y="0"/>
                      <a:pt x="0" y="0"/>
                      <a:pt x="0" y="31"/>
                    </a:cubicBezTo>
                    <a:lnTo>
                      <a:pt x="0" y="31"/>
                    </a:lnTo>
                    <a:cubicBezTo>
                      <a:pt x="0" y="31"/>
                      <a:pt x="0" y="31"/>
                      <a:pt x="31" y="31"/>
                    </a:cubicBezTo>
                    <a:cubicBezTo>
                      <a:pt x="31" y="61"/>
                      <a:pt x="31" y="61"/>
                      <a:pt x="62" y="61"/>
                    </a:cubicBezTo>
                    <a:cubicBezTo>
                      <a:pt x="62" y="93"/>
                      <a:pt x="62" y="93"/>
                      <a:pt x="62" y="93"/>
                    </a:cubicBezTo>
                    <a:lnTo>
                      <a:pt x="62" y="93"/>
                    </a:lnTo>
                    <a:lnTo>
                      <a:pt x="62" y="93"/>
                    </a:lnTo>
                    <a:cubicBezTo>
                      <a:pt x="93" y="93"/>
                      <a:pt x="93" y="124"/>
                      <a:pt x="93" y="124"/>
                    </a:cubicBezTo>
                    <a:cubicBezTo>
                      <a:pt x="93" y="93"/>
                      <a:pt x="93" y="93"/>
                      <a:pt x="124" y="93"/>
                    </a:cubicBezTo>
                    <a:cubicBezTo>
                      <a:pt x="124" y="61"/>
                      <a:pt x="124" y="61"/>
                      <a:pt x="124" y="61"/>
                    </a:cubicBezTo>
                    <a:cubicBezTo>
                      <a:pt x="124" y="61"/>
                      <a:pt x="124" y="61"/>
                      <a:pt x="124"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6" name="Freeform 93"/>
              <p:cNvSpPr>
                <a:spLocks noChangeArrowheads="1"/>
              </p:cNvSpPr>
              <p:nvPr/>
            </p:nvSpPr>
            <p:spPr bwMode="auto">
              <a:xfrm>
                <a:off x="4081463" y="1712913"/>
                <a:ext cx="33337" cy="44450"/>
              </a:xfrm>
              <a:custGeom>
                <a:avLst/>
                <a:gdLst>
                  <a:gd name="T0" fmla="*/ 62 w 94"/>
                  <a:gd name="T1" fmla="*/ 0 h 125"/>
                  <a:gd name="T2" fmla="*/ 62 w 94"/>
                  <a:gd name="T3" fmla="*/ 0 h 125"/>
                  <a:gd name="T4" fmla="*/ 31 w 94"/>
                  <a:gd name="T5" fmla="*/ 0 h 125"/>
                  <a:gd name="T6" fmla="*/ 31 w 94"/>
                  <a:gd name="T7" fmla="*/ 0 h 125"/>
                  <a:gd name="T8" fmla="*/ 31 w 94"/>
                  <a:gd name="T9" fmla="*/ 0 h 125"/>
                  <a:gd name="T10" fmla="*/ 31 w 94"/>
                  <a:gd name="T11" fmla="*/ 0 h 125"/>
                  <a:gd name="T12" fmla="*/ 31 w 94"/>
                  <a:gd name="T13" fmla="*/ 0 h 125"/>
                  <a:gd name="T14" fmla="*/ 0 w 94"/>
                  <a:gd name="T15" fmla="*/ 31 h 125"/>
                  <a:gd name="T16" fmla="*/ 0 w 94"/>
                  <a:gd name="T17" fmla="*/ 31 h 125"/>
                  <a:gd name="T18" fmla="*/ 0 w 94"/>
                  <a:gd name="T19" fmla="*/ 63 h 125"/>
                  <a:gd name="T20" fmla="*/ 0 w 94"/>
                  <a:gd name="T21" fmla="*/ 63 h 125"/>
                  <a:gd name="T22" fmla="*/ 0 w 94"/>
                  <a:gd name="T23" fmla="*/ 63 h 125"/>
                  <a:gd name="T24" fmla="*/ 0 w 94"/>
                  <a:gd name="T25" fmla="*/ 124 h 125"/>
                  <a:gd name="T26" fmla="*/ 0 w 94"/>
                  <a:gd name="T27" fmla="*/ 124 h 125"/>
                  <a:gd name="T28" fmla="*/ 31 w 94"/>
                  <a:gd name="T29" fmla="*/ 124 h 125"/>
                  <a:gd name="T30" fmla="*/ 31 w 94"/>
                  <a:gd name="T31" fmla="*/ 124 h 125"/>
                  <a:gd name="T32" fmla="*/ 62 w 94"/>
                  <a:gd name="T33" fmla="*/ 124 h 125"/>
                  <a:gd name="T34" fmla="*/ 62 w 94"/>
                  <a:gd name="T35" fmla="*/ 124 h 125"/>
                  <a:gd name="T36" fmla="*/ 62 w 94"/>
                  <a:gd name="T37" fmla="*/ 124 h 125"/>
                  <a:gd name="T38" fmla="*/ 62 w 94"/>
                  <a:gd name="T39" fmla="*/ 94 h 125"/>
                  <a:gd name="T40" fmla="*/ 93 w 94"/>
                  <a:gd name="T41" fmla="*/ 63 h 125"/>
                  <a:gd name="T42" fmla="*/ 62 w 94"/>
                  <a:gd name="T43"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125">
                    <a:moveTo>
                      <a:pt x="62" y="0"/>
                    </a:moveTo>
                    <a:lnTo>
                      <a:pt x="62" y="0"/>
                    </a:lnTo>
                    <a:cubicBezTo>
                      <a:pt x="62" y="0"/>
                      <a:pt x="62" y="0"/>
                      <a:pt x="31" y="0"/>
                    </a:cubicBezTo>
                    <a:lnTo>
                      <a:pt x="31" y="0"/>
                    </a:lnTo>
                    <a:lnTo>
                      <a:pt x="31" y="0"/>
                    </a:lnTo>
                    <a:lnTo>
                      <a:pt x="31" y="0"/>
                    </a:lnTo>
                    <a:lnTo>
                      <a:pt x="31" y="0"/>
                    </a:lnTo>
                    <a:cubicBezTo>
                      <a:pt x="31" y="31"/>
                      <a:pt x="31" y="31"/>
                      <a:pt x="0" y="31"/>
                    </a:cubicBezTo>
                    <a:lnTo>
                      <a:pt x="0" y="31"/>
                    </a:lnTo>
                    <a:lnTo>
                      <a:pt x="0" y="63"/>
                    </a:lnTo>
                    <a:lnTo>
                      <a:pt x="0" y="63"/>
                    </a:lnTo>
                    <a:lnTo>
                      <a:pt x="0" y="63"/>
                    </a:lnTo>
                    <a:cubicBezTo>
                      <a:pt x="0" y="94"/>
                      <a:pt x="0" y="94"/>
                      <a:pt x="0" y="124"/>
                    </a:cubicBezTo>
                    <a:lnTo>
                      <a:pt x="0" y="124"/>
                    </a:lnTo>
                    <a:lnTo>
                      <a:pt x="31" y="124"/>
                    </a:lnTo>
                    <a:lnTo>
                      <a:pt x="31" y="124"/>
                    </a:lnTo>
                    <a:cubicBezTo>
                      <a:pt x="31" y="124"/>
                      <a:pt x="31" y="124"/>
                      <a:pt x="62" y="124"/>
                    </a:cubicBezTo>
                    <a:lnTo>
                      <a:pt x="62" y="124"/>
                    </a:lnTo>
                    <a:lnTo>
                      <a:pt x="62" y="124"/>
                    </a:lnTo>
                    <a:cubicBezTo>
                      <a:pt x="62" y="94"/>
                      <a:pt x="62" y="94"/>
                      <a:pt x="62" y="94"/>
                    </a:cubicBezTo>
                    <a:cubicBezTo>
                      <a:pt x="62" y="94"/>
                      <a:pt x="62" y="63"/>
                      <a:pt x="93" y="63"/>
                    </a:cubicBezTo>
                    <a:cubicBezTo>
                      <a:pt x="62" y="63"/>
                      <a:pt x="62" y="31"/>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7" name="Freeform 94"/>
              <p:cNvSpPr>
                <a:spLocks noChangeArrowheads="1"/>
              </p:cNvSpPr>
              <p:nvPr/>
            </p:nvSpPr>
            <p:spPr bwMode="auto">
              <a:xfrm>
                <a:off x="4148138" y="1322388"/>
                <a:ext cx="68262" cy="34925"/>
              </a:xfrm>
              <a:custGeom>
                <a:avLst/>
                <a:gdLst>
                  <a:gd name="T0" fmla="*/ 187 w 188"/>
                  <a:gd name="T1" fmla="*/ 63 h 95"/>
                  <a:gd name="T2" fmla="*/ 187 w 188"/>
                  <a:gd name="T3" fmla="*/ 63 h 95"/>
                  <a:gd name="T4" fmla="*/ 187 w 188"/>
                  <a:gd name="T5" fmla="*/ 63 h 95"/>
                  <a:gd name="T6" fmla="*/ 187 w 188"/>
                  <a:gd name="T7" fmla="*/ 63 h 95"/>
                  <a:gd name="T8" fmla="*/ 156 w 188"/>
                  <a:gd name="T9" fmla="*/ 32 h 95"/>
                  <a:gd name="T10" fmla="*/ 156 w 188"/>
                  <a:gd name="T11" fmla="*/ 32 h 95"/>
                  <a:gd name="T12" fmla="*/ 156 w 188"/>
                  <a:gd name="T13" fmla="*/ 32 h 95"/>
                  <a:gd name="T14" fmla="*/ 156 w 188"/>
                  <a:gd name="T15" fmla="*/ 32 h 95"/>
                  <a:gd name="T16" fmla="*/ 156 w 188"/>
                  <a:gd name="T17" fmla="*/ 32 h 95"/>
                  <a:gd name="T18" fmla="*/ 156 w 188"/>
                  <a:gd name="T19" fmla="*/ 32 h 95"/>
                  <a:gd name="T20" fmla="*/ 125 w 188"/>
                  <a:gd name="T21" fmla="*/ 32 h 95"/>
                  <a:gd name="T22" fmla="*/ 125 w 188"/>
                  <a:gd name="T23" fmla="*/ 32 h 95"/>
                  <a:gd name="T24" fmla="*/ 63 w 188"/>
                  <a:gd name="T25" fmla="*/ 0 h 95"/>
                  <a:gd name="T26" fmla="*/ 63 w 188"/>
                  <a:gd name="T27" fmla="*/ 0 h 95"/>
                  <a:gd name="T28" fmla="*/ 32 w 188"/>
                  <a:gd name="T29" fmla="*/ 0 h 95"/>
                  <a:gd name="T30" fmla="*/ 32 w 188"/>
                  <a:gd name="T31" fmla="*/ 0 h 95"/>
                  <a:gd name="T32" fmla="*/ 32 w 188"/>
                  <a:gd name="T33" fmla="*/ 0 h 95"/>
                  <a:gd name="T34" fmla="*/ 32 w 188"/>
                  <a:gd name="T35" fmla="*/ 0 h 95"/>
                  <a:gd name="T36" fmla="*/ 0 w 188"/>
                  <a:gd name="T37" fmla="*/ 32 h 95"/>
                  <a:gd name="T38" fmla="*/ 32 w 188"/>
                  <a:gd name="T39" fmla="*/ 32 h 95"/>
                  <a:gd name="T40" fmla="*/ 32 w 188"/>
                  <a:gd name="T41" fmla="*/ 32 h 95"/>
                  <a:gd name="T42" fmla="*/ 32 w 188"/>
                  <a:gd name="T43" fmla="*/ 32 h 95"/>
                  <a:gd name="T44" fmla="*/ 63 w 188"/>
                  <a:gd name="T45" fmla="*/ 63 h 95"/>
                  <a:gd name="T46" fmla="*/ 63 w 188"/>
                  <a:gd name="T47" fmla="*/ 63 h 95"/>
                  <a:gd name="T48" fmla="*/ 63 w 188"/>
                  <a:gd name="T49" fmla="*/ 63 h 95"/>
                  <a:gd name="T50" fmla="*/ 125 w 188"/>
                  <a:gd name="T51" fmla="*/ 94 h 95"/>
                  <a:gd name="T52" fmla="*/ 125 w 188"/>
                  <a:gd name="T53" fmla="*/ 94 h 95"/>
                  <a:gd name="T54" fmla="*/ 125 w 188"/>
                  <a:gd name="T55" fmla="*/ 94 h 95"/>
                  <a:gd name="T56" fmla="*/ 125 w 188"/>
                  <a:gd name="T57" fmla="*/ 94 h 95"/>
                  <a:gd name="T58" fmla="*/ 125 w 188"/>
                  <a:gd name="T59" fmla="*/ 94 h 95"/>
                  <a:gd name="T60" fmla="*/ 125 w 188"/>
                  <a:gd name="T61" fmla="*/ 94 h 95"/>
                  <a:gd name="T62" fmla="*/ 156 w 188"/>
                  <a:gd name="T63" fmla="*/ 94 h 95"/>
                  <a:gd name="T64" fmla="*/ 187 w 188"/>
                  <a:gd name="T65" fmla="*/ 6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8" h="95">
                    <a:moveTo>
                      <a:pt x="187" y="63"/>
                    </a:moveTo>
                    <a:lnTo>
                      <a:pt x="187" y="63"/>
                    </a:lnTo>
                    <a:lnTo>
                      <a:pt x="187" y="63"/>
                    </a:lnTo>
                    <a:lnTo>
                      <a:pt x="187" y="63"/>
                    </a:lnTo>
                    <a:cubicBezTo>
                      <a:pt x="156" y="63"/>
                      <a:pt x="156" y="63"/>
                      <a:pt x="156" y="32"/>
                    </a:cubicBezTo>
                    <a:lnTo>
                      <a:pt x="156" y="32"/>
                    </a:lnTo>
                    <a:lnTo>
                      <a:pt x="156" y="32"/>
                    </a:lnTo>
                    <a:lnTo>
                      <a:pt x="156" y="32"/>
                    </a:lnTo>
                    <a:lnTo>
                      <a:pt x="156" y="32"/>
                    </a:lnTo>
                    <a:lnTo>
                      <a:pt x="156" y="32"/>
                    </a:lnTo>
                    <a:cubicBezTo>
                      <a:pt x="125" y="32"/>
                      <a:pt x="125" y="32"/>
                      <a:pt x="125" y="32"/>
                    </a:cubicBezTo>
                    <a:lnTo>
                      <a:pt x="125" y="32"/>
                    </a:lnTo>
                    <a:cubicBezTo>
                      <a:pt x="94" y="32"/>
                      <a:pt x="94" y="0"/>
                      <a:pt x="63" y="0"/>
                    </a:cubicBezTo>
                    <a:lnTo>
                      <a:pt x="63" y="0"/>
                    </a:lnTo>
                    <a:cubicBezTo>
                      <a:pt x="63" y="0"/>
                      <a:pt x="63" y="0"/>
                      <a:pt x="32" y="0"/>
                    </a:cubicBezTo>
                    <a:lnTo>
                      <a:pt x="32" y="0"/>
                    </a:lnTo>
                    <a:lnTo>
                      <a:pt x="32" y="0"/>
                    </a:lnTo>
                    <a:lnTo>
                      <a:pt x="32" y="0"/>
                    </a:lnTo>
                    <a:cubicBezTo>
                      <a:pt x="32" y="32"/>
                      <a:pt x="32" y="32"/>
                      <a:pt x="0" y="32"/>
                    </a:cubicBezTo>
                    <a:cubicBezTo>
                      <a:pt x="0" y="32"/>
                      <a:pt x="0" y="32"/>
                      <a:pt x="32" y="32"/>
                    </a:cubicBezTo>
                    <a:lnTo>
                      <a:pt x="32" y="32"/>
                    </a:lnTo>
                    <a:lnTo>
                      <a:pt x="32" y="32"/>
                    </a:lnTo>
                    <a:lnTo>
                      <a:pt x="63" y="63"/>
                    </a:lnTo>
                    <a:lnTo>
                      <a:pt x="63" y="63"/>
                    </a:lnTo>
                    <a:lnTo>
                      <a:pt x="63" y="63"/>
                    </a:lnTo>
                    <a:cubicBezTo>
                      <a:pt x="94" y="63"/>
                      <a:pt x="125" y="63"/>
                      <a:pt x="125" y="94"/>
                    </a:cubicBezTo>
                    <a:lnTo>
                      <a:pt x="125" y="94"/>
                    </a:lnTo>
                    <a:lnTo>
                      <a:pt x="125" y="94"/>
                    </a:lnTo>
                    <a:lnTo>
                      <a:pt x="125" y="94"/>
                    </a:lnTo>
                    <a:lnTo>
                      <a:pt x="125" y="94"/>
                    </a:lnTo>
                    <a:lnTo>
                      <a:pt x="125" y="94"/>
                    </a:lnTo>
                    <a:cubicBezTo>
                      <a:pt x="156" y="94"/>
                      <a:pt x="156" y="94"/>
                      <a:pt x="156" y="94"/>
                    </a:cubicBezTo>
                    <a:cubicBezTo>
                      <a:pt x="156" y="63"/>
                      <a:pt x="187" y="63"/>
                      <a:pt x="187" y="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8" name="Freeform 95"/>
              <p:cNvSpPr>
                <a:spLocks noChangeArrowheads="1"/>
              </p:cNvSpPr>
              <p:nvPr/>
            </p:nvSpPr>
            <p:spPr bwMode="auto">
              <a:xfrm>
                <a:off x="4148138" y="1277938"/>
                <a:ext cx="57150" cy="34925"/>
              </a:xfrm>
              <a:custGeom>
                <a:avLst/>
                <a:gdLst>
                  <a:gd name="T0" fmla="*/ 125 w 157"/>
                  <a:gd name="T1" fmla="*/ 32 h 95"/>
                  <a:gd name="T2" fmla="*/ 125 w 157"/>
                  <a:gd name="T3" fmla="*/ 32 h 95"/>
                  <a:gd name="T4" fmla="*/ 63 w 157"/>
                  <a:gd name="T5" fmla="*/ 0 h 95"/>
                  <a:gd name="T6" fmla="*/ 63 w 157"/>
                  <a:gd name="T7" fmla="*/ 0 h 95"/>
                  <a:gd name="T8" fmla="*/ 32 w 157"/>
                  <a:gd name="T9" fmla="*/ 0 h 95"/>
                  <a:gd name="T10" fmla="*/ 0 w 157"/>
                  <a:gd name="T11" fmla="*/ 32 h 95"/>
                  <a:gd name="T12" fmla="*/ 0 w 157"/>
                  <a:gd name="T13" fmla="*/ 32 h 95"/>
                  <a:gd name="T14" fmla="*/ 0 w 157"/>
                  <a:gd name="T15" fmla="*/ 32 h 95"/>
                  <a:gd name="T16" fmla="*/ 0 w 157"/>
                  <a:gd name="T17" fmla="*/ 32 h 95"/>
                  <a:gd name="T18" fmla="*/ 32 w 157"/>
                  <a:gd name="T19" fmla="*/ 63 h 95"/>
                  <a:gd name="T20" fmla="*/ 32 w 157"/>
                  <a:gd name="T21" fmla="*/ 63 h 95"/>
                  <a:gd name="T22" fmla="*/ 94 w 157"/>
                  <a:gd name="T23" fmla="*/ 94 h 95"/>
                  <a:gd name="T24" fmla="*/ 125 w 157"/>
                  <a:gd name="T25" fmla="*/ 94 h 95"/>
                  <a:gd name="T26" fmla="*/ 125 w 157"/>
                  <a:gd name="T27" fmla="*/ 94 h 95"/>
                  <a:gd name="T28" fmla="*/ 156 w 157"/>
                  <a:gd name="T29" fmla="*/ 94 h 95"/>
                  <a:gd name="T30" fmla="*/ 156 w 157"/>
                  <a:gd name="T31" fmla="*/ 63 h 95"/>
                  <a:gd name="T32" fmla="*/ 156 w 157"/>
                  <a:gd name="T33" fmla="*/ 63 h 95"/>
                  <a:gd name="T34" fmla="*/ 156 w 157"/>
                  <a:gd name="T35" fmla="*/ 32 h 95"/>
                  <a:gd name="T36" fmla="*/ 156 w 157"/>
                  <a:gd name="T37" fmla="*/ 32 h 95"/>
                  <a:gd name="T38" fmla="*/ 125 w 157"/>
                  <a:gd name="T39" fmla="*/ 3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7" h="95">
                    <a:moveTo>
                      <a:pt x="125" y="32"/>
                    </a:moveTo>
                    <a:lnTo>
                      <a:pt x="125" y="32"/>
                    </a:lnTo>
                    <a:cubicBezTo>
                      <a:pt x="94" y="32"/>
                      <a:pt x="94" y="32"/>
                      <a:pt x="63" y="0"/>
                    </a:cubicBezTo>
                    <a:lnTo>
                      <a:pt x="63" y="0"/>
                    </a:lnTo>
                    <a:lnTo>
                      <a:pt x="32" y="0"/>
                    </a:lnTo>
                    <a:cubicBezTo>
                      <a:pt x="32" y="0"/>
                      <a:pt x="32" y="0"/>
                      <a:pt x="0" y="32"/>
                    </a:cubicBezTo>
                    <a:lnTo>
                      <a:pt x="0" y="32"/>
                    </a:lnTo>
                    <a:lnTo>
                      <a:pt x="0" y="32"/>
                    </a:lnTo>
                    <a:lnTo>
                      <a:pt x="0" y="32"/>
                    </a:lnTo>
                    <a:cubicBezTo>
                      <a:pt x="0" y="32"/>
                      <a:pt x="0" y="63"/>
                      <a:pt x="32" y="63"/>
                    </a:cubicBezTo>
                    <a:lnTo>
                      <a:pt x="32" y="63"/>
                    </a:lnTo>
                    <a:cubicBezTo>
                      <a:pt x="63" y="63"/>
                      <a:pt x="94" y="63"/>
                      <a:pt x="94" y="94"/>
                    </a:cubicBezTo>
                    <a:lnTo>
                      <a:pt x="125" y="94"/>
                    </a:lnTo>
                    <a:lnTo>
                      <a:pt x="125" y="94"/>
                    </a:lnTo>
                    <a:lnTo>
                      <a:pt x="156" y="94"/>
                    </a:lnTo>
                    <a:lnTo>
                      <a:pt x="156" y="63"/>
                    </a:lnTo>
                    <a:lnTo>
                      <a:pt x="156" y="63"/>
                    </a:lnTo>
                    <a:lnTo>
                      <a:pt x="156" y="32"/>
                    </a:lnTo>
                    <a:lnTo>
                      <a:pt x="156" y="32"/>
                    </a:lnTo>
                    <a:lnTo>
                      <a:pt x="125" y="3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9" name="Freeform 96"/>
              <p:cNvSpPr>
                <a:spLocks noChangeArrowheads="1"/>
              </p:cNvSpPr>
              <p:nvPr/>
            </p:nvSpPr>
            <p:spPr bwMode="auto">
              <a:xfrm>
                <a:off x="4092575" y="1044575"/>
                <a:ext cx="190500" cy="212725"/>
              </a:xfrm>
              <a:custGeom>
                <a:avLst/>
                <a:gdLst>
                  <a:gd name="T0" fmla="*/ 372 w 528"/>
                  <a:gd name="T1" fmla="*/ 93 h 590"/>
                  <a:gd name="T2" fmla="*/ 372 w 528"/>
                  <a:gd name="T3" fmla="*/ 62 h 590"/>
                  <a:gd name="T4" fmla="*/ 372 w 528"/>
                  <a:gd name="T5" fmla="*/ 31 h 590"/>
                  <a:gd name="T6" fmla="*/ 372 w 528"/>
                  <a:gd name="T7" fmla="*/ 0 h 590"/>
                  <a:gd name="T8" fmla="*/ 372 w 528"/>
                  <a:gd name="T9" fmla="*/ 0 h 590"/>
                  <a:gd name="T10" fmla="*/ 310 w 528"/>
                  <a:gd name="T11" fmla="*/ 0 h 590"/>
                  <a:gd name="T12" fmla="*/ 310 w 528"/>
                  <a:gd name="T13" fmla="*/ 0 h 590"/>
                  <a:gd name="T14" fmla="*/ 279 w 528"/>
                  <a:gd name="T15" fmla="*/ 0 h 590"/>
                  <a:gd name="T16" fmla="*/ 248 w 528"/>
                  <a:gd name="T17" fmla="*/ 62 h 590"/>
                  <a:gd name="T18" fmla="*/ 217 w 528"/>
                  <a:gd name="T19" fmla="*/ 93 h 590"/>
                  <a:gd name="T20" fmla="*/ 154 w 528"/>
                  <a:gd name="T21" fmla="*/ 93 h 590"/>
                  <a:gd name="T22" fmla="*/ 124 w 528"/>
                  <a:gd name="T23" fmla="*/ 93 h 590"/>
                  <a:gd name="T24" fmla="*/ 154 w 528"/>
                  <a:gd name="T25" fmla="*/ 124 h 590"/>
                  <a:gd name="T26" fmla="*/ 154 w 528"/>
                  <a:gd name="T27" fmla="*/ 124 h 590"/>
                  <a:gd name="T28" fmla="*/ 154 w 528"/>
                  <a:gd name="T29" fmla="*/ 155 h 590"/>
                  <a:gd name="T30" fmla="*/ 186 w 528"/>
                  <a:gd name="T31" fmla="*/ 186 h 590"/>
                  <a:gd name="T32" fmla="*/ 186 w 528"/>
                  <a:gd name="T33" fmla="*/ 186 h 590"/>
                  <a:gd name="T34" fmla="*/ 154 w 528"/>
                  <a:gd name="T35" fmla="*/ 217 h 590"/>
                  <a:gd name="T36" fmla="*/ 248 w 528"/>
                  <a:gd name="T37" fmla="*/ 279 h 590"/>
                  <a:gd name="T38" fmla="*/ 217 w 528"/>
                  <a:gd name="T39" fmla="*/ 341 h 590"/>
                  <a:gd name="T40" fmla="*/ 186 w 528"/>
                  <a:gd name="T41" fmla="*/ 310 h 590"/>
                  <a:gd name="T42" fmla="*/ 124 w 528"/>
                  <a:gd name="T43" fmla="*/ 372 h 590"/>
                  <a:gd name="T44" fmla="*/ 93 w 528"/>
                  <a:gd name="T45" fmla="*/ 402 h 590"/>
                  <a:gd name="T46" fmla="*/ 62 w 528"/>
                  <a:gd name="T47" fmla="*/ 402 h 590"/>
                  <a:gd name="T48" fmla="*/ 31 w 528"/>
                  <a:gd name="T49" fmla="*/ 496 h 590"/>
                  <a:gd name="T50" fmla="*/ 31 w 528"/>
                  <a:gd name="T51" fmla="*/ 558 h 590"/>
                  <a:gd name="T52" fmla="*/ 31 w 528"/>
                  <a:gd name="T53" fmla="*/ 558 h 590"/>
                  <a:gd name="T54" fmla="*/ 62 w 528"/>
                  <a:gd name="T55" fmla="*/ 589 h 590"/>
                  <a:gd name="T56" fmla="*/ 93 w 528"/>
                  <a:gd name="T57" fmla="*/ 589 h 590"/>
                  <a:gd name="T58" fmla="*/ 154 w 528"/>
                  <a:gd name="T59" fmla="*/ 589 h 590"/>
                  <a:gd name="T60" fmla="*/ 186 w 528"/>
                  <a:gd name="T61" fmla="*/ 589 h 590"/>
                  <a:gd name="T62" fmla="*/ 217 w 528"/>
                  <a:gd name="T63" fmla="*/ 558 h 590"/>
                  <a:gd name="T64" fmla="*/ 279 w 528"/>
                  <a:gd name="T65" fmla="*/ 558 h 590"/>
                  <a:gd name="T66" fmla="*/ 279 w 528"/>
                  <a:gd name="T67" fmla="*/ 558 h 590"/>
                  <a:gd name="T68" fmla="*/ 310 w 528"/>
                  <a:gd name="T69" fmla="*/ 558 h 590"/>
                  <a:gd name="T70" fmla="*/ 341 w 528"/>
                  <a:gd name="T71" fmla="*/ 558 h 590"/>
                  <a:gd name="T72" fmla="*/ 372 w 528"/>
                  <a:gd name="T73" fmla="*/ 526 h 590"/>
                  <a:gd name="T74" fmla="*/ 403 w 528"/>
                  <a:gd name="T75" fmla="*/ 526 h 590"/>
                  <a:gd name="T76" fmla="*/ 434 w 528"/>
                  <a:gd name="T77" fmla="*/ 496 h 590"/>
                  <a:gd name="T78" fmla="*/ 527 w 528"/>
                  <a:gd name="T79" fmla="*/ 434 h 590"/>
                  <a:gd name="T80" fmla="*/ 527 w 528"/>
                  <a:gd name="T81" fmla="*/ 434 h 590"/>
                  <a:gd name="T82" fmla="*/ 527 w 528"/>
                  <a:gd name="T83" fmla="*/ 434 h 590"/>
                  <a:gd name="T84" fmla="*/ 496 w 528"/>
                  <a:gd name="T85" fmla="*/ 434 h 590"/>
                  <a:gd name="T86" fmla="*/ 465 w 528"/>
                  <a:gd name="T87" fmla="*/ 402 h 590"/>
                  <a:gd name="T88" fmla="*/ 434 w 528"/>
                  <a:gd name="T89" fmla="*/ 372 h 590"/>
                  <a:gd name="T90" fmla="*/ 465 w 528"/>
                  <a:gd name="T91" fmla="*/ 341 h 590"/>
                  <a:gd name="T92" fmla="*/ 434 w 528"/>
                  <a:gd name="T93" fmla="*/ 310 h 590"/>
                  <a:gd name="T94" fmla="*/ 434 w 528"/>
                  <a:gd name="T95" fmla="*/ 248 h 590"/>
                  <a:gd name="T96" fmla="*/ 434 w 528"/>
                  <a:gd name="T97" fmla="*/ 217 h 590"/>
                  <a:gd name="T98" fmla="*/ 434 w 528"/>
                  <a:gd name="T99" fmla="*/ 217 h 590"/>
                  <a:gd name="T100" fmla="*/ 403 w 528"/>
                  <a:gd name="T101" fmla="*/ 186 h 590"/>
                  <a:gd name="T102" fmla="*/ 403 w 528"/>
                  <a:gd name="T103" fmla="*/ 155 h 590"/>
                  <a:gd name="T104" fmla="*/ 403 w 528"/>
                  <a:gd name="T105" fmla="*/ 124 h 590"/>
                  <a:gd name="T106" fmla="*/ 403 w 528"/>
                  <a:gd name="T107" fmla="*/ 124 h 590"/>
                  <a:gd name="T108" fmla="*/ 403 w 528"/>
                  <a:gd name="T109" fmla="*/ 124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8" h="590">
                    <a:moveTo>
                      <a:pt x="372" y="93"/>
                    </a:moveTo>
                    <a:lnTo>
                      <a:pt x="372" y="93"/>
                    </a:lnTo>
                    <a:lnTo>
                      <a:pt x="372" y="93"/>
                    </a:lnTo>
                    <a:lnTo>
                      <a:pt x="372" y="62"/>
                    </a:lnTo>
                    <a:lnTo>
                      <a:pt x="372" y="62"/>
                    </a:lnTo>
                    <a:cubicBezTo>
                      <a:pt x="372" y="31"/>
                      <a:pt x="372" y="31"/>
                      <a:pt x="372" y="31"/>
                    </a:cubicBezTo>
                    <a:lnTo>
                      <a:pt x="372" y="31"/>
                    </a:lnTo>
                    <a:cubicBezTo>
                      <a:pt x="372" y="31"/>
                      <a:pt x="372" y="31"/>
                      <a:pt x="372" y="0"/>
                    </a:cubicBezTo>
                    <a:lnTo>
                      <a:pt x="372" y="0"/>
                    </a:lnTo>
                    <a:lnTo>
                      <a:pt x="372" y="0"/>
                    </a:lnTo>
                    <a:cubicBezTo>
                      <a:pt x="341" y="0"/>
                      <a:pt x="341" y="0"/>
                      <a:pt x="341" y="0"/>
                    </a:cubicBezTo>
                    <a:cubicBezTo>
                      <a:pt x="341" y="0"/>
                      <a:pt x="341" y="0"/>
                      <a:pt x="310" y="0"/>
                    </a:cubicBezTo>
                    <a:lnTo>
                      <a:pt x="310" y="0"/>
                    </a:lnTo>
                    <a:lnTo>
                      <a:pt x="310" y="0"/>
                    </a:lnTo>
                    <a:cubicBezTo>
                      <a:pt x="279" y="0"/>
                      <a:pt x="279" y="0"/>
                      <a:pt x="279" y="0"/>
                    </a:cubicBezTo>
                    <a:lnTo>
                      <a:pt x="279" y="0"/>
                    </a:lnTo>
                    <a:cubicBezTo>
                      <a:pt x="279" y="31"/>
                      <a:pt x="248" y="62"/>
                      <a:pt x="248" y="62"/>
                    </a:cubicBezTo>
                    <a:lnTo>
                      <a:pt x="248" y="62"/>
                    </a:lnTo>
                    <a:cubicBezTo>
                      <a:pt x="248" y="62"/>
                      <a:pt x="248" y="62"/>
                      <a:pt x="217" y="62"/>
                    </a:cubicBezTo>
                    <a:lnTo>
                      <a:pt x="217" y="93"/>
                    </a:lnTo>
                    <a:lnTo>
                      <a:pt x="186" y="93"/>
                    </a:lnTo>
                    <a:lnTo>
                      <a:pt x="154" y="93"/>
                    </a:lnTo>
                    <a:lnTo>
                      <a:pt x="154" y="93"/>
                    </a:lnTo>
                    <a:lnTo>
                      <a:pt x="124" y="93"/>
                    </a:lnTo>
                    <a:lnTo>
                      <a:pt x="124" y="93"/>
                    </a:lnTo>
                    <a:cubicBezTo>
                      <a:pt x="124" y="93"/>
                      <a:pt x="154" y="93"/>
                      <a:pt x="154" y="124"/>
                    </a:cubicBezTo>
                    <a:lnTo>
                      <a:pt x="154" y="124"/>
                    </a:lnTo>
                    <a:lnTo>
                      <a:pt x="154" y="124"/>
                    </a:lnTo>
                    <a:cubicBezTo>
                      <a:pt x="154" y="155"/>
                      <a:pt x="154" y="155"/>
                      <a:pt x="154" y="155"/>
                    </a:cubicBezTo>
                    <a:lnTo>
                      <a:pt x="154" y="155"/>
                    </a:lnTo>
                    <a:lnTo>
                      <a:pt x="154" y="155"/>
                    </a:lnTo>
                    <a:cubicBezTo>
                      <a:pt x="154" y="155"/>
                      <a:pt x="154" y="155"/>
                      <a:pt x="186" y="186"/>
                    </a:cubicBezTo>
                    <a:lnTo>
                      <a:pt x="186" y="186"/>
                    </a:lnTo>
                    <a:lnTo>
                      <a:pt x="186" y="186"/>
                    </a:lnTo>
                    <a:cubicBezTo>
                      <a:pt x="154" y="186"/>
                      <a:pt x="154" y="217"/>
                      <a:pt x="154" y="217"/>
                    </a:cubicBezTo>
                    <a:lnTo>
                      <a:pt x="154" y="217"/>
                    </a:lnTo>
                    <a:lnTo>
                      <a:pt x="186" y="217"/>
                    </a:lnTo>
                    <a:cubicBezTo>
                      <a:pt x="217" y="217"/>
                      <a:pt x="248" y="248"/>
                      <a:pt x="248" y="279"/>
                    </a:cubicBezTo>
                    <a:lnTo>
                      <a:pt x="248" y="310"/>
                    </a:lnTo>
                    <a:lnTo>
                      <a:pt x="217" y="341"/>
                    </a:lnTo>
                    <a:lnTo>
                      <a:pt x="186" y="310"/>
                    </a:lnTo>
                    <a:lnTo>
                      <a:pt x="186" y="310"/>
                    </a:lnTo>
                    <a:cubicBezTo>
                      <a:pt x="186" y="341"/>
                      <a:pt x="154" y="341"/>
                      <a:pt x="154" y="341"/>
                    </a:cubicBezTo>
                    <a:cubicBezTo>
                      <a:pt x="154" y="341"/>
                      <a:pt x="154" y="372"/>
                      <a:pt x="124" y="372"/>
                    </a:cubicBezTo>
                    <a:lnTo>
                      <a:pt x="124" y="372"/>
                    </a:lnTo>
                    <a:cubicBezTo>
                      <a:pt x="93" y="402"/>
                      <a:pt x="93" y="402"/>
                      <a:pt x="93" y="402"/>
                    </a:cubicBezTo>
                    <a:cubicBezTo>
                      <a:pt x="62" y="402"/>
                      <a:pt x="62" y="402"/>
                      <a:pt x="62" y="402"/>
                    </a:cubicBezTo>
                    <a:lnTo>
                      <a:pt x="62" y="402"/>
                    </a:lnTo>
                    <a:cubicBezTo>
                      <a:pt x="62" y="434"/>
                      <a:pt x="0" y="465"/>
                      <a:pt x="0" y="465"/>
                    </a:cubicBezTo>
                    <a:cubicBezTo>
                      <a:pt x="0" y="465"/>
                      <a:pt x="0" y="465"/>
                      <a:pt x="31" y="496"/>
                    </a:cubicBezTo>
                    <a:lnTo>
                      <a:pt x="31" y="496"/>
                    </a:lnTo>
                    <a:cubicBezTo>
                      <a:pt x="31" y="526"/>
                      <a:pt x="31" y="526"/>
                      <a:pt x="31" y="558"/>
                    </a:cubicBezTo>
                    <a:lnTo>
                      <a:pt x="31" y="558"/>
                    </a:lnTo>
                    <a:lnTo>
                      <a:pt x="31" y="558"/>
                    </a:lnTo>
                    <a:cubicBezTo>
                      <a:pt x="62" y="558"/>
                      <a:pt x="62" y="589"/>
                      <a:pt x="62" y="589"/>
                    </a:cubicBezTo>
                    <a:lnTo>
                      <a:pt x="62" y="589"/>
                    </a:lnTo>
                    <a:lnTo>
                      <a:pt x="62" y="589"/>
                    </a:lnTo>
                    <a:lnTo>
                      <a:pt x="93" y="589"/>
                    </a:lnTo>
                    <a:cubicBezTo>
                      <a:pt x="93" y="589"/>
                      <a:pt x="93" y="589"/>
                      <a:pt x="124" y="589"/>
                    </a:cubicBezTo>
                    <a:cubicBezTo>
                      <a:pt x="124" y="589"/>
                      <a:pt x="124" y="589"/>
                      <a:pt x="154" y="589"/>
                    </a:cubicBezTo>
                    <a:lnTo>
                      <a:pt x="154" y="589"/>
                    </a:lnTo>
                    <a:cubicBezTo>
                      <a:pt x="186" y="589"/>
                      <a:pt x="186" y="589"/>
                      <a:pt x="186" y="589"/>
                    </a:cubicBezTo>
                    <a:cubicBezTo>
                      <a:pt x="186" y="589"/>
                      <a:pt x="217" y="589"/>
                      <a:pt x="217" y="558"/>
                    </a:cubicBezTo>
                    <a:lnTo>
                      <a:pt x="217" y="558"/>
                    </a:lnTo>
                    <a:cubicBezTo>
                      <a:pt x="248" y="558"/>
                      <a:pt x="248" y="558"/>
                      <a:pt x="248" y="558"/>
                    </a:cubicBezTo>
                    <a:lnTo>
                      <a:pt x="279" y="558"/>
                    </a:lnTo>
                    <a:lnTo>
                      <a:pt x="279" y="558"/>
                    </a:lnTo>
                    <a:lnTo>
                      <a:pt x="279" y="558"/>
                    </a:lnTo>
                    <a:cubicBezTo>
                      <a:pt x="310" y="558"/>
                      <a:pt x="310" y="558"/>
                      <a:pt x="310" y="558"/>
                    </a:cubicBezTo>
                    <a:lnTo>
                      <a:pt x="310" y="558"/>
                    </a:lnTo>
                    <a:cubicBezTo>
                      <a:pt x="341" y="558"/>
                      <a:pt x="341" y="558"/>
                      <a:pt x="341" y="558"/>
                    </a:cubicBezTo>
                    <a:lnTo>
                      <a:pt x="341" y="558"/>
                    </a:lnTo>
                    <a:lnTo>
                      <a:pt x="341" y="558"/>
                    </a:lnTo>
                    <a:lnTo>
                      <a:pt x="372" y="526"/>
                    </a:lnTo>
                    <a:lnTo>
                      <a:pt x="372" y="526"/>
                    </a:lnTo>
                    <a:cubicBezTo>
                      <a:pt x="372" y="526"/>
                      <a:pt x="372" y="526"/>
                      <a:pt x="403" y="526"/>
                    </a:cubicBezTo>
                    <a:cubicBezTo>
                      <a:pt x="403" y="526"/>
                      <a:pt x="403" y="526"/>
                      <a:pt x="434" y="496"/>
                    </a:cubicBezTo>
                    <a:lnTo>
                      <a:pt x="434" y="496"/>
                    </a:lnTo>
                    <a:cubicBezTo>
                      <a:pt x="434" y="496"/>
                      <a:pt x="434" y="496"/>
                      <a:pt x="465" y="465"/>
                    </a:cubicBezTo>
                    <a:cubicBezTo>
                      <a:pt x="465" y="465"/>
                      <a:pt x="496" y="434"/>
                      <a:pt x="527" y="434"/>
                    </a:cubicBezTo>
                    <a:lnTo>
                      <a:pt x="527" y="434"/>
                    </a:lnTo>
                    <a:lnTo>
                      <a:pt x="527" y="434"/>
                    </a:lnTo>
                    <a:lnTo>
                      <a:pt x="527" y="434"/>
                    </a:lnTo>
                    <a:lnTo>
                      <a:pt x="527" y="434"/>
                    </a:lnTo>
                    <a:lnTo>
                      <a:pt x="527" y="434"/>
                    </a:lnTo>
                    <a:lnTo>
                      <a:pt x="496" y="434"/>
                    </a:lnTo>
                    <a:lnTo>
                      <a:pt x="496" y="402"/>
                    </a:lnTo>
                    <a:cubicBezTo>
                      <a:pt x="465" y="402"/>
                      <a:pt x="465" y="402"/>
                      <a:pt x="465" y="402"/>
                    </a:cubicBezTo>
                    <a:cubicBezTo>
                      <a:pt x="434" y="372"/>
                      <a:pt x="434" y="372"/>
                      <a:pt x="434" y="372"/>
                    </a:cubicBezTo>
                    <a:lnTo>
                      <a:pt x="434" y="372"/>
                    </a:lnTo>
                    <a:cubicBezTo>
                      <a:pt x="434" y="372"/>
                      <a:pt x="434" y="341"/>
                      <a:pt x="465" y="341"/>
                    </a:cubicBezTo>
                    <a:lnTo>
                      <a:pt x="465" y="341"/>
                    </a:lnTo>
                    <a:cubicBezTo>
                      <a:pt x="434" y="341"/>
                      <a:pt x="434" y="310"/>
                      <a:pt x="434" y="310"/>
                    </a:cubicBezTo>
                    <a:lnTo>
                      <a:pt x="434" y="310"/>
                    </a:lnTo>
                    <a:lnTo>
                      <a:pt x="434" y="279"/>
                    </a:lnTo>
                    <a:lnTo>
                      <a:pt x="434" y="248"/>
                    </a:lnTo>
                    <a:lnTo>
                      <a:pt x="434" y="248"/>
                    </a:lnTo>
                    <a:lnTo>
                      <a:pt x="434" y="217"/>
                    </a:lnTo>
                    <a:lnTo>
                      <a:pt x="434" y="217"/>
                    </a:lnTo>
                    <a:lnTo>
                      <a:pt x="434" y="217"/>
                    </a:lnTo>
                    <a:cubicBezTo>
                      <a:pt x="434" y="217"/>
                      <a:pt x="403" y="217"/>
                      <a:pt x="403" y="186"/>
                    </a:cubicBezTo>
                    <a:lnTo>
                      <a:pt x="403" y="186"/>
                    </a:lnTo>
                    <a:lnTo>
                      <a:pt x="403" y="186"/>
                    </a:lnTo>
                    <a:cubicBezTo>
                      <a:pt x="403" y="186"/>
                      <a:pt x="403" y="186"/>
                      <a:pt x="403" y="155"/>
                    </a:cubicBezTo>
                    <a:cubicBezTo>
                      <a:pt x="403" y="155"/>
                      <a:pt x="403" y="155"/>
                      <a:pt x="403" y="124"/>
                    </a:cubicBezTo>
                    <a:lnTo>
                      <a:pt x="403" y="124"/>
                    </a:lnTo>
                    <a:lnTo>
                      <a:pt x="403" y="124"/>
                    </a:lnTo>
                    <a:lnTo>
                      <a:pt x="403" y="124"/>
                    </a:lnTo>
                    <a:lnTo>
                      <a:pt x="403" y="124"/>
                    </a:lnTo>
                    <a:lnTo>
                      <a:pt x="403" y="124"/>
                    </a:lnTo>
                    <a:lnTo>
                      <a:pt x="372"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0" name="Freeform 97"/>
              <p:cNvSpPr>
                <a:spLocks noChangeArrowheads="1"/>
              </p:cNvSpPr>
              <p:nvPr/>
            </p:nvSpPr>
            <p:spPr bwMode="auto">
              <a:xfrm>
                <a:off x="4114800" y="1457325"/>
                <a:ext cx="334963" cy="157163"/>
              </a:xfrm>
              <a:custGeom>
                <a:avLst/>
                <a:gdLst>
                  <a:gd name="T0" fmla="*/ 682 w 931"/>
                  <a:gd name="T1" fmla="*/ 63 h 436"/>
                  <a:gd name="T2" fmla="*/ 682 w 931"/>
                  <a:gd name="T3" fmla="*/ 63 h 436"/>
                  <a:gd name="T4" fmla="*/ 620 w 931"/>
                  <a:gd name="T5" fmla="*/ 63 h 436"/>
                  <a:gd name="T6" fmla="*/ 589 w 931"/>
                  <a:gd name="T7" fmla="*/ 0 h 436"/>
                  <a:gd name="T8" fmla="*/ 527 w 931"/>
                  <a:gd name="T9" fmla="*/ 0 h 436"/>
                  <a:gd name="T10" fmla="*/ 496 w 931"/>
                  <a:gd name="T11" fmla="*/ 0 h 436"/>
                  <a:gd name="T12" fmla="*/ 465 w 931"/>
                  <a:gd name="T13" fmla="*/ 32 h 436"/>
                  <a:gd name="T14" fmla="*/ 434 w 931"/>
                  <a:gd name="T15" fmla="*/ 63 h 436"/>
                  <a:gd name="T16" fmla="*/ 372 w 931"/>
                  <a:gd name="T17" fmla="*/ 63 h 436"/>
                  <a:gd name="T18" fmla="*/ 341 w 931"/>
                  <a:gd name="T19" fmla="*/ 32 h 436"/>
                  <a:gd name="T20" fmla="*/ 310 w 931"/>
                  <a:gd name="T21" fmla="*/ 32 h 436"/>
                  <a:gd name="T22" fmla="*/ 279 w 931"/>
                  <a:gd name="T23" fmla="*/ 32 h 436"/>
                  <a:gd name="T24" fmla="*/ 248 w 931"/>
                  <a:gd name="T25" fmla="*/ 32 h 436"/>
                  <a:gd name="T26" fmla="*/ 186 w 931"/>
                  <a:gd name="T27" fmla="*/ 0 h 436"/>
                  <a:gd name="T28" fmla="*/ 92 w 931"/>
                  <a:gd name="T29" fmla="*/ 32 h 436"/>
                  <a:gd name="T30" fmla="*/ 92 w 931"/>
                  <a:gd name="T31" fmla="*/ 32 h 436"/>
                  <a:gd name="T32" fmla="*/ 92 w 931"/>
                  <a:gd name="T33" fmla="*/ 63 h 436"/>
                  <a:gd name="T34" fmla="*/ 62 w 931"/>
                  <a:gd name="T35" fmla="*/ 124 h 436"/>
                  <a:gd name="T36" fmla="*/ 31 w 931"/>
                  <a:gd name="T37" fmla="*/ 124 h 436"/>
                  <a:gd name="T38" fmla="*/ 31 w 931"/>
                  <a:gd name="T39" fmla="*/ 156 h 436"/>
                  <a:gd name="T40" fmla="*/ 0 w 931"/>
                  <a:gd name="T41" fmla="*/ 187 h 436"/>
                  <a:gd name="T42" fmla="*/ 0 w 931"/>
                  <a:gd name="T43" fmla="*/ 218 h 436"/>
                  <a:gd name="T44" fmla="*/ 0 w 931"/>
                  <a:gd name="T45" fmla="*/ 218 h 436"/>
                  <a:gd name="T46" fmla="*/ 92 w 931"/>
                  <a:gd name="T47" fmla="*/ 218 h 436"/>
                  <a:gd name="T48" fmla="*/ 155 w 931"/>
                  <a:gd name="T49" fmla="*/ 218 h 436"/>
                  <a:gd name="T50" fmla="*/ 217 w 931"/>
                  <a:gd name="T51" fmla="*/ 218 h 436"/>
                  <a:gd name="T52" fmla="*/ 217 w 931"/>
                  <a:gd name="T53" fmla="*/ 187 h 436"/>
                  <a:gd name="T54" fmla="*/ 248 w 931"/>
                  <a:gd name="T55" fmla="*/ 187 h 436"/>
                  <a:gd name="T56" fmla="*/ 248 w 931"/>
                  <a:gd name="T57" fmla="*/ 187 h 436"/>
                  <a:gd name="T58" fmla="*/ 310 w 931"/>
                  <a:gd name="T59" fmla="*/ 187 h 436"/>
                  <a:gd name="T60" fmla="*/ 341 w 931"/>
                  <a:gd name="T61" fmla="*/ 218 h 436"/>
                  <a:gd name="T62" fmla="*/ 403 w 931"/>
                  <a:gd name="T63" fmla="*/ 248 h 436"/>
                  <a:gd name="T64" fmla="*/ 434 w 931"/>
                  <a:gd name="T65" fmla="*/ 311 h 436"/>
                  <a:gd name="T66" fmla="*/ 496 w 931"/>
                  <a:gd name="T67" fmla="*/ 280 h 436"/>
                  <a:gd name="T68" fmla="*/ 527 w 931"/>
                  <a:gd name="T69" fmla="*/ 342 h 436"/>
                  <a:gd name="T70" fmla="*/ 589 w 931"/>
                  <a:gd name="T71" fmla="*/ 311 h 436"/>
                  <a:gd name="T72" fmla="*/ 651 w 931"/>
                  <a:gd name="T73" fmla="*/ 342 h 436"/>
                  <a:gd name="T74" fmla="*/ 620 w 931"/>
                  <a:gd name="T75" fmla="*/ 404 h 436"/>
                  <a:gd name="T76" fmla="*/ 651 w 931"/>
                  <a:gd name="T77" fmla="*/ 435 h 436"/>
                  <a:gd name="T78" fmla="*/ 682 w 931"/>
                  <a:gd name="T79" fmla="*/ 435 h 436"/>
                  <a:gd name="T80" fmla="*/ 682 w 931"/>
                  <a:gd name="T81" fmla="*/ 404 h 436"/>
                  <a:gd name="T82" fmla="*/ 651 w 931"/>
                  <a:gd name="T83" fmla="*/ 311 h 436"/>
                  <a:gd name="T84" fmla="*/ 713 w 931"/>
                  <a:gd name="T85" fmla="*/ 311 h 436"/>
                  <a:gd name="T86" fmla="*/ 775 w 931"/>
                  <a:gd name="T87" fmla="*/ 311 h 436"/>
                  <a:gd name="T88" fmla="*/ 837 w 931"/>
                  <a:gd name="T89" fmla="*/ 280 h 436"/>
                  <a:gd name="T90" fmla="*/ 868 w 931"/>
                  <a:gd name="T91" fmla="*/ 218 h 436"/>
                  <a:gd name="T92" fmla="*/ 930 w 931"/>
                  <a:gd name="T93" fmla="*/ 218 h 436"/>
                  <a:gd name="T94" fmla="*/ 930 w 931"/>
                  <a:gd name="T95" fmla="*/ 218 h 436"/>
                  <a:gd name="T96" fmla="*/ 930 w 931"/>
                  <a:gd name="T97" fmla="*/ 156 h 436"/>
                  <a:gd name="T98" fmla="*/ 930 w 931"/>
                  <a:gd name="T99" fmla="*/ 156 h 436"/>
                  <a:gd name="T100" fmla="*/ 868 w 931"/>
                  <a:gd name="T101" fmla="*/ 124 h 436"/>
                  <a:gd name="T102" fmla="*/ 837 w 931"/>
                  <a:gd name="T103" fmla="*/ 124 h 436"/>
                  <a:gd name="T104" fmla="*/ 806 w 931"/>
                  <a:gd name="T105" fmla="*/ 124 h 436"/>
                  <a:gd name="T106" fmla="*/ 775 w 931"/>
                  <a:gd name="T107" fmla="*/ 124 h 436"/>
                  <a:gd name="T108" fmla="*/ 744 w 931"/>
                  <a:gd name="T109" fmla="*/ 124 h 436"/>
                  <a:gd name="T110" fmla="*/ 713 w 931"/>
                  <a:gd name="T111" fmla="*/ 124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31" h="436">
                    <a:moveTo>
                      <a:pt x="682" y="94"/>
                    </a:moveTo>
                    <a:lnTo>
                      <a:pt x="682" y="94"/>
                    </a:lnTo>
                    <a:lnTo>
                      <a:pt x="682" y="63"/>
                    </a:lnTo>
                    <a:lnTo>
                      <a:pt x="682" y="63"/>
                    </a:lnTo>
                    <a:lnTo>
                      <a:pt x="682" y="63"/>
                    </a:lnTo>
                    <a:lnTo>
                      <a:pt x="682" y="63"/>
                    </a:lnTo>
                    <a:cubicBezTo>
                      <a:pt x="651" y="63"/>
                      <a:pt x="651" y="63"/>
                      <a:pt x="651" y="63"/>
                    </a:cubicBezTo>
                    <a:lnTo>
                      <a:pt x="620" y="63"/>
                    </a:lnTo>
                    <a:lnTo>
                      <a:pt x="620" y="63"/>
                    </a:lnTo>
                    <a:cubicBezTo>
                      <a:pt x="620" y="32"/>
                      <a:pt x="620" y="32"/>
                      <a:pt x="620" y="32"/>
                    </a:cubicBezTo>
                    <a:cubicBezTo>
                      <a:pt x="620" y="0"/>
                      <a:pt x="620" y="0"/>
                      <a:pt x="620" y="0"/>
                    </a:cubicBezTo>
                    <a:cubicBezTo>
                      <a:pt x="620" y="0"/>
                      <a:pt x="620" y="0"/>
                      <a:pt x="589" y="0"/>
                    </a:cubicBezTo>
                    <a:lnTo>
                      <a:pt x="589" y="0"/>
                    </a:lnTo>
                    <a:cubicBezTo>
                      <a:pt x="558" y="0"/>
                      <a:pt x="558" y="0"/>
                      <a:pt x="558" y="0"/>
                    </a:cubicBezTo>
                    <a:lnTo>
                      <a:pt x="527" y="0"/>
                    </a:lnTo>
                    <a:lnTo>
                      <a:pt x="527" y="0"/>
                    </a:lnTo>
                    <a:lnTo>
                      <a:pt x="527" y="0"/>
                    </a:lnTo>
                    <a:cubicBezTo>
                      <a:pt x="496" y="0"/>
                      <a:pt x="496" y="0"/>
                      <a:pt x="496" y="0"/>
                    </a:cubicBezTo>
                    <a:cubicBezTo>
                      <a:pt x="496" y="0"/>
                      <a:pt x="496" y="0"/>
                      <a:pt x="465" y="0"/>
                    </a:cubicBezTo>
                    <a:lnTo>
                      <a:pt x="465" y="0"/>
                    </a:lnTo>
                    <a:cubicBezTo>
                      <a:pt x="465" y="32"/>
                      <a:pt x="465" y="32"/>
                      <a:pt x="465" y="32"/>
                    </a:cubicBezTo>
                    <a:lnTo>
                      <a:pt x="465" y="32"/>
                    </a:lnTo>
                    <a:cubicBezTo>
                      <a:pt x="465" y="63"/>
                      <a:pt x="434" y="63"/>
                      <a:pt x="434" y="63"/>
                    </a:cubicBezTo>
                    <a:lnTo>
                      <a:pt x="434" y="63"/>
                    </a:lnTo>
                    <a:lnTo>
                      <a:pt x="434" y="63"/>
                    </a:lnTo>
                    <a:cubicBezTo>
                      <a:pt x="403" y="63"/>
                      <a:pt x="403" y="63"/>
                      <a:pt x="403" y="32"/>
                    </a:cubicBezTo>
                    <a:cubicBezTo>
                      <a:pt x="403" y="63"/>
                      <a:pt x="403" y="63"/>
                      <a:pt x="372" y="63"/>
                    </a:cubicBezTo>
                    <a:lnTo>
                      <a:pt x="372" y="63"/>
                    </a:lnTo>
                    <a:lnTo>
                      <a:pt x="372" y="32"/>
                    </a:lnTo>
                    <a:lnTo>
                      <a:pt x="341" y="32"/>
                    </a:lnTo>
                    <a:lnTo>
                      <a:pt x="341" y="32"/>
                    </a:lnTo>
                    <a:cubicBezTo>
                      <a:pt x="310" y="32"/>
                      <a:pt x="310" y="32"/>
                      <a:pt x="310" y="32"/>
                    </a:cubicBezTo>
                    <a:lnTo>
                      <a:pt x="310" y="32"/>
                    </a:lnTo>
                    <a:lnTo>
                      <a:pt x="310" y="32"/>
                    </a:lnTo>
                    <a:lnTo>
                      <a:pt x="279" y="32"/>
                    </a:lnTo>
                    <a:lnTo>
                      <a:pt x="279" y="32"/>
                    </a:lnTo>
                    <a:lnTo>
                      <a:pt x="279" y="32"/>
                    </a:lnTo>
                    <a:lnTo>
                      <a:pt x="248" y="32"/>
                    </a:lnTo>
                    <a:lnTo>
                      <a:pt x="248" y="32"/>
                    </a:lnTo>
                    <a:cubicBezTo>
                      <a:pt x="248" y="32"/>
                      <a:pt x="217" y="0"/>
                      <a:pt x="186" y="0"/>
                    </a:cubicBezTo>
                    <a:lnTo>
                      <a:pt x="186" y="0"/>
                    </a:lnTo>
                    <a:lnTo>
                      <a:pt x="186" y="0"/>
                    </a:lnTo>
                    <a:cubicBezTo>
                      <a:pt x="186" y="0"/>
                      <a:pt x="186" y="0"/>
                      <a:pt x="155" y="0"/>
                    </a:cubicBezTo>
                    <a:cubicBezTo>
                      <a:pt x="155" y="0"/>
                      <a:pt x="124" y="0"/>
                      <a:pt x="124" y="32"/>
                    </a:cubicBezTo>
                    <a:lnTo>
                      <a:pt x="92" y="32"/>
                    </a:lnTo>
                    <a:lnTo>
                      <a:pt x="92" y="32"/>
                    </a:lnTo>
                    <a:lnTo>
                      <a:pt x="92" y="32"/>
                    </a:lnTo>
                    <a:lnTo>
                      <a:pt x="92" y="32"/>
                    </a:lnTo>
                    <a:lnTo>
                      <a:pt x="92" y="63"/>
                    </a:lnTo>
                    <a:lnTo>
                      <a:pt x="92" y="63"/>
                    </a:lnTo>
                    <a:lnTo>
                      <a:pt x="92" y="63"/>
                    </a:lnTo>
                    <a:cubicBezTo>
                      <a:pt x="92" y="94"/>
                      <a:pt x="92" y="124"/>
                      <a:pt x="62" y="124"/>
                    </a:cubicBezTo>
                    <a:lnTo>
                      <a:pt x="62" y="124"/>
                    </a:lnTo>
                    <a:lnTo>
                      <a:pt x="62" y="124"/>
                    </a:lnTo>
                    <a:lnTo>
                      <a:pt x="62" y="124"/>
                    </a:lnTo>
                    <a:lnTo>
                      <a:pt x="31" y="124"/>
                    </a:lnTo>
                    <a:lnTo>
                      <a:pt x="31" y="124"/>
                    </a:lnTo>
                    <a:lnTo>
                      <a:pt x="31" y="124"/>
                    </a:lnTo>
                    <a:lnTo>
                      <a:pt x="31" y="156"/>
                    </a:lnTo>
                    <a:lnTo>
                      <a:pt x="31" y="156"/>
                    </a:lnTo>
                    <a:lnTo>
                      <a:pt x="31" y="156"/>
                    </a:lnTo>
                    <a:lnTo>
                      <a:pt x="31" y="187"/>
                    </a:lnTo>
                    <a:lnTo>
                      <a:pt x="0" y="187"/>
                    </a:lnTo>
                    <a:lnTo>
                      <a:pt x="0" y="187"/>
                    </a:lnTo>
                    <a:cubicBezTo>
                      <a:pt x="0" y="187"/>
                      <a:pt x="0" y="187"/>
                      <a:pt x="0" y="218"/>
                    </a:cubicBezTo>
                    <a:lnTo>
                      <a:pt x="0" y="218"/>
                    </a:lnTo>
                    <a:lnTo>
                      <a:pt x="0" y="218"/>
                    </a:lnTo>
                    <a:lnTo>
                      <a:pt x="0" y="218"/>
                    </a:lnTo>
                    <a:lnTo>
                      <a:pt x="0" y="218"/>
                    </a:lnTo>
                    <a:cubicBezTo>
                      <a:pt x="31" y="218"/>
                      <a:pt x="31" y="218"/>
                      <a:pt x="31" y="218"/>
                    </a:cubicBezTo>
                    <a:cubicBezTo>
                      <a:pt x="31" y="218"/>
                      <a:pt x="31" y="218"/>
                      <a:pt x="62" y="218"/>
                    </a:cubicBezTo>
                    <a:lnTo>
                      <a:pt x="92" y="218"/>
                    </a:lnTo>
                    <a:lnTo>
                      <a:pt x="92" y="218"/>
                    </a:lnTo>
                    <a:lnTo>
                      <a:pt x="124" y="218"/>
                    </a:lnTo>
                    <a:cubicBezTo>
                      <a:pt x="124" y="218"/>
                      <a:pt x="124" y="218"/>
                      <a:pt x="155" y="218"/>
                    </a:cubicBezTo>
                    <a:lnTo>
                      <a:pt x="155" y="218"/>
                    </a:lnTo>
                    <a:cubicBezTo>
                      <a:pt x="155" y="218"/>
                      <a:pt x="155" y="218"/>
                      <a:pt x="186" y="218"/>
                    </a:cubicBezTo>
                    <a:lnTo>
                      <a:pt x="217" y="218"/>
                    </a:lnTo>
                    <a:lnTo>
                      <a:pt x="217" y="218"/>
                    </a:lnTo>
                    <a:lnTo>
                      <a:pt x="217" y="218"/>
                    </a:lnTo>
                    <a:cubicBezTo>
                      <a:pt x="217" y="218"/>
                      <a:pt x="217" y="218"/>
                      <a:pt x="217" y="187"/>
                    </a:cubicBezTo>
                    <a:lnTo>
                      <a:pt x="217" y="187"/>
                    </a:lnTo>
                    <a:lnTo>
                      <a:pt x="217" y="187"/>
                    </a:lnTo>
                    <a:lnTo>
                      <a:pt x="248" y="187"/>
                    </a:lnTo>
                    <a:lnTo>
                      <a:pt x="248" y="187"/>
                    </a:lnTo>
                    <a:lnTo>
                      <a:pt x="248" y="187"/>
                    </a:lnTo>
                    <a:lnTo>
                      <a:pt x="248" y="187"/>
                    </a:lnTo>
                    <a:lnTo>
                      <a:pt x="248" y="187"/>
                    </a:lnTo>
                    <a:lnTo>
                      <a:pt x="279" y="187"/>
                    </a:lnTo>
                    <a:lnTo>
                      <a:pt x="310" y="187"/>
                    </a:lnTo>
                    <a:cubicBezTo>
                      <a:pt x="310" y="187"/>
                      <a:pt x="341" y="187"/>
                      <a:pt x="341" y="218"/>
                    </a:cubicBezTo>
                    <a:lnTo>
                      <a:pt x="341" y="218"/>
                    </a:lnTo>
                    <a:lnTo>
                      <a:pt x="341" y="218"/>
                    </a:lnTo>
                    <a:cubicBezTo>
                      <a:pt x="372" y="218"/>
                      <a:pt x="403" y="218"/>
                      <a:pt x="403" y="248"/>
                    </a:cubicBezTo>
                    <a:lnTo>
                      <a:pt x="403" y="248"/>
                    </a:lnTo>
                    <a:lnTo>
                      <a:pt x="403" y="248"/>
                    </a:lnTo>
                    <a:cubicBezTo>
                      <a:pt x="403" y="248"/>
                      <a:pt x="403" y="248"/>
                      <a:pt x="403" y="280"/>
                    </a:cubicBezTo>
                    <a:lnTo>
                      <a:pt x="403" y="280"/>
                    </a:lnTo>
                    <a:cubicBezTo>
                      <a:pt x="434" y="280"/>
                      <a:pt x="434" y="311"/>
                      <a:pt x="434" y="311"/>
                    </a:cubicBezTo>
                    <a:lnTo>
                      <a:pt x="434" y="311"/>
                    </a:lnTo>
                    <a:lnTo>
                      <a:pt x="434" y="311"/>
                    </a:lnTo>
                    <a:cubicBezTo>
                      <a:pt x="465" y="311"/>
                      <a:pt x="465" y="280"/>
                      <a:pt x="496" y="280"/>
                    </a:cubicBezTo>
                    <a:lnTo>
                      <a:pt x="496" y="280"/>
                    </a:lnTo>
                    <a:cubicBezTo>
                      <a:pt x="527" y="280"/>
                      <a:pt x="527" y="311"/>
                      <a:pt x="527" y="311"/>
                    </a:cubicBezTo>
                    <a:cubicBezTo>
                      <a:pt x="527" y="311"/>
                      <a:pt x="527" y="311"/>
                      <a:pt x="527" y="342"/>
                    </a:cubicBezTo>
                    <a:lnTo>
                      <a:pt x="527" y="342"/>
                    </a:lnTo>
                    <a:cubicBezTo>
                      <a:pt x="527" y="342"/>
                      <a:pt x="558" y="342"/>
                      <a:pt x="558" y="311"/>
                    </a:cubicBezTo>
                    <a:lnTo>
                      <a:pt x="589" y="311"/>
                    </a:lnTo>
                    <a:lnTo>
                      <a:pt x="589" y="311"/>
                    </a:lnTo>
                    <a:lnTo>
                      <a:pt x="620" y="342"/>
                    </a:lnTo>
                    <a:cubicBezTo>
                      <a:pt x="651" y="342"/>
                      <a:pt x="651" y="342"/>
                      <a:pt x="651" y="342"/>
                    </a:cubicBezTo>
                    <a:cubicBezTo>
                      <a:pt x="620" y="404"/>
                      <a:pt x="620" y="404"/>
                      <a:pt x="620" y="404"/>
                    </a:cubicBezTo>
                    <a:lnTo>
                      <a:pt x="620" y="404"/>
                    </a:lnTo>
                    <a:lnTo>
                      <a:pt x="620" y="404"/>
                    </a:lnTo>
                    <a:lnTo>
                      <a:pt x="620" y="404"/>
                    </a:lnTo>
                    <a:lnTo>
                      <a:pt x="620" y="435"/>
                    </a:lnTo>
                    <a:lnTo>
                      <a:pt x="651" y="435"/>
                    </a:lnTo>
                    <a:lnTo>
                      <a:pt x="651" y="435"/>
                    </a:lnTo>
                    <a:lnTo>
                      <a:pt x="651" y="435"/>
                    </a:lnTo>
                    <a:lnTo>
                      <a:pt x="682" y="435"/>
                    </a:lnTo>
                    <a:lnTo>
                      <a:pt x="682" y="435"/>
                    </a:lnTo>
                    <a:cubicBezTo>
                      <a:pt x="682" y="404"/>
                      <a:pt x="682" y="404"/>
                      <a:pt x="682" y="404"/>
                    </a:cubicBezTo>
                    <a:lnTo>
                      <a:pt x="682" y="404"/>
                    </a:lnTo>
                    <a:cubicBezTo>
                      <a:pt x="651" y="404"/>
                      <a:pt x="651" y="372"/>
                      <a:pt x="651" y="372"/>
                    </a:cubicBezTo>
                    <a:cubicBezTo>
                      <a:pt x="651" y="342"/>
                      <a:pt x="651" y="342"/>
                      <a:pt x="651" y="342"/>
                    </a:cubicBezTo>
                    <a:cubicBezTo>
                      <a:pt x="651" y="311"/>
                      <a:pt x="651" y="311"/>
                      <a:pt x="651" y="311"/>
                    </a:cubicBezTo>
                    <a:lnTo>
                      <a:pt x="651" y="311"/>
                    </a:lnTo>
                    <a:cubicBezTo>
                      <a:pt x="682" y="311"/>
                      <a:pt x="682" y="311"/>
                      <a:pt x="713" y="311"/>
                    </a:cubicBezTo>
                    <a:lnTo>
                      <a:pt x="713" y="311"/>
                    </a:lnTo>
                    <a:lnTo>
                      <a:pt x="744" y="311"/>
                    </a:lnTo>
                    <a:cubicBezTo>
                      <a:pt x="744" y="311"/>
                      <a:pt x="744" y="311"/>
                      <a:pt x="775" y="311"/>
                    </a:cubicBezTo>
                    <a:lnTo>
                      <a:pt x="775" y="311"/>
                    </a:lnTo>
                    <a:cubicBezTo>
                      <a:pt x="775" y="311"/>
                      <a:pt x="775" y="311"/>
                      <a:pt x="775" y="280"/>
                    </a:cubicBezTo>
                    <a:cubicBezTo>
                      <a:pt x="806" y="280"/>
                      <a:pt x="806" y="280"/>
                      <a:pt x="806" y="280"/>
                    </a:cubicBezTo>
                    <a:cubicBezTo>
                      <a:pt x="837" y="280"/>
                      <a:pt x="837" y="280"/>
                      <a:pt x="837" y="280"/>
                    </a:cubicBezTo>
                    <a:lnTo>
                      <a:pt x="837" y="280"/>
                    </a:lnTo>
                    <a:cubicBezTo>
                      <a:pt x="837" y="248"/>
                      <a:pt x="868" y="218"/>
                      <a:pt x="868" y="218"/>
                    </a:cubicBezTo>
                    <a:lnTo>
                      <a:pt x="868" y="218"/>
                    </a:lnTo>
                    <a:cubicBezTo>
                      <a:pt x="899" y="218"/>
                      <a:pt x="899" y="218"/>
                      <a:pt x="899" y="218"/>
                    </a:cubicBezTo>
                    <a:lnTo>
                      <a:pt x="930" y="218"/>
                    </a:lnTo>
                    <a:lnTo>
                      <a:pt x="930" y="218"/>
                    </a:lnTo>
                    <a:lnTo>
                      <a:pt x="930" y="218"/>
                    </a:lnTo>
                    <a:lnTo>
                      <a:pt x="930" y="218"/>
                    </a:lnTo>
                    <a:lnTo>
                      <a:pt x="930" y="218"/>
                    </a:lnTo>
                    <a:lnTo>
                      <a:pt x="930" y="187"/>
                    </a:lnTo>
                    <a:lnTo>
                      <a:pt x="930" y="187"/>
                    </a:lnTo>
                    <a:lnTo>
                      <a:pt x="930" y="156"/>
                    </a:lnTo>
                    <a:lnTo>
                      <a:pt x="930" y="156"/>
                    </a:lnTo>
                    <a:lnTo>
                      <a:pt x="930" y="156"/>
                    </a:lnTo>
                    <a:lnTo>
                      <a:pt x="930" y="156"/>
                    </a:lnTo>
                    <a:lnTo>
                      <a:pt x="930" y="156"/>
                    </a:lnTo>
                    <a:cubicBezTo>
                      <a:pt x="899" y="156"/>
                      <a:pt x="899" y="156"/>
                      <a:pt x="899" y="124"/>
                    </a:cubicBezTo>
                    <a:lnTo>
                      <a:pt x="868" y="124"/>
                    </a:lnTo>
                    <a:lnTo>
                      <a:pt x="868" y="124"/>
                    </a:lnTo>
                    <a:cubicBezTo>
                      <a:pt x="837" y="124"/>
                      <a:pt x="837" y="124"/>
                      <a:pt x="837" y="124"/>
                    </a:cubicBezTo>
                    <a:lnTo>
                      <a:pt x="837" y="124"/>
                    </a:lnTo>
                    <a:cubicBezTo>
                      <a:pt x="806" y="124"/>
                      <a:pt x="806" y="124"/>
                      <a:pt x="806" y="124"/>
                    </a:cubicBezTo>
                    <a:lnTo>
                      <a:pt x="806" y="124"/>
                    </a:lnTo>
                    <a:lnTo>
                      <a:pt x="806" y="124"/>
                    </a:lnTo>
                    <a:lnTo>
                      <a:pt x="806" y="124"/>
                    </a:lnTo>
                    <a:cubicBezTo>
                      <a:pt x="806" y="124"/>
                      <a:pt x="806" y="124"/>
                      <a:pt x="775" y="124"/>
                    </a:cubicBezTo>
                    <a:lnTo>
                      <a:pt x="775" y="124"/>
                    </a:lnTo>
                    <a:lnTo>
                      <a:pt x="775" y="124"/>
                    </a:lnTo>
                    <a:cubicBezTo>
                      <a:pt x="775" y="124"/>
                      <a:pt x="775" y="124"/>
                      <a:pt x="744" y="124"/>
                    </a:cubicBezTo>
                    <a:lnTo>
                      <a:pt x="744" y="124"/>
                    </a:lnTo>
                    <a:lnTo>
                      <a:pt x="744" y="124"/>
                    </a:lnTo>
                    <a:lnTo>
                      <a:pt x="744" y="124"/>
                    </a:lnTo>
                    <a:cubicBezTo>
                      <a:pt x="713" y="124"/>
                      <a:pt x="713" y="124"/>
                      <a:pt x="713" y="124"/>
                    </a:cubicBezTo>
                    <a:lnTo>
                      <a:pt x="713" y="124"/>
                    </a:lnTo>
                    <a:cubicBezTo>
                      <a:pt x="682" y="124"/>
                      <a:pt x="682" y="94"/>
                      <a:pt x="682" y="9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1" name="Freeform 98"/>
              <p:cNvSpPr>
                <a:spLocks noChangeArrowheads="1"/>
              </p:cNvSpPr>
              <p:nvPr/>
            </p:nvSpPr>
            <p:spPr bwMode="auto">
              <a:xfrm>
                <a:off x="4148138" y="1366838"/>
                <a:ext cx="146050" cy="88900"/>
              </a:xfrm>
              <a:custGeom>
                <a:avLst/>
                <a:gdLst>
                  <a:gd name="T0" fmla="*/ 373 w 405"/>
                  <a:gd name="T1" fmla="*/ 94 h 249"/>
                  <a:gd name="T2" fmla="*/ 342 w 405"/>
                  <a:gd name="T3" fmla="*/ 63 h 249"/>
                  <a:gd name="T4" fmla="*/ 342 w 405"/>
                  <a:gd name="T5" fmla="*/ 63 h 249"/>
                  <a:gd name="T6" fmla="*/ 342 w 405"/>
                  <a:gd name="T7" fmla="*/ 31 h 249"/>
                  <a:gd name="T8" fmla="*/ 311 w 405"/>
                  <a:gd name="T9" fmla="*/ 0 h 249"/>
                  <a:gd name="T10" fmla="*/ 280 w 405"/>
                  <a:gd name="T11" fmla="*/ 31 h 249"/>
                  <a:gd name="T12" fmla="*/ 249 w 405"/>
                  <a:gd name="T13" fmla="*/ 0 h 249"/>
                  <a:gd name="T14" fmla="*/ 218 w 405"/>
                  <a:gd name="T15" fmla="*/ 0 h 249"/>
                  <a:gd name="T16" fmla="*/ 218 w 405"/>
                  <a:gd name="T17" fmla="*/ 0 h 249"/>
                  <a:gd name="T18" fmla="*/ 156 w 405"/>
                  <a:gd name="T19" fmla="*/ 31 h 249"/>
                  <a:gd name="T20" fmla="*/ 156 w 405"/>
                  <a:gd name="T21" fmla="*/ 63 h 249"/>
                  <a:gd name="T22" fmla="*/ 94 w 405"/>
                  <a:gd name="T23" fmla="*/ 63 h 249"/>
                  <a:gd name="T24" fmla="*/ 94 w 405"/>
                  <a:gd name="T25" fmla="*/ 63 h 249"/>
                  <a:gd name="T26" fmla="*/ 94 w 405"/>
                  <a:gd name="T27" fmla="*/ 94 h 249"/>
                  <a:gd name="T28" fmla="*/ 63 w 405"/>
                  <a:gd name="T29" fmla="*/ 124 h 249"/>
                  <a:gd name="T30" fmla="*/ 32 w 405"/>
                  <a:gd name="T31" fmla="*/ 124 h 249"/>
                  <a:gd name="T32" fmla="*/ 0 w 405"/>
                  <a:gd name="T33" fmla="*/ 156 h 249"/>
                  <a:gd name="T34" fmla="*/ 0 w 405"/>
                  <a:gd name="T35" fmla="*/ 156 h 249"/>
                  <a:gd name="T36" fmla="*/ 0 w 405"/>
                  <a:gd name="T37" fmla="*/ 187 h 249"/>
                  <a:gd name="T38" fmla="*/ 0 w 405"/>
                  <a:gd name="T39" fmla="*/ 218 h 249"/>
                  <a:gd name="T40" fmla="*/ 0 w 405"/>
                  <a:gd name="T41" fmla="*/ 218 h 249"/>
                  <a:gd name="T42" fmla="*/ 0 w 405"/>
                  <a:gd name="T43" fmla="*/ 218 h 249"/>
                  <a:gd name="T44" fmla="*/ 94 w 405"/>
                  <a:gd name="T45" fmla="*/ 218 h 249"/>
                  <a:gd name="T46" fmla="*/ 187 w 405"/>
                  <a:gd name="T47" fmla="*/ 218 h 249"/>
                  <a:gd name="T48" fmla="*/ 187 w 405"/>
                  <a:gd name="T49" fmla="*/ 218 h 249"/>
                  <a:gd name="T50" fmla="*/ 218 w 405"/>
                  <a:gd name="T51" fmla="*/ 218 h 249"/>
                  <a:gd name="T52" fmla="*/ 249 w 405"/>
                  <a:gd name="T53" fmla="*/ 218 h 249"/>
                  <a:gd name="T54" fmla="*/ 249 w 405"/>
                  <a:gd name="T55" fmla="*/ 218 h 249"/>
                  <a:gd name="T56" fmla="*/ 280 w 405"/>
                  <a:gd name="T57" fmla="*/ 248 h 249"/>
                  <a:gd name="T58" fmla="*/ 280 w 405"/>
                  <a:gd name="T59" fmla="*/ 248 h 249"/>
                  <a:gd name="T60" fmla="*/ 311 w 405"/>
                  <a:gd name="T61" fmla="*/ 248 h 249"/>
                  <a:gd name="T62" fmla="*/ 311 w 405"/>
                  <a:gd name="T63" fmla="*/ 248 h 249"/>
                  <a:gd name="T64" fmla="*/ 342 w 405"/>
                  <a:gd name="T65" fmla="*/ 248 h 249"/>
                  <a:gd name="T66" fmla="*/ 342 w 405"/>
                  <a:gd name="T67" fmla="*/ 187 h 249"/>
                  <a:gd name="T68" fmla="*/ 373 w 405"/>
                  <a:gd name="T69" fmla="*/ 187 h 249"/>
                  <a:gd name="T70" fmla="*/ 373 w 405"/>
                  <a:gd name="T71" fmla="*/ 156 h 249"/>
                  <a:gd name="T72" fmla="*/ 373 w 405"/>
                  <a:gd name="T73" fmla="*/ 156 h 249"/>
                  <a:gd name="T74" fmla="*/ 373 w 405"/>
                  <a:gd name="T75" fmla="*/ 124 h 249"/>
                  <a:gd name="T76" fmla="*/ 404 w 405"/>
                  <a:gd name="T77" fmla="*/ 124 h 249"/>
                  <a:gd name="T78" fmla="*/ 373 w 405"/>
                  <a:gd name="T79" fmla="*/ 9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5" h="249">
                    <a:moveTo>
                      <a:pt x="373" y="94"/>
                    </a:moveTo>
                    <a:lnTo>
                      <a:pt x="373" y="94"/>
                    </a:lnTo>
                    <a:lnTo>
                      <a:pt x="373" y="94"/>
                    </a:lnTo>
                    <a:cubicBezTo>
                      <a:pt x="373" y="94"/>
                      <a:pt x="342" y="94"/>
                      <a:pt x="342" y="63"/>
                    </a:cubicBezTo>
                    <a:lnTo>
                      <a:pt x="342" y="63"/>
                    </a:lnTo>
                    <a:lnTo>
                      <a:pt x="342" y="63"/>
                    </a:lnTo>
                    <a:cubicBezTo>
                      <a:pt x="342" y="31"/>
                      <a:pt x="342" y="31"/>
                      <a:pt x="342" y="31"/>
                    </a:cubicBezTo>
                    <a:lnTo>
                      <a:pt x="342" y="31"/>
                    </a:lnTo>
                    <a:cubicBezTo>
                      <a:pt x="342" y="31"/>
                      <a:pt x="342" y="31"/>
                      <a:pt x="342" y="0"/>
                    </a:cubicBezTo>
                    <a:cubicBezTo>
                      <a:pt x="342" y="0"/>
                      <a:pt x="342" y="0"/>
                      <a:pt x="311" y="0"/>
                    </a:cubicBezTo>
                    <a:cubicBezTo>
                      <a:pt x="311" y="31"/>
                      <a:pt x="311" y="31"/>
                      <a:pt x="311" y="31"/>
                    </a:cubicBezTo>
                    <a:cubicBezTo>
                      <a:pt x="311" y="31"/>
                      <a:pt x="311" y="31"/>
                      <a:pt x="280" y="31"/>
                    </a:cubicBezTo>
                    <a:cubicBezTo>
                      <a:pt x="280" y="31"/>
                      <a:pt x="280" y="0"/>
                      <a:pt x="249" y="0"/>
                    </a:cubicBezTo>
                    <a:lnTo>
                      <a:pt x="249" y="0"/>
                    </a:lnTo>
                    <a:cubicBezTo>
                      <a:pt x="218" y="0"/>
                      <a:pt x="218" y="0"/>
                      <a:pt x="218" y="0"/>
                    </a:cubicBezTo>
                    <a:lnTo>
                      <a:pt x="218" y="0"/>
                    </a:lnTo>
                    <a:lnTo>
                      <a:pt x="218" y="0"/>
                    </a:lnTo>
                    <a:lnTo>
                      <a:pt x="218" y="0"/>
                    </a:lnTo>
                    <a:cubicBezTo>
                      <a:pt x="187" y="0"/>
                      <a:pt x="187" y="0"/>
                      <a:pt x="187" y="0"/>
                    </a:cubicBezTo>
                    <a:cubicBezTo>
                      <a:pt x="187" y="0"/>
                      <a:pt x="156" y="0"/>
                      <a:pt x="156" y="31"/>
                    </a:cubicBezTo>
                    <a:lnTo>
                      <a:pt x="156" y="31"/>
                    </a:lnTo>
                    <a:cubicBezTo>
                      <a:pt x="156" y="31"/>
                      <a:pt x="156" y="31"/>
                      <a:pt x="156" y="63"/>
                    </a:cubicBezTo>
                    <a:cubicBezTo>
                      <a:pt x="125" y="63"/>
                      <a:pt x="125" y="63"/>
                      <a:pt x="125" y="63"/>
                    </a:cubicBezTo>
                    <a:lnTo>
                      <a:pt x="94" y="63"/>
                    </a:lnTo>
                    <a:lnTo>
                      <a:pt x="94" y="63"/>
                    </a:lnTo>
                    <a:lnTo>
                      <a:pt x="94" y="63"/>
                    </a:lnTo>
                    <a:lnTo>
                      <a:pt x="94" y="94"/>
                    </a:lnTo>
                    <a:lnTo>
                      <a:pt x="94" y="94"/>
                    </a:lnTo>
                    <a:cubicBezTo>
                      <a:pt x="94" y="124"/>
                      <a:pt x="63" y="124"/>
                      <a:pt x="63" y="124"/>
                    </a:cubicBezTo>
                    <a:lnTo>
                      <a:pt x="63" y="124"/>
                    </a:lnTo>
                    <a:cubicBezTo>
                      <a:pt x="63" y="124"/>
                      <a:pt x="63" y="124"/>
                      <a:pt x="32" y="124"/>
                    </a:cubicBezTo>
                    <a:lnTo>
                      <a:pt x="32" y="124"/>
                    </a:lnTo>
                    <a:lnTo>
                      <a:pt x="32" y="124"/>
                    </a:lnTo>
                    <a:lnTo>
                      <a:pt x="0" y="156"/>
                    </a:lnTo>
                    <a:lnTo>
                      <a:pt x="0" y="156"/>
                    </a:lnTo>
                    <a:lnTo>
                      <a:pt x="0" y="156"/>
                    </a:lnTo>
                    <a:lnTo>
                      <a:pt x="0" y="156"/>
                    </a:lnTo>
                    <a:lnTo>
                      <a:pt x="0" y="187"/>
                    </a:lnTo>
                    <a:lnTo>
                      <a:pt x="0" y="218"/>
                    </a:lnTo>
                    <a:lnTo>
                      <a:pt x="0" y="218"/>
                    </a:lnTo>
                    <a:lnTo>
                      <a:pt x="0" y="218"/>
                    </a:lnTo>
                    <a:lnTo>
                      <a:pt x="0" y="218"/>
                    </a:lnTo>
                    <a:lnTo>
                      <a:pt x="0" y="218"/>
                    </a:lnTo>
                    <a:lnTo>
                      <a:pt x="0" y="218"/>
                    </a:lnTo>
                    <a:cubicBezTo>
                      <a:pt x="32" y="218"/>
                      <a:pt x="32" y="218"/>
                      <a:pt x="63" y="218"/>
                    </a:cubicBezTo>
                    <a:cubicBezTo>
                      <a:pt x="94" y="218"/>
                      <a:pt x="94" y="218"/>
                      <a:pt x="94" y="218"/>
                    </a:cubicBezTo>
                    <a:lnTo>
                      <a:pt x="94" y="218"/>
                    </a:lnTo>
                    <a:cubicBezTo>
                      <a:pt x="125" y="218"/>
                      <a:pt x="156" y="218"/>
                      <a:pt x="187" y="218"/>
                    </a:cubicBezTo>
                    <a:lnTo>
                      <a:pt x="187" y="218"/>
                    </a:lnTo>
                    <a:lnTo>
                      <a:pt x="187" y="218"/>
                    </a:lnTo>
                    <a:lnTo>
                      <a:pt x="187" y="218"/>
                    </a:lnTo>
                    <a:lnTo>
                      <a:pt x="218" y="218"/>
                    </a:lnTo>
                    <a:cubicBezTo>
                      <a:pt x="218" y="218"/>
                      <a:pt x="218" y="218"/>
                      <a:pt x="249" y="218"/>
                    </a:cubicBezTo>
                    <a:lnTo>
                      <a:pt x="249" y="218"/>
                    </a:lnTo>
                    <a:lnTo>
                      <a:pt x="249" y="218"/>
                    </a:lnTo>
                    <a:lnTo>
                      <a:pt x="249" y="218"/>
                    </a:lnTo>
                    <a:lnTo>
                      <a:pt x="249" y="218"/>
                    </a:lnTo>
                    <a:cubicBezTo>
                      <a:pt x="280" y="218"/>
                      <a:pt x="280" y="218"/>
                      <a:pt x="280" y="248"/>
                    </a:cubicBezTo>
                    <a:lnTo>
                      <a:pt x="280" y="248"/>
                    </a:lnTo>
                    <a:lnTo>
                      <a:pt x="280" y="248"/>
                    </a:lnTo>
                    <a:cubicBezTo>
                      <a:pt x="280" y="248"/>
                      <a:pt x="280" y="248"/>
                      <a:pt x="311" y="248"/>
                    </a:cubicBezTo>
                    <a:lnTo>
                      <a:pt x="311" y="248"/>
                    </a:lnTo>
                    <a:lnTo>
                      <a:pt x="311" y="248"/>
                    </a:lnTo>
                    <a:lnTo>
                      <a:pt x="311" y="248"/>
                    </a:lnTo>
                    <a:lnTo>
                      <a:pt x="311" y="248"/>
                    </a:lnTo>
                    <a:cubicBezTo>
                      <a:pt x="311" y="248"/>
                      <a:pt x="311" y="248"/>
                      <a:pt x="342" y="248"/>
                    </a:cubicBezTo>
                    <a:cubicBezTo>
                      <a:pt x="342" y="218"/>
                      <a:pt x="342" y="218"/>
                      <a:pt x="342" y="218"/>
                    </a:cubicBezTo>
                    <a:lnTo>
                      <a:pt x="342" y="187"/>
                    </a:lnTo>
                    <a:lnTo>
                      <a:pt x="373" y="187"/>
                    </a:lnTo>
                    <a:lnTo>
                      <a:pt x="373" y="187"/>
                    </a:lnTo>
                    <a:lnTo>
                      <a:pt x="373" y="187"/>
                    </a:lnTo>
                    <a:cubicBezTo>
                      <a:pt x="373" y="187"/>
                      <a:pt x="373" y="187"/>
                      <a:pt x="373" y="156"/>
                    </a:cubicBezTo>
                    <a:lnTo>
                      <a:pt x="373" y="156"/>
                    </a:lnTo>
                    <a:lnTo>
                      <a:pt x="373" y="156"/>
                    </a:lnTo>
                    <a:lnTo>
                      <a:pt x="373" y="156"/>
                    </a:lnTo>
                    <a:lnTo>
                      <a:pt x="373" y="124"/>
                    </a:lnTo>
                    <a:lnTo>
                      <a:pt x="373" y="124"/>
                    </a:lnTo>
                    <a:cubicBezTo>
                      <a:pt x="404" y="124"/>
                      <a:pt x="404" y="124"/>
                      <a:pt x="404" y="124"/>
                    </a:cubicBezTo>
                    <a:lnTo>
                      <a:pt x="404" y="124"/>
                    </a:lnTo>
                    <a:cubicBezTo>
                      <a:pt x="404" y="124"/>
                      <a:pt x="373" y="124"/>
                      <a:pt x="373" y="9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2" name="Freeform 99"/>
              <p:cNvSpPr>
                <a:spLocks noChangeArrowheads="1"/>
              </p:cNvSpPr>
              <p:nvPr/>
            </p:nvSpPr>
            <p:spPr bwMode="auto">
              <a:xfrm>
                <a:off x="3948113" y="809625"/>
                <a:ext cx="100012" cy="66675"/>
              </a:xfrm>
              <a:custGeom>
                <a:avLst/>
                <a:gdLst>
                  <a:gd name="T0" fmla="*/ 155 w 280"/>
                  <a:gd name="T1" fmla="*/ 31 h 187"/>
                  <a:gd name="T2" fmla="*/ 155 w 280"/>
                  <a:gd name="T3" fmla="*/ 31 h 187"/>
                  <a:gd name="T4" fmla="*/ 155 w 280"/>
                  <a:gd name="T5" fmla="*/ 62 h 187"/>
                  <a:gd name="T6" fmla="*/ 155 w 280"/>
                  <a:gd name="T7" fmla="*/ 93 h 187"/>
                  <a:gd name="T8" fmla="*/ 155 w 280"/>
                  <a:gd name="T9" fmla="*/ 124 h 187"/>
                  <a:gd name="T10" fmla="*/ 124 w 280"/>
                  <a:gd name="T11" fmla="*/ 124 h 187"/>
                  <a:gd name="T12" fmla="*/ 93 w 280"/>
                  <a:gd name="T13" fmla="*/ 124 h 187"/>
                  <a:gd name="T14" fmla="*/ 93 w 280"/>
                  <a:gd name="T15" fmla="*/ 124 h 187"/>
                  <a:gd name="T16" fmla="*/ 62 w 280"/>
                  <a:gd name="T17" fmla="*/ 124 h 187"/>
                  <a:gd name="T18" fmla="*/ 62 w 280"/>
                  <a:gd name="T19" fmla="*/ 124 h 187"/>
                  <a:gd name="T20" fmla="*/ 31 w 280"/>
                  <a:gd name="T21" fmla="*/ 155 h 187"/>
                  <a:gd name="T22" fmla="*/ 0 w 280"/>
                  <a:gd name="T23" fmla="*/ 155 h 187"/>
                  <a:gd name="T24" fmla="*/ 0 w 280"/>
                  <a:gd name="T25" fmla="*/ 155 h 187"/>
                  <a:gd name="T26" fmla="*/ 31 w 280"/>
                  <a:gd name="T27" fmla="*/ 155 h 187"/>
                  <a:gd name="T28" fmla="*/ 93 w 280"/>
                  <a:gd name="T29" fmla="*/ 186 h 187"/>
                  <a:gd name="T30" fmla="*/ 124 w 280"/>
                  <a:gd name="T31" fmla="*/ 186 h 187"/>
                  <a:gd name="T32" fmla="*/ 155 w 280"/>
                  <a:gd name="T33" fmla="*/ 155 h 187"/>
                  <a:gd name="T34" fmla="*/ 155 w 280"/>
                  <a:gd name="T35" fmla="*/ 155 h 187"/>
                  <a:gd name="T36" fmla="*/ 217 w 280"/>
                  <a:gd name="T37" fmla="*/ 124 h 187"/>
                  <a:gd name="T38" fmla="*/ 217 w 280"/>
                  <a:gd name="T39" fmla="*/ 124 h 187"/>
                  <a:gd name="T40" fmla="*/ 217 w 280"/>
                  <a:gd name="T41" fmla="*/ 93 h 187"/>
                  <a:gd name="T42" fmla="*/ 248 w 280"/>
                  <a:gd name="T43" fmla="*/ 93 h 187"/>
                  <a:gd name="T44" fmla="*/ 248 w 280"/>
                  <a:gd name="T45" fmla="*/ 93 h 187"/>
                  <a:gd name="T46" fmla="*/ 279 w 280"/>
                  <a:gd name="T47" fmla="*/ 62 h 187"/>
                  <a:gd name="T48" fmla="*/ 279 w 280"/>
                  <a:gd name="T49" fmla="*/ 62 h 187"/>
                  <a:gd name="T50" fmla="*/ 279 w 280"/>
                  <a:gd name="T51" fmla="*/ 62 h 187"/>
                  <a:gd name="T52" fmla="*/ 217 w 280"/>
                  <a:gd name="T53" fmla="*/ 31 h 187"/>
                  <a:gd name="T54" fmla="*/ 217 w 280"/>
                  <a:gd name="T55" fmla="*/ 31 h 187"/>
                  <a:gd name="T56" fmla="*/ 217 w 280"/>
                  <a:gd name="T57" fmla="*/ 31 h 187"/>
                  <a:gd name="T58" fmla="*/ 217 w 280"/>
                  <a:gd name="T59" fmla="*/ 31 h 187"/>
                  <a:gd name="T60" fmla="*/ 186 w 280"/>
                  <a:gd name="T61" fmla="*/ 0 h 187"/>
                  <a:gd name="T62" fmla="*/ 186 w 280"/>
                  <a:gd name="T63" fmla="*/ 0 h 187"/>
                  <a:gd name="T64" fmla="*/ 124 w 280"/>
                  <a:gd name="T65" fmla="*/ 0 h 187"/>
                  <a:gd name="T66" fmla="*/ 155 w 280"/>
                  <a:gd name="T67" fmla="*/ 31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187">
                    <a:moveTo>
                      <a:pt x="155" y="31"/>
                    </a:moveTo>
                    <a:lnTo>
                      <a:pt x="155" y="31"/>
                    </a:lnTo>
                    <a:lnTo>
                      <a:pt x="155" y="62"/>
                    </a:lnTo>
                    <a:cubicBezTo>
                      <a:pt x="155" y="62"/>
                      <a:pt x="155" y="62"/>
                      <a:pt x="155" y="93"/>
                    </a:cubicBezTo>
                    <a:lnTo>
                      <a:pt x="155" y="124"/>
                    </a:lnTo>
                    <a:cubicBezTo>
                      <a:pt x="124" y="124"/>
                      <a:pt x="124" y="124"/>
                      <a:pt x="124" y="124"/>
                    </a:cubicBezTo>
                    <a:cubicBezTo>
                      <a:pt x="93" y="124"/>
                      <a:pt x="93" y="124"/>
                      <a:pt x="93" y="124"/>
                    </a:cubicBezTo>
                    <a:lnTo>
                      <a:pt x="93" y="124"/>
                    </a:lnTo>
                    <a:cubicBezTo>
                      <a:pt x="62" y="124"/>
                      <a:pt x="62" y="124"/>
                      <a:pt x="62" y="124"/>
                    </a:cubicBezTo>
                    <a:lnTo>
                      <a:pt x="62" y="124"/>
                    </a:lnTo>
                    <a:cubicBezTo>
                      <a:pt x="62" y="155"/>
                      <a:pt x="31" y="155"/>
                      <a:pt x="31" y="155"/>
                    </a:cubicBezTo>
                    <a:lnTo>
                      <a:pt x="0" y="155"/>
                    </a:lnTo>
                    <a:lnTo>
                      <a:pt x="0" y="155"/>
                    </a:lnTo>
                    <a:lnTo>
                      <a:pt x="31" y="155"/>
                    </a:lnTo>
                    <a:cubicBezTo>
                      <a:pt x="62" y="155"/>
                      <a:pt x="93" y="155"/>
                      <a:pt x="93" y="186"/>
                    </a:cubicBezTo>
                    <a:lnTo>
                      <a:pt x="124" y="186"/>
                    </a:lnTo>
                    <a:cubicBezTo>
                      <a:pt x="124" y="186"/>
                      <a:pt x="124" y="186"/>
                      <a:pt x="155" y="155"/>
                    </a:cubicBezTo>
                    <a:lnTo>
                      <a:pt x="155" y="155"/>
                    </a:lnTo>
                    <a:cubicBezTo>
                      <a:pt x="155" y="155"/>
                      <a:pt x="186" y="124"/>
                      <a:pt x="217" y="124"/>
                    </a:cubicBezTo>
                    <a:lnTo>
                      <a:pt x="217" y="124"/>
                    </a:lnTo>
                    <a:lnTo>
                      <a:pt x="217" y="93"/>
                    </a:lnTo>
                    <a:lnTo>
                      <a:pt x="248" y="93"/>
                    </a:lnTo>
                    <a:lnTo>
                      <a:pt x="248" y="93"/>
                    </a:lnTo>
                    <a:lnTo>
                      <a:pt x="279" y="62"/>
                    </a:lnTo>
                    <a:lnTo>
                      <a:pt x="279" y="62"/>
                    </a:lnTo>
                    <a:lnTo>
                      <a:pt x="279" y="62"/>
                    </a:lnTo>
                    <a:cubicBezTo>
                      <a:pt x="248" y="62"/>
                      <a:pt x="248" y="62"/>
                      <a:pt x="217" y="31"/>
                    </a:cubicBezTo>
                    <a:lnTo>
                      <a:pt x="217" y="31"/>
                    </a:lnTo>
                    <a:lnTo>
                      <a:pt x="217" y="31"/>
                    </a:lnTo>
                    <a:lnTo>
                      <a:pt x="217" y="31"/>
                    </a:lnTo>
                    <a:cubicBezTo>
                      <a:pt x="186" y="31"/>
                      <a:pt x="186" y="31"/>
                      <a:pt x="186" y="0"/>
                    </a:cubicBezTo>
                    <a:lnTo>
                      <a:pt x="186" y="0"/>
                    </a:lnTo>
                    <a:cubicBezTo>
                      <a:pt x="155" y="0"/>
                      <a:pt x="155" y="0"/>
                      <a:pt x="124" y="0"/>
                    </a:cubicBezTo>
                    <a:cubicBezTo>
                      <a:pt x="124" y="31"/>
                      <a:pt x="155" y="31"/>
                      <a:pt x="155"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3" name="Freeform 100"/>
              <p:cNvSpPr>
                <a:spLocks noChangeArrowheads="1"/>
              </p:cNvSpPr>
              <p:nvPr/>
            </p:nvSpPr>
            <p:spPr bwMode="auto">
              <a:xfrm>
                <a:off x="3890963" y="820738"/>
                <a:ext cx="77787" cy="11112"/>
              </a:xfrm>
              <a:custGeom>
                <a:avLst/>
                <a:gdLst>
                  <a:gd name="T0" fmla="*/ 31 w 218"/>
                  <a:gd name="T1" fmla="*/ 0 h 32"/>
                  <a:gd name="T2" fmla="*/ 31 w 218"/>
                  <a:gd name="T3" fmla="*/ 0 h 32"/>
                  <a:gd name="T4" fmla="*/ 62 w 218"/>
                  <a:gd name="T5" fmla="*/ 31 h 32"/>
                  <a:gd name="T6" fmla="*/ 93 w 218"/>
                  <a:gd name="T7" fmla="*/ 31 h 32"/>
                  <a:gd name="T8" fmla="*/ 93 w 218"/>
                  <a:gd name="T9" fmla="*/ 31 h 32"/>
                  <a:gd name="T10" fmla="*/ 93 w 218"/>
                  <a:gd name="T11" fmla="*/ 31 h 32"/>
                  <a:gd name="T12" fmla="*/ 124 w 218"/>
                  <a:gd name="T13" fmla="*/ 31 h 32"/>
                  <a:gd name="T14" fmla="*/ 124 w 218"/>
                  <a:gd name="T15" fmla="*/ 31 h 32"/>
                  <a:gd name="T16" fmla="*/ 186 w 218"/>
                  <a:gd name="T17" fmla="*/ 31 h 32"/>
                  <a:gd name="T18" fmla="*/ 186 w 218"/>
                  <a:gd name="T19" fmla="*/ 31 h 32"/>
                  <a:gd name="T20" fmla="*/ 217 w 218"/>
                  <a:gd name="T21" fmla="*/ 0 h 32"/>
                  <a:gd name="T22" fmla="*/ 217 w 218"/>
                  <a:gd name="T23" fmla="*/ 0 h 32"/>
                  <a:gd name="T24" fmla="*/ 186 w 218"/>
                  <a:gd name="T25" fmla="*/ 0 h 32"/>
                  <a:gd name="T26" fmla="*/ 186 w 218"/>
                  <a:gd name="T27" fmla="*/ 0 h 32"/>
                  <a:gd name="T28" fmla="*/ 124 w 218"/>
                  <a:gd name="T29" fmla="*/ 31 h 32"/>
                  <a:gd name="T30" fmla="*/ 93 w 218"/>
                  <a:gd name="T31" fmla="*/ 0 h 32"/>
                  <a:gd name="T32" fmla="*/ 93 w 218"/>
                  <a:gd name="T33" fmla="*/ 0 h 32"/>
                  <a:gd name="T34" fmla="*/ 93 w 218"/>
                  <a:gd name="T35" fmla="*/ 0 h 32"/>
                  <a:gd name="T36" fmla="*/ 62 w 218"/>
                  <a:gd name="T37" fmla="*/ 0 h 32"/>
                  <a:gd name="T38" fmla="*/ 31 w 218"/>
                  <a:gd name="T39" fmla="*/ 0 h 32"/>
                  <a:gd name="T40" fmla="*/ 0 w 218"/>
                  <a:gd name="T41" fmla="*/ 0 h 32"/>
                  <a:gd name="T42" fmla="*/ 0 w 218"/>
                  <a:gd name="T43" fmla="*/ 0 h 32"/>
                  <a:gd name="T44" fmla="*/ 31 w 218"/>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8" h="32">
                    <a:moveTo>
                      <a:pt x="31" y="0"/>
                    </a:moveTo>
                    <a:lnTo>
                      <a:pt x="31" y="0"/>
                    </a:lnTo>
                    <a:lnTo>
                      <a:pt x="62" y="31"/>
                    </a:lnTo>
                    <a:cubicBezTo>
                      <a:pt x="93" y="31"/>
                      <a:pt x="93" y="31"/>
                      <a:pt x="93" y="31"/>
                    </a:cubicBezTo>
                    <a:lnTo>
                      <a:pt x="93" y="31"/>
                    </a:lnTo>
                    <a:lnTo>
                      <a:pt x="93" y="31"/>
                    </a:lnTo>
                    <a:lnTo>
                      <a:pt x="124" y="31"/>
                    </a:lnTo>
                    <a:lnTo>
                      <a:pt x="124" y="31"/>
                    </a:lnTo>
                    <a:cubicBezTo>
                      <a:pt x="124" y="31"/>
                      <a:pt x="155" y="31"/>
                      <a:pt x="186" y="31"/>
                    </a:cubicBezTo>
                    <a:lnTo>
                      <a:pt x="186" y="31"/>
                    </a:lnTo>
                    <a:cubicBezTo>
                      <a:pt x="186" y="31"/>
                      <a:pt x="186" y="0"/>
                      <a:pt x="217" y="0"/>
                    </a:cubicBezTo>
                    <a:lnTo>
                      <a:pt x="217" y="0"/>
                    </a:lnTo>
                    <a:cubicBezTo>
                      <a:pt x="186" y="0"/>
                      <a:pt x="186" y="0"/>
                      <a:pt x="186" y="0"/>
                    </a:cubicBezTo>
                    <a:lnTo>
                      <a:pt x="186" y="0"/>
                    </a:lnTo>
                    <a:cubicBezTo>
                      <a:pt x="155" y="0"/>
                      <a:pt x="155" y="31"/>
                      <a:pt x="124" y="31"/>
                    </a:cubicBezTo>
                    <a:cubicBezTo>
                      <a:pt x="124" y="31"/>
                      <a:pt x="124" y="31"/>
                      <a:pt x="93" y="0"/>
                    </a:cubicBezTo>
                    <a:lnTo>
                      <a:pt x="93" y="0"/>
                    </a:lnTo>
                    <a:lnTo>
                      <a:pt x="93" y="0"/>
                    </a:lnTo>
                    <a:lnTo>
                      <a:pt x="62" y="0"/>
                    </a:lnTo>
                    <a:cubicBezTo>
                      <a:pt x="62" y="0"/>
                      <a:pt x="62" y="0"/>
                      <a:pt x="31" y="0"/>
                    </a:cubicBezTo>
                    <a:cubicBezTo>
                      <a:pt x="0" y="0"/>
                      <a:pt x="0" y="0"/>
                      <a:pt x="0" y="0"/>
                    </a:cubicBezTo>
                    <a:lnTo>
                      <a:pt x="0" y="0"/>
                    </a:lnTo>
                    <a:cubicBezTo>
                      <a:pt x="0" y="0"/>
                      <a:pt x="0" y="0"/>
                      <a:pt x="3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4" name="Freeform 101"/>
              <p:cNvSpPr>
                <a:spLocks noChangeArrowheads="1"/>
              </p:cNvSpPr>
              <p:nvPr/>
            </p:nvSpPr>
            <p:spPr bwMode="auto">
              <a:xfrm>
                <a:off x="6469063" y="2728913"/>
                <a:ext cx="168275" cy="157162"/>
              </a:xfrm>
              <a:custGeom>
                <a:avLst/>
                <a:gdLst>
                  <a:gd name="T0" fmla="*/ 0 w 466"/>
                  <a:gd name="T1" fmla="*/ 217 h 435"/>
                  <a:gd name="T2" fmla="*/ 0 w 466"/>
                  <a:gd name="T3" fmla="*/ 248 h 435"/>
                  <a:gd name="T4" fmla="*/ 0 w 466"/>
                  <a:gd name="T5" fmla="*/ 372 h 435"/>
                  <a:gd name="T6" fmla="*/ 31 w 466"/>
                  <a:gd name="T7" fmla="*/ 372 h 435"/>
                  <a:gd name="T8" fmla="*/ 31 w 466"/>
                  <a:gd name="T9" fmla="*/ 372 h 435"/>
                  <a:gd name="T10" fmla="*/ 93 w 466"/>
                  <a:gd name="T11" fmla="*/ 372 h 435"/>
                  <a:gd name="T12" fmla="*/ 93 w 466"/>
                  <a:gd name="T13" fmla="*/ 372 h 435"/>
                  <a:gd name="T14" fmla="*/ 124 w 466"/>
                  <a:gd name="T15" fmla="*/ 341 h 435"/>
                  <a:gd name="T16" fmla="*/ 186 w 466"/>
                  <a:gd name="T17" fmla="*/ 279 h 435"/>
                  <a:gd name="T18" fmla="*/ 217 w 466"/>
                  <a:gd name="T19" fmla="*/ 279 h 435"/>
                  <a:gd name="T20" fmla="*/ 279 w 466"/>
                  <a:gd name="T21" fmla="*/ 279 h 435"/>
                  <a:gd name="T22" fmla="*/ 310 w 466"/>
                  <a:gd name="T23" fmla="*/ 341 h 435"/>
                  <a:gd name="T24" fmla="*/ 341 w 466"/>
                  <a:gd name="T25" fmla="*/ 372 h 435"/>
                  <a:gd name="T26" fmla="*/ 341 w 466"/>
                  <a:gd name="T27" fmla="*/ 372 h 435"/>
                  <a:gd name="T28" fmla="*/ 372 w 466"/>
                  <a:gd name="T29" fmla="*/ 403 h 435"/>
                  <a:gd name="T30" fmla="*/ 403 w 466"/>
                  <a:gd name="T31" fmla="*/ 403 h 435"/>
                  <a:gd name="T32" fmla="*/ 434 w 466"/>
                  <a:gd name="T33" fmla="*/ 434 h 435"/>
                  <a:gd name="T34" fmla="*/ 434 w 466"/>
                  <a:gd name="T35" fmla="*/ 403 h 435"/>
                  <a:gd name="T36" fmla="*/ 403 w 466"/>
                  <a:gd name="T37" fmla="*/ 372 h 435"/>
                  <a:gd name="T38" fmla="*/ 372 w 466"/>
                  <a:gd name="T39" fmla="*/ 341 h 435"/>
                  <a:gd name="T40" fmla="*/ 341 w 466"/>
                  <a:gd name="T41" fmla="*/ 279 h 435"/>
                  <a:gd name="T42" fmla="*/ 310 w 466"/>
                  <a:gd name="T43" fmla="*/ 217 h 435"/>
                  <a:gd name="T44" fmla="*/ 310 w 466"/>
                  <a:gd name="T45" fmla="*/ 186 h 435"/>
                  <a:gd name="T46" fmla="*/ 248 w 466"/>
                  <a:gd name="T47" fmla="*/ 155 h 435"/>
                  <a:gd name="T48" fmla="*/ 248 w 466"/>
                  <a:gd name="T49" fmla="*/ 93 h 435"/>
                  <a:gd name="T50" fmla="*/ 217 w 466"/>
                  <a:gd name="T51" fmla="*/ 62 h 435"/>
                  <a:gd name="T52" fmla="*/ 186 w 466"/>
                  <a:gd name="T53" fmla="*/ 62 h 435"/>
                  <a:gd name="T54" fmla="*/ 186 w 466"/>
                  <a:gd name="T55" fmla="*/ 62 h 435"/>
                  <a:gd name="T56" fmla="*/ 124 w 466"/>
                  <a:gd name="T57" fmla="*/ 31 h 435"/>
                  <a:gd name="T58" fmla="*/ 124 w 466"/>
                  <a:gd name="T59" fmla="*/ 31 h 435"/>
                  <a:gd name="T60" fmla="*/ 62 w 466"/>
                  <a:gd name="T61" fmla="*/ 0 h 435"/>
                  <a:gd name="T62" fmla="*/ 0 w 466"/>
                  <a:gd name="T63" fmla="*/ 186 h 435"/>
                  <a:gd name="T64" fmla="*/ 0 w 466"/>
                  <a:gd name="T65" fmla="*/ 186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6" h="435">
                    <a:moveTo>
                      <a:pt x="0" y="217"/>
                    </a:moveTo>
                    <a:lnTo>
                      <a:pt x="0" y="217"/>
                    </a:lnTo>
                    <a:cubicBezTo>
                      <a:pt x="0" y="217"/>
                      <a:pt x="0" y="217"/>
                      <a:pt x="0" y="248"/>
                    </a:cubicBezTo>
                    <a:lnTo>
                      <a:pt x="0" y="248"/>
                    </a:lnTo>
                    <a:cubicBezTo>
                      <a:pt x="0" y="248"/>
                      <a:pt x="0" y="248"/>
                      <a:pt x="0" y="310"/>
                    </a:cubicBezTo>
                    <a:cubicBezTo>
                      <a:pt x="0" y="310"/>
                      <a:pt x="0" y="341"/>
                      <a:pt x="0" y="372"/>
                    </a:cubicBezTo>
                    <a:lnTo>
                      <a:pt x="31" y="372"/>
                    </a:lnTo>
                    <a:lnTo>
                      <a:pt x="31" y="372"/>
                    </a:lnTo>
                    <a:lnTo>
                      <a:pt x="31" y="372"/>
                    </a:lnTo>
                    <a:lnTo>
                      <a:pt x="31" y="372"/>
                    </a:lnTo>
                    <a:cubicBezTo>
                      <a:pt x="62" y="372"/>
                      <a:pt x="62" y="372"/>
                      <a:pt x="62" y="372"/>
                    </a:cubicBezTo>
                    <a:lnTo>
                      <a:pt x="93" y="372"/>
                    </a:lnTo>
                    <a:lnTo>
                      <a:pt x="93" y="372"/>
                    </a:lnTo>
                    <a:lnTo>
                      <a:pt x="93" y="372"/>
                    </a:lnTo>
                    <a:lnTo>
                      <a:pt x="93" y="372"/>
                    </a:lnTo>
                    <a:cubicBezTo>
                      <a:pt x="93" y="341"/>
                      <a:pt x="124" y="341"/>
                      <a:pt x="124" y="341"/>
                    </a:cubicBezTo>
                    <a:cubicBezTo>
                      <a:pt x="124" y="341"/>
                      <a:pt x="124" y="341"/>
                      <a:pt x="124" y="310"/>
                    </a:cubicBezTo>
                    <a:cubicBezTo>
                      <a:pt x="155" y="279"/>
                      <a:pt x="186" y="279"/>
                      <a:pt x="186" y="279"/>
                    </a:cubicBezTo>
                    <a:cubicBezTo>
                      <a:pt x="186" y="279"/>
                      <a:pt x="186" y="279"/>
                      <a:pt x="217" y="279"/>
                    </a:cubicBezTo>
                    <a:lnTo>
                      <a:pt x="217" y="279"/>
                    </a:lnTo>
                    <a:cubicBezTo>
                      <a:pt x="248" y="279"/>
                      <a:pt x="248" y="279"/>
                      <a:pt x="248" y="279"/>
                    </a:cubicBezTo>
                    <a:lnTo>
                      <a:pt x="279" y="279"/>
                    </a:lnTo>
                    <a:cubicBezTo>
                      <a:pt x="310" y="310"/>
                      <a:pt x="310" y="310"/>
                      <a:pt x="310" y="310"/>
                    </a:cubicBezTo>
                    <a:lnTo>
                      <a:pt x="310" y="341"/>
                    </a:lnTo>
                    <a:lnTo>
                      <a:pt x="310" y="341"/>
                    </a:lnTo>
                    <a:cubicBezTo>
                      <a:pt x="341" y="341"/>
                      <a:pt x="341" y="341"/>
                      <a:pt x="341" y="372"/>
                    </a:cubicBezTo>
                    <a:lnTo>
                      <a:pt x="341" y="372"/>
                    </a:lnTo>
                    <a:lnTo>
                      <a:pt x="341" y="372"/>
                    </a:lnTo>
                    <a:cubicBezTo>
                      <a:pt x="372" y="372"/>
                      <a:pt x="372" y="403"/>
                      <a:pt x="372" y="403"/>
                    </a:cubicBezTo>
                    <a:lnTo>
                      <a:pt x="372" y="403"/>
                    </a:lnTo>
                    <a:lnTo>
                      <a:pt x="403" y="403"/>
                    </a:lnTo>
                    <a:lnTo>
                      <a:pt x="403" y="403"/>
                    </a:lnTo>
                    <a:lnTo>
                      <a:pt x="403" y="403"/>
                    </a:lnTo>
                    <a:lnTo>
                      <a:pt x="434" y="434"/>
                    </a:lnTo>
                    <a:cubicBezTo>
                      <a:pt x="465" y="434"/>
                      <a:pt x="465" y="434"/>
                      <a:pt x="465" y="434"/>
                    </a:cubicBezTo>
                    <a:cubicBezTo>
                      <a:pt x="434" y="434"/>
                      <a:pt x="434" y="403"/>
                      <a:pt x="434" y="403"/>
                    </a:cubicBezTo>
                    <a:lnTo>
                      <a:pt x="434" y="403"/>
                    </a:lnTo>
                    <a:cubicBezTo>
                      <a:pt x="434" y="403"/>
                      <a:pt x="403" y="403"/>
                      <a:pt x="403" y="372"/>
                    </a:cubicBezTo>
                    <a:lnTo>
                      <a:pt x="372" y="372"/>
                    </a:lnTo>
                    <a:cubicBezTo>
                      <a:pt x="372" y="341"/>
                      <a:pt x="372" y="341"/>
                      <a:pt x="372" y="341"/>
                    </a:cubicBezTo>
                    <a:cubicBezTo>
                      <a:pt x="372" y="310"/>
                      <a:pt x="341" y="310"/>
                      <a:pt x="341" y="310"/>
                    </a:cubicBezTo>
                    <a:lnTo>
                      <a:pt x="341" y="279"/>
                    </a:lnTo>
                    <a:cubicBezTo>
                      <a:pt x="310" y="279"/>
                      <a:pt x="310" y="248"/>
                      <a:pt x="310" y="248"/>
                    </a:cubicBezTo>
                    <a:cubicBezTo>
                      <a:pt x="310" y="217"/>
                      <a:pt x="310" y="217"/>
                      <a:pt x="310" y="217"/>
                    </a:cubicBezTo>
                    <a:cubicBezTo>
                      <a:pt x="310" y="186"/>
                      <a:pt x="310" y="186"/>
                      <a:pt x="341" y="186"/>
                    </a:cubicBezTo>
                    <a:cubicBezTo>
                      <a:pt x="310" y="186"/>
                      <a:pt x="310" y="186"/>
                      <a:pt x="310" y="186"/>
                    </a:cubicBezTo>
                    <a:cubicBezTo>
                      <a:pt x="310" y="186"/>
                      <a:pt x="310" y="186"/>
                      <a:pt x="279" y="186"/>
                    </a:cubicBezTo>
                    <a:cubicBezTo>
                      <a:pt x="279" y="186"/>
                      <a:pt x="248" y="186"/>
                      <a:pt x="248" y="155"/>
                    </a:cubicBezTo>
                    <a:lnTo>
                      <a:pt x="248" y="124"/>
                    </a:lnTo>
                    <a:cubicBezTo>
                      <a:pt x="248" y="124"/>
                      <a:pt x="248" y="124"/>
                      <a:pt x="248" y="93"/>
                    </a:cubicBezTo>
                    <a:lnTo>
                      <a:pt x="248" y="93"/>
                    </a:lnTo>
                    <a:cubicBezTo>
                      <a:pt x="217" y="93"/>
                      <a:pt x="217" y="93"/>
                      <a:pt x="217" y="62"/>
                    </a:cubicBezTo>
                    <a:cubicBezTo>
                      <a:pt x="186" y="62"/>
                      <a:pt x="186" y="62"/>
                      <a:pt x="186" y="62"/>
                    </a:cubicBezTo>
                    <a:lnTo>
                      <a:pt x="186" y="62"/>
                    </a:lnTo>
                    <a:lnTo>
                      <a:pt x="186" y="62"/>
                    </a:lnTo>
                    <a:lnTo>
                      <a:pt x="186" y="62"/>
                    </a:lnTo>
                    <a:lnTo>
                      <a:pt x="186" y="62"/>
                    </a:lnTo>
                    <a:cubicBezTo>
                      <a:pt x="155" y="62"/>
                      <a:pt x="155" y="62"/>
                      <a:pt x="124" y="31"/>
                    </a:cubicBezTo>
                    <a:lnTo>
                      <a:pt x="124" y="31"/>
                    </a:lnTo>
                    <a:lnTo>
                      <a:pt x="124" y="31"/>
                    </a:lnTo>
                    <a:cubicBezTo>
                      <a:pt x="93" y="31"/>
                      <a:pt x="93" y="31"/>
                      <a:pt x="93" y="31"/>
                    </a:cubicBezTo>
                    <a:lnTo>
                      <a:pt x="62" y="0"/>
                    </a:lnTo>
                    <a:cubicBezTo>
                      <a:pt x="62" y="0"/>
                      <a:pt x="31" y="0"/>
                      <a:pt x="0" y="0"/>
                    </a:cubicBezTo>
                    <a:cubicBezTo>
                      <a:pt x="0" y="186"/>
                      <a:pt x="0" y="186"/>
                      <a:pt x="0" y="186"/>
                    </a:cubicBezTo>
                    <a:cubicBezTo>
                      <a:pt x="31" y="186"/>
                      <a:pt x="31" y="186"/>
                      <a:pt x="31" y="186"/>
                    </a:cubicBezTo>
                    <a:cubicBezTo>
                      <a:pt x="0" y="186"/>
                      <a:pt x="0" y="186"/>
                      <a:pt x="0" y="186"/>
                    </a:cubicBezTo>
                    <a:lnTo>
                      <a:pt x="0" y="217"/>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5" name="Freeform 102"/>
              <p:cNvSpPr>
                <a:spLocks noChangeArrowheads="1"/>
              </p:cNvSpPr>
              <p:nvPr/>
            </p:nvSpPr>
            <p:spPr bwMode="auto">
              <a:xfrm>
                <a:off x="4605338" y="1377950"/>
                <a:ext cx="781050" cy="323850"/>
              </a:xfrm>
              <a:custGeom>
                <a:avLst/>
                <a:gdLst>
                  <a:gd name="T0" fmla="*/ 61 w 2170"/>
                  <a:gd name="T1" fmla="*/ 497 h 901"/>
                  <a:gd name="T2" fmla="*/ 185 w 2170"/>
                  <a:gd name="T3" fmla="*/ 497 h 901"/>
                  <a:gd name="T4" fmla="*/ 309 w 2170"/>
                  <a:gd name="T5" fmla="*/ 497 h 901"/>
                  <a:gd name="T6" fmla="*/ 309 w 2170"/>
                  <a:gd name="T7" fmla="*/ 652 h 901"/>
                  <a:gd name="T8" fmla="*/ 248 w 2170"/>
                  <a:gd name="T9" fmla="*/ 745 h 901"/>
                  <a:gd name="T10" fmla="*/ 341 w 2170"/>
                  <a:gd name="T11" fmla="*/ 806 h 901"/>
                  <a:gd name="T12" fmla="*/ 620 w 2170"/>
                  <a:gd name="T13" fmla="*/ 589 h 901"/>
                  <a:gd name="T14" fmla="*/ 775 w 2170"/>
                  <a:gd name="T15" fmla="*/ 589 h 901"/>
                  <a:gd name="T16" fmla="*/ 805 w 2170"/>
                  <a:gd name="T17" fmla="*/ 713 h 901"/>
                  <a:gd name="T18" fmla="*/ 929 w 2170"/>
                  <a:gd name="T19" fmla="*/ 713 h 901"/>
                  <a:gd name="T20" fmla="*/ 1023 w 2170"/>
                  <a:gd name="T21" fmla="*/ 745 h 901"/>
                  <a:gd name="T22" fmla="*/ 1116 w 2170"/>
                  <a:gd name="T23" fmla="*/ 869 h 901"/>
                  <a:gd name="T24" fmla="*/ 1177 w 2170"/>
                  <a:gd name="T25" fmla="*/ 900 h 901"/>
                  <a:gd name="T26" fmla="*/ 1177 w 2170"/>
                  <a:gd name="T27" fmla="*/ 869 h 901"/>
                  <a:gd name="T28" fmla="*/ 1271 w 2170"/>
                  <a:gd name="T29" fmla="*/ 806 h 901"/>
                  <a:gd name="T30" fmla="*/ 1425 w 2170"/>
                  <a:gd name="T31" fmla="*/ 745 h 901"/>
                  <a:gd name="T32" fmla="*/ 1581 w 2170"/>
                  <a:gd name="T33" fmla="*/ 745 h 901"/>
                  <a:gd name="T34" fmla="*/ 1673 w 2170"/>
                  <a:gd name="T35" fmla="*/ 745 h 901"/>
                  <a:gd name="T36" fmla="*/ 1797 w 2170"/>
                  <a:gd name="T37" fmla="*/ 776 h 901"/>
                  <a:gd name="T38" fmla="*/ 1829 w 2170"/>
                  <a:gd name="T39" fmla="*/ 745 h 901"/>
                  <a:gd name="T40" fmla="*/ 1766 w 2170"/>
                  <a:gd name="T41" fmla="*/ 652 h 901"/>
                  <a:gd name="T42" fmla="*/ 1860 w 2170"/>
                  <a:gd name="T43" fmla="*/ 621 h 901"/>
                  <a:gd name="T44" fmla="*/ 1921 w 2170"/>
                  <a:gd name="T45" fmla="*/ 559 h 901"/>
                  <a:gd name="T46" fmla="*/ 2014 w 2170"/>
                  <a:gd name="T47" fmla="*/ 497 h 901"/>
                  <a:gd name="T48" fmla="*/ 2108 w 2170"/>
                  <a:gd name="T49" fmla="*/ 497 h 901"/>
                  <a:gd name="T50" fmla="*/ 2169 w 2170"/>
                  <a:gd name="T51" fmla="*/ 373 h 901"/>
                  <a:gd name="T52" fmla="*/ 2077 w 2170"/>
                  <a:gd name="T53" fmla="*/ 373 h 901"/>
                  <a:gd name="T54" fmla="*/ 2014 w 2170"/>
                  <a:gd name="T55" fmla="*/ 311 h 901"/>
                  <a:gd name="T56" fmla="*/ 1921 w 2170"/>
                  <a:gd name="T57" fmla="*/ 311 h 901"/>
                  <a:gd name="T58" fmla="*/ 1860 w 2170"/>
                  <a:gd name="T59" fmla="*/ 280 h 901"/>
                  <a:gd name="T60" fmla="*/ 1766 w 2170"/>
                  <a:gd name="T61" fmla="*/ 280 h 901"/>
                  <a:gd name="T62" fmla="*/ 1642 w 2170"/>
                  <a:gd name="T63" fmla="*/ 125 h 901"/>
                  <a:gd name="T64" fmla="*/ 1549 w 2170"/>
                  <a:gd name="T65" fmla="*/ 93 h 901"/>
                  <a:gd name="T66" fmla="*/ 1457 w 2170"/>
                  <a:gd name="T67" fmla="*/ 125 h 901"/>
                  <a:gd name="T68" fmla="*/ 1394 w 2170"/>
                  <a:gd name="T69" fmla="*/ 93 h 901"/>
                  <a:gd name="T70" fmla="*/ 1364 w 2170"/>
                  <a:gd name="T71" fmla="*/ 93 h 901"/>
                  <a:gd name="T72" fmla="*/ 1271 w 2170"/>
                  <a:gd name="T73" fmla="*/ 32 h 901"/>
                  <a:gd name="T74" fmla="*/ 1208 w 2170"/>
                  <a:gd name="T75" fmla="*/ 0 h 901"/>
                  <a:gd name="T76" fmla="*/ 1053 w 2170"/>
                  <a:gd name="T77" fmla="*/ 63 h 901"/>
                  <a:gd name="T78" fmla="*/ 992 w 2170"/>
                  <a:gd name="T79" fmla="*/ 93 h 901"/>
                  <a:gd name="T80" fmla="*/ 837 w 2170"/>
                  <a:gd name="T81" fmla="*/ 93 h 901"/>
                  <a:gd name="T82" fmla="*/ 805 w 2170"/>
                  <a:gd name="T83" fmla="*/ 125 h 901"/>
                  <a:gd name="T84" fmla="*/ 775 w 2170"/>
                  <a:gd name="T85" fmla="*/ 187 h 901"/>
                  <a:gd name="T86" fmla="*/ 775 w 2170"/>
                  <a:gd name="T87" fmla="*/ 311 h 901"/>
                  <a:gd name="T88" fmla="*/ 713 w 2170"/>
                  <a:gd name="T89" fmla="*/ 311 h 901"/>
                  <a:gd name="T90" fmla="*/ 620 w 2170"/>
                  <a:gd name="T91" fmla="*/ 280 h 901"/>
                  <a:gd name="T92" fmla="*/ 557 w 2170"/>
                  <a:gd name="T93" fmla="*/ 311 h 901"/>
                  <a:gd name="T94" fmla="*/ 465 w 2170"/>
                  <a:gd name="T95" fmla="*/ 311 h 901"/>
                  <a:gd name="T96" fmla="*/ 403 w 2170"/>
                  <a:gd name="T97" fmla="*/ 311 h 901"/>
                  <a:gd name="T98" fmla="*/ 341 w 2170"/>
                  <a:gd name="T99" fmla="*/ 249 h 901"/>
                  <a:gd name="T100" fmla="*/ 279 w 2170"/>
                  <a:gd name="T101" fmla="*/ 249 h 901"/>
                  <a:gd name="T102" fmla="*/ 217 w 2170"/>
                  <a:gd name="T103" fmla="*/ 249 h 901"/>
                  <a:gd name="T104" fmla="*/ 185 w 2170"/>
                  <a:gd name="T105" fmla="*/ 249 h 901"/>
                  <a:gd name="T106" fmla="*/ 124 w 2170"/>
                  <a:gd name="T107" fmla="*/ 280 h 901"/>
                  <a:gd name="T108" fmla="*/ 93 w 2170"/>
                  <a:gd name="T109" fmla="*/ 341 h 901"/>
                  <a:gd name="T110" fmla="*/ 31 w 2170"/>
                  <a:gd name="T111" fmla="*/ 341 h 901"/>
                  <a:gd name="T112" fmla="*/ 0 w 2170"/>
                  <a:gd name="T113" fmla="*/ 373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70" h="901">
                    <a:moveTo>
                      <a:pt x="0" y="404"/>
                    </a:moveTo>
                    <a:lnTo>
                      <a:pt x="0" y="404"/>
                    </a:lnTo>
                    <a:cubicBezTo>
                      <a:pt x="0" y="435"/>
                      <a:pt x="0" y="435"/>
                      <a:pt x="0" y="435"/>
                    </a:cubicBezTo>
                    <a:lnTo>
                      <a:pt x="0" y="435"/>
                    </a:lnTo>
                    <a:cubicBezTo>
                      <a:pt x="31" y="435"/>
                      <a:pt x="31" y="435"/>
                      <a:pt x="31" y="435"/>
                    </a:cubicBezTo>
                    <a:lnTo>
                      <a:pt x="61" y="465"/>
                    </a:lnTo>
                    <a:cubicBezTo>
                      <a:pt x="61" y="465"/>
                      <a:pt x="61" y="465"/>
                      <a:pt x="61" y="497"/>
                    </a:cubicBezTo>
                    <a:lnTo>
                      <a:pt x="93" y="497"/>
                    </a:lnTo>
                    <a:cubicBezTo>
                      <a:pt x="124" y="497"/>
                      <a:pt x="124" y="528"/>
                      <a:pt x="124" y="528"/>
                    </a:cubicBezTo>
                    <a:lnTo>
                      <a:pt x="124" y="528"/>
                    </a:lnTo>
                    <a:lnTo>
                      <a:pt x="124" y="528"/>
                    </a:lnTo>
                    <a:lnTo>
                      <a:pt x="155" y="528"/>
                    </a:lnTo>
                    <a:lnTo>
                      <a:pt x="155" y="528"/>
                    </a:lnTo>
                    <a:cubicBezTo>
                      <a:pt x="155" y="497"/>
                      <a:pt x="185" y="497"/>
                      <a:pt x="185" y="497"/>
                    </a:cubicBezTo>
                    <a:lnTo>
                      <a:pt x="217" y="497"/>
                    </a:lnTo>
                    <a:lnTo>
                      <a:pt x="217" y="497"/>
                    </a:lnTo>
                    <a:cubicBezTo>
                      <a:pt x="217" y="497"/>
                      <a:pt x="217" y="497"/>
                      <a:pt x="248" y="497"/>
                    </a:cubicBezTo>
                    <a:lnTo>
                      <a:pt x="248" y="497"/>
                    </a:lnTo>
                    <a:lnTo>
                      <a:pt x="248" y="497"/>
                    </a:lnTo>
                    <a:lnTo>
                      <a:pt x="279" y="497"/>
                    </a:lnTo>
                    <a:lnTo>
                      <a:pt x="309" y="497"/>
                    </a:lnTo>
                    <a:lnTo>
                      <a:pt x="341" y="497"/>
                    </a:lnTo>
                    <a:cubicBezTo>
                      <a:pt x="341" y="528"/>
                      <a:pt x="341" y="528"/>
                      <a:pt x="341" y="528"/>
                    </a:cubicBezTo>
                    <a:lnTo>
                      <a:pt x="341" y="528"/>
                    </a:lnTo>
                    <a:cubicBezTo>
                      <a:pt x="341" y="528"/>
                      <a:pt x="341" y="528"/>
                      <a:pt x="341" y="559"/>
                    </a:cubicBezTo>
                    <a:lnTo>
                      <a:pt x="341" y="589"/>
                    </a:lnTo>
                    <a:cubicBezTo>
                      <a:pt x="341" y="621"/>
                      <a:pt x="341" y="652"/>
                      <a:pt x="309" y="652"/>
                    </a:cubicBezTo>
                    <a:lnTo>
                      <a:pt x="309" y="652"/>
                    </a:lnTo>
                    <a:cubicBezTo>
                      <a:pt x="309" y="652"/>
                      <a:pt x="309" y="652"/>
                      <a:pt x="279" y="652"/>
                    </a:cubicBezTo>
                    <a:lnTo>
                      <a:pt x="248" y="652"/>
                    </a:lnTo>
                    <a:lnTo>
                      <a:pt x="248" y="652"/>
                    </a:lnTo>
                    <a:lnTo>
                      <a:pt x="248" y="652"/>
                    </a:lnTo>
                    <a:lnTo>
                      <a:pt x="248" y="683"/>
                    </a:lnTo>
                    <a:cubicBezTo>
                      <a:pt x="248" y="683"/>
                      <a:pt x="248" y="713"/>
                      <a:pt x="217" y="713"/>
                    </a:cubicBezTo>
                    <a:cubicBezTo>
                      <a:pt x="248" y="713"/>
                      <a:pt x="248" y="745"/>
                      <a:pt x="248" y="745"/>
                    </a:cubicBezTo>
                    <a:lnTo>
                      <a:pt x="248" y="745"/>
                    </a:lnTo>
                    <a:cubicBezTo>
                      <a:pt x="248" y="745"/>
                      <a:pt x="248" y="745"/>
                      <a:pt x="279" y="745"/>
                    </a:cubicBezTo>
                    <a:lnTo>
                      <a:pt x="279" y="745"/>
                    </a:lnTo>
                    <a:cubicBezTo>
                      <a:pt x="279" y="776"/>
                      <a:pt x="309" y="776"/>
                      <a:pt x="309" y="776"/>
                    </a:cubicBezTo>
                    <a:cubicBezTo>
                      <a:pt x="309" y="806"/>
                      <a:pt x="309" y="806"/>
                      <a:pt x="309" y="806"/>
                    </a:cubicBezTo>
                    <a:lnTo>
                      <a:pt x="341" y="806"/>
                    </a:lnTo>
                    <a:lnTo>
                      <a:pt x="341" y="806"/>
                    </a:lnTo>
                    <a:cubicBezTo>
                      <a:pt x="372" y="806"/>
                      <a:pt x="372" y="776"/>
                      <a:pt x="372" y="776"/>
                    </a:cubicBezTo>
                    <a:lnTo>
                      <a:pt x="372" y="776"/>
                    </a:lnTo>
                    <a:lnTo>
                      <a:pt x="403" y="806"/>
                    </a:lnTo>
                    <a:cubicBezTo>
                      <a:pt x="433" y="806"/>
                      <a:pt x="433" y="837"/>
                      <a:pt x="465" y="837"/>
                    </a:cubicBezTo>
                    <a:cubicBezTo>
                      <a:pt x="465" y="869"/>
                      <a:pt x="465" y="869"/>
                      <a:pt x="465" y="869"/>
                    </a:cubicBezTo>
                    <a:cubicBezTo>
                      <a:pt x="465" y="621"/>
                      <a:pt x="465" y="621"/>
                      <a:pt x="465" y="621"/>
                    </a:cubicBezTo>
                    <a:cubicBezTo>
                      <a:pt x="620" y="589"/>
                      <a:pt x="620" y="589"/>
                      <a:pt x="620" y="589"/>
                    </a:cubicBezTo>
                    <a:cubicBezTo>
                      <a:pt x="651" y="589"/>
                      <a:pt x="651" y="589"/>
                      <a:pt x="651" y="589"/>
                    </a:cubicBezTo>
                    <a:lnTo>
                      <a:pt x="681" y="559"/>
                    </a:lnTo>
                    <a:lnTo>
                      <a:pt x="681" y="559"/>
                    </a:lnTo>
                    <a:cubicBezTo>
                      <a:pt x="713" y="559"/>
                      <a:pt x="713" y="559"/>
                      <a:pt x="713" y="559"/>
                    </a:cubicBezTo>
                    <a:cubicBezTo>
                      <a:pt x="713" y="559"/>
                      <a:pt x="713" y="559"/>
                      <a:pt x="744" y="559"/>
                    </a:cubicBezTo>
                    <a:lnTo>
                      <a:pt x="744" y="559"/>
                    </a:lnTo>
                    <a:cubicBezTo>
                      <a:pt x="744" y="559"/>
                      <a:pt x="744" y="559"/>
                      <a:pt x="775" y="589"/>
                    </a:cubicBezTo>
                    <a:lnTo>
                      <a:pt x="775" y="589"/>
                    </a:lnTo>
                    <a:lnTo>
                      <a:pt x="775" y="621"/>
                    </a:lnTo>
                    <a:cubicBezTo>
                      <a:pt x="775" y="652"/>
                      <a:pt x="775" y="652"/>
                      <a:pt x="775" y="683"/>
                    </a:cubicBezTo>
                    <a:lnTo>
                      <a:pt x="775" y="683"/>
                    </a:lnTo>
                    <a:lnTo>
                      <a:pt x="775" y="683"/>
                    </a:lnTo>
                    <a:cubicBezTo>
                      <a:pt x="775" y="683"/>
                      <a:pt x="805" y="683"/>
                      <a:pt x="805" y="713"/>
                    </a:cubicBezTo>
                    <a:lnTo>
                      <a:pt x="805" y="713"/>
                    </a:lnTo>
                    <a:lnTo>
                      <a:pt x="837" y="713"/>
                    </a:lnTo>
                    <a:lnTo>
                      <a:pt x="837" y="713"/>
                    </a:lnTo>
                    <a:lnTo>
                      <a:pt x="837" y="713"/>
                    </a:lnTo>
                    <a:cubicBezTo>
                      <a:pt x="868" y="713"/>
                      <a:pt x="868" y="713"/>
                      <a:pt x="868" y="713"/>
                    </a:cubicBezTo>
                    <a:cubicBezTo>
                      <a:pt x="899" y="713"/>
                      <a:pt x="899" y="713"/>
                      <a:pt x="929" y="713"/>
                    </a:cubicBezTo>
                    <a:lnTo>
                      <a:pt x="929" y="713"/>
                    </a:lnTo>
                    <a:lnTo>
                      <a:pt x="929" y="713"/>
                    </a:lnTo>
                    <a:lnTo>
                      <a:pt x="961" y="713"/>
                    </a:lnTo>
                    <a:lnTo>
                      <a:pt x="961" y="713"/>
                    </a:lnTo>
                    <a:lnTo>
                      <a:pt x="961" y="713"/>
                    </a:lnTo>
                    <a:cubicBezTo>
                      <a:pt x="992" y="713"/>
                      <a:pt x="992" y="713"/>
                      <a:pt x="992" y="713"/>
                    </a:cubicBezTo>
                    <a:lnTo>
                      <a:pt x="992" y="713"/>
                    </a:lnTo>
                    <a:cubicBezTo>
                      <a:pt x="1023" y="713"/>
                      <a:pt x="1023" y="713"/>
                      <a:pt x="1023" y="713"/>
                    </a:cubicBezTo>
                    <a:cubicBezTo>
                      <a:pt x="1023" y="745"/>
                      <a:pt x="1023" y="745"/>
                      <a:pt x="1023" y="745"/>
                    </a:cubicBezTo>
                    <a:cubicBezTo>
                      <a:pt x="1053" y="745"/>
                      <a:pt x="1053" y="745"/>
                      <a:pt x="1053" y="776"/>
                    </a:cubicBezTo>
                    <a:cubicBezTo>
                      <a:pt x="1053" y="776"/>
                      <a:pt x="1053" y="776"/>
                      <a:pt x="1053" y="806"/>
                    </a:cubicBezTo>
                    <a:lnTo>
                      <a:pt x="1053" y="806"/>
                    </a:lnTo>
                    <a:cubicBezTo>
                      <a:pt x="1053" y="806"/>
                      <a:pt x="1053" y="806"/>
                      <a:pt x="1085" y="806"/>
                    </a:cubicBezTo>
                    <a:cubicBezTo>
                      <a:pt x="1085" y="837"/>
                      <a:pt x="1085" y="837"/>
                      <a:pt x="1085" y="869"/>
                    </a:cubicBezTo>
                    <a:lnTo>
                      <a:pt x="1116" y="869"/>
                    </a:lnTo>
                    <a:lnTo>
                      <a:pt x="1116" y="869"/>
                    </a:lnTo>
                    <a:lnTo>
                      <a:pt x="1116" y="869"/>
                    </a:lnTo>
                    <a:lnTo>
                      <a:pt x="1116" y="869"/>
                    </a:lnTo>
                    <a:lnTo>
                      <a:pt x="1116" y="869"/>
                    </a:lnTo>
                    <a:lnTo>
                      <a:pt x="1116" y="869"/>
                    </a:lnTo>
                    <a:cubicBezTo>
                      <a:pt x="1116" y="869"/>
                      <a:pt x="1116" y="869"/>
                      <a:pt x="1147" y="869"/>
                    </a:cubicBezTo>
                    <a:lnTo>
                      <a:pt x="1147" y="869"/>
                    </a:lnTo>
                    <a:cubicBezTo>
                      <a:pt x="1147" y="869"/>
                      <a:pt x="1177" y="869"/>
                      <a:pt x="1177" y="900"/>
                    </a:cubicBezTo>
                    <a:lnTo>
                      <a:pt x="1177" y="900"/>
                    </a:lnTo>
                    <a:lnTo>
                      <a:pt x="1177" y="900"/>
                    </a:lnTo>
                    <a:lnTo>
                      <a:pt x="1177" y="900"/>
                    </a:lnTo>
                    <a:lnTo>
                      <a:pt x="1177" y="869"/>
                    </a:lnTo>
                    <a:lnTo>
                      <a:pt x="1177" y="869"/>
                    </a:lnTo>
                    <a:lnTo>
                      <a:pt x="1177" y="869"/>
                    </a:lnTo>
                    <a:lnTo>
                      <a:pt x="1177" y="869"/>
                    </a:lnTo>
                    <a:cubicBezTo>
                      <a:pt x="1177" y="837"/>
                      <a:pt x="1177" y="837"/>
                      <a:pt x="1177" y="837"/>
                    </a:cubicBezTo>
                    <a:cubicBezTo>
                      <a:pt x="1177" y="869"/>
                      <a:pt x="1177" y="869"/>
                      <a:pt x="1177" y="869"/>
                    </a:cubicBezTo>
                    <a:cubicBezTo>
                      <a:pt x="1177" y="869"/>
                      <a:pt x="1177" y="837"/>
                      <a:pt x="1208" y="837"/>
                    </a:cubicBezTo>
                    <a:lnTo>
                      <a:pt x="1208" y="837"/>
                    </a:lnTo>
                    <a:cubicBezTo>
                      <a:pt x="1240" y="837"/>
                      <a:pt x="1240" y="837"/>
                      <a:pt x="1271" y="837"/>
                    </a:cubicBezTo>
                    <a:cubicBezTo>
                      <a:pt x="1271" y="806"/>
                      <a:pt x="1271" y="806"/>
                      <a:pt x="1271" y="806"/>
                    </a:cubicBezTo>
                    <a:lnTo>
                      <a:pt x="1271" y="806"/>
                    </a:lnTo>
                    <a:lnTo>
                      <a:pt x="1271" y="806"/>
                    </a:lnTo>
                    <a:cubicBezTo>
                      <a:pt x="1301" y="806"/>
                      <a:pt x="1301" y="806"/>
                      <a:pt x="1301" y="806"/>
                    </a:cubicBezTo>
                    <a:cubicBezTo>
                      <a:pt x="1301" y="776"/>
                      <a:pt x="1301" y="776"/>
                      <a:pt x="1333" y="745"/>
                    </a:cubicBezTo>
                    <a:lnTo>
                      <a:pt x="1364" y="745"/>
                    </a:lnTo>
                    <a:lnTo>
                      <a:pt x="1394" y="776"/>
                    </a:lnTo>
                    <a:cubicBezTo>
                      <a:pt x="1425" y="776"/>
                      <a:pt x="1425" y="776"/>
                      <a:pt x="1425" y="776"/>
                    </a:cubicBezTo>
                    <a:cubicBezTo>
                      <a:pt x="1425" y="776"/>
                      <a:pt x="1425" y="776"/>
                      <a:pt x="1425" y="745"/>
                    </a:cubicBezTo>
                    <a:lnTo>
                      <a:pt x="1457" y="745"/>
                    </a:lnTo>
                    <a:cubicBezTo>
                      <a:pt x="1488" y="745"/>
                      <a:pt x="1488" y="745"/>
                      <a:pt x="1488" y="745"/>
                    </a:cubicBezTo>
                    <a:cubicBezTo>
                      <a:pt x="1488" y="745"/>
                      <a:pt x="1488" y="745"/>
                      <a:pt x="1518" y="745"/>
                    </a:cubicBezTo>
                    <a:lnTo>
                      <a:pt x="1518" y="745"/>
                    </a:lnTo>
                    <a:cubicBezTo>
                      <a:pt x="1549" y="745"/>
                      <a:pt x="1549" y="745"/>
                      <a:pt x="1549" y="745"/>
                    </a:cubicBezTo>
                    <a:lnTo>
                      <a:pt x="1549" y="745"/>
                    </a:lnTo>
                    <a:lnTo>
                      <a:pt x="1581" y="745"/>
                    </a:lnTo>
                    <a:lnTo>
                      <a:pt x="1581" y="745"/>
                    </a:lnTo>
                    <a:lnTo>
                      <a:pt x="1612" y="745"/>
                    </a:lnTo>
                    <a:lnTo>
                      <a:pt x="1612" y="745"/>
                    </a:lnTo>
                    <a:lnTo>
                      <a:pt x="1642" y="745"/>
                    </a:lnTo>
                    <a:lnTo>
                      <a:pt x="1642" y="745"/>
                    </a:lnTo>
                    <a:cubicBezTo>
                      <a:pt x="1642" y="745"/>
                      <a:pt x="1642" y="745"/>
                      <a:pt x="1673" y="745"/>
                    </a:cubicBezTo>
                    <a:lnTo>
                      <a:pt x="1673" y="745"/>
                    </a:lnTo>
                    <a:cubicBezTo>
                      <a:pt x="1673" y="745"/>
                      <a:pt x="1673" y="745"/>
                      <a:pt x="1705" y="745"/>
                    </a:cubicBezTo>
                    <a:lnTo>
                      <a:pt x="1705" y="745"/>
                    </a:lnTo>
                    <a:lnTo>
                      <a:pt x="1705" y="745"/>
                    </a:lnTo>
                    <a:cubicBezTo>
                      <a:pt x="1736" y="745"/>
                      <a:pt x="1736" y="745"/>
                      <a:pt x="1736" y="745"/>
                    </a:cubicBezTo>
                    <a:lnTo>
                      <a:pt x="1736" y="745"/>
                    </a:lnTo>
                    <a:cubicBezTo>
                      <a:pt x="1766" y="745"/>
                      <a:pt x="1766" y="776"/>
                      <a:pt x="1766" y="776"/>
                    </a:cubicBezTo>
                    <a:cubicBezTo>
                      <a:pt x="1797" y="776"/>
                      <a:pt x="1797" y="776"/>
                      <a:pt x="1797" y="776"/>
                    </a:cubicBezTo>
                    <a:lnTo>
                      <a:pt x="1797" y="776"/>
                    </a:lnTo>
                    <a:lnTo>
                      <a:pt x="1797" y="776"/>
                    </a:lnTo>
                    <a:cubicBezTo>
                      <a:pt x="1797" y="776"/>
                      <a:pt x="1797" y="776"/>
                      <a:pt x="1829" y="745"/>
                    </a:cubicBezTo>
                    <a:lnTo>
                      <a:pt x="1829" y="745"/>
                    </a:lnTo>
                    <a:lnTo>
                      <a:pt x="1829" y="745"/>
                    </a:lnTo>
                    <a:lnTo>
                      <a:pt x="1829" y="745"/>
                    </a:lnTo>
                    <a:lnTo>
                      <a:pt x="1829" y="745"/>
                    </a:lnTo>
                    <a:cubicBezTo>
                      <a:pt x="1797" y="713"/>
                      <a:pt x="1797" y="713"/>
                      <a:pt x="1797" y="683"/>
                    </a:cubicBezTo>
                    <a:cubicBezTo>
                      <a:pt x="1797" y="683"/>
                      <a:pt x="1766" y="683"/>
                      <a:pt x="1766" y="652"/>
                    </a:cubicBezTo>
                    <a:lnTo>
                      <a:pt x="1766" y="652"/>
                    </a:lnTo>
                    <a:lnTo>
                      <a:pt x="1766" y="652"/>
                    </a:lnTo>
                    <a:lnTo>
                      <a:pt x="1766" y="652"/>
                    </a:lnTo>
                    <a:lnTo>
                      <a:pt x="1766" y="652"/>
                    </a:lnTo>
                    <a:lnTo>
                      <a:pt x="1766" y="652"/>
                    </a:lnTo>
                    <a:cubicBezTo>
                      <a:pt x="1766" y="652"/>
                      <a:pt x="1797" y="652"/>
                      <a:pt x="1797" y="621"/>
                    </a:cubicBezTo>
                    <a:lnTo>
                      <a:pt x="1797" y="621"/>
                    </a:lnTo>
                    <a:lnTo>
                      <a:pt x="1797" y="621"/>
                    </a:lnTo>
                    <a:lnTo>
                      <a:pt x="1797" y="621"/>
                    </a:lnTo>
                    <a:lnTo>
                      <a:pt x="1829" y="621"/>
                    </a:lnTo>
                    <a:lnTo>
                      <a:pt x="1860" y="621"/>
                    </a:lnTo>
                    <a:lnTo>
                      <a:pt x="1860" y="621"/>
                    </a:lnTo>
                    <a:lnTo>
                      <a:pt x="1860" y="621"/>
                    </a:lnTo>
                    <a:cubicBezTo>
                      <a:pt x="1860" y="589"/>
                      <a:pt x="1890" y="589"/>
                      <a:pt x="1890" y="589"/>
                    </a:cubicBezTo>
                    <a:lnTo>
                      <a:pt x="1890" y="589"/>
                    </a:lnTo>
                    <a:lnTo>
                      <a:pt x="1921" y="589"/>
                    </a:lnTo>
                    <a:lnTo>
                      <a:pt x="1921" y="589"/>
                    </a:lnTo>
                    <a:cubicBezTo>
                      <a:pt x="1921" y="589"/>
                      <a:pt x="1921" y="589"/>
                      <a:pt x="1921" y="559"/>
                    </a:cubicBezTo>
                    <a:lnTo>
                      <a:pt x="1921" y="559"/>
                    </a:lnTo>
                    <a:lnTo>
                      <a:pt x="1921" y="559"/>
                    </a:lnTo>
                    <a:cubicBezTo>
                      <a:pt x="1921" y="528"/>
                      <a:pt x="1921" y="528"/>
                      <a:pt x="1921" y="528"/>
                    </a:cubicBezTo>
                    <a:cubicBezTo>
                      <a:pt x="1921" y="528"/>
                      <a:pt x="1921" y="497"/>
                      <a:pt x="1953" y="497"/>
                    </a:cubicBezTo>
                    <a:lnTo>
                      <a:pt x="1953" y="497"/>
                    </a:lnTo>
                    <a:lnTo>
                      <a:pt x="1984" y="497"/>
                    </a:lnTo>
                    <a:cubicBezTo>
                      <a:pt x="1984" y="497"/>
                      <a:pt x="1984" y="497"/>
                      <a:pt x="2014" y="497"/>
                    </a:cubicBezTo>
                    <a:lnTo>
                      <a:pt x="2014" y="497"/>
                    </a:lnTo>
                    <a:lnTo>
                      <a:pt x="2014" y="497"/>
                    </a:lnTo>
                    <a:lnTo>
                      <a:pt x="2045" y="497"/>
                    </a:lnTo>
                    <a:lnTo>
                      <a:pt x="2045" y="497"/>
                    </a:lnTo>
                    <a:lnTo>
                      <a:pt x="2045" y="497"/>
                    </a:lnTo>
                    <a:cubicBezTo>
                      <a:pt x="2077" y="497"/>
                      <a:pt x="2077" y="497"/>
                      <a:pt x="2077" y="497"/>
                    </a:cubicBezTo>
                    <a:cubicBezTo>
                      <a:pt x="2077" y="497"/>
                      <a:pt x="2077" y="497"/>
                      <a:pt x="2108" y="497"/>
                    </a:cubicBezTo>
                    <a:lnTo>
                      <a:pt x="2108" y="497"/>
                    </a:lnTo>
                    <a:cubicBezTo>
                      <a:pt x="2077" y="465"/>
                      <a:pt x="2077" y="465"/>
                      <a:pt x="2077" y="465"/>
                    </a:cubicBezTo>
                    <a:lnTo>
                      <a:pt x="2077" y="465"/>
                    </a:lnTo>
                    <a:cubicBezTo>
                      <a:pt x="2077" y="435"/>
                      <a:pt x="2108" y="435"/>
                      <a:pt x="2108" y="404"/>
                    </a:cubicBezTo>
                    <a:cubicBezTo>
                      <a:pt x="2108" y="404"/>
                      <a:pt x="2108" y="404"/>
                      <a:pt x="2138" y="404"/>
                    </a:cubicBezTo>
                    <a:lnTo>
                      <a:pt x="2138" y="404"/>
                    </a:lnTo>
                    <a:cubicBezTo>
                      <a:pt x="2138" y="404"/>
                      <a:pt x="2138" y="404"/>
                      <a:pt x="2169" y="404"/>
                    </a:cubicBezTo>
                    <a:lnTo>
                      <a:pt x="2169" y="373"/>
                    </a:lnTo>
                    <a:lnTo>
                      <a:pt x="2169" y="373"/>
                    </a:lnTo>
                    <a:lnTo>
                      <a:pt x="2169" y="373"/>
                    </a:lnTo>
                    <a:lnTo>
                      <a:pt x="2169" y="373"/>
                    </a:lnTo>
                    <a:cubicBezTo>
                      <a:pt x="2169" y="373"/>
                      <a:pt x="2169" y="373"/>
                      <a:pt x="2138" y="373"/>
                    </a:cubicBezTo>
                    <a:lnTo>
                      <a:pt x="2138" y="373"/>
                    </a:lnTo>
                    <a:cubicBezTo>
                      <a:pt x="2108" y="373"/>
                      <a:pt x="2108" y="373"/>
                      <a:pt x="2077" y="373"/>
                    </a:cubicBezTo>
                    <a:lnTo>
                      <a:pt x="2077" y="373"/>
                    </a:lnTo>
                    <a:lnTo>
                      <a:pt x="2045" y="341"/>
                    </a:lnTo>
                    <a:lnTo>
                      <a:pt x="2045" y="341"/>
                    </a:lnTo>
                    <a:lnTo>
                      <a:pt x="2045" y="341"/>
                    </a:lnTo>
                    <a:lnTo>
                      <a:pt x="2045" y="341"/>
                    </a:lnTo>
                    <a:cubicBezTo>
                      <a:pt x="2014" y="341"/>
                      <a:pt x="2014" y="311"/>
                      <a:pt x="2014" y="311"/>
                    </a:cubicBezTo>
                    <a:lnTo>
                      <a:pt x="2014" y="311"/>
                    </a:lnTo>
                    <a:lnTo>
                      <a:pt x="2014" y="311"/>
                    </a:lnTo>
                    <a:cubicBezTo>
                      <a:pt x="1984" y="311"/>
                      <a:pt x="1984" y="280"/>
                      <a:pt x="1984" y="280"/>
                    </a:cubicBezTo>
                    <a:cubicBezTo>
                      <a:pt x="1984" y="311"/>
                      <a:pt x="1953" y="311"/>
                      <a:pt x="1953" y="311"/>
                    </a:cubicBezTo>
                    <a:lnTo>
                      <a:pt x="1953" y="311"/>
                    </a:lnTo>
                    <a:lnTo>
                      <a:pt x="1953" y="311"/>
                    </a:lnTo>
                    <a:lnTo>
                      <a:pt x="1953" y="311"/>
                    </a:lnTo>
                    <a:lnTo>
                      <a:pt x="1953" y="311"/>
                    </a:lnTo>
                    <a:cubicBezTo>
                      <a:pt x="1921" y="311"/>
                      <a:pt x="1921" y="311"/>
                      <a:pt x="1921" y="311"/>
                    </a:cubicBezTo>
                    <a:cubicBezTo>
                      <a:pt x="1921" y="311"/>
                      <a:pt x="1921" y="311"/>
                      <a:pt x="1890" y="311"/>
                    </a:cubicBezTo>
                    <a:lnTo>
                      <a:pt x="1890" y="311"/>
                    </a:lnTo>
                    <a:lnTo>
                      <a:pt x="1890" y="311"/>
                    </a:lnTo>
                    <a:lnTo>
                      <a:pt x="1890" y="311"/>
                    </a:lnTo>
                    <a:lnTo>
                      <a:pt x="1890" y="311"/>
                    </a:lnTo>
                    <a:cubicBezTo>
                      <a:pt x="1860" y="311"/>
                      <a:pt x="1860" y="280"/>
                      <a:pt x="1860" y="280"/>
                    </a:cubicBezTo>
                    <a:lnTo>
                      <a:pt x="1860" y="280"/>
                    </a:lnTo>
                    <a:cubicBezTo>
                      <a:pt x="1829" y="280"/>
                      <a:pt x="1829" y="311"/>
                      <a:pt x="1829" y="311"/>
                    </a:cubicBezTo>
                    <a:lnTo>
                      <a:pt x="1829" y="311"/>
                    </a:lnTo>
                    <a:lnTo>
                      <a:pt x="1829" y="311"/>
                    </a:lnTo>
                    <a:lnTo>
                      <a:pt x="1797" y="311"/>
                    </a:lnTo>
                    <a:lnTo>
                      <a:pt x="1797" y="311"/>
                    </a:lnTo>
                    <a:cubicBezTo>
                      <a:pt x="1797" y="311"/>
                      <a:pt x="1766" y="311"/>
                      <a:pt x="1766" y="280"/>
                    </a:cubicBezTo>
                    <a:lnTo>
                      <a:pt x="1766" y="280"/>
                    </a:lnTo>
                    <a:cubicBezTo>
                      <a:pt x="1766" y="249"/>
                      <a:pt x="1736" y="249"/>
                      <a:pt x="1736" y="217"/>
                    </a:cubicBezTo>
                    <a:lnTo>
                      <a:pt x="1736" y="217"/>
                    </a:lnTo>
                    <a:cubicBezTo>
                      <a:pt x="1736" y="217"/>
                      <a:pt x="1736" y="217"/>
                      <a:pt x="1705" y="187"/>
                    </a:cubicBezTo>
                    <a:lnTo>
                      <a:pt x="1673" y="156"/>
                    </a:lnTo>
                    <a:lnTo>
                      <a:pt x="1642" y="125"/>
                    </a:lnTo>
                    <a:lnTo>
                      <a:pt x="1642" y="125"/>
                    </a:lnTo>
                    <a:lnTo>
                      <a:pt x="1642" y="125"/>
                    </a:lnTo>
                    <a:lnTo>
                      <a:pt x="1612" y="125"/>
                    </a:lnTo>
                    <a:cubicBezTo>
                      <a:pt x="1612" y="93"/>
                      <a:pt x="1612" y="93"/>
                      <a:pt x="1612" y="93"/>
                    </a:cubicBezTo>
                    <a:lnTo>
                      <a:pt x="1612" y="93"/>
                    </a:lnTo>
                    <a:cubicBezTo>
                      <a:pt x="1581" y="93"/>
                      <a:pt x="1581" y="93"/>
                      <a:pt x="1581" y="93"/>
                    </a:cubicBezTo>
                    <a:lnTo>
                      <a:pt x="1581" y="93"/>
                    </a:lnTo>
                    <a:lnTo>
                      <a:pt x="1549" y="93"/>
                    </a:lnTo>
                    <a:lnTo>
                      <a:pt x="1549" y="93"/>
                    </a:lnTo>
                    <a:cubicBezTo>
                      <a:pt x="1549" y="93"/>
                      <a:pt x="1549" y="125"/>
                      <a:pt x="1518" y="125"/>
                    </a:cubicBezTo>
                    <a:lnTo>
                      <a:pt x="1518" y="125"/>
                    </a:lnTo>
                    <a:cubicBezTo>
                      <a:pt x="1518" y="125"/>
                      <a:pt x="1518" y="156"/>
                      <a:pt x="1488" y="156"/>
                    </a:cubicBezTo>
                    <a:lnTo>
                      <a:pt x="1488" y="156"/>
                    </a:lnTo>
                    <a:lnTo>
                      <a:pt x="1488" y="156"/>
                    </a:lnTo>
                    <a:cubicBezTo>
                      <a:pt x="1488" y="156"/>
                      <a:pt x="1488" y="125"/>
                      <a:pt x="1457" y="125"/>
                    </a:cubicBezTo>
                    <a:lnTo>
                      <a:pt x="1457" y="125"/>
                    </a:lnTo>
                    <a:lnTo>
                      <a:pt x="1457" y="125"/>
                    </a:lnTo>
                    <a:cubicBezTo>
                      <a:pt x="1425" y="125"/>
                      <a:pt x="1425" y="125"/>
                      <a:pt x="1425" y="125"/>
                    </a:cubicBezTo>
                    <a:lnTo>
                      <a:pt x="1425" y="125"/>
                    </a:lnTo>
                    <a:cubicBezTo>
                      <a:pt x="1425" y="125"/>
                      <a:pt x="1425" y="93"/>
                      <a:pt x="1394" y="93"/>
                    </a:cubicBezTo>
                    <a:lnTo>
                      <a:pt x="1394" y="93"/>
                    </a:lnTo>
                    <a:lnTo>
                      <a:pt x="1394" y="93"/>
                    </a:lnTo>
                    <a:lnTo>
                      <a:pt x="1394" y="93"/>
                    </a:lnTo>
                    <a:lnTo>
                      <a:pt x="1394" y="93"/>
                    </a:lnTo>
                    <a:lnTo>
                      <a:pt x="1364" y="93"/>
                    </a:lnTo>
                    <a:lnTo>
                      <a:pt x="1364" y="93"/>
                    </a:lnTo>
                    <a:lnTo>
                      <a:pt x="1364" y="93"/>
                    </a:lnTo>
                    <a:lnTo>
                      <a:pt x="1364" y="93"/>
                    </a:lnTo>
                    <a:lnTo>
                      <a:pt x="1364" y="93"/>
                    </a:lnTo>
                    <a:lnTo>
                      <a:pt x="1364" y="93"/>
                    </a:lnTo>
                    <a:lnTo>
                      <a:pt x="1333" y="93"/>
                    </a:lnTo>
                    <a:lnTo>
                      <a:pt x="1333" y="93"/>
                    </a:lnTo>
                    <a:cubicBezTo>
                      <a:pt x="1301" y="93"/>
                      <a:pt x="1301" y="93"/>
                      <a:pt x="1301" y="63"/>
                    </a:cubicBezTo>
                    <a:lnTo>
                      <a:pt x="1301" y="63"/>
                    </a:lnTo>
                    <a:lnTo>
                      <a:pt x="1301" y="63"/>
                    </a:lnTo>
                    <a:lnTo>
                      <a:pt x="1271" y="32"/>
                    </a:lnTo>
                    <a:lnTo>
                      <a:pt x="1271" y="32"/>
                    </a:lnTo>
                    <a:lnTo>
                      <a:pt x="1271" y="32"/>
                    </a:lnTo>
                    <a:cubicBezTo>
                      <a:pt x="1271" y="32"/>
                      <a:pt x="1271" y="32"/>
                      <a:pt x="1271" y="0"/>
                    </a:cubicBezTo>
                    <a:cubicBezTo>
                      <a:pt x="1271" y="32"/>
                      <a:pt x="1271" y="32"/>
                      <a:pt x="1271" y="32"/>
                    </a:cubicBezTo>
                    <a:lnTo>
                      <a:pt x="1271" y="32"/>
                    </a:lnTo>
                    <a:cubicBezTo>
                      <a:pt x="1240" y="32"/>
                      <a:pt x="1240" y="0"/>
                      <a:pt x="1240" y="0"/>
                    </a:cubicBezTo>
                    <a:lnTo>
                      <a:pt x="1208" y="0"/>
                    </a:lnTo>
                    <a:lnTo>
                      <a:pt x="1208" y="0"/>
                    </a:lnTo>
                    <a:cubicBezTo>
                      <a:pt x="1177" y="0"/>
                      <a:pt x="1177" y="32"/>
                      <a:pt x="1177" y="32"/>
                    </a:cubicBezTo>
                    <a:lnTo>
                      <a:pt x="1177" y="32"/>
                    </a:lnTo>
                    <a:cubicBezTo>
                      <a:pt x="1147" y="63"/>
                      <a:pt x="1147" y="63"/>
                      <a:pt x="1147" y="63"/>
                    </a:cubicBezTo>
                    <a:cubicBezTo>
                      <a:pt x="1116" y="63"/>
                      <a:pt x="1116" y="32"/>
                      <a:pt x="1116" y="32"/>
                    </a:cubicBezTo>
                    <a:lnTo>
                      <a:pt x="1116" y="32"/>
                    </a:lnTo>
                    <a:cubicBezTo>
                      <a:pt x="1085" y="32"/>
                      <a:pt x="1085" y="63"/>
                      <a:pt x="1085" y="63"/>
                    </a:cubicBezTo>
                    <a:lnTo>
                      <a:pt x="1053" y="63"/>
                    </a:lnTo>
                    <a:lnTo>
                      <a:pt x="1053" y="63"/>
                    </a:lnTo>
                    <a:cubicBezTo>
                      <a:pt x="1023" y="63"/>
                      <a:pt x="1023" y="63"/>
                      <a:pt x="1023" y="63"/>
                    </a:cubicBezTo>
                    <a:lnTo>
                      <a:pt x="1023" y="63"/>
                    </a:lnTo>
                    <a:lnTo>
                      <a:pt x="1023" y="63"/>
                    </a:lnTo>
                    <a:lnTo>
                      <a:pt x="1023" y="63"/>
                    </a:lnTo>
                    <a:lnTo>
                      <a:pt x="1023" y="63"/>
                    </a:lnTo>
                    <a:cubicBezTo>
                      <a:pt x="992" y="63"/>
                      <a:pt x="992" y="93"/>
                      <a:pt x="992" y="93"/>
                    </a:cubicBezTo>
                    <a:lnTo>
                      <a:pt x="992" y="93"/>
                    </a:lnTo>
                    <a:cubicBezTo>
                      <a:pt x="961" y="93"/>
                      <a:pt x="961" y="93"/>
                      <a:pt x="961" y="93"/>
                    </a:cubicBezTo>
                    <a:lnTo>
                      <a:pt x="961" y="93"/>
                    </a:lnTo>
                    <a:cubicBezTo>
                      <a:pt x="929" y="93"/>
                      <a:pt x="929" y="93"/>
                      <a:pt x="899" y="93"/>
                    </a:cubicBezTo>
                    <a:cubicBezTo>
                      <a:pt x="868" y="93"/>
                      <a:pt x="868" y="93"/>
                      <a:pt x="868" y="93"/>
                    </a:cubicBezTo>
                    <a:cubicBezTo>
                      <a:pt x="837" y="93"/>
                      <a:pt x="837" y="93"/>
                      <a:pt x="837" y="93"/>
                    </a:cubicBezTo>
                    <a:lnTo>
                      <a:pt x="837" y="93"/>
                    </a:lnTo>
                    <a:cubicBezTo>
                      <a:pt x="805" y="93"/>
                      <a:pt x="805" y="93"/>
                      <a:pt x="805" y="93"/>
                    </a:cubicBezTo>
                    <a:lnTo>
                      <a:pt x="805" y="93"/>
                    </a:lnTo>
                    <a:lnTo>
                      <a:pt x="805" y="125"/>
                    </a:lnTo>
                    <a:lnTo>
                      <a:pt x="805" y="125"/>
                    </a:lnTo>
                    <a:lnTo>
                      <a:pt x="805" y="125"/>
                    </a:lnTo>
                    <a:lnTo>
                      <a:pt x="805" y="125"/>
                    </a:lnTo>
                    <a:lnTo>
                      <a:pt x="805" y="125"/>
                    </a:lnTo>
                    <a:lnTo>
                      <a:pt x="805" y="125"/>
                    </a:lnTo>
                    <a:cubicBezTo>
                      <a:pt x="805" y="156"/>
                      <a:pt x="805" y="156"/>
                      <a:pt x="805" y="156"/>
                    </a:cubicBezTo>
                    <a:lnTo>
                      <a:pt x="805" y="156"/>
                    </a:lnTo>
                    <a:lnTo>
                      <a:pt x="805" y="156"/>
                    </a:lnTo>
                    <a:cubicBezTo>
                      <a:pt x="805" y="156"/>
                      <a:pt x="805" y="156"/>
                      <a:pt x="775" y="156"/>
                    </a:cubicBezTo>
                    <a:lnTo>
                      <a:pt x="775" y="187"/>
                    </a:lnTo>
                    <a:lnTo>
                      <a:pt x="775" y="187"/>
                    </a:lnTo>
                    <a:lnTo>
                      <a:pt x="775" y="187"/>
                    </a:lnTo>
                    <a:lnTo>
                      <a:pt x="775" y="187"/>
                    </a:lnTo>
                    <a:lnTo>
                      <a:pt x="775" y="217"/>
                    </a:lnTo>
                    <a:lnTo>
                      <a:pt x="805" y="217"/>
                    </a:lnTo>
                    <a:cubicBezTo>
                      <a:pt x="805" y="249"/>
                      <a:pt x="805" y="249"/>
                      <a:pt x="805" y="249"/>
                    </a:cubicBezTo>
                    <a:lnTo>
                      <a:pt x="805" y="249"/>
                    </a:lnTo>
                    <a:cubicBezTo>
                      <a:pt x="805" y="280"/>
                      <a:pt x="805" y="311"/>
                      <a:pt x="775" y="311"/>
                    </a:cubicBezTo>
                    <a:lnTo>
                      <a:pt x="775" y="311"/>
                    </a:lnTo>
                    <a:lnTo>
                      <a:pt x="775" y="311"/>
                    </a:lnTo>
                    <a:lnTo>
                      <a:pt x="775" y="311"/>
                    </a:lnTo>
                    <a:lnTo>
                      <a:pt x="775" y="311"/>
                    </a:lnTo>
                    <a:lnTo>
                      <a:pt x="744" y="311"/>
                    </a:lnTo>
                    <a:cubicBezTo>
                      <a:pt x="744" y="311"/>
                      <a:pt x="744" y="311"/>
                      <a:pt x="713" y="311"/>
                    </a:cubicBezTo>
                    <a:lnTo>
                      <a:pt x="713" y="311"/>
                    </a:lnTo>
                    <a:lnTo>
                      <a:pt x="713" y="311"/>
                    </a:lnTo>
                    <a:lnTo>
                      <a:pt x="713" y="311"/>
                    </a:lnTo>
                    <a:lnTo>
                      <a:pt x="681" y="311"/>
                    </a:lnTo>
                    <a:lnTo>
                      <a:pt x="681" y="311"/>
                    </a:lnTo>
                    <a:lnTo>
                      <a:pt x="651" y="311"/>
                    </a:lnTo>
                    <a:lnTo>
                      <a:pt x="651" y="311"/>
                    </a:lnTo>
                    <a:cubicBezTo>
                      <a:pt x="620" y="311"/>
                      <a:pt x="620" y="311"/>
                      <a:pt x="620" y="280"/>
                    </a:cubicBezTo>
                    <a:lnTo>
                      <a:pt x="620" y="280"/>
                    </a:lnTo>
                    <a:lnTo>
                      <a:pt x="620" y="280"/>
                    </a:lnTo>
                    <a:cubicBezTo>
                      <a:pt x="589" y="280"/>
                      <a:pt x="589" y="280"/>
                      <a:pt x="589" y="280"/>
                    </a:cubicBezTo>
                    <a:cubicBezTo>
                      <a:pt x="589" y="280"/>
                      <a:pt x="589" y="311"/>
                      <a:pt x="557" y="311"/>
                    </a:cubicBezTo>
                    <a:lnTo>
                      <a:pt x="557" y="311"/>
                    </a:lnTo>
                    <a:lnTo>
                      <a:pt x="557" y="311"/>
                    </a:lnTo>
                    <a:lnTo>
                      <a:pt x="557" y="311"/>
                    </a:lnTo>
                    <a:cubicBezTo>
                      <a:pt x="527" y="311"/>
                      <a:pt x="527" y="280"/>
                      <a:pt x="527" y="280"/>
                    </a:cubicBezTo>
                    <a:lnTo>
                      <a:pt x="527" y="280"/>
                    </a:lnTo>
                    <a:cubicBezTo>
                      <a:pt x="527" y="280"/>
                      <a:pt x="496" y="280"/>
                      <a:pt x="496" y="311"/>
                    </a:cubicBezTo>
                    <a:lnTo>
                      <a:pt x="496" y="311"/>
                    </a:lnTo>
                    <a:lnTo>
                      <a:pt x="465" y="311"/>
                    </a:lnTo>
                    <a:lnTo>
                      <a:pt x="465" y="311"/>
                    </a:lnTo>
                    <a:lnTo>
                      <a:pt x="465" y="311"/>
                    </a:lnTo>
                    <a:lnTo>
                      <a:pt x="465" y="311"/>
                    </a:lnTo>
                    <a:cubicBezTo>
                      <a:pt x="433" y="311"/>
                      <a:pt x="433" y="311"/>
                      <a:pt x="433" y="280"/>
                    </a:cubicBezTo>
                    <a:lnTo>
                      <a:pt x="433" y="280"/>
                    </a:lnTo>
                    <a:lnTo>
                      <a:pt x="433" y="280"/>
                    </a:lnTo>
                    <a:cubicBezTo>
                      <a:pt x="433" y="311"/>
                      <a:pt x="403" y="311"/>
                      <a:pt x="403" y="311"/>
                    </a:cubicBezTo>
                    <a:lnTo>
                      <a:pt x="403" y="311"/>
                    </a:lnTo>
                    <a:lnTo>
                      <a:pt x="403" y="311"/>
                    </a:lnTo>
                    <a:lnTo>
                      <a:pt x="403" y="311"/>
                    </a:lnTo>
                    <a:cubicBezTo>
                      <a:pt x="372" y="311"/>
                      <a:pt x="372" y="311"/>
                      <a:pt x="372" y="280"/>
                    </a:cubicBezTo>
                    <a:lnTo>
                      <a:pt x="372" y="280"/>
                    </a:lnTo>
                    <a:lnTo>
                      <a:pt x="372" y="280"/>
                    </a:lnTo>
                    <a:lnTo>
                      <a:pt x="341" y="280"/>
                    </a:lnTo>
                    <a:lnTo>
                      <a:pt x="341" y="280"/>
                    </a:lnTo>
                    <a:cubicBezTo>
                      <a:pt x="341" y="249"/>
                      <a:pt x="341" y="249"/>
                      <a:pt x="341" y="249"/>
                    </a:cubicBezTo>
                    <a:lnTo>
                      <a:pt x="309" y="249"/>
                    </a:lnTo>
                    <a:cubicBezTo>
                      <a:pt x="309" y="249"/>
                      <a:pt x="309" y="249"/>
                      <a:pt x="309" y="280"/>
                    </a:cubicBezTo>
                    <a:lnTo>
                      <a:pt x="309" y="280"/>
                    </a:lnTo>
                    <a:lnTo>
                      <a:pt x="309" y="280"/>
                    </a:lnTo>
                    <a:lnTo>
                      <a:pt x="309" y="280"/>
                    </a:lnTo>
                    <a:cubicBezTo>
                      <a:pt x="279" y="280"/>
                      <a:pt x="279" y="249"/>
                      <a:pt x="279" y="249"/>
                    </a:cubicBezTo>
                    <a:lnTo>
                      <a:pt x="279" y="249"/>
                    </a:lnTo>
                    <a:lnTo>
                      <a:pt x="279" y="249"/>
                    </a:lnTo>
                    <a:lnTo>
                      <a:pt x="279" y="249"/>
                    </a:lnTo>
                    <a:cubicBezTo>
                      <a:pt x="248" y="249"/>
                      <a:pt x="248" y="249"/>
                      <a:pt x="248" y="249"/>
                    </a:cubicBezTo>
                    <a:lnTo>
                      <a:pt x="248" y="249"/>
                    </a:lnTo>
                    <a:lnTo>
                      <a:pt x="248" y="249"/>
                    </a:lnTo>
                    <a:lnTo>
                      <a:pt x="217" y="249"/>
                    </a:lnTo>
                    <a:lnTo>
                      <a:pt x="217" y="249"/>
                    </a:lnTo>
                    <a:lnTo>
                      <a:pt x="217" y="249"/>
                    </a:lnTo>
                    <a:lnTo>
                      <a:pt x="217" y="249"/>
                    </a:lnTo>
                    <a:lnTo>
                      <a:pt x="217" y="249"/>
                    </a:lnTo>
                    <a:lnTo>
                      <a:pt x="185" y="249"/>
                    </a:lnTo>
                    <a:lnTo>
                      <a:pt x="185" y="249"/>
                    </a:lnTo>
                    <a:lnTo>
                      <a:pt x="185" y="249"/>
                    </a:lnTo>
                    <a:lnTo>
                      <a:pt x="185" y="249"/>
                    </a:lnTo>
                    <a:lnTo>
                      <a:pt x="185" y="249"/>
                    </a:lnTo>
                    <a:lnTo>
                      <a:pt x="185" y="249"/>
                    </a:lnTo>
                    <a:lnTo>
                      <a:pt x="185" y="249"/>
                    </a:lnTo>
                    <a:cubicBezTo>
                      <a:pt x="185" y="249"/>
                      <a:pt x="185" y="280"/>
                      <a:pt x="155" y="280"/>
                    </a:cubicBezTo>
                    <a:lnTo>
                      <a:pt x="155" y="280"/>
                    </a:lnTo>
                    <a:lnTo>
                      <a:pt x="155" y="280"/>
                    </a:lnTo>
                    <a:cubicBezTo>
                      <a:pt x="124" y="280"/>
                      <a:pt x="124" y="280"/>
                      <a:pt x="124" y="280"/>
                    </a:cubicBezTo>
                    <a:lnTo>
                      <a:pt x="124" y="280"/>
                    </a:lnTo>
                    <a:lnTo>
                      <a:pt x="124" y="280"/>
                    </a:lnTo>
                    <a:cubicBezTo>
                      <a:pt x="93" y="311"/>
                      <a:pt x="93" y="311"/>
                      <a:pt x="93" y="311"/>
                    </a:cubicBezTo>
                    <a:lnTo>
                      <a:pt x="93" y="311"/>
                    </a:lnTo>
                    <a:cubicBezTo>
                      <a:pt x="93" y="311"/>
                      <a:pt x="93" y="311"/>
                      <a:pt x="93" y="341"/>
                    </a:cubicBezTo>
                    <a:lnTo>
                      <a:pt x="93" y="341"/>
                    </a:lnTo>
                    <a:lnTo>
                      <a:pt x="93" y="341"/>
                    </a:lnTo>
                    <a:cubicBezTo>
                      <a:pt x="93" y="341"/>
                      <a:pt x="93" y="341"/>
                      <a:pt x="93" y="373"/>
                    </a:cubicBezTo>
                    <a:cubicBezTo>
                      <a:pt x="61" y="373"/>
                      <a:pt x="61" y="373"/>
                      <a:pt x="61" y="373"/>
                    </a:cubicBezTo>
                    <a:lnTo>
                      <a:pt x="61" y="373"/>
                    </a:lnTo>
                    <a:lnTo>
                      <a:pt x="61" y="373"/>
                    </a:lnTo>
                    <a:lnTo>
                      <a:pt x="61" y="373"/>
                    </a:lnTo>
                    <a:lnTo>
                      <a:pt x="61" y="373"/>
                    </a:lnTo>
                    <a:cubicBezTo>
                      <a:pt x="31" y="373"/>
                      <a:pt x="31" y="373"/>
                      <a:pt x="31" y="341"/>
                    </a:cubicBezTo>
                    <a:lnTo>
                      <a:pt x="31" y="341"/>
                    </a:lnTo>
                    <a:lnTo>
                      <a:pt x="31" y="341"/>
                    </a:lnTo>
                    <a:cubicBezTo>
                      <a:pt x="31" y="341"/>
                      <a:pt x="31" y="341"/>
                      <a:pt x="0" y="341"/>
                    </a:cubicBezTo>
                    <a:cubicBezTo>
                      <a:pt x="0" y="341"/>
                      <a:pt x="0" y="341"/>
                      <a:pt x="0" y="311"/>
                    </a:cubicBezTo>
                    <a:lnTo>
                      <a:pt x="0" y="311"/>
                    </a:lnTo>
                    <a:lnTo>
                      <a:pt x="0" y="311"/>
                    </a:lnTo>
                    <a:cubicBezTo>
                      <a:pt x="0" y="341"/>
                      <a:pt x="0" y="341"/>
                      <a:pt x="0" y="373"/>
                    </a:cubicBezTo>
                    <a:lnTo>
                      <a:pt x="0" y="373"/>
                    </a:lnTo>
                    <a:lnTo>
                      <a:pt x="0" y="373"/>
                    </a:lnTo>
                    <a:lnTo>
                      <a:pt x="0" y="373"/>
                    </a:lnTo>
                    <a:lnTo>
                      <a:pt x="0" y="373"/>
                    </a:lnTo>
                    <a:cubicBezTo>
                      <a:pt x="0" y="373"/>
                      <a:pt x="0" y="373"/>
                      <a:pt x="0" y="40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6" name="Freeform 103"/>
              <p:cNvSpPr>
                <a:spLocks noChangeArrowheads="1"/>
              </p:cNvSpPr>
              <p:nvPr/>
            </p:nvSpPr>
            <p:spPr bwMode="auto">
              <a:xfrm>
                <a:off x="6469063" y="1624013"/>
                <a:ext cx="77787" cy="44450"/>
              </a:xfrm>
              <a:custGeom>
                <a:avLst/>
                <a:gdLst>
                  <a:gd name="T0" fmla="*/ 62 w 218"/>
                  <a:gd name="T1" fmla="*/ 0 h 124"/>
                  <a:gd name="T2" fmla="*/ 62 w 218"/>
                  <a:gd name="T3" fmla="*/ 0 h 124"/>
                  <a:gd name="T4" fmla="*/ 62 w 218"/>
                  <a:gd name="T5" fmla="*/ 0 h 124"/>
                  <a:gd name="T6" fmla="*/ 62 w 218"/>
                  <a:gd name="T7" fmla="*/ 0 h 124"/>
                  <a:gd name="T8" fmla="*/ 62 w 218"/>
                  <a:gd name="T9" fmla="*/ 30 h 124"/>
                  <a:gd name="T10" fmla="*/ 62 w 218"/>
                  <a:gd name="T11" fmla="*/ 62 h 124"/>
                  <a:gd name="T12" fmla="*/ 62 w 218"/>
                  <a:gd name="T13" fmla="*/ 62 h 124"/>
                  <a:gd name="T14" fmla="*/ 31 w 218"/>
                  <a:gd name="T15" fmla="*/ 93 h 124"/>
                  <a:gd name="T16" fmla="*/ 31 w 218"/>
                  <a:gd name="T17" fmla="*/ 93 h 124"/>
                  <a:gd name="T18" fmla="*/ 0 w 218"/>
                  <a:gd name="T19" fmla="*/ 93 h 124"/>
                  <a:gd name="T20" fmla="*/ 0 w 218"/>
                  <a:gd name="T21" fmla="*/ 93 h 124"/>
                  <a:gd name="T22" fmla="*/ 0 w 218"/>
                  <a:gd name="T23" fmla="*/ 93 h 124"/>
                  <a:gd name="T24" fmla="*/ 31 w 218"/>
                  <a:gd name="T25" fmla="*/ 93 h 124"/>
                  <a:gd name="T26" fmla="*/ 31 w 218"/>
                  <a:gd name="T27" fmla="*/ 93 h 124"/>
                  <a:gd name="T28" fmla="*/ 62 w 218"/>
                  <a:gd name="T29" fmla="*/ 93 h 124"/>
                  <a:gd name="T30" fmla="*/ 62 w 218"/>
                  <a:gd name="T31" fmla="*/ 93 h 124"/>
                  <a:gd name="T32" fmla="*/ 93 w 218"/>
                  <a:gd name="T33" fmla="*/ 123 h 124"/>
                  <a:gd name="T34" fmla="*/ 124 w 218"/>
                  <a:gd name="T35" fmla="*/ 123 h 124"/>
                  <a:gd name="T36" fmla="*/ 124 w 218"/>
                  <a:gd name="T37" fmla="*/ 123 h 124"/>
                  <a:gd name="T38" fmla="*/ 155 w 218"/>
                  <a:gd name="T39" fmla="*/ 93 h 124"/>
                  <a:gd name="T40" fmla="*/ 186 w 218"/>
                  <a:gd name="T41" fmla="*/ 62 h 124"/>
                  <a:gd name="T42" fmla="*/ 186 w 218"/>
                  <a:gd name="T43" fmla="*/ 62 h 124"/>
                  <a:gd name="T44" fmla="*/ 186 w 218"/>
                  <a:gd name="T45" fmla="*/ 62 h 124"/>
                  <a:gd name="T46" fmla="*/ 186 w 218"/>
                  <a:gd name="T47" fmla="*/ 62 h 124"/>
                  <a:gd name="T48" fmla="*/ 217 w 218"/>
                  <a:gd name="T49" fmla="*/ 62 h 124"/>
                  <a:gd name="T50" fmla="*/ 217 w 218"/>
                  <a:gd name="T51" fmla="*/ 62 h 124"/>
                  <a:gd name="T52" fmla="*/ 217 w 218"/>
                  <a:gd name="T53" fmla="*/ 62 h 124"/>
                  <a:gd name="T54" fmla="*/ 217 w 218"/>
                  <a:gd name="T55" fmla="*/ 62 h 124"/>
                  <a:gd name="T56" fmla="*/ 186 w 218"/>
                  <a:gd name="T57" fmla="*/ 30 h 124"/>
                  <a:gd name="T58" fmla="*/ 155 w 218"/>
                  <a:gd name="T59" fmla="*/ 30 h 124"/>
                  <a:gd name="T60" fmla="*/ 93 w 218"/>
                  <a:gd name="T61" fmla="*/ 0 h 124"/>
                  <a:gd name="T62" fmla="*/ 93 w 218"/>
                  <a:gd name="T63" fmla="*/ 0 h 124"/>
                  <a:gd name="T64" fmla="*/ 62 w 218"/>
                  <a:gd name="T65"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8" h="124">
                    <a:moveTo>
                      <a:pt x="62" y="0"/>
                    </a:moveTo>
                    <a:lnTo>
                      <a:pt x="62" y="0"/>
                    </a:lnTo>
                    <a:lnTo>
                      <a:pt x="62" y="0"/>
                    </a:lnTo>
                    <a:lnTo>
                      <a:pt x="62" y="0"/>
                    </a:lnTo>
                    <a:lnTo>
                      <a:pt x="62" y="30"/>
                    </a:lnTo>
                    <a:cubicBezTo>
                      <a:pt x="62" y="30"/>
                      <a:pt x="62" y="30"/>
                      <a:pt x="62" y="62"/>
                    </a:cubicBezTo>
                    <a:lnTo>
                      <a:pt x="62" y="62"/>
                    </a:lnTo>
                    <a:lnTo>
                      <a:pt x="31" y="93"/>
                    </a:lnTo>
                    <a:lnTo>
                      <a:pt x="31" y="93"/>
                    </a:lnTo>
                    <a:cubicBezTo>
                      <a:pt x="0" y="93"/>
                      <a:pt x="0" y="93"/>
                      <a:pt x="0" y="93"/>
                    </a:cubicBezTo>
                    <a:lnTo>
                      <a:pt x="0" y="93"/>
                    </a:lnTo>
                    <a:lnTo>
                      <a:pt x="0" y="93"/>
                    </a:lnTo>
                    <a:cubicBezTo>
                      <a:pt x="31" y="93"/>
                      <a:pt x="31" y="93"/>
                      <a:pt x="31" y="93"/>
                    </a:cubicBezTo>
                    <a:lnTo>
                      <a:pt x="31" y="93"/>
                    </a:lnTo>
                    <a:cubicBezTo>
                      <a:pt x="62" y="93"/>
                      <a:pt x="62" y="93"/>
                      <a:pt x="62" y="93"/>
                    </a:cubicBezTo>
                    <a:lnTo>
                      <a:pt x="62" y="93"/>
                    </a:lnTo>
                    <a:lnTo>
                      <a:pt x="93" y="123"/>
                    </a:lnTo>
                    <a:cubicBezTo>
                      <a:pt x="124" y="123"/>
                      <a:pt x="124" y="123"/>
                      <a:pt x="124" y="123"/>
                    </a:cubicBezTo>
                    <a:lnTo>
                      <a:pt x="124" y="123"/>
                    </a:lnTo>
                    <a:cubicBezTo>
                      <a:pt x="124" y="93"/>
                      <a:pt x="124" y="93"/>
                      <a:pt x="155" y="93"/>
                    </a:cubicBezTo>
                    <a:cubicBezTo>
                      <a:pt x="155" y="62"/>
                      <a:pt x="155" y="62"/>
                      <a:pt x="186" y="62"/>
                    </a:cubicBezTo>
                    <a:lnTo>
                      <a:pt x="186" y="62"/>
                    </a:lnTo>
                    <a:lnTo>
                      <a:pt x="186" y="62"/>
                    </a:lnTo>
                    <a:lnTo>
                      <a:pt x="186" y="62"/>
                    </a:lnTo>
                    <a:cubicBezTo>
                      <a:pt x="217" y="62"/>
                      <a:pt x="217" y="62"/>
                      <a:pt x="217" y="62"/>
                    </a:cubicBezTo>
                    <a:lnTo>
                      <a:pt x="217" y="62"/>
                    </a:lnTo>
                    <a:lnTo>
                      <a:pt x="217" y="62"/>
                    </a:lnTo>
                    <a:lnTo>
                      <a:pt x="217" y="62"/>
                    </a:lnTo>
                    <a:cubicBezTo>
                      <a:pt x="186" y="62"/>
                      <a:pt x="186" y="62"/>
                      <a:pt x="186" y="30"/>
                    </a:cubicBezTo>
                    <a:lnTo>
                      <a:pt x="155" y="30"/>
                    </a:lnTo>
                    <a:cubicBezTo>
                      <a:pt x="124" y="30"/>
                      <a:pt x="124" y="30"/>
                      <a:pt x="93" y="0"/>
                    </a:cubicBezTo>
                    <a:lnTo>
                      <a:pt x="93" y="0"/>
                    </a:lnTo>
                    <a:cubicBezTo>
                      <a:pt x="93" y="0"/>
                      <a:pt x="93" y="0"/>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7" name="Freeform 104"/>
              <p:cNvSpPr>
                <a:spLocks noChangeArrowheads="1"/>
              </p:cNvSpPr>
              <p:nvPr/>
            </p:nvSpPr>
            <p:spPr bwMode="auto">
              <a:xfrm>
                <a:off x="6491288" y="1423988"/>
                <a:ext cx="33337" cy="100012"/>
              </a:xfrm>
              <a:custGeom>
                <a:avLst/>
                <a:gdLst>
                  <a:gd name="T0" fmla="*/ 0 w 94"/>
                  <a:gd name="T1" fmla="*/ 62 h 280"/>
                  <a:gd name="T2" fmla="*/ 0 w 94"/>
                  <a:gd name="T3" fmla="*/ 62 h 280"/>
                  <a:gd name="T4" fmla="*/ 0 w 94"/>
                  <a:gd name="T5" fmla="*/ 92 h 280"/>
                  <a:gd name="T6" fmla="*/ 31 w 94"/>
                  <a:gd name="T7" fmla="*/ 92 h 280"/>
                  <a:gd name="T8" fmla="*/ 31 w 94"/>
                  <a:gd name="T9" fmla="*/ 92 h 280"/>
                  <a:gd name="T10" fmla="*/ 31 w 94"/>
                  <a:gd name="T11" fmla="*/ 124 h 280"/>
                  <a:gd name="T12" fmla="*/ 31 w 94"/>
                  <a:gd name="T13" fmla="*/ 155 h 280"/>
                  <a:gd name="T14" fmla="*/ 31 w 94"/>
                  <a:gd name="T15" fmla="*/ 155 h 280"/>
                  <a:gd name="T16" fmla="*/ 31 w 94"/>
                  <a:gd name="T17" fmla="*/ 155 h 280"/>
                  <a:gd name="T18" fmla="*/ 31 w 94"/>
                  <a:gd name="T19" fmla="*/ 216 h 280"/>
                  <a:gd name="T20" fmla="*/ 31 w 94"/>
                  <a:gd name="T21" fmla="*/ 248 h 280"/>
                  <a:gd name="T22" fmla="*/ 31 w 94"/>
                  <a:gd name="T23" fmla="*/ 279 h 280"/>
                  <a:gd name="T24" fmla="*/ 31 w 94"/>
                  <a:gd name="T25" fmla="*/ 279 h 280"/>
                  <a:gd name="T26" fmla="*/ 31 w 94"/>
                  <a:gd name="T27" fmla="*/ 279 h 280"/>
                  <a:gd name="T28" fmla="*/ 31 w 94"/>
                  <a:gd name="T29" fmla="*/ 279 h 280"/>
                  <a:gd name="T30" fmla="*/ 31 w 94"/>
                  <a:gd name="T31" fmla="*/ 279 h 280"/>
                  <a:gd name="T32" fmla="*/ 31 w 94"/>
                  <a:gd name="T33" fmla="*/ 248 h 280"/>
                  <a:gd name="T34" fmla="*/ 31 w 94"/>
                  <a:gd name="T35" fmla="*/ 216 h 280"/>
                  <a:gd name="T36" fmla="*/ 62 w 94"/>
                  <a:gd name="T37" fmla="*/ 216 h 280"/>
                  <a:gd name="T38" fmla="*/ 62 w 94"/>
                  <a:gd name="T39" fmla="*/ 216 h 280"/>
                  <a:gd name="T40" fmla="*/ 93 w 94"/>
                  <a:gd name="T41" fmla="*/ 216 h 280"/>
                  <a:gd name="T42" fmla="*/ 93 w 94"/>
                  <a:gd name="T43" fmla="*/ 216 h 280"/>
                  <a:gd name="T44" fmla="*/ 93 w 94"/>
                  <a:gd name="T45" fmla="*/ 216 h 280"/>
                  <a:gd name="T46" fmla="*/ 93 w 94"/>
                  <a:gd name="T47" fmla="*/ 186 h 280"/>
                  <a:gd name="T48" fmla="*/ 93 w 94"/>
                  <a:gd name="T49" fmla="*/ 186 h 280"/>
                  <a:gd name="T50" fmla="*/ 62 w 94"/>
                  <a:gd name="T51" fmla="*/ 155 h 280"/>
                  <a:gd name="T52" fmla="*/ 62 w 94"/>
                  <a:gd name="T53" fmla="*/ 155 h 280"/>
                  <a:gd name="T54" fmla="*/ 62 w 94"/>
                  <a:gd name="T55" fmla="*/ 124 h 280"/>
                  <a:gd name="T56" fmla="*/ 31 w 94"/>
                  <a:gd name="T57" fmla="*/ 92 h 280"/>
                  <a:gd name="T58" fmla="*/ 62 w 94"/>
                  <a:gd name="T59" fmla="*/ 31 h 280"/>
                  <a:gd name="T60" fmla="*/ 62 w 94"/>
                  <a:gd name="T61" fmla="*/ 31 h 280"/>
                  <a:gd name="T62" fmla="*/ 62 w 94"/>
                  <a:gd name="T63" fmla="*/ 31 h 280"/>
                  <a:gd name="T64" fmla="*/ 62 w 94"/>
                  <a:gd name="T65" fmla="*/ 0 h 280"/>
                  <a:gd name="T66" fmla="*/ 62 w 94"/>
                  <a:gd name="T67" fmla="*/ 0 h 280"/>
                  <a:gd name="T68" fmla="*/ 62 w 94"/>
                  <a:gd name="T69" fmla="*/ 0 h 280"/>
                  <a:gd name="T70" fmla="*/ 31 w 94"/>
                  <a:gd name="T71" fmla="*/ 0 h 280"/>
                  <a:gd name="T72" fmla="*/ 31 w 94"/>
                  <a:gd name="T73" fmla="*/ 0 h 280"/>
                  <a:gd name="T74" fmla="*/ 31 w 94"/>
                  <a:gd name="T75" fmla="*/ 0 h 280"/>
                  <a:gd name="T76" fmla="*/ 0 w 94"/>
                  <a:gd name="T77" fmla="*/ 62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4" h="280">
                    <a:moveTo>
                      <a:pt x="0" y="62"/>
                    </a:moveTo>
                    <a:lnTo>
                      <a:pt x="0" y="62"/>
                    </a:lnTo>
                    <a:cubicBezTo>
                      <a:pt x="0" y="92"/>
                      <a:pt x="0" y="92"/>
                      <a:pt x="0" y="92"/>
                    </a:cubicBezTo>
                    <a:cubicBezTo>
                      <a:pt x="0" y="92"/>
                      <a:pt x="0" y="92"/>
                      <a:pt x="31" y="92"/>
                    </a:cubicBezTo>
                    <a:lnTo>
                      <a:pt x="31" y="92"/>
                    </a:lnTo>
                    <a:lnTo>
                      <a:pt x="31" y="124"/>
                    </a:lnTo>
                    <a:cubicBezTo>
                      <a:pt x="31" y="155"/>
                      <a:pt x="31" y="155"/>
                      <a:pt x="31" y="155"/>
                    </a:cubicBezTo>
                    <a:lnTo>
                      <a:pt x="31" y="155"/>
                    </a:lnTo>
                    <a:lnTo>
                      <a:pt x="31" y="155"/>
                    </a:lnTo>
                    <a:cubicBezTo>
                      <a:pt x="31" y="186"/>
                      <a:pt x="31" y="216"/>
                      <a:pt x="31" y="216"/>
                    </a:cubicBezTo>
                    <a:cubicBezTo>
                      <a:pt x="31" y="248"/>
                      <a:pt x="31" y="248"/>
                      <a:pt x="31" y="248"/>
                    </a:cubicBezTo>
                    <a:lnTo>
                      <a:pt x="31" y="279"/>
                    </a:lnTo>
                    <a:lnTo>
                      <a:pt x="31" y="279"/>
                    </a:lnTo>
                    <a:lnTo>
                      <a:pt x="31" y="279"/>
                    </a:lnTo>
                    <a:lnTo>
                      <a:pt x="31" y="279"/>
                    </a:lnTo>
                    <a:lnTo>
                      <a:pt x="31" y="279"/>
                    </a:lnTo>
                    <a:cubicBezTo>
                      <a:pt x="31" y="279"/>
                      <a:pt x="31" y="279"/>
                      <a:pt x="31" y="248"/>
                    </a:cubicBezTo>
                    <a:cubicBezTo>
                      <a:pt x="31" y="248"/>
                      <a:pt x="31" y="248"/>
                      <a:pt x="31" y="216"/>
                    </a:cubicBezTo>
                    <a:lnTo>
                      <a:pt x="62" y="216"/>
                    </a:lnTo>
                    <a:lnTo>
                      <a:pt x="62" y="216"/>
                    </a:lnTo>
                    <a:cubicBezTo>
                      <a:pt x="93" y="216"/>
                      <a:pt x="93" y="216"/>
                      <a:pt x="93" y="216"/>
                    </a:cubicBezTo>
                    <a:lnTo>
                      <a:pt x="93" y="216"/>
                    </a:lnTo>
                    <a:lnTo>
                      <a:pt x="93" y="216"/>
                    </a:lnTo>
                    <a:cubicBezTo>
                      <a:pt x="93" y="186"/>
                      <a:pt x="62" y="186"/>
                      <a:pt x="93" y="186"/>
                    </a:cubicBezTo>
                    <a:lnTo>
                      <a:pt x="93" y="186"/>
                    </a:lnTo>
                    <a:cubicBezTo>
                      <a:pt x="93" y="186"/>
                      <a:pt x="93" y="186"/>
                      <a:pt x="62" y="155"/>
                    </a:cubicBezTo>
                    <a:lnTo>
                      <a:pt x="62" y="155"/>
                    </a:lnTo>
                    <a:lnTo>
                      <a:pt x="62" y="124"/>
                    </a:lnTo>
                    <a:cubicBezTo>
                      <a:pt x="62" y="124"/>
                      <a:pt x="62" y="92"/>
                      <a:pt x="31" y="92"/>
                    </a:cubicBezTo>
                    <a:cubicBezTo>
                      <a:pt x="31" y="62"/>
                      <a:pt x="31" y="31"/>
                      <a:pt x="62" y="31"/>
                    </a:cubicBezTo>
                    <a:lnTo>
                      <a:pt x="62" y="31"/>
                    </a:lnTo>
                    <a:lnTo>
                      <a:pt x="62" y="31"/>
                    </a:lnTo>
                    <a:lnTo>
                      <a:pt x="62" y="0"/>
                    </a:lnTo>
                    <a:lnTo>
                      <a:pt x="62" y="0"/>
                    </a:lnTo>
                    <a:lnTo>
                      <a:pt x="62" y="0"/>
                    </a:lnTo>
                    <a:cubicBezTo>
                      <a:pt x="62" y="0"/>
                      <a:pt x="62" y="0"/>
                      <a:pt x="31" y="0"/>
                    </a:cubicBezTo>
                    <a:lnTo>
                      <a:pt x="31" y="0"/>
                    </a:lnTo>
                    <a:lnTo>
                      <a:pt x="31" y="0"/>
                    </a:lnTo>
                    <a:cubicBezTo>
                      <a:pt x="31" y="31"/>
                      <a:pt x="0" y="31"/>
                      <a:pt x="0"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8" name="Freeform 105"/>
              <p:cNvSpPr>
                <a:spLocks noChangeArrowheads="1"/>
              </p:cNvSpPr>
              <p:nvPr/>
            </p:nvSpPr>
            <p:spPr bwMode="auto">
              <a:xfrm>
                <a:off x="5141913" y="1423988"/>
                <a:ext cx="1193800" cy="736600"/>
              </a:xfrm>
              <a:custGeom>
                <a:avLst/>
                <a:gdLst>
                  <a:gd name="T0" fmla="*/ 2913 w 3317"/>
                  <a:gd name="T1" fmla="*/ 712 h 2046"/>
                  <a:gd name="T2" fmla="*/ 3130 w 3317"/>
                  <a:gd name="T3" fmla="*/ 620 h 2046"/>
                  <a:gd name="T4" fmla="*/ 3161 w 3317"/>
                  <a:gd name="T5" fmla="*/ 496 h 2046"/>
                  <a:gd name="T6" fmla="*/ 3254 w 3317"/>
                  <a:gd name="T7" fmla="*/ 464 h 2046"/>
                  <a:gd name="T8" fmla="*/ 3254 w 3317"/>
                  <a:gd name="T9" fmla="*/ 340 h 2046"/>
                  <a:gd name="T10" fmla="*/ 3069 w 3317"/>
                  <a:gd name="T11" fmla="*/ 279 h 2046"/>
                  <a:gd name="T12" fmla="*/ 2851 w 3317"/>
                  <a:gd name="T13" fmla="*/ 62 h 2046"/>
                  <a:gd name="T14" fmla="*/ 2665 w 3317"/>
                  <a:gd name="T15" fmla="*/ 0 h 2046"/>
                  <a:gd name="T16" fmla="*/ 2603 w 3317"/>
                  <a:gd name="T17" fmla="*/ 62 h 2046"/>
                  <a:gd name="T18" fmla="*/ 2479 w 3317"/>
                  <a:gd name="T19" fmla="*/ 216 h 2046"/>
                  <a:gd name="T20" fmla="*/ 2325 w 3317"/>
                  <a:gd name="T21" fmla="*/ 310 h 2046"/>
                  <a:gd name="T22" fmla="*/ 2541 w 3317"/>
                  <a:gd name="T23" fmla="*/ 403 h 2046"/>
                  <a:gd name="T24" fmla="*/ 2479 w 3317"/>
                  <a:gd name="T25" fmla="*/ 434 h 2046"/>
                  <a:gd name="T26" fmla="*/ 2355 w 3317"/>
                  <a:gd name="T27" fmla="*/ 464 h 2046"/>
                  <a:gd name="T28" fmla="*/ 2201 w 3317"/>
                  <a:gd name="T29" fmla="*/ 558 h 2046"/>
                  <a:gd name="T30" fmla="*/ 2107 w 3317"/>
                  <a:gd name="T31" fmla="*/ 588 h 2046"/>
                  <a:gd name="T32" fmla="*/ 1983 w 3317"/>
                  <a:gd name="T33" fmla="*/ 712 h 2046"/>
                  <a:gd name="T34" fmla="*/ 1673 w 3317"/>
                  <a:gd name="T35" fmla="*/ 744 h 2046"/>
                  <a:gd name="T36" fmla="*/ 1549 w 3317"/>
                  <a:gd name="T37" fmla="*/ 744 h 2046"/>
                  <a:gd name="T38" fmla="*/ 1240 w 3317"/>
                  <a:gd name="T39" fmla="*/ 681 h 2046"/>
                  <a:gd name="T40" fmla="*/ 1085 w 3317"/>
                  <a:gd name="T41" fmla="*/ 558 h 2046"/>
                  <a:gd name="T42" fmla="*/ 898 w 3317"/>
                  <a:gd name="T43" fmla="*/ 434 h 2046"/>
                  <a:gd name="T44" fmla="*/ 713 w 3317"/>
                  <a:gd name="T45" fmla="*/ 279 h 2046"/>
                  <a:gd name="T46" fmla="*/ 620 w 3317"/>
                  <a:gd name="T47" fmla="*/ 434 h 2046"/>
                  <a:gd name="T48" fmla="*/ 496 w 3317"/>
                  <a:gd name="T49" fmla="*/ 434 h 2046"/>
                  <a:gd name="T50" fmla="*/ 433 w 3317"/>
                  <a:gd name="T51" fmla="*/ 558 h 2046"/>
                  <a:gd name="T52" fmla="*/ 372 w 3317"/>
                  <a:gd name="T53" fmla="*/ 651 h 2046"/>
                  <a:gd name="T54" fmla="*/ 341 w 3317"/>
                  <a:gd name="T55" fmla="*/ 744 h 2046"/>
                  <a:gd name="T56" fmla="*/ 61 w 3317"/>
                  <a:gd name="T57" fmla="*/ 836 h 2046"/>
                  <a:gd name="T58" fmla="*/ 0 w 3317"/>
                  <a:gd name="T59" fmla="*/ 899 h 2046"/>
                  <a:gd name="T60" fmla="*/ 124 w 3317"/>
                  <a:gd name="T61" fmla="*/ 1053 h 2046"/>
                  <a:gd name="T62" fmla="*/ 248 w 3317"/>
                  <a:gd name="T63" fmla="*/ 1084 h 2046"/>
                  <a:gd name="T64" fmla="*/ 341 w 3317"/>
                  <a:gd name="T65" fmla="*/ 1084 h 2046"/>
                  <a:gd name="T66" fmla="*/ 341 w 3317"/>
                  <a:gd name="T67" fmla="*/ 1208 h 2046"/>
                  <a:gd name="T68" fmla="*/ 278 w 3317"/>
                  <a:gd name="T69" fmla="*/ 1364 h 2046"/>
                  <a:gd name="T70" fmla="*/ 372 w 3317"/>
                  <a:gd name="T71" fmla="*/ 1456 h 2046"/>
                  <a:gd name="T72" fmla="*/ 526 w 3317"/>
                  <a:gd name="T73" fmla="*/ 1488 h 2046"/>
                  <a:gd name="T74" fmla="*/ 650 w 3317"/>
                  <a:gd name="T75" fmla="*/ 1549 h 2046"/>
                  <a:gd name="T76" fmla="*/ 774 w 3317"/>
                  <a:gd name="T77" fmla="*/ 1580 h 2046"/>
                  <a:gd name="T78" fmla="*/ 868 w 3317"/>
                  <a:gd name="T79" fmla="*/ 1549 h 2046"/>
                  <a:gd name="T80" fmla="*/ 961 w 3317"/>
                  <a:gd name="T81" fmla="*/ 1580 h 2046"/>
                  <a:gd name="T82" fmla="*/ 1085 w 3317"/>
                  <a:gd name="T83" fmla="*/ 1519 h 2046"/>
                  <a:gd name="T84" fmla="*/ 1240 w 3317"/>
                  <a:gd name="T85" fmla="*/ 1488 h 2046"/>
                  <a:gd name="T86" fmla="*/ 1394 w 3317"/>
                  <a:gd name="T87" fmla="*/ 1704 h 2046"/>
                  <a:gd name="T88" fmla="*/ 1332 w 3317"/>
                  <a:gd name="T89" fmla="*/ 1828 h 2046"/>
                  <a:gd name="T90" fmla="*/ 1394 w 3317"/>
                  <a:gd name="T91" fmla="*/ 1890 h 2046"/>
                  <a:gd name="T92" fmla="*/ 1457 w 3317"/>
                  <a:gd name="T93" fmla="*/ 1984 h 2046"/>
                  <a:gd name="T94" fmla="*/ 1549 w 3317"/>
                  <a:gd name="T95" fmla="*/ 1952 h 2046"/>
                  <a:gd name="T96" fmla="*/ 1673 w 3317"/>
                  <a:gd name="T97" fmla="*/ 1921 h 2046"/>
                  <a:gd name="T98" fmla="*/ 1766 w 3317"/>
                  <a:gd name="T99" fmla="*/ 1921 h 2046"/>
                  <a:gd name="T100" fmla="*/ 1890 w 3317"/>
                  <a:gd name="T101" fmla="*/ 2014 h 2046"/>
                  <a:gd name="T102" fmla="*/ 2169 w 3317"/>
                  <a:gd name="T103" fmla="*/ 1952 h 2046"/>
                  <a:gd name="T104" fmla="*/ 2386 w 3317"/>
                  <a:gd name="T105" fmla="*/ 1828 h 2046"/>
                  <a:gd name="T106" fmla="*/ 2573 w 3317"/>
                  <a:gd name="T107" fmla="*/ 1612 h 2046"/>
                  <a:gd name="T108" fmla="*/ 2573 w 3317"/>
                  <a:gd name="T109" fmla="*/ 1519 h 2046"/>
                  <a:gd name="T110" fmla="*/ 2573 w 3317"/>
                  <a:gd name="T111" fmla="*/ 1271 h 2046"/>
                  <a:gd name="T112" fmla="*/ 2541 w 3317"/>
                  <a:gd name="T113" fmla="*/ 1053 h 2046"/>
                  <a:gd name="T114" fmla="*/ 2386 w 3317"/>
                  <a:gd name="T115" fmla="*/ 960 h 2046"/>
                  <a:gd name="T116" fmla="*/ 2603 w 3317"/>
                  <a:gd name="T117" fmla="*/ 744 h 2046"/>
                  <a:gd name="T118" fmla="*/ 2821 w 3317"/>
                  <a:gd name="T119" fmla="*/ 775 h 2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17" h="2046">
                    <a:moveTo>
                      <a:pt x="2821" y="775"/>
                    </a:moveTo>
                    <a:lnTo>
                      <a:pt x="2821" y="775"/>
                    </a:lnTo>
                    <a:lnTo>
                      <a:pt x="2821" y="775"/>
                    </a:lnTo>
                    <a:lnTo>
                      <a:pt x="2821" y="775"/>
                    </a:lnTo>
                    <a:lnTo>
                      <a:pt x="2821" y="775"/>
                    </a:lnTo>
                    <a:lnTo>
                      <a:pt x="2851" y="744"/>
                    </a:lnTo>
                    <a:lnTo>
                      <a:pt x="2851" y="744"/>
                    </a:lnTo>
                    <a:lnTo>
                      <a:pt x="2851" y="744"/>
                    </a:lnTo>
                    <a:lnTo>
                      <a:pt x="2882" y="744"/>
                    </a:lnTo>
                    <a:cubicBezTo>
                      <a:pt x="2882" y="712"/>
                      <a:pt x="2882" y="712"/>
                      <a:pt x="2913" y="712"/>
                    </a:cubicBezTo>
                    <a:lnTo>
                      <a:pt x="2913" y="712"/>
                    </a:lnTo>
                    <a:cubicBezTo>
                      <a:pt x="2944" y="712"/>
                      <a:pt x="2944" y="712"/>
                      <a:pt x="2944" y="712"/>
                    </a:cubicBezTo>
                    <a:cubicBezTo>
                      <a:pt x="2944" y="712"/>
                      <a:pt x="2975" y="712"/>
                      <a:pt x="2975" y="681"/>
                    </a:cubicBezTo>
                    <a:lnTo>
                      <a:pt x="2975" y="681"/>
                    </a:lnTo>
                    <a:lnTo>
                      <a:pt x="3006" y="681"/>
                    </a:lnTo>
                    <a:lnTo>
                      <a:pt x="3006" y="681"/>
                    </a:lnTo>
                    <a:cubicBezTo>
                      <a:pt x="3037" y="681"/>
                      <a:pt x="3037" y="651"/>
                      <a:pt x="3037" y="651"/>
                    </a:cubicBezTo>
                    <a:cubicBezTo>
                      <a:pt x="3037" y="651"/>
                      <a:pt x="3037" y="651"/>
                      <a:pt x="3069" y="620"/>
                    </a:cubicBezTo>
                    <a:lnTo>
                      <a:pt x="3069" y="620"/>
                    </a:lnTo>
                    <a:lnTo>
                      <a:pt x="3069" y="620"/>
                    </a:lnTo>
                    <a:cubicBezTo>
                      <a:pt x="3099" y="620"/>
                      <a:pt x="3099" y="620"/>
                      <a:pt x="3099" y="620"/>
                    </a:cubicBezTo>
                    <a:lnTo>
                      <a:pt x="3130" y="620"/>
                    </a:lnTo>
                    <a:lnTo>
                      <a:pt x="3130" y="620"/>
                    </a:lnTo>
                    <a:lnTo>
                      <a:pt x="3130" y="620"/>
                    </a:lnTo>
                    <a:cubicBezTo>
                      <a:pt x="3130" y="620"/>
                      <a:pt x="3130" y="620"/>
                      <a:pt x="3130" y="588"/>
                    </a:cubicBezTo>
                    <a:lnTo>
                      <a:pt x="3130" y="588"/>
                    </a:lnTo>
                    <a:lnTo>
                      <a:pt x="3130" y="558"/>
                    </a:lnTo>
                    <a:lnTo>
                      <a:pt x="3130" y="558"/>
                    </a:lnTo>
                    <a:lnTo>
                      <a:pt x="3099" y="558"/>
                    </a:lnTo>
                    <a:cubicBezTo>
                      <a:pt x="3099" y="527"/>
                      <a:pt x="3099" y="527"/>
                      <a:pt x="3099" y="527"/>
                    </a:cubicBezTo>
                    <a:cubicBezTo>
                      <a:pt x="3099" y="527"/>
                      <a:pt x="3099" y="496"/>
                      <a:pt x="3130" y="496"/>
                    </a:cubicBezTo>
                    <a:lnTo>
                      <a:pt x="3130" y="496"/>
                    </a:lnTo>
                    <a:lnTo>
                      <a:pt x="3161" y="496"/>
                    </a:lnTo>
                    <a:cubicBezTo>
                      <a:pt x="3161" y="496"/>
                      <a:pt x="3161" y="496"/>
                      <a:pt x="3161" y="464"/>
                    </a:cubicBezTo>
                    <a:lnTo>
                      <a:pt x="3161" y="464"/>
                    </a:lnTo>
                    <a:cubicBezTo>
                      <a:pt x="3161" y="464"/>
                      <a:pt x="3161" y="464"/>
                      <a:pt x="3192" y="464"/>
                    </a:cubicBezTo>
                    <a:lnTo>
                      <a:pt x="3192" y="464"/>
                    </a:lnTo>
                    <a:lnTo>
                      <a:pt x="3192" y="464"/>
                    </a:lnTo>
                    <a:cubicBezTo>
                      <a:pt x="3192" y="464"/>
                      <a:pt x="3192" y="464"/>
                      <a:pt x="3223" y="496"/>
                    </a:cubicBezTo>
                    <a:lnTo>
                      <a:pt x="3223" y="496"/>
                    </a:lnTo>
                    <a:cubicBezTo>
                      <a:pt x="3223" y="464"/>
                      <a:pt x="3254" y="464"/>
                      <a:pt x="3254" y="464"/>
                    </a:cubicBezTo>
                    <a:lnTo>
                      <a:pt x="3254" y="464"/>
                    </a:lnTo>
                    <a:lnTo>
                      <a:pt x="3254" y="464"/>
                    </a:lnTo>
                    <a:lnTo>
                      <a:pt x="3254" y="464"/>
                    </a:lnTo>
                    <a:lnTo>
                      <a:pt x="3254" y="464"/>
                    </a:lnTo>
                    <a:cubicBezTo>
                      <a:pt x="3254" y="434"/>
                      <a:pt x="3285" y="434"/>
                      <a:pt x="3285" y="403"/>
                    </a:cubicBezTo>
                    <a:lnTo>
                      <a:pt x="3285" y="403"/>
                    </a:lnTo>
                    <a:lnTo>
                      <a:pt x="3285" y="403"/>
                    </a:lnTo>
                    <a:cubicBezTo>
                      <a:pt x="3285" y="372"/>
                      <a:pt x="3285" y="372"/>
                      <a:pt x="3285" y="372"/>
                    </a:cubicBezTo>
                    <a:cubicBezTo>
                      <a:pt x="3285" y="372"/>
                      <a:pt x="3285" y="340"/>
                      <a:pt x="3316" y="340"/>
                    </a:cubicBezTo>
                    <a:lnTo>
                      <a:pt x="3316" y="340"/>
                    </a:lnTo>
                    <a:lnTo>
                      <a:pt x="3316" y="340"/>
                    </a:lnTo>
                    <a:lnTo>
                      <a:pt x="3285" y="340"/>
                    </a:lnTo>
                    <a:lnTo>
                      <a:pt x="3285" y="340"/>
                    </a:lnTo>
                    <a:cubicBezTo>
                      <a:pt x="3254" y="340"/>
                      <a:pt x="3254" y="340"/>
                      <a:pt x="3254" y="340"/>
                    </a:cubicBezTo>
                    <a:lnTo>
                      <a:pt x="3254" y="340"/>
                    </a:lnTo>
                    <a:lnTo>
                      <a:pt x="3254" y="340"/>
                    </a:lnTo>
                    <a:cubicBezTo>
                      <a:pt x="3254" y="372"/>
                      <a:pt x="3223" y="372"/>
                      <a:pt x="3192" y="372"/>
                    </a:cubicBezTo>
                    <a:lnTo>
                      <a:pt x="3192" y="372"/>
                    </a:lnTo>
                    <a:cubicBezTo>
                      <a:pt x="3161" y="372"/>
                      <a:pt x="3161" y="372"/>
                      <a:pt x="3130" y="372"/>
                    </a:cubicBezTo>
                    <a:lnTo>
                      <a:pt x="3130" y="372"/>
                    </a:lnTo>
                    <a:cubicBezTo>
                      <a:pt x="3099" y="372"/>
                      <a:pt x="3099" y="340"/>
                      <a:pt x="3099" y="340"/>
                    </a:cubicBezTo>
                    <a:cubicBezTo>
                      <a:pt x="3099" y="340"/>
                      <a:pt x="3099" y="340"/>
                      <a:pt x="3099" y="310"/>
                    </a:cubicBezTo>
                    <a:lnTo>
                      <a:pt x="3099" y="310"/>
                    </a:lnTo>
                    <a:lnTo>
                      <a:pt x="3099" y="310"/>
                    </a:lnTo>
                    <a:cubicBezTo>
                      <a:pt x="3069" y="310"/>
                      <a:pt x="3069" y="310"/>
                      <a:pt x="3069" y="279"/>
                    </a:cubicBezTo>
                    <a:cubicBezTo>
                      <a:pt x="3069" y="279"/>
                      <a:pt x="3069" y="279"/>
                      <a:pt x="3037" y="279"/>
                    </a:cubicBezTo>
                    <a:lnTo>
                      <a:pt x="3037" y="279"/>
                    </a:lnTo>
                    <a:lnTo>
                      <a:pt x="3037" y="279"/>
                    </a:lnTo>
                    <a:lnTo>
                      <a:pt x="3037" y="279"/>
                    </a:lnTo>
                    <a:cubicBezTo>
                      <a:pt x="3006" y="279"/>
                      <a:pt x="2975" y="279"/>
                      <a:pt x="2975" y="279"/>
                    </a:cubicBezTo>
                    <a:cubicBezTo>
                      <a:pt x="2944" y="248"/>
                      <a:pt x="2944" y="248"/>
                      <a:pt x="2913" y="216"/>
                    </a:cubicBezTo>
                    <a:lnTo>
                      <a:pt x="2913" y="186"/>
                    </a:lnTo>
                    <a:cubicBezTo>
                      <a:pt x="2913" y="155"/>
                      <a:pt x="2913" y="155"/>
                      <a:pt x="2882" y="155"/>
                    </a:cubicBezTo>
                    <a:cubicBezTo>
                      <a:pt x="2882" y="124"/>
                      <a:pt x="2882" y="124"/>
                      <a:pt x="2882" y="124"/>
                    </a:cubicBezTo>
                    <a:cubicBezTo>
                      <a:pt x="2882" y="124"/>
                      <a:pt x="2882" y="92"/>
                      <a:pt x="2851" y="92"/>
                    </a:cubicBezTo>
                    <a:lnTo>
                      <a:pt x="2851" y="62"/>
                    </a:lnTo>
                    <a:cubicBezTo>
                      <a:pt x="2851" y="62"/>
                      <a:pt x="2851" y="31"/>
                      <a:pt x="2821" y="31"/>
                    </a:cubicBezTo>
                    <a:lnTo>
                      <a:pt x="2821" y="31"/>
                    </a:lnTo>
                    <a:lnTo>
                      <a:pt x="2821" y="31"/>
                    </a:lnTo>
                    <a:lnTo>
                      <a:pt x="2821" y="31"/>
                    </a:lnTo>
                    <a:lnTo>
                      <a:pt x="2821" y="31"/>
                    </a:lnTo>
                    <a:lnTo>
                      <a:pt x="2789" y="31"/>
                    </a:lnTo>
                    <a:lnTo>
                      <a:pt x="2789" y="31"/>
                    </a:lnTo>
                    <a:lnTo>
                      <a:pt x="2758" y="31"/>
                    </a:lnTo>
                    <a:cubicBezTo>
                      <a:pt x="2758" y="31"/>
                      <a:pt x="2758" y="0"/>
                      <a:pt x="2727" y="0"/>
                    </a:cubicBezTo>
                    <a:lnTo>
                      <a:pt x="2665" y="0"/>
                    </a:lnTo>
                    <a:lnTo>
                      <a:pt x="2665" y="0"/>
                    </a:lnTo>
                    <a:cubicBezTo>
                      <a:pt x="2634" y="0"/>
                      <a:pt x="2634" y="0"/>
                      <a:pt x="2634" y="0"/>
                    </a:cubicBezTo>
                    <a:cubicBezTo>
                      <a:pt x="2634" y="31"/>
                      <a:pt x="2634" y="31"/>
                      <a:pt x="2603" y="31"/>
                    </a:cubicBezTo>
                    <a:lnTo>
                      <a:pt x="2603" y="31"/>
                    </a:lnTo>
                    <a:lnTo>
                      <a:pt x="2603" y="31"/>
                    </a:lnTo>
                    <a:cubicBezTo>
                      <a:pt x="2603" y="0"/>
                      <a:pt x="2603" y="0"/>
                      <a:pt x="2603" y="0"/>
                    </a:cubicBezTo>
                    <a:lnTo>
                      <a:pt x="2573" y="31"/>
                    </a:lnTo>
                    <a:lnTo>
                      <a:pt x="2573" y="31"/>
                    </a:lnTo>
                    <a:lnTo>
                      <a:pt x="2603" y="31"/>
                    </a:lnTo>
                    <a:cubicBezTo>
                      <a:pt x="2603" y="62"/>
                      <a:pt x="2603" y="62"/>
                      <a:pt x="2603" y="62"/>
                    </a:cubicBezTo>
                    <a:lnTo>
                      <a:pt x="2603" y="62"/>
                    </a:lnTo>
                    <a:lnTo>
                      <a:pt x="2603" y="62"/>
                    </a:lnTo>
                    <a:cubicBezTo>
                      <a:pt x="2603" y="92"/>
                      <a:pt x="2573" y="92"/>
                      <a:pt x="2573" y="124"/>
                    </a:cubicBezTo>
                    <a:lnTo>
                      <a:pt x="2541" y="124"/>
                    </a:lnTo>
                    <a:lnTo>
                      <a:pt x="2541" y="155"/>
                    </a:lnTo>
                    <a:lnTo>
                      <a:pt x="2541" y="155"/>
                    </a:lnTo>
                    <a:lnTo>
                      <a:pt x="2541" y="155"/>
                    </a:lnTo>
                    <a:lnTo>
                      <a:pt x="2510" y="186"/>
                    </a:lnTo>
                    <a:lnTo>
                      <a:pt x="2510" y="186"/>
                    </a:lnTo>
                    <a:lnTo>
                      <a:pt x="2510" y="186"/>
                    </a:lnTo>
                    <a:lnTo>
                      <a:pt x="2510" y="186"/>
                    </a:lnTo>
                    <a:cubicBezTo>
                      <a:pt x="2510" y="216"/>
                      <a:pt x="2510" y="216"/>
                      <a:pt x="2479" y="216"/>
                    </a:cubicBezTo>
                    <a:lnTo>
                      <a:pt x="2479" y="216"/>
                    </a:lnTo>
                    <a:lnTo>
                      <a:pt x="2479" y="216"/>
                    </a:lnTo>
                    <a:cubicBezTo>
                      <a:pt x="2479" y="248"/>
                      <a:pt x="2479" y="248"/>
                      <a:pt x="2449" y="248"/>
                    </a:cubicBezTo>
                    <a:cubicBezTo>
                      <a:pt x="2449" y="248"/>
                      <a:pt x="2417" y="248"/>
                      <a:pt x="2386" y="248"/>
                    </a:cubicBezTo>
                    <a:lnTo>
                      <a:pt x="2386" y="248"/>
                    </a:lnTo>
                    <a:lnTo>
                      <a:pt x="2355" y="248"/>
                    </a:lnTo>
                    <a:cubicBezTo>
                      <a:pt x="2355" y="248"/>
                      <a:pt x="2355" y="279"/>
                      <a:pt x="2325" y="279"/>
                    </a:cubicBezTo>
                    <a:lnTo>
                      <a:pt x="2325" y="310"/>
                    </a:lnTo>
                    <a:lnTo>
                      <a:pt x="2325" y="310"/>
                    </a:lnTo>
                    <a:lnTo>
                      <a:pt x="2325" y="310"/>
                    </a:lnTo>
                    <a:lnTo>
                      <a:pt x="2325" y="310"/>
                    </a:lnTo>
                    <a:lnTo>
                      <a:pt x="2325" y="310"/>
                    </a:lnTo>
                    <a:lnTo>
                      <a:pt x="2325" y="310"/>
                    </a:lnTo>
                    <a:cubicBezTo>
                      <a:pt x="2355" y="310"/>
                      <a:pt x="2355" y="310"/>
                      <a:pt x="2355" y="310"/>
                    </a:cubicBezTo>
                    <a:lnTo>
                      <a:pt x="2355" y="310"/>
                    </a:lnTo>
                    <a:lnTo>
                      <a:pt x="2386" y="310"/>
                    </a:lnTo>
                    <a:lnTo>
                      <a:pt x="2386" y="310"/>
                    </a:lnTo>
                    <a:cubicBezTo>
                      <a:pt x="2417" y="310"/>
                      <a:pt x="2417" y="310"/>
                      <a:pt x="2417" y="310"/>
                    </a:cubicBezTo>
                    <a:lnTo>
                      <a:pt x="2417" y="310"/>
                    </a:lnTo>
                    <a:cubicBezTo>
                      <a:pt x="2449" y="310"/>
                      <a:pt x="2449" y="310"/>
                      <a:pt x="2449" y="310"/>
                    </a:cubicBezTo>
                    <a:cubicBezTo>
                      <a:pt x="2449" y="310"/>
                      <a:pt x="2449" y="310"/>
                      <a:pt x="2479" y="310"/>
                    </a:cubicBezTo>
                    <a:cubicBezTo>
                      <a:pt x="2479" y="340"/>
                      <a:pt x="2541" y="372"/>
                      <a:pt x="2541" y="372"/>
                    </a:cubicBezTo>
                    <a:lnTo>
                      <a:pt x="2541" y="403"/>
                    </a:lnTo>
                    <a:cubicBezTo>
                      <a:pt x="2541" y="403"/>
                      <a:pt x="2541" y="403"/>
                      <a:pt x="2541" y="434"/>
                    </a:cubicBezTo>
                    <a:lnTo>
                      <a:pt x="2541" y="434"/>
                    </a:lnTo>
                    <a:cubicBezTo>
                      <a:pt x="2541" y="434"/>
                      <a:pt x="2541" y="464"/>
                      <a:pt x="2510" y="464"/>
                    </a:cubicBezTo>
                    <a:lnTo>
                      <a:pt x="2510" y="464"/>
                    </a:lnTo>
                    <a:lnTo>
                      <a:pt x="2510" y="434"/>
                    </a:lnTo>
                    <a:lnTo>
                      <a:pt x="2510" y="434"/>
                    </a:lnTo>
                    <a:cubicBezTo>
                      <a:pt x="2479" y="434"/>
                      <a:pt x="2479" y="434"/>
                      <a:pt x="2479" y="434"/>
                    </a:cubicBezTo>
                    <a:lnTo>
                      <a:pt x="2479" y="434"/>
                    </a:lnTo>
                    <a:lnTo>
                      <a:pt x="2479" y="434"/>
                    </a:lnTo>
                    <a:lnTo>
                      <a:pt x="2479" y="434"/>
                    </a:lnTo>
                    <a:lnTo>
                      <a:pt x="2479" y="434"/>
                    </a:lnTo>
                    <a:cubicBezTo>
                      <a:pt x="2449" y="434"/>
                      <a:pt x="2449" y="434"/>
                      <a:pt x="2449" y="434"/>
                    </a:cubicBezTo>
                    <a:lnTo>
                      <a:pt x="2449" y="434"/>
                    </a:lnTo>
                    <a:lnTo>
                      <a:pt x="2449" y="434"/>
                    </a:lnTo>
                    <a:cubicBezTo>
                      <a:pt x="2449" y="434"/>
                      <a:pt x="2449" y="434"/>
                      <a:pt x="2417" y="434"/>
                    </a:cubicBezTo>
                    <a:cubicBezTo>
                      <a:pt x="2417" y="464"/>
                      <a:pt x="2417" y="464"/>
                      <a:pt x="2417" y="464"/>
                    </a:cubicBezTo>
                    <a:lnTo>
                      <a:pt x="2417" y="464"/>
                    </a:lnTo>
                    <a:lnTo>
                      <a:pt x="2417" y="464"/>
                    </a:lnTo>
                    <a:cubicBezTo>
                      <a:pt x="2386" y="464"/>
                      <a:pt x="2386" y="464"/>
                      <a:pt x="2386" y="464"/>
                    </a:cubicBezTo>
                    <a:lnTo>
                      <a:pt x="2386" y="464"/>
                    </a:lnTo>
                    <a:lnTo>
                      <a:pt x="2386" y="464"/>
                    </a:lnTo>
                    <a:lnTo>
                      <a:pt x="2355" y="464"/>
                    </a:lnTo>
                    <a:lnTo>
                      <a:pt x="2355" y="464"/>
                    </a:lnTo>
                    <a:lnTo>
                      <a:pt x="2355" y="464"/>
                    </a:lnTo>
                    <a:cubicBezTo>
                      <a:pt x="2355" y="496"/>
                      <a:pt x="2355" y="496"/>
                      <a:pt x="2325" y="496"/>
                    </a:cubicBezTo>
                    <a:cubicBezTo>
                      <a:pt x="2325" y="527"/>
                      <a:pt x="2325" y="527"/>
                      <a:pt x="2325" y="527"/>
                    </a:cubicBezTo>
                    <a:cubicBezTo>
                      <a:pt x="2293" y="527"/>
                      <a:pt x="2293" y="527"/>
                      <a:pt x="2293" y="527"/>
                    </a:cubicBezTo>
                    <a:lnTo>
                      <a:pt x="2293" y="527"/>
                    </a:lnTo>
                    <a:lnTo>
                      <a:pt x="2262" y="527"/>
                    </a:lnTo>
                    <a:lnTo>
                      <a:pt x="2262" y="527"/>
                    </a:lnTo>
                    <a:lnTo>
                      <a:pt x="2262" y="527"/>
                    </a:lnTo>
                    <a:cubicBezTo>
                      <a:pt x="2262" y="527"/>
                      <a:pt x="2231" y="527"/>
                      <a:pt x="2231" y="558"/>
                    </a:cubicBezTo>
                    <a:cubicBezTo>
                      <a:pt x="2201" y="558"/>
                      <a:pt x="2201" y="558"/>
                      <a:pt x="2201" y="558"/>
                    </a:cubicBezTo>
                    <a:lnTo>
                      <a:pt x="2201" y="558"/>
                    </a:lnTo>
                    <a:lnTo>
                      <a:pt x="2201" y="558"/>
                    </a:lnTo>
                    <a:cubicBezTo>
                      <a:pt x="2169" y="558"/>
                      <a:pt x="2169" y="558"/>
                      <a:pt x="2169" y="558"/>
                    </a:cubicBezTo>
                    <a:lnTo>
                      <a:pt x="2169" y="558"/>
                    </a:lnTo>
                    <a:cubicBezTo>
                      <a:pt x="2138" y="558"/>
                      <a:pt x="2138" y="558"/>
                      <a:pt x="2138" y="558"/>
                    </a:cubicBezTo>
                    <a:cubicBezTo>
                      <a:pt x="2107" y="558"/>
                      <a:pt x="2107" y="558"/>
                      <a:pt x="2077" y="558"/>
                    </a:cubicBezTo>
                    <a:lnTo>
                      <a:pt x="2077" y="558"/>
                    </a:lnTo>
                    <a:lnTo>
                      <a:pt x="2077" y="558"/>
                    </a:lnTo>
                    <a:lnTo>
                      <a:pt x="2077" y="558"/>
                    </a:lnTo>
                    <a:lnTo>
                      <a:pt x="2077" y="558"/>
                    </a:lnTo>
                    <a:cubicBezTo>
                      <a:pt x="2107" y="558"/>
                      <a:pt x="2107" y="588"/>
                      <a:pt x="2107" y="588"/>
                    </a:cubicBezTo>
                    <a:cubicBezTo>
                      <a:pt x="2107" y="620"/>
                      <a:pt x="2107" y="620"/>
                      <a:pt x="2107" y="620"/>
                    </a:cubicBezTo>
                    <a:lnTo>
                      <a:pt x="2107" y="620"/>
                    </a:lnTo>
                    <a:cubicBezTo>
                      <a:pt x="2107" y="651"/>
                      <a:pt x="2077" y="651"/>
                      <a:pt x="2077" y="651"/>
                    </a:cubicBezTo>
                    <a:lnTo>
                      <a:pt x="2077" y="651"/>
                    </a:lnTo>
                    <a:cubicBezTo>
                      <a:pt x="2077" y="651"/>
                      <a:pt x="2077" y="651"/>
                      <a:pt x="2045" y="651"/>
                    </a:cubicBezTo>
                    <a:lnTo>
                      <a:pt x="2045" y="651"/>
                    </a:lnTo>
                    <a:lnTo>
                      <a:pt x="2045" y="651"/>
                    </a:lnTo>
                    <a:lnTo>
                      <a:pt x="2045" y="651"/>
                    </a:lnTo>
                    <a:lnTo>
                      <a:pt x="2045" y="651"/>
                    </a:lnTo>
                    <a:cubicBezTo>
                      <a:pt x="2045" y="681"/>
                      <a:pt x="2045" y="681"/>
                      <a:pt x="2014" y="681"/>
                    </a:cubicBezTo>
                    <a:cubicBezTo>
                      <a:pt x="2014" y="712"/>
                      <a:pt x="1983" y="712"/>
                      <a:pt x="1983" y="712"/>
                    </a:cubicBezTo>
                    <a:lnTo>
                      <a:pt x="1983" y="712"/>
                    </a:lnTo>
                    <a:cubicBezTo>
                      <a:pt x="1953" y="712"/>
                      <a:pt x="1953" y="712"/>
                      <a:pt x="1953" y="712"/>
                    </a:cubicBezTo>
                    <a:lnTo>
                      <a:pt x="1921" y="712"/>
                    </a:lnTo>
                    <a:cubicBezTo>
                      <a:pt x="1890" y="712"/>
                      <a:pt x="1890" y="712"/>
                      <a:pt x="1859" y="712"/>
                    </a:cubicBezTo>
                    <a:lnTo>
                      <a:pt x="1829" y="712"/>
                    </a:lnTo>
                    <a:lnTo>
                      <a:pt x="1829" y="712"/>
                    </a:lnTo>
                    <a:cubicBezTo>
                      <a:pt x="1829" y="712"/>
                      <a:pt x="1797" y="744"/>
                      <a:pt x="1766" y="744"/>
                    </a:cubicBezTo>
                    <a:cubicBezTo>
                      <a:pt x="1766" y="744"/>
                      <a:pt x="1735" y="775"/>
                      <a:pt x="1705" y="775"/>
                    </a:cubicBezTo>
                    <a:lnTo>
                      <a:pt x="1705" y="775"/>
                    </a:lnTo>
                    <a:cubicBezTo>
                      <a:pt x="1673" y="775"/>
                      <a:pt x="1673" y="775"/>
                      <a:pt x="1673" y="744"/>
                    </a:cubicBezTo>
                    <a:lnTo>
                      <a:pt x="1673" y="744"/>
                    </a:lnTo>
                    <a:cubicBezTo>
                      <a:pt x="1642" y="744"/>
                      <a:pt x="1642" y="775"/>
                      <a:pt x="1642" y="775"/>
                    </a:cubicBezTo>
                    <a:lnTo>
                      <a:pt x="1642" y="775"/>
                    </a:lnTo>
                    <a:lnTo>
                      <a:pt x="1642" y="775"/>
                    </a:lnTo>
                    <a:cubicBezTo>
                      <a:pt x="1642" y="775"/>
                      <a:pt x="1642" y="775"/>
                      <a:pt x="1611" y="775"/>
                    </a:cubicBezTo>
                    <a:lnTo>
                      <a:pt x="1611" y="775"/>
                    </a:lnTo>
                    <a:cubicBezTo>
                      <a:pt x="1611" y="775"/>
                      <a:pt x="1611" y="775"/>
                      <a:pt x="1581" y="744"/>
                    </a:cubicBezTo>
                    <a:lnTo>
                      <a:pt x="1581" y="744"/>
                    </a:lnTo>
                    <a:lnTo>
                      <a:pt x="1581" y="744"/>
                    </a:lnTo>
                    <a:lnTo>
                      <a:pt x="1581" y="744"/>
                    </a:lnTo>
                    <a:lnTo>
                      <a:pt x="1581" y="744"/>
                    </a:lnTo>
                    <a:cubicBezTo>
                      <a:pt x="1581" y="744"/>
                      <a:pt x="1581" y="744"/>
                      <a:pt x="1549" y="744"/>
                    </a:cubicBezTo>
                    <a:lnTo>
                      <a:pt x="1549" y="744"/>
                    </a:lnTo>
                    <a:cubicBezTo>
                      <a:pt x="1518" y="744"/>
                      <a:pt x="1518" y="712"/>
                      <a:pt x="1487" y="712"/>
                    </a:cubicBezTo>
                    <a:lnTo>
                      <a:pt x="1487" y="712"/>
                    </a:lnTo>
                    <a:lnTo>
                      <a:pt x="1487" y="712"/>
                    </a:lnTo>
                    <a:cubicBezTo>
                      <a:pt x="1457" y="712"/>
                      <a:pt x="1457" y="712"/>
                      <a:pt x="1457" y="712"/>
                    </a:cubicBezTo>
                    <a:lnTo>
                      <a:pt x="1425" y="712"/>
                    </a:lnTo>
                    <a:lnTo>
                      <a:pt x="1425" y="712"/>
                    </a:lnTo>
                    <a:cubicBezTo>
                      <a:pt x="1394" y="712"/>
                      <a:pt x="1394" y="712"/>
                      <a:pt x="1394" y="712"/>
                    </a:cubicBezTo>
                    <a:cubicBezTo>
                      <a:pt x="1364" y="712"/>
                      <a:pt x="1332" y="712"/>
                      <a:pt x="1332" y="712"/>
                    </a:cubicBezTo>
                    <a:cubicBezTo>
                      <a:pt x="1332" y="712"/>
                      <a:pt x="1270" y="712"/>
                      <a:pt x="1240" y="681"/>
                    </a:cubicBezTo>
                    <a:lnTo>
                      <a:pt x="1240" y="681"/>
                    </a:lnTo>
                    <a:cubicBezTo>
                      <a:pt x="1209" y="681"/>
                      <a:pt x="1209" y="681"/>
                      <a:pt x="1209" y="681"/>
                    </a:cubicBezTo>
                    <a:lnTo>
                      <a:pt x="1209" y="681"/>
                    </a:lnTo>
                    <a:cubicBezTo>
                      <a:pt x="1177" y="681"/>
                      <a:pt x="1177" y="651"/>
                      <a:pt x="1177" y="651"/>
                    </a:cubicBezTo>
                    <a:lnTo>
                      <a:pt x="1146" y="620"/>
                    </a:lnTo>
                    <a:lnTo>
                      <a:pt x="1146" y="620"/>
                    </a:lnTo>
                    <a:cubicBezTo>
                      <a:pt x="1146" y="620"/>
                      <a:pt x="1146" y="620"/>
                      <a:pt x="1146" y="588"/>
                    </a:cubicBezTo>
                    <a:lnTo>
                      <a:pt x="1146" y="588"/>
                    </a:lnTo>
                    <a:lnTo>
                      <a:pt x="1146" y="588"/>
                    </a:lnTo>
                    <a:lnTo>
                      <a:pt x="1146" y="588"/>
                    </a:lnTo>
                    <a:cubicBezTo>
                      <a:pt x="1116" y="588"/>
                      <a:pt x="1116" y="588"/>
                      <a:pt x="1116" y="588"/>
                    </a:cubicBezTo>
                    <a:cubicBezTo>
                      <a:pt x="1085" y="588"/>
                      <a:pt x="1085" y="558"/>
                      <a:pt x="1085" y="558"/>
                    </a:cubicBezTo>
                    <a:lnTo>
                      <a:pt x="1053" y="558"/>
                    </a:lnTo>
                    <a:lnTo>
                      <a:pt x="1053" y="558"/>
                    </a:lnTo>
                    <a:cubicBezTo>
                      <a:pt x="1053" y="558"/>
                      <a:pt x="1053" y="558"/>
                      <a:pt x="1022" y="558"/>
                    </a:cubicBezTo>
                    <a:cubicBezTo>
                      <a:pt x="1022" y="558"/>
                      <a:pt x="1022" y="558"/>
                      <a:pt x="992" y="558"/>
                    </a:cubicBezTo>
                    <a:lnTo>
                      <a:pt x="992" y="558"/>
                    </a:lnTo>
                    <a:lnTo>
                      <a:pt x="992" y="558"/>
                    </a:lnTo>
                    <a:cubicBezTo>
                      <a:pt x="961" y="558"/>
                      <a:pt x="961" y="558"/>
                      <a:pt x="929" y="558"/>
                    </a:cubicBezTo>
                    <a:cubicBezTo>
                      <a:pt x="898" y="558"/>
                      <a:pt x="898" y="527"/>
                      <a:pt x="898" y="527"/>
                    </a:cubicBezTo>
                    <a:cubicBezTo>
                      <a:pt x="898" y="496"/>
                      <a:pt x="898" y="496"/>
                      <a:pt x="898" y="496"/>
                    </a:cubicBezTo>
                    <a:lnTo>
                      <a:pt x="898" y="464"/>
                    </a:lnTo>
                    <a:cubicBezTo>
                      <a:pt x="898" y="434"/>
                      <a:pt x="898" y="434"/>
                      <a:pt x="898" y="434"/>
                    </a:cubicBezTo>
                    <a:cubicBezTo>
                      <a:pt x="898" y="434"/>
                      <a:pt x="898" y="434"/>
                      <a:pt x="898" y="403"/>
                    </a:cubicBezTo>
                    <a:cubicBezTo>
                      <a:pt x="898" y="403"/>
                      <a:pt x="868" y="403"/>
                      <a:pt x="868" y="372"/>
                    </a:cubicBezTo>
                    <a:lnTo>
                      <a:pt x="868" y="372"/>
                    </a:lnTo>
                    <a:lnTo>
                      <a:pt x="868" y="372"/>
                    </a:lnTo>
                    <a:cubicBezTo>
                      <a:pt x="868" y="372"/>
                      <a:pt x="868" y="372"/>
                      <a:pt x="837" y="372"/>
                    </a:cubicBezTo>
                    <a:lnTo>
                      <a:pt x="837" y="372"/>
                    </a:lnTo>
                    <a:cubicBezTo>
                      <a:pt x="837" y="372"/>
                      <a:pt x="837" y="372"/>
                      <a:pt x="805" y="372"/>
                    </a:cubicBezTo>
                    <a:cubicBezTo>
                      <a:pt x="805" y="340"/>
                      <a:pt x="774" y="340"/>
                      <a:pt x="774" y="340"/>
                    </a:cubicBezTo>
                    <a:lnTo>
                      <a:pt x="774" y="340"/>
                    </a:lnTo>
                    <a:cubicBezTo>
                      <a:pt x="744" y="340"/>
                      <a:pt x="744" y="310"/>
                      <a:pt x="744" y="310"/>
                    </a:cubicBezTo>
                    <a:cubicBezTo>
                      <a:pt x="744" y="310"/>
                      <a:pt x="713" y="310"/>
                      <a:pt x="713" y="279"/>
                    </a:cubicBezTo>
                    <a:cubicBezTo>
                      <a:pt x="713" y="310"/>
                      <a:pt x="713" y="310"/>
                      <a:pt x="713" y="310"/>
                    </a:cubicBezTo>
                    <a:cubicBezTo>
                      <a:pt x="713" y="340"/>
                      <a:pt x="681" y="340"/>
                      <a:pt x="681" y="340"/>
                    </a:cubicBezTo>
                    <a:cubicBezTo>
                      <a:pt x="681" y="340"/>
                      <a:pt x="681" y="340"/>
                      <a:pt x="650" y="340"/>
                    </a:cubicBezTo>
                    <a:lnTo>
                      <a:pt x="650" y="340"/>
                    </a:lnTo>
                    <a:lnTo>
                      <a:pt x="650" y="340"/>
                    </a:lnTo>
                    <a:lnTo>
                      <a:pt x="650" y="340"/>
                    </a:lnTo>
                    <a:cubicBezTo>
                      <a:pt x="650" y="372"/>
                      <a:pt x="650" y="372"/>
                      <a:pt x="650" y="372"/>
                    </a:cubicBezTo>
                    <a:lnTo>
                      <a:pt x="650" y="372"/>
                    </a:lnTo>
                    <a:lnTo>
                      <a:pt x="650" y="372"/>
                    </a:lnTo>
                    <a:cubicBezTo>
                      <a:pt x="650" y="403"/>
                      <a:pt x="650" y="403"/>
                      <a:pt x="650" y="403"/>
                    </a:cubicBezTo>
                    <a:cubicBezTo>
                      <a:pt x="620" y="434"/>
                      <a:pt x="620" y="434"/>
                      <a:pt x="620" y="434"/>
                    </a:cubicBezTo>
                    <a:cubicBezTo>
                      <a:pt x="589" y="434"/>
                      <a:pt x="589" y="434"/>
                      <a:pt x="589" y="434"/>
                    </a:cubicBezTo>
                    <a:lnTo>
                      <a:pt x="557" y="434"/>
                    </a:lnTo>
                    <a:lnTo>
                      <a:pt x="557" y="434"/>
                    </a:lnTo>
                    <a:lnTo>
                      <a:pt x="557" y="434"/>
                    </a:lnTo>
                    <a:cubicBezTo>
                      <a:pt x="557" y="434"/>
                      <a:pt x="557" y="434"/>
                      <a:pt x="526" y="434"/>
                    </a:cubicBezTo>
                    <a:lnTo>
                      <a:pt x="526" y="434"/>
                    </a:lnTo>
                    <a:cubicBezTo>
                      <a:pt x="496" y="434"/>
                      <a:pt x="496" y="434"/>
                      <a:pt x="496" y="434"/>
                    </a:cubicBezTo>
                    <a:cubicBezTo>
                      <a:pt x="496" y="403"/>
                      <a:pt x="496" y="403"/>
                      <a:pt x="496" y="403"/>
                    </a:cubicBezTo>
                    <a:lnTo>
                      <a:pt x="496" y="403"/>
                    </a:lnTo>
                    <a:cubicBezTo>
                      <a:pt x="496" y="434"/>
                      <a:pt x="496" y="434"/>
                      <a:pt x="496" y="434"/>
                    </a:cubicBezTo>
                    <a:lnTo>
                      <a:pt x="496" y="434"/>
                    </a:lnTo>
                    <a:lnTo>
                      <a:pt x="496" y="434"/>
                    </a:lnTo>
                    <a:cubicBezTo>
                      <a:pt x="496" y="464"/>
                      <a:pt x="496" y="464"/>
                      <a:pt x="496" y="464"/>
                    </a:cubicBezTo>
                    <a:cubicBezTo>
                      <a:pt x="496" y="464"/>
                      <a:pt x="465" y="464"/>
                      <a:pt x="465" y="496"/>
                    </a:cubicBezTo>
                    <a:cubicBezTo>
                      <a:pt x="496" y="496"/>
                      <a:pt x="496" y="496"/>
                      <a:pt x="496" y="496"/>
                    </a:cubicBezTo>
                    <a:lnTo>
                      <a:pt x="496" y="496"/>
                    </a:lnTo>
                    <a:cubicBezTo>
                      <a:pt x="496" y="527"/>
                      <a:pt x="496" y="527"/>
                      <a:pt x="496" y="527"/>
                    </a:cubicBezTo>
                    <a:lnTo>
                      <a:pt x="496" y="527"/>
                    </a:lnTo>
                    <a:cubicBezTo>
                      <a:pt x="496" y="527"/>
                      <a:pt x="465" y="558"/>
                      <a:pt x="433" y="558"/>
                    </a:cubicBezTo>
                    <a:lnTo>
                      <a:pt x="433" y="558"/>
                    </a:lnTo>
                    <a:lnTo>
                      <a:pt x="433" y="558"/>
                    </a:lnTo>
                    <a:lnTo>
                      <a:pt x="433" y="558"/>
                    </a:lnTo>
                    <a:lnTo>
                      <a:pt x="433" y="558"/>
                    </a:lnTo>
                    <a:cubicBezTo>
                      <a:pt x="402" y="527"/>
                      <a:pt x="402" y="527"/>
                      <a:pt x="402" y="527"/>
                    </a:cubicBezTo>
                    <a:cubicBezTo>
                      <a:pt x="402" y="527"/>
                      <a:pt x="402" y="527"/>
                      <a:pt x="372" y="558"/>
                    </a:cubicBezTo>
                    <a:lnTo>
                      <a:pt x="372" y="558"/>
                    </a:lnTo>
                    <a:lnTo>
                      <a:pt x="372" y="558"/>
                    </a:lnTo>
                    <a:lnTo>
                      <a:pt x="372" y="558"/>
                    </a:lnTo>
                    <a:lnTo>
                      <a:pt x="372" y="558"/>
                    </a:lnTo>
                    <a:lnTo>
                      <a:pt x="372" y="558"/>
                    </a:lnTo>
                    <a:lnTo>
                      <a:pt x="372" y="588"/>
                    </a:lnTo>
                    <a:lnTo>
                      <a:pt x="372" y="588"/>
                    </a:lnTo>
                    <a:cubicBezTo>
                      <a:pt x="372" y="620"/>
                      <a:pt x="372" y="620"/>
                      <a:pt x="372" y="651"/>
                    </a:cubicBezTo>
                    <a:lnTo>
                      <a:pt x="372" y="651"/>
                    </a:lnTo>
                    <a:lnTo>
                      <a:pt x="372" y="651"/>
                    </a:lnTo>
                    <a:cubicBezTo>
                      <a:pt x="372" y="681"/>
                      <a:pt x="372" y="681"/>
                      <a:pt x="372" y="681"/>
                    </a:cubicBezTo>
                    <a:lnTo>
                      <a:pt x="372" y="681"/>
                    </a:lnTo>
                    <a:lnTo>
                      <a:pt x="372" y="681"/>
                    </a:lnTo>
                    <a:cubicBezTo>
                      <a:pt x="341" y="681"/>
                      <a:pt x="341" y="681"/>
                      <a:pt x="341" y="681"/>
                    </a:cubicBezTo>
                    <a:lnTo>
                      <a:pt x="341" y="681"/>
                    </a:lnTo>
                    <a:lnTo>
                      <a:pt x="341" y="681"/>
                    </a:lnTo>
                    <a:cubicBezTo>
                      <a:pt x="341" y="712"/>
                      <a:pt x="341" y="712"/>
                      <a:pt x="341" y="712"/>
                    </a:cubicBezTo>
                    <a:cubicBezTo>
                      <a:pt x="341" y="744"/>
                      <a:pt x="341" y="744"/>
                      <a:pt x="341" y="744"/>
                    </a:cubicBezTo>
                    <a:lnTo>
                      <a:pt x="341" y="744"/>
                    </a:lnTo>
                    <a:lnTo>
                      <a:pt x="309" y="744"/>
                    </a:lnTo>
                    <a:cubicBezTo>
                      <a:pt x="278" y="744"/>
                      <a:pt x="278" y="744"/>
                      <a:pt x="278" y="744"/>
                    </a:cubicBezTo>
                    <a:lnTo>
                      <a:pt x="278" y="775"/>
                    </a:lnTo>
                    <a:lnTo>
                      <a:pt x="248" y="775"/>
                    </a:lnTo>
                    <a:cubicBezTo>
                      <a:pt x="248" y="805"/>
                      <a:pt x="217" y="805"/>
                      <a:pt x="217" y="805"/>
                    </a:cubicBezTo>
                    <a:cubicBezTo>
                      <a:pt x="185" y="805"/>
                      <a:pt x="185" y="805"/>
                      <a:pt x="154" y="805"/>
                    </a:cubicBezTo>
                    <a:cubicBezTo>
                      <a:pt x="154" y="836"/>
                      <a:pt x="154" y="836"/>
                      <a:pt x="124" y="836"/>
                    </a:cubicBezTo>
                    <a:lnTo>
                      <a:pt x="124" y="836"/>
                    </a:lnTo>
                    <a:lnTo>
                      <a:pt x="93" y="836"/>
                    </a:lnTo>
                    <a:lnTo>
                      <a:pt x="93" y="836"/>
                    </a:lnTo>
                    <a:lnTo>
                      <a:pt x="61" y="836"/>
                    </a:lnTo>
                    <a:cubicBezTo>
                      <a:pt x="61" y="836"/>
                      <a:pt x="61" y="836"/>
                      <a:pt x="30" y="836"/>
                    </a:cubicBezTo>
                    <a:lnTo>
                      <a:pt x="30" y="836"/>
                    </a:lnTo>
                    <a:lnTo>
                      <a:pt x="30" y="836"/>
                    </a:lnTo>
                    <a:lnTo>
                      <a:pt x="30" y="868"/>
                    </a:lnTo>
                    <a:lnTo>
                      <a:pt x="30" y="868"/>
                    </a:lnTo>
                    <a:lnTo>
                      <a:pt x="0" y="868"/>
                    </a:lnTo>
                    <a:lnTo>
                      <a:pt x="0" y="868"/>
                    </a:lnTo>
                    <a:lnTo>
                      <a:pt x="0" y="868"/>
                    </a:lnTo>
                    <a:lnTo>
                      <a:pt x="0" y="868"/>
                    </a:lnTo>
                    <a:cubicBezTo>
                      <a:pt x="0" y="899"/>
                      <a:pt x="0" y="899"/>
                      <a:pt x="0" y="899"/>
                    </a:cubicBezTo>
                    <a:lnTo>
                      <a:pt x="0" y="899"/>
                    </a:lnTo>
                    <a:lnTo>
                      <a:pt x="0" y="899"/>
                    </a:lnTo>
                    <a:cubicBezTo>
                      <a:pt x="0" y="899"/>
                      <a:pt x="0" y="899"/>
                      <a:pt x="30" y="899"/>
                    </a:cubicBezTo>
                    <a:lnTo>
                      <a:pt x="30" y="899"/>
                    </a:lnTo>
                    <a:lnTo>
                      <a:pt x="30" y="899"/>
                    </a:lnTo>
                    <a:cubicBezTo>
                      <a:pt x="61" y="929"/>
                      <a:pt x="61" y="960"/>
                      <a:pt x="61" y="960"/>
                    </a:cubicBezTo>
                    <a:cubicBezTo>
                      <a:pt x="61" y="992"/>
                      <a:pt x="61" y="992"/>
                      <a:pt x="61" y="992"/>
                    </a:cubicBezTo>
                    <a:lnTo>
                      <a:pt x="61" y="1023"/>
                    </a:lnTo>
                    <a:lnTo>
                      <a:pt x="93" y="1023"/>
                    </a:lnTo>
                    <a:lnTo>
                      <a:pt x="93" y="1023"/>
                    </a:lnTo>
                    <a:cubicBezTo>
                      <a:pt x="124" y="1053"/>
                      <a:pt x="124" y="1053"/>
                      <a:pt x="124" y="1053"/>
                    </a:cubicBezTo>
                    <a:lnTo>
                      <a:pt x="124" y="1053"/>
                    </a:lnTo>
                    <a:lnTo>
                      <a:pt x="124" y="1053"/>
                    </a:lnTo>
                    <a:lnTo>
                      <a:pt x="124" y="1084"/>
                    </a:lnTo>
                    <a:lnTo>
                      <a:pt x="124" y="1084"/>
                    </a:lnTo>
                    <a:cubicBezTo>
                      <a:pt x="124" y="1084"/>
                      <a:pt x="124" y="1084"/>
                      <a:pt x="154" y="1084"/>
                    </a:cubicBezTo>
                    <a:lnTo>
                      <a:pt x="154" y="1084"/>
                    </a:lnTo>
                    <a:cubicBezTo>
                      <a:pt x="185" y="1116"/>
                      <a:pt x="185" y="1116"/>
                      <a:pt x="185" y="1116"/>
                    </a:cubicBezTo>
                    <a:cubicBezTo>
                      <a:pt x="185" y="1116"/>
                      <a:pt x="185" y="1116"/>
                      <a:pt x="217" y="1084"/>
                    </a:cubicBezTo>
                    <a:lnTo>
                      <a:pt x="217" y="1084"/>
                    </a:lnTo>
                    <a:lnTo>
                      <a:pt x="217" y="1084"/>
                    </a:lnTo>
                    <a:cubicBezTo>
                      <a:pt x="217" y="1084"/>
                      <a:pt x="217" y="1084"/>
                      <a:pt x="248" y="1084"/>
                    </a:cubicBezTo>
                    <a:lnTo>
                      <a:pt x="248" y="1084"/>
                    </a:lnTo>
                    <a:lnTo>
                      <a:pt x="248" y="1084"/>
                    </a:lnTo>
                    <a:lnTo>
                      <a:pt x="278" y="1084"/>
                    </a:lnTo>
                    <a:cubicBezTo>
                      <a:pt x="278" y="1084"/>
                      <a:pt x="278" y="1084"/>
                      <a:pt x="309" y="1084"/>
                    </a:cubicBezTo>
                    <a:lnTo>
                      <a:pt x="309" y="1084"/>
                    </a:lnTo>
                    <a:lnTo>
                      <a:pt x="309" y="1084"/>
                    </a:lnTo>
                    <a:lnTo>
                      <a:pt x="309" y="1084"/>
                    </a:lnTo>
                    <a:cubicBezTo>
                      <a:pt x="341" y="1084"/>
                      <a:pt x="341" y="1084"/>
                      <a:pt x="341" y="1084"/>
                    </a:cubicBezTo>
                    <a:lnTo>
                      <a:pt x="341" y="1084"/>
                    </a:lnTo>
                    <a:lnTo>
                      <a:pt x="341" y="1084"/>
                    </a:lnTo>
                    <a:lnTo>
                      <a:pt x="341" y="1084"/>
                    </a:lnTo>
                    <a:lnTo>
                      <a:pt x="341" y="1084"/>
                    </a:lnTo>
                    <a:lnTo>
                      <a:pt x="341" y="1084"/>
                    </a:lnTo>
                    <a:lnTo>
                      <a:pt x="341" y="1084"/>
                    </a:lnTo>
                    <a:lnTo>
                      <a:pt x="341" y="1084"/>
                    </a:lnTo>
                    <a:lnTo>
                      <a:pt x="341" y="1116"/>
                    </a:lnTo>
                    <a:cubicBezTo>
                      <a:pt x="341" y="1116"/>
                      <a:pt x="372" y="1116"/>
                      <a:pt x="372" y="1147"/>
                    </a:cubicBezTo>
                    <a:lnTo>
                      <a:pt x="372" y="1177"/>
                    </a:lnTo>
                    <a:lnTo>
                      <a:pt x="372" y="1177"/>
                    </a:lnTo>
                    <a:lnTo>
                      <a:pt x="341" y="1177"/>
                    </a:lnTo>
                    <a:lnTo>
                      <a:pt x="341" y="1177"/>
                    </a:lnTo>
                    <a:lnTo>
                      <a:pt x="341" y="1208"/>
                    </a:lnTo>
                    <a:lnTo>
                      <a:pt x="341" y="1208"/>
                    </a:lnTo>
                    <a:cubicBezTo>
                      <a:pt x="341" y="1208"/>
                      <a:pt x="341" y="1240"/>
                      <a:pt x="309" y="1240"/>
                    </a:cubicBezTo>
                    <a:lnTo>
                      <a:pt x="309" y="1240"/>
                    </a:lnTo>
                    <a:lnTo>
                      <a:pt x="309" y="1240"/>
                    </a:lnTo>
                    <a:lnTo>
                      <a:pt x="309" y="1271"/>
                    </a:lnTo>
                    <a:lnTo>
                      <a:pt x="309" y="1271"/>
                    </a:lnTo>
                    <a:lnTo>
                      <a:pt x="309" y="1301"/>
                    </a:lnTo>
                    <a:lnTo>
                      <a:pt x="309" y="1301"/>
                    </a:lnTo>
                    <a:cubicBezTo>
                      <a:pt x="309" y="1332"/>
                      <a:pt x="309" y="1332"/>
                      <a:pt x="278" y="1364"/>
                    </a:cubicBezTo>
                    <a:lnTo>
                      <a:pt x="278" y="1364"/>
                    </a:lnTo>
                    <a:lnTo>
                      <a:pt x="278" y="1364"/>
                    </a:lnTo>
                    <a:lnTo>
                      <a:pt x="278" y="1364"/>
                    </a:lnTo>
                    <a:lnTo>
                      <a:pt x="278" y="1364"/>
                    </a:lnTo>
                    <a:lnTo>
                      <a:pt x="278" y="1364"/>
                    </a:lnTo>
                    <a:lnTo>
                      <a:pt x="278" y="1364"/>
                    </a:lnTo>
                    <a:cubicBezTo>
                      <a:pt x="278" y="1364"/>
                      <a:pt x="309" y="1364"/>
                      <a:pt x="309" y="1395"/>
                    </a:cubicBezTo>
                    <a:lnTo>
                      <a:pt x="309" y="1395"/>
                    </a:lnTo>
                    <a:lnTo>
                      <a:pt x="309" y="1395"/>
                    </a:lnTo>
                    <a:cubicBezTo>
                      <a:pt x="309" y="1395"/>
                      <a:pt x="309" y="1395"/>
                      <a:pt x="341" y="1395"/>
                    </a:cubicBezTo>
                    <a:cubicBezTo>
                      <a:pt x="341" y="1425"/>
                      <a:pt x="372" y="1425"/>
                      <a:pt x="372" y="1456"/>
                    </a:cubicBezTo>
                    <a:lnTo>
                      <a:pt x="372" y="1456"/>
                    </a:lnTo>
                    <a:lnTo>
                      <a:pt x="372" y="1456"/>
                    </a:lnTo>
                    <a:lnTo>
                      <a:pt x="372" y="1456"/>
                    </a:lnTo>
                    <a:lnTo>
                      <a:pt x="372" y="1456"/>
                    </a:lnTo>
                    <a:lnTo>
                      <a:pt x="402" y="1425"/>
                    </a:lnTo>
                    <a:lnTo>
                      <a:pt x="402" y="1425"/>
                    </a:lnTo>
                    <a:lnTo>
                      <a:pt x="402" y="1425"/>
                    </a:lnTo>
                    <a:cubicBezTo>
                      <a:pt x="433" y="1425"/>
                      <a:pt x="465" y="1425"/>
                      <a:pt x="465" y="1456"/>
                    </a:cubicBezTo>
                    <a:cubicBezTo>
                      <a:pt x="465" y="1456"/>
                      <a:pt x="465" y="1456"/>
                      <a:pt x="465" y="1488"/>
                    </a:cubicBezTo>
                    <a:cubicBezTo>
                      <a:pt x="496" y="1488"/>
                      <a:pt x="496" y="1488"/>
                      <a:pt x="496" y="1488"/>
                    </a:cubicBezTo>
                    <a:lnTo>
                      <a:pt x="496" y="1488"/>
                    </a:lnTo>
                    <a:cubicBezTo>
                      <a:pt x="526" y="1488"/>
                      <a:pt x="526" y="1488"/>
                      <a:pt x="526" y="1488"/>
                    </a:cubicBezTo>
                    <a:lnTo>
                      <a:pt x="526" y="1488"/>
                    </a:lnTo>
                    <a:lnTo>
                      <a:pt x="526" y="1488"/>
                    </a:lnTo>
                    <a:cubicBezTo>
                      <a:pt x="557" y="1488"/>
                      <a:pt x="557" y="1488"/>
                      <a:pt x="557" y="1488"/>
                    </a:cubicBezTo>
                    <a:lnTo>
                      <a:pt x="557" y="1488"/>
                    </a:lnTo>
                    <a:cubicBezTo>
                      <a:pt x="557" y="1488"/>
                      <a:pt x="557" y="1488"/>
                      <a:pt x="557" y="1519"/>
                    </a:cubicBezTo>
                    <a:cubicBezTo>
                      <a:pt x="589" y="1519"/>
                      <a:pt x="589" y="1519"/>
                      <a:pt x="589" y="1549"/>
                    </a:cubicBezTo>
                    <a:lnTo>
                      <a:pt x="589" y="1549"/>
                    </a:lnTo>
                    <a:lnTo>
                      <a:pt x="589" y="1549"/>
                    </a:lnTo>
                    <a:lnTo>
                      <a:pt x="589" y="1549"/>
                    </a:lnTo>
                    <a:lnTo>
                      <a:pt x="620" y="1549"/>
                    </a:lnTo>
                    <a:lnTo>
                      <a:pt x="620" y="1549"/>
                    </a:lnTo>
                    <a:lnTo>
                      <a:pt x="650" y="1549"/>
                    </a:lnTo>
                    <a:lnTo>
                      <a:pt x="650" y="1549"/>
                    </a:lnTo>
                    <a:cubicBezTo>
                      <a:pt x="650" y="1549"/>
                      <a:pt x="650" y="1549"/>
                      <a:pt x="650" y="1580"/>
                    </a:cubicBezTo>
                    <a:lnTo>
                      <a:pt x="681" y="1580"/>
                    </a:lnTo>
                    <a:lnTo>
                      <a:pt x="681" y="1580"/>
                    </a:lnTo>
                    <a:lnTo>
                      <a:pt x="681" y="1580"/>
                    </a:lnTo>
                    <a:lnTo>
                      <a:pt x="713" y="1580"/>
                    </a:lnTo>
                    <a:lnTo>
                      <a:pt x="713" y="1580"/>
                    </a:lnTo>
                    <a:lnTo>
                      <a:pt x="744" y="1580"/>
                    </a:lnTo>
                    <a:lnTo>
                      <a:pt x="744" y="1580"/>
                    </a:lnTo>
                    <a:lnTo>
                      <a:pt x="744" y="1580"/>
                    </a:lnTo>
                    <a:lnTo>
                      <a:pt x="744" y="1580"/>
                    </a:lnTo>
                    <a:cubicBezTo>
                      <a:pt x="774" y="1580"/>
                      <a:pt x="774" y="1580"/>
                      <a:pt x="774" y="1580"/>
                    </a:cubicBezTo>
                    <a:lnTo>
                      <a:pt x="774" y="1580"/>
                    </a:lnTo>
                    <a:cubicBezTo>
                      <a:pt x="805" y="1580"/>
                      <a:pt x="805" y="1580"/>
                      <a:pt x="805" y="1580"/>
                    </a:cubicBezTo>
                    <a:lnTo>
                      <a:pt x="805" y="1580"/>
                    </a:lnTo>
                    <a:lnTo>
                      <a:pt x="805" y="1580"/>
                    </a:lnTo>
                    <a:lnTo>
                      <a:pt x="805" y="1580"/>
                    </a:lnTo>
                    <a:cubicBezTo>
                      <a:pt x="805" y="1580"/>
                      <a:pt x="805" y="1580"/>
                      <a:pt x="837" y="1580"/>
                    </a:cubicBezTo>
                    <a:lnTo>
                      <a:pt x="837" y="1580"/>
                    </a:lnTo>
                    <a:lnTo>
                      <a:pt x="837" y="1580"/>
                    </a:lnTo>
                    <a:lnTo>
                      <a:pt x="837" y="1580"/>
                    </a:lnTo>
                    <a:cubicBezTo>
                      <a:pt x="837" y="1580"/>
                      <a:pt x="837" y="1549"/>
                      <a:pt x="868" y="1549"/>
                    </a:cubicBezTo>
                    <a:lnTo>
                      <a:pt x="868" y="1549"/>
                    </a:lnTo>
                    <a:cubicBezTo>
                      <a:pt x="898" y="1549"/>
                      <a:pt x="898" y="1580"/>
                      <a:pt x="898" y="1580"/>
                    </a:cubicBezTo>
                    <a:lnTo>
                      <a:pt x="898" y="1580"/>
                    </a:lnTo>
                    <a:lnTo>
                      <a:pt x="898" y="1580"/>
                    </a:lnTo>
                    <a:cubicBezTo>
                      <a:pt x="929" y="1580"/>
                      <a:pt x="929" y="1580"/>
                      <a:pt x="929" y="1580"/>
                    </a:cubicBezTo>
                    <a:lnTo>
                      <a:pt x="929" y="1580"/>
                    </a:lnTo>
                    <a:lnTo>
                      <a:pt x="929" y="1580"/>
                    </a:lnTo>
                    <a:lnTo>
                      <a:pt x="929" y="1580"/>
                    </a:lnTo>
                    <a:cubicBezTo>
                      <a:pt x="961" y="1580"/>
                      <a:pt x="961" y="1580"/>
                      <a:pt x="961" y="1580"/>
                    </a:cubicBezTo>
                    <a:lnTo>
                      <a:pt x="961" y="1580"/>
                    </a:lnTo>
                    <a:lnTo>
                      <a:pt x="961" y="1580"/>
                    </a:lnTo>
                    <a:lnTo>
                      <a:pt x="961" y="1580"/>
                    </a:lnTo>
                    <a:lnTo>
                      <a:pt x="961" y="1612"/>
                    </a:lnTo>
                    <a:cubicBezTo>
                      <a:pt x="992" y="1612"/>
                      <a:pt x="992" y="1612"/>
                      <a:pt x="992" y="1612"/>
                    </a:cubicBezTo>
                    <a:lnTo>
                      <a:pt x="992" y="1612"/>
                    </a:lnTo>
                    <a:cubicBezTo>
                      <a:pt x="992" y="1612"/>
                      <a:pt x="992" y="1612"/>
                      <a:pt x="992" y="1580"/>
                    </a:cubicBezTo>
                    <a:cubicBezTo>
                      <a:pt x="1022" y="1580"/>
                      <a:pt x="1022" y="1580"/>
                      <a:pt x="1022" y="1580"/>
                    </a:cubicBezTo>
                    <a:lnTo>
                      <a:pt x="1022" y="1580"/>
                    </a:lnTo>
                    <a:lnTo>
                      <a:pt x="1022" y="1580"/>
                    </a:lnTo>
                    <a:lnTo>
                      <a:pt x="1022" y="1580"/>
                    </a:lnTo>
                    <a:cubicBezTo>
                      <a:pt x="1022" y="1549"/>
                      <a:pt x="1053" y="1549"/>
                      <a:pt x="1053" y="1549"/>
                    </a:cubicBezTo>
                    <a:cubicBezTo>
                      <a:pt x="1053" y="1519"/>
                      <a:pt x="1085" y="1519"/>
                      <a:pt x="1085" y="1519"/>
                    </a:cubicBezTo>
                    <a:lnTo>
                      <a:pt x="1085" y="1519"/>
                    </a:lnTo>
                    <a:cubicBezTo>
                      <a:pt x="1085" y="1519"/>
                      <a:pt x="1085" y="1519"/>
                      <a:pt x="1116" y="1519"/>
                    </a:cubicBezTo>
                    <a:lnTo>
                      <a:pt x="1116" y="1519"/>
                    </a:lnTo>
                    <a:lnTo>
                      <a:pt x="1116" y="1488"/>
                    </a:lnTo>
                    <a:lnTo>
                      <a:pt x="1116" y="1488"/>
                    </a:lnTo>
                    <a:cubicBezTo>
                      <a:pt x="1146" y="1488"/>
                      <a:pt x="1146" y="1488"/>
                      <a:pt x="1146" y="1519"/>
                    </a:cubicBezTo>
                    <a:lnTo>
                      <a:pt x="1146" y="1519"/>
                    </a:lnTo>
                    <a:lnTo>
                      <a:pt x="1146" y="1519"/>
                    </a:lnTo>
                    <a:cubicBezTo>
                      <a:pt x="1177" y="1488"/>
                      <a:pt x="1177" y="1488"/>
                      <a:pt x="1209" y="1488"/>
                    </a:cubicBezTo>
                    <a:lnTo>
                      <a:pt x="1209" y="1488"/>
                    </a:lnTo>
                    <a:lnTo>
                      <a:pt x="1209" y="1488"/>
                    </a:lnTo>
                    <a:cubicBezTo>
                      <a:pt x="1209" y="1488"/>
                      <a:pt x="1209" y="1488"/>
                      <a:pt x="1240" y="1488"/>
                    </a:cubicBezTo>
                    <a:cubicBezTo>
                      <a:pt x="1240" y="1519"/>
                      <a:pt x="1270" y="1519"/>
                      <a:pt x="1270" y="1549"/>
                    </a:cubicBezTo>
                    <a:lnTo>
                      <a:pt x="1270" y="1549"/>
                    </a:lnTo>
                    <a:cubicBezTo>
                      <a:pt x="1270" y="1549"/>
                      <a:pt x="1270" y="1549"/>
                      <a:pt x="1240" y="1549"/>
                    </a:cubicBezTo>
                    <a:cubicBezTo>
                      <a:pt x="1270" y="1549"/>
                      <a:pt x="1270" y="1549"/>
                      <a:pt x="1270" y="1549"/>
                    </a:cubicBezTo>
                    <a:cubicBezTo>
                      <a:pt x="1270" y="1549"/>
                      <a:pt x="1270" y="1549"/>
                      <a:pt x="1301" y="1549"/>
                    </a:cubicBezTo>
                    <a:lnTo>
                      <a:pt x="1301" y="1549"/>
                    </a:lnTo>
                    <a:lnTo>
                      <a:pt x="1301" y="1549"/>
                    </a:lnTo>
                    <a:cubicBezTo>
                      <a:pt x="1332" y="1580"/>
                      <a:pt x="1332" y="1580"/>
                      <a:pt x="1332" y="1612"/>
                    </a:cubicBezTo>
                    <a:lnTo>
                      <a:pt x="1332" y="1612"/>
                    </a:lnTo>
                    <a:cubicBezTo>
                      <a:pt x="1364" y="1612"/>
                      <a:pt x="1364" y="1643"/>
                      <a:pt x="1364" y="1643"/>
                    </a:cubicBezTo>
                    <a:cubicBezTo>
                      <a:pt x="1394" y="1643"/>
                      <a:pt x="1394" y="1704"/>
                      <a:pt x="1394" y="1704"/>
                    </a:cubicBezTo>
                    <a:lnTo>
                      <a:pt x="1394" y="1704"/>
                    </a:lnTo>
                    <a:cubicBezTo>
                      <a:pt x="1394" y="1704"/>
                      <a:pt x="1394" y="1736"/>
                      <a:pt x="1364" y="1767"/>
                    </a:cubicBezTo>
                    <a:lnTo>
                      <a:pt x="1364" y="1767"/>
                    </a:lnTo>
                    <a:lnTo>
                      <a:pt x="1364" y="1767"/>
                    </a:lnTo>
                    <a:lnTo>
                      <a:pt x="1364" y="1797"/>
                    </a:lnTo>
                    <a:lnTo>
                      <a:pt x="1364" y="1797"/>
                    </a:lnTo>
                    <a:lnTo>
                      <a:pt x="1332" y="1797"/>
                    </a:lnTo>
                    <a:lnTo>
                      <a:pt x="1332" y="1797"/>
                    </a:lnTo>
                    <a:lnTo>
                      <a:pt x="1332" y="1828"/>
                    </a:lnTo>
                    <a:lnTo>
                      <a:pt x="1332" y="1828"/>
                    </a:lnTo>
                    <a:lnTo>
                      <a:pt x="1332" y="1828"/>
                    </a:lnTo>
                    <a:lnTo>
                      <a:pt x="1332" y="1828"/>
                    </a:lnTo>
                    <a:lnTo>
                      <a:pt x="1332" y="1828"/>
                    </a:lnTo>
                    <a:lnTo>
                      <a:pt x="1332" y="1828"/>
                    </a:lnTo>
                    <a:lnTo>
                      <a:pt x="1332" y="1828"/>
                    </a:lnTo>
                    <a:lnTo>
                      <a:pt x="1332" y="1828"/>
                    </a:lnTo>
                    <a:cubicBezTo>
                      <a:pt x="1332" y="1828"/>
                      <a:pt x="1332" y="1828"/>
                      <a:pt x="1364" y="1828"/>
                    </a:cubicBezTo>
                    <a:lnTo>
                      <a:pt x="1364" y="1828"/>
                    </a:lnTo>
                    <a:cubicBezTo>
                      <a:pt x="1364" y="1828"/>
                      <a:pt x="1394" y="1828"/>
                      <a:pt x="1394" y="1860"/>
                    </a:cubicBezTo>
                    <a:lnTo>
                      <a:pt x="1394" y="1890"/>
                    </a:lnTo>
                    <a:lnTo>
                      <a:pt x="1394" y="1890"/>
                    </a:lnTo>
                    <a:lnTo>
                      <a:pt x="1394" y="1890"/>
                    </a:lnTo>
                    <a:cubicBezTo>
                      <a:pt x="1394" y="1890"/>
                      <a:pt x="1394" y="1890"/>
                      <a:pt x="1425" y="1921"/>
                    </a:cubicBezTo>
                    <a:lnTo>
                      <a:pt x="1425" y="1921"/>
                    </a:lnTo>
                    <a:lnTo>
                      <a:pt x="1425" y="1921"/>
                    </a:lnTo>
                    <a:cubicBezTo>
                      <a:pt x="1425" y="1952"/>
                      <a:pt x="1425" y="1952"/>
                      <a:pt x="1425" y="1952"/>
                    </a:cubicBezTo>
                    <a:lnTo>
                      <a:pt x="1425" y="1952"/>
                    </a:lnTo>
                    <a:lnTo>
                      <a:pt x="1425" y="1952"/>
                    </a:lnTo>
                    <a:cubicBezTo>
                      <a:pt x="1425" y="1952"/>
                      <a:pt x="1425" y="1952"/>
                      <a:pt x="1394" y="1952"/>
                    </a:cubicBezTo>
                    <a:cubicBezTo>
                      <a:pt x="1425" y="1952"/>
                      <a:pt x="1425" y="1952"/>
                      <a:pt x="1425" y="1952"/>
                    </a:cubicBezTo>
                    <a:cubicBezTo>
                      <a:pt x="1425" y="1984"/>
                      <a:pt x="1425" y="1984"/>
                      <a:pt x="1425" y="1984"/>
                    </a:cubicBezTo>
                    <a:lnTo>
                      <a:pt x="1425" y="1984"/>
                    </a:lnTo>
                    <a:lnTo>
                      <a:pt x="1457" y="1984"/>
                    </a:lnTo>
                    <a:lnTo>
                      <a:pt x="1457" y="1984"/>
                    </a:lnTo>
                    <a:cubicBezTo>
                      <a:pt x="1457" y="1984"/>
                      <a:pt x="1457" y="1984"/>
                      <a:pt x="1457" y="2014"/>
                    </a:cubicBezTo>
                    <a:cubicBezTo>
                      <a:pt x="1457" y="1984"/>
                      <a:pt x="1457" y="1984"/>
                      <a:pt x="1457" y="1984"/>
                    </a:cubicBezTo>
                    <a:cubicBezTo>
                      <a:pt x="1457" y="1984"/>
                      <a:pt x="1457" y="1984"/>
                      <a:pt x="1487" y="1984"/>
                    </a:cubicBezTo>
                    <a:lnTo>
                      <a:pt x="1487" y="1984"/>
                    </a:lnTo>
                    <a:lnTo>
                      <a:pt x="1487" y="1984"/>
                    </a:lnTo>
                    <a:lnTo>
                      <a:pt x="1487" y="1984"/>
                    </a:lnTo>
                    <a:lnTo>
                      <a:pt x="1487" y="1984"/>
                    </a:lnTo>
                    <a:cubicBezTo>
                      <a:pt x="1487" y="1952"/>
                      <a:pt x="1487" y="1952"/>
                      <a:pt x="1518" y="1952"/>
                    </a:cubicBezTo>
                    <a:lnTo>
                      <a:pt x="1518" y="1952"/>
                    </a:lnTo>
                    <a:cubicBezTo>
                      <a:pt x="1518" y="1952"/>
                      <a:pt x="1518" y="1952"/>
                      <a:pt x="1549" y="1952"/>
                    </a:cubicBezTo>
                    <a:lnTo>
                      <a:pt x="1549" y="1952"/>
                    </a:lnTo>
                    <a:cubicBezTo>
                      <a:pt x="1549" y="1921"/>
                      <a:pt x="1549" y="1921"/>
                      <a:pt x="1581" y="1921"/>
                    </a:cubicBezTo>
                    <a:lnTo>
                      <a:pt x="1581" y="1921"/>
                    </a:lnTo>
                    <a:lnTo>
                      <a:pt x="1581" y="1921"/>
                    </a:lnTo>
                    <a:cubicBezTo>
                      <a:pt x="1611" y="1921"/>
                      <a:pt x="1611" y="1921"/>
                      <a:pt x="1611" y="1921"/>
                    </a:cubicBezTo>
                    <a:lnTo>
                      <a:pt x="1611" y="1921"/>
                    </a:lnTo>
                    <a:lnTo>
                      <a:pt x="1611" y="1921"/>
                    </a:lnTo>
                    <a:cubicBezTo>
                      <a:pt x="1642" y="1921"/>
                      <a:pt x="1642" y="1921"/>
                      <a:pt x="1642" y="1921"/>
                    </a:cubicBezTo>
                    <a:lnTo>
                      <a:pt x="1642" y="1921"/>
                    </a:lnTo>
                    <a:cubicBezTo>
                      <a:pt x="1673" y="1921"/>
                      <a:pt x="1673" y="1921"/>
                      <a:pt x="1673" y="1921"/>
                    </a:cubicBezTo>
                    <a:lnTo>
                      <a:pt x="1673" y="1921"/>
                    </a:lnTo>
                    <a:lnTo>
                      <a:pt x="1673" y="1921"/>
                    </a:lnTo>
                    <a:cubicBezTo>
                      <a:pt x="1673" y="1921"/>
                      <a:pt x="1673" y="1890"/>
                      <a:pt x="1705" y="1890"/>
                    </a:cubicBezTo>
                    <a:lnTo>
                      <a:pt x="1705" y="1890"/>
                    </a:lnTo>
                    <a:lnTo>
                      <a:pt x="1705" y="1890"/>
                    </a:lnTo>
                    <a:lnTo>
                      <a:pt x="1705" y="1890"/>
                    </a:lnTo>
                    <a:lnTo>
                      <a:pt x="1735" y="1890"/>
                    </a:lnTo>
                    <a:lnTo>
                      <a:pt x="1735" y="1890"/>
                    </a:lnTo>
                    <a:lnTo>
                      <a:pt x="1735" y="1890"/>
                    </a:lnTo>
                    <a:lnTo>
                      <a:pt x="1735" y="1890"/>
                    </a:lnTo>
                    <a:cubicBezTo>
                      <a:pt x="1735" y="1890"/>
                      <a:pt x="1766" y="1890"/>
                      <a:pt x="1766" y="1921"/>
                    </a:cubicBezTo>
                    <a:lnTo>
                      <a:pt x="1766" y="1921"/>
                    </a:lnTo>
                    <a:cubicBezTo>
                      <a:pt x="1766" y="1921"/>
                      <a:pt x="1766" y="1921"/>
                      <a:pt x="1797" y="1921"/>
                    </a:cubicBezTo>
                    <a:lnTo>
                      <a:pt x="1797" y="1921"/>
                    </a:lnTo>
                    <a:lnTo>
                      <a:pt x="1797" y="1921"/>
                    </a:lnTo>
                    <a:cubicBezTo>
                      <a:pt x="1829" y="1921"/>
                      <a:pt x="1829" y="1952"/>
                      <a:pt x="1829" y="1952"/>
                    </a:cubicBezTo>
                    <a:lnTo>
                      <a:pt x="1829" y="1952"/>
                    </a:lnTo>
                    <a:lnTo>
                      <a:pt x="1829" y="1952"/>
                    </a:lnTo>
                    <a:lnTo>
                      <a:pt x="1829" y="1952"/>
                    </a:lnTo>
                    <a:cubicBezTo>
                      <a:pt x="1829" y="1984"/>
                      <a:pt x="1829" y="1984"/>
                      <a:pt x="1829" y="1984"/>
                    </a:cubicBezTo>
                    <a:lnTo>
                      <a:pt x="1829" y="1984"/>
                    </a:lnTo>
                    <a:cubicBezTo>
                      <a:pt x="1829" y="1984"/>
                      <a:pt x="1859" y="1984"/>
                      <a:pt x="1859" y="2014"/>
                    </a:cubicBezTo>
                    <a:cubicBezTo>
                      <a:pt x="1890" y="2014"/>
                      <a:pt x="1890" y="2014"/>
                      <a:pt x="1890" y="2014"/>
                    </a:cubicBezTo>
                    <a:lnTo>
                      <a:pt x="1890" y="2014"/>
                    </a:lnTo>
                    <a:cubicBezTo>
                      <a:pt x="1890" y="1984"/>
                      <a:pt x="1921" y="1984"/>
                      <a:pt x="1921" y="1984"/>
                    </a:cubicBezTo>
                    <a:cubicBezTo>
                      <a:pt x="1921" y="1984"/>
                      <a:pt x="1921" y="2014"/>
                      <a:pt x="1953" y="2014"/>
                    </a:cubicBezTo>
                    <a:lnTo>
                      <a:pt x="1953" y="2014"/>
                    </a:lnTo>
                    <a:lnTo>
                      <a:pt x="1953" y="2014"/>
                    </a:lnTo>
                    <a:lnTo>
                      <a:pt x="1953" y="2014"/>
                    </a:lnTo>
                    <a:cubicBezTo>
                      <a:pt x="1983" y="2014"/>
                      <a:pt x="1983" y="2014"/>
                      <a:pt x="1983" y="2014"/>
                    </a:cubicBezTo>
                    <a:lnTo>
                      <a:pt x="1983" y="2045"/>
                    </a:lnTo>
                    <a:cubicBezTo>
                      <a:pt x="2014" y="2014"/>
                      <a:pt x="2014" y="2014"/>
                      <a:pt x="2045" y="2014"/>
                    </a:cubicBezTo>
                    <a:lnTo>
                      <a:pt x="2138" y="1984"/>
                    </a:lnTo>
                    <a:cubicBezTo>
                      <a:pt x="2138" y="1984"/>
                      <a:pt x="2169" y="1984"/>
                      <a:pt x="2169" y="1952"/>
                    </a:cubicBezTo>
                    <a:cubicBezTo>
                      <a:pt x="2169" y="1952"/>
                      <a:pt x="2169" y="1921"/>
                      <a:pt x="2201" y="1921"/>
                    </a:cubicBezTo>
                    <a:cubicBezTo>
                      <a:pt x="2201" y="1921"/>
                      <a:pt x="2201" y="1921"/>
                      <a:pt x="2231" y="1952"/>
                    </a:cubicBezTo>
                    <a:cubicBezTo>
                      <a:pt x="2231" y="1921"/>
                      <a:pt x="2262" y="1921"/>
                      <a:pt x="2262" y="1921"/>
                    </a:cubicBezTo>
                    <a:lnTo>
                      <a:pt x="2262" y="1921"/>
                    </a:lnTo>
                    <a:cubicBezTo>
                      <a:pt x="2293" y="1921"/>
                      <a:pt x="2293" y="1921"/>
                      <a:pt x="2293" y="1921"/>
                    </a:cubicBezTo>
                    <a:lnTo>
                      <a:pt x="2293" y="1921"/>
                    </a:lnTo>
                    <a:cubicBezTo>
                      <a:pt x="2325" y="1921"/>
                      <a:pt x="2325" y="1921"/>
                      <a:pt x="2325" y="1921"/>
                    </a:cubicBezTo>
                    <a:cubicBezTo>
                      <a:pt x="2325" y="1890"/>
                      <a:pt x="2325" y="1890"/>
                      <a:pt x="2355" y="1890"/>
                    </a:cubicBezTo>
                    <a:cubicBezTo>
                      <a:pt x="2355" y="1890"/>
                      <a:pt x="2355" y="1890"/>
                      <a:pt x="2355" y="1860"/>
                    </a:cubicBezTo>
                    <a:lnTo>
                      <a:pt x="2355" y="1860"/>
                    </a:lnTo>
                    <a:cubicBezTo>
                      <a:pt x="2386" y="1860"/>
                      <a:pt x="2386" y="1828"/>
                      <a:pt x="2386" y="1828"/>
                    </a:cubicBezTo>
                    <a:cubicBezTo>
                      <a:pt x="2417" y="1828"/>
                      <a:pt x="2417" y="1797"/>
                      <a:pt x="2417" y="1797"/>
                    </a:cubicBezTo>
                    <a:lnTo>
                      <a:pt x="2417" y="1797"/>
                    </a:lnTo>
                    <a:cubicBezTo>
                      <a:pt x="2449" y="1797"/>
                      <a:pt x="2449" y="1797"/>
                      <a:pt x="2449" y="1797"/>
                    </a:cubicBezTo>
                    <a:lnTo>
                      <a:pt x="2449" y="1797"/>
                    </a:lnTo>
                    <a:lnTo>
                      <a:pt x="2449" y="1797"/>
                    </a:lnTo>
                    <a:cubicBezTo>
                      <a:pt x="2449" y="1797"/>
                      <a:pt x="2479" y="1797"/>
                      <a:pt x="2479" y="1767"/>
                    </a:cubicBezTo>
                    <a:lnTo>
                      <a:pt x="2510" y="1736"/>
                    </a:lnTo>
                    <a:cubicBezTo>
                      <a:pt x="2510" y="1704"/>
                      <a:pt x="2510" y="1704"/>
                      <a:pt x="2510" y="1704"/>
                    </a:cubicBezTo>
                    <a:cubicBezTo>
                      <a:pt x="2510" y="1704"/>
                      <a:pt x="2510" y="1704"/>
                      <a:pt x="2510" y="1673"/>
                    </a:cubicBezTo>
                    <a:cubicBezTo>
                      <a:pt x="2541" y="1673"/>
                      <a:pt x="2541" y="1643"/>
                      <a:pt x="2541" y="1643"/>
                    </a:cubicBezTo>
                    <a:cubicBezTo>
                      <a:pt x="2541" y="1643"/>
                      <a:pt x="2541" y="1612"/>
                      <a:pt x="2573" y="1612"/>
                    </a:cubicBezTo>
                    <a:lnTo>
                      <a:pt x="2573" y="1612"/>
                    </a:lnTo>
                    <a:cubicBezTo>
                      <a:pt x="2573" y="1580"/>
                      <a:pt x="2603" y="1580"/>
                      <a:pt x="2603" y="1580"/>
                    </a:cubicBezTo>
                    <a:lnTo>
                      <a:pt x="2603" y="1580"/>
                    </a:lnTo>
                    <a:lnTo>
                      <a:pt x="2603" y="1580"/>
                    </a:lnTo>
                    <a:lnTo>
                      <a:pt x="2603" y="1549"/>
                    </a:lnTo>
                    <a:lnTo>
                      <a:pt x="2603" y="1549"/>
                    </a:lnTo>
                    <a:lnTo>
                      <a:pt x="2603" y="1549"/>
                    </a:lnTo>
                    <a:cubicBezTo>
                      <a:pt x="2603" y="1519"/>
                      <a:pt x="2603" y="1519"/>
                      <a:pt x="2603" y="1519"/>
                    </a:cubicBezTo>
                    <a:lnTo>
                      <a:pt x="2603" y="1519"/>
                    </a:lnTo>
                    <a:lnTo>
                      <a:pt x="2603" y="1519"/>
                    </a:lnTo>
                    <a:cubicBezTo>
                      <a:pt x="2573" y="1519"/>
                      <a:pt x="2573" y="1519"/>
                      <a:pt x="2573" y="1519"/>
                    </a:cubicBezTo>
                    <a:cubicBezTo>
                      <a:pt x="2479" y="1488"/>
                      <a:pt x="2479" y="1488"/>
                      <a:pt x="2479" y="1488"/>
                    </a:cubicBezTo>
                    <a:cubicBezTo>
                      <a:pt x="2541" y="1456"/>
                      <a:pt x="2541" y="1456"/>
                      <a:pt x="2541" y="1456"/>
                    </a:cubicBezTo>
                    <a:cubicBezTo>
                      <a:pt x="2541" y="1456"/>
                      <a:pt x="2573" y="1425"/>
                      <a:pt x="2603" y="1425"/>
                    </a:cubicBezTo>
                    <a:cubicBezTo>
                      <a:pt x="2573" y="1425"/>
                      <a:pt x="2573" y="1395"/>
                      <a:pt x="2573" y="1395"/>
                    </a:cubicBezTo>
                    <a:cubicBezTo>
                      <a:pt x="2541" y="1332"/>
                      <a:pt x="2541" y="1332"/>
                      <a:pt x="2541" y="1332"/>
                    </a:cubicBezTo>
                    <a:cubicBezTo>
                      <a:pt x="2573" y="1332"/>
                      <a:pt x="2573" y="1332"/>
                      <a:pt x="2573" y="1332"/>
                    </a:cubicBezTo>
                    <a:lnTo>
                      <a:pt x="2573" y="1332"/>
                    </a:lnTo>
                    <a:lnTo>
                      <a:pt x="2573" y="1332"/>
                    </a:lnTo>
                    <a:cubicBezTo>
                      <a:pt x="2541" y="1332"/>
                      <a:pt x="2573" y="1301"/>
                      <a:pt x="2573" y="1301"/>
                    </a:cubicBezTo>
                    <a:cubicBezTo>
                      <a:pt x="2573" y="1301"/>
                      <a:pt x="2573" y="1301"/>
                      <a:pt x="2573" y="1271"/>
                    </a:cubicBezTo>
                    <a:lnTo>
                      <a:pt x="2573" y="1271"/>
                    </a:lnTo>
                    <a:cubicBezTo>
                      <a:pt x="2573" y="1271"/>
                      <a:pt x="2541" y="1271"/>
                      <a:pt x="2541" y="1240"/>
                    </a:cubicBezTo>
                    <a:lnTo>
                      <a:pt x="2541" y="1240"/>
                    </a:lnTo>
                    <a:lnTo>
                      <a:pt x="2541" y="1240"/>
                    </a:lnTo>
                    <a:lnTo>
                      <a:pt x="2541" y="1240"/>
                    </a:lnTo>
                    <a:cubicBezTo>
                      <a:pt x="2510" y="1240"/>
                      <a:pt x="2510" y="1208"/>
                      <a:pt x="2479" y="1208"/>
                    </a:cubicBezTo>
                    <a:cubicBezTo>
                      <a:pt x="2479" y="1208"/>
                      <a:pt x="2479" y="1208"/>
                      <a:pt x="2449" y="1208"/>
                    </a:cubicBezTo>
                    <a:cubicBezTo>
                      <a:pt x="2449" y="1177"/>
                      <a:pt x="2479" y="1177"/>
                      <a:pt x="2479" y="1147"/>
                    </a:cubicBezTo>
                    <a:lnTo>
                      <a:pt x="2479" y="1147"/>
                    </a:lnTo>
                    <a:cubicBezTo>
                      <a:pt x="2479" y="1147"/>
                      <a:pt x="2479" y="1116"/>
                      <a:pt x="2510" y="1116"/>
                    </a:cubicBezTo>
                    <a:cubicBezTo>
                      <a:pt x="2510" y="1116"/>
                      <a:pt x="2510" y="1116"/>
                      <a:pt x="2510" y="1084"/>
                    </a:cubicBezTo>
                    <a:cubicBezTo>
                      <a:pt x="2541" y="1084"/>
                      <a:pt x="2541" y="1053"/>
                      <a:pt x="2541" y="1053"/>
                    </a:cubicBezTo>
                    <a:lnTo>
                      <a:pt x="2541" y="1053"/>
                    </a:lnTo>
                    <a:cubicBezTo>
                      <a:pt x="2541" y="1053"/>
                      <a:pt x="2541" y="1053"/>
                      <a:pt x="2510" y="1053"/>
                    </a:cubicBezTo>
                    <a:cubicBezTo>
                      <a:pt x="2510" y="1053"/>
                      <a:pt x="2510" y="1053"/>
                      <a:pt x="2479" y="1053"/>
                    </a:cubicBezTo>
                    <a:lnTo>
                      <a:pt x="2479" y="1053"/>
                    </a:lnTo>
                    <a:cubicBezTo>
                      <a:pt x="2479" y="1053"/>
                      <a:pt x="2449" y="1053"/>
                      <a:pt x="2449" y="1023"/>
                    </a:cubicBezTo>
                    <a:cubicBezTo>
                      <a:pt x="2449" y="1023"/>
                      <a:pt x="2449" y="992"/>
                      <a:pt x="2479" y="992"/>
                    </a:cubicBezTo>
                    <a:lnTo>
                      <a:pt x="2479" y="992"/>
                    </a:lnTo>
                    <a:lnTo>
                      <a:pt x="2479" y="992"/>
                    </a:lnTo>
                    <a:cubicBezTo>
                      <a:pt x="2479" y="992"/>
                      <a:pt x="2479" y="992"/>
                      <a:pt x="2449" y="992"/>
                    </a:cubicBezTo>
                    <a:lnTo>
                      <a:pt x="2449" y="992"/>
                    </a:lnTo>
                    <a:cubicBezTo>
                      <a:pt x="2417" y="992"/>
                      <a:pt x="2386" y="960"/>
                      <a:pt x="2386" y="960"/>
                    </a:cubicBezTo>
                    <a:cubicBezTo>
                      <a:pt x="2386" y="929"/>
                      <a:pt x="2386" y="929"/>
                      <a:pt x="2386" y="899"/>
                    </a:cubicBezTo>
                    <a:cubicBezTo>
                      <a:pt x="2386" y="899"/>
                      <a:pt x="2386" y="899"/>
                      <a:pt x="2417" y="899"/>
                    </a:cubicBezTo>
                    <a:lnTo>
                      <a:pt x="2417" y="899"/>
                    </a:lnTo>
                    <a:cubicBezTo>
                      <a:pt x="2417" y="868"/>
                      <a:pt x="2417" y="868"/>
                      <a:pt x="2417" y="868"/>
                    </a:cubicBezTo>
                    <a:lnTo>
                      <a:pt x="2449" y="868"/>
                    </a:lnTo>
                    <a:lnTo>
                      <a:pt x="2449" y="868"/>
                    </a:lnTo>
                    <a:cubicBezTo>
                      <a:pt x="2449" y="868"/>
                      <a:pt x="2449" y="868"/>
                      <a:pt x="2479" y="868"/>
                    </a:cubicBezTo>
                    <a:cubicBezTo>
                      <a:pt x="2479" y="836"/>
                      <a:pt x="2479" y="836"/>
                      <a:pt x="2510" y="836"/>
                    </a:cubicBezTo>
                    <a:cubicBezTo>
                      <a:pt x="2510" y="805"/>
                      <a:pt x="2541" y="805"/>
                      <a:pt x="2541" y="775"/>
                    </a:cubicBezTo>
                    <a:cubicBezTo>
                      <a:pt x="2573" y="744"/>
                      <a:pt x="2603" y="744"/>
                      <a:pt x="2603" y="744"/>
                    </a:cubicBezTo>
                    <a:lnTo>
                      <a:pt x="2603" y="744"/>
                    </a:lnTo>
                    <a:cubicBezTo>
                      <a:pt x="2634" y="744"/>
                      <a:pt x="2665" y="744"/>
                      <a:pt x="2665" y="775"/>
                    </a:cubicBezTo>
                    <a:cubicBezTo>
                      <a:pt x="2697" y="805"/>
                      <a:pt x="2697" y="805"/>
                      <a:pt x="2665" y="836"/>
                    </a:cubicBezTo>
                    <a:cubicBezTo>
                      <a:pt x="2665" y="836"/>
                      <a:pt x="2665" y="836"/>
                      <a:pt x="2665" y="868"/>
                    </a:cubicBezTo>
                    <a:cubicBezTo>
                      <a:pt x="2665" y="868"/>
                      <a:pt x="2665" y="868"/>
                      <a:pt x="2634" y="868"/>
                    </a:cubicBezTo>
                    <a:lnTo>
                      <a:pt x="2634" y="868"/>
                    </a:lnTo>
                    <a:lnTo>
                      <a:pt x="2665" y="868"/>
                    </a:lnTo>
                    <a:cubicBezTo>
                      <a:pt x="2665" y="868"/>
                      <a:pt x="2697" y="836"/>
                      <a:pt x="2727" y="836"/>
                    </a:cubicBezTo>
                    <a:cubicBezTo>
                      <a:pt x="2727" y="836"/>
                      <a:pt x="2727" y="836"/>
                      <a:pt x="2758" y="805"/>
                    </a:cubicBezTo>
                    <a:cubicBezTo>
                      <a:pt x="2758" y="805"/>
                      <a:pt x="2758" y="805"/>
                      <a:pt x="2789" y="805"/>
                    </a:cubicBezTo>
                    <a:lnTo>
                      <a:pt x="2789" y="805"/>
                    </a:lnTo>
                    <a:cubicBezTo>
                      <a:pt x="2789" y="775"/>
                      <a:pt x="2789" y="775"/>
                      <a:pt x="2821" y="7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9" name="Freeform 106"/>
              <p:cNvSpPr>
                <a:spLocks noChangeArrowheads="1"/>
              </p:cNvSpPr>
              <p:nvPr/>
            </p:nvSpPr>
            <p:spPr bwMode="auto">
              <a:xfrm>
                <a:off x="6291263" y="1712913"/>
                <a:ext cx="190500" cy="157162"/>
              </a:xfrm>
              <a:custGeom>
                <a:avLst/>
                <a:gdLst>
                  <a:gd name="T0" fmla="*/ 527 w 528"/>
                  <a:gd name="T1" fmla="*/ 31 h 436"/>
                  <a:gd name="T2" fmla="*/ 496 w 528"/>
                  <a:gd name="T3" fmla="*/ 0 h 436"/>
                  <a:gd name="T4" fmla="*/ 496 w 528"/>
                  <a:gd name="T5" fmla="*/ 0 h 436"/>
                  <a:gd name="T6" fmla="*/ 465 w 528"/>
                  <a:gd name="T7" fmla="*/ 0 h 436"/>
                  <a:gd name="T8" fmla="*/ 465 w 528"/>
                  <a:gd name="T9" fmla="*/ 31 h 436"/>
                  <a:gd name="T10" fmla="*/ 465 w 528"/>
                  <a:gd name="T11" fmla="*/ 31 h 436"/>
                  <a:gd name="T12" fmla="*/ 465 w 528"/>
                  <a:gd name="T13" fmla="*/ 94 h 436"/>
                  <a:gd name="T14" fmla="*/ 465 w 528"/>
                  <a:gd name="T15" fmla="*/ 94 h 436"/>
                  <a:gd name="T16" fmla="*/ 465 w 528"/>
                  <a:gd name="T17" fmla="*/ 124 h 436"/>
                  <a:gd name="T18" fmla="*/ 434 w 528"/>
                  <a:gd name="T19" fmla="*/ 187 h 436"/>
                  <a:gd name="T20" fmla="*/ 403 w 528"/>
                  <a:gd name="T21" fmla="*/ 187 h 436"/>
                  <a:gd name="T22" fmla="*/ 372 w 528"/>
                  <a:gd name="T23" fmla="*/ 218 h 436"/>
                  <a:gd name="T24" fmla="*/ 279 w 528"/>
                  <a:gd name="T25" fmla="*/ 279 h 436"/>
                  <a:gd name="T26" fmla="*/ 279 w 528"/>
                  <a:gd name="T27" fmla="*/ 248 h 436"/>
                  <a:gd name="T28" fmla="*/ 248 w 528"/>
                  <a:gd name="T29" fmla="*/ 279 h 436"/>
                  <a:gd name="T30" fmla="*/ 217 w 528"/>
                  <a:gd name="T31" fmla="*/ 342 h 436"/>
                  <a:gd name="T32" fmla="*/ 186 w 528"/>
                  <a:gd name="T33" fmla="*/ 342 h 436"/>
                  <a:gd name="T34" fmla="*/ 155 w 528"/>
                  <a:gd name="T35" fmla="*/ 342 h 436"/>
                  <a:gd name="T36" fmla="*/ 93 w 528"/>
                  <a:gd name="T37" fmla="*/ 342 h 436"/>
                  <a:gd name="T38" fmla="*/ 62 w 528"/>
                  <a:gd name="T39" fmla="*/ 342 h 436"/>
                  <a:gd name="T40" fmla="*/ 0 w 528"/>
                  <a:gd name="T41" fmla="*/ 403 h 436"/>
                  <a:gd name="T42" fmla="*/ 0 w 528"/>
                  <a:gd name="T43" fmla="*/ 403 h 436"/>
                  <a:gd name="T44" fmla="*/ 31 w 528"/>
                  <a:gd name="T45" fmla="*/ 403 h 436"/>
                  <a:gd name="T46" fmla="*/ 62 w 528"/>
                  <a:gd name="T47" fmla="*/ 403 h 436"/>
                  <a:gd name="T48" fmla="*/ 93 w 528"/>
                  <a:gd name="T49" fmla="*/ 372 h 436"/>
                  <a:gd name="T50" fmla="*/ 155 w 528"/>
                  <a:gd name="T51" fmla="*/ 342 h 436"/>
                  <a:gd name="T52" fmla="*/ 155 w 528"/>
                  <a:gd name="T53" fmla="*/ 342 h 436"/>
                  <a:gd name="T54" fmla="*/ 186 w 528"/>
                  <a:gd name="T55" fmla="*/ 342 h 436"/>
                  <a:gd name="T56" fmla="*/ 186 w 528"/>
                  <a:gd name="T57" fmla="*/ 403 h 436"/>
                  <a:gd name="T58" fmla="*/ 217 w 528"/>
                  <a:gd name="T59" fmla="*/ 435 h 436"/>
                  <a:gd name="T60" fmla="*/ 217 w 528"/>
                  <a:gd name="T61" fmla="*/ 403 h 436"/>
                  <a:gd name="T62" fmla="*/ 248 w 528"/>
                  <a:gd name="T63" fmla="*/ 372 h 436"/>
                  <a:gd name="T64" fmla="*/ 248 w 528"/>
                  <a:gd name="T65" fmla="*/ 342 h 436"/>
                  <a:gd name="T66" fmla="*/ 310 w 528"/>
                  <a:gd name="T67" fmla="*/ 372 h 436"/>
                  <a:gd name="T68" fmla="*/ 310 w 528"/>
                  <a:gd name="T69" fmla="*/ 372 h 436"/>
                  <a:gd name="T70" fmla="*/ 372 w 528"/>
                  <a:gd name="T71" fmla="*/ 342 h 436"/>
                  <a:gd name="T72" fmla="*/ 372 w 528"/>
                  <a:gd name="T73" fmla="*/ 342 h 436"/>
                  <a:gd name="T74" fmla="*/ 403 w 528"/>
                  <a:gd name="T75" fmla="*/ 311 h 436"/>
                  <a:gd name="T76" fmla="*/ 434 w 528"/>
                  <a:gd name="T77" fmla="*/ 311 h 436"/>
                  <a:gd name="T78" fmla="*/ 465 w 528"/>
                  <a:gd name="T79" fmla="*/ 311 h 436"/>
                  <a:gd name="T80" fmla="*/ 465 w 528"/>
                  <a:gd name="T81" fmla="*/ 248 h 436"/>
                  <a:gd name="T82" fmla="*/ 496 w 528"/>
                  <a:gd name="T83" fmla="*/ 218 h 436"/>
                  <a:gd name="T84" fmla="*/ 465 w 528"/>
                  <a:gd name="T85" fmla="*/ 187 h 436"/>
                  <a:gd name="T86" fmla="*/ 496 w 528"/>
                  <a:gd name="T87" fmla="*/ 124 h 436"/>
                  <a:gd name="T88" fmla="*/ 527 w 528"/>
                  <a:gd name="T89" fmla="*/ 94 h 436"/>
                  <a:gd name="T90" fmla="*/ 527 w 528"/>
                  <a:gd name="T91" fmla="*/ 94 h 436"/>
                  <a:gd name="T92" fmla="*/ 527 w 528"/>
                  <a:gd name="T93" fmla="*/ 63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28" h="436">
                    <a:moveTo>
                      <a:pt x="527" y="31"/>
                    </a:moveTo>
                    <a:lnTo>
                      <a:pt x="527" y="31"/>
                    </a:lnTo>
                    <a:lnTo>
                      <a:pt x="527" y="0"/>
                    </a:lnTo>
                    <a:lnTo>
                      <a:pt x="496" y="0"/>
                    </a:lnTo>
                    <a:lnTo>
                      <a:pt x="496" y="0"/>
                    </a:lnTo>
                    <a:lnTo>
                      <a:pt x="496" y="0"/>
                    </a:lnTo>
                    <a:cubicBezTo>
                      <a:pt x="496" y="0"/>
                      <a:pt x="496" y="0"/>
                      <a:pt x="465" y="0"/>
                    </a:cubicBezTo>
                    <a:lnTo>
                      <a:pt x="465" y="0"/>
                    </a:lnTo>
                    <a:lnTo>
                      <a:pt x="465" y="0"/>
                    </a:lnTo>
                    <a:lnTo>
                      <a:pt x="465" y="31"/>
                    </a:lnTo>
                    <a:lnTo>
                      <a:pt x="465" y="31"/>
                    </a:lnTo>
                    <a:lnTo>
                      <a:pt x="465" y="31"/>
                    </a:lnTo>
                    <a:cubicBezTo>
                      <a:pt x="465" y="31"/>
                      <a:pt x="465" y="31"/>
                      <a:pt x="465" y="63"/>
                    </a:cubicBezTo>
                    <a:cubicBezTo>
                      <a:pt x="465" y="63"/>
                      <a:pt x="465" y="63"/>
                      <a:pt x="465" y="94"/>
                    </a:cubicBezTo>
                    <a:lnTo>
                      <a:pt x="465" y="94"/>
                    </a:lnTo>
                    <a:lnTo>
                      <a:pt x="465" y="94"/>
                    </a:lnTo>
                    <a:cubicBezTo>
                      <a:pt x="465" y="94"/>
                      <a:pt x="465" y="94"/>
                      <a:pt x="465" y="124"/>
                    </a:cubicBezTo>
                    <a:lnTo>
                      <a:pt x="465" y="124"/>
                    </a:lnTo>
                    <a:lnTo>
                      <a:pt x="465" y="124"/>
                    </a:lnTo>
                    <a:cubicBezTo>
                      <a:pt x="465" y="124"/>
                      <a:pt x="434" y="155"/>
                      <a:pt x="434" y="187"/>
                    </a:cubicBezTo>
                    <a:lnTo>
                      <a:pt x="434" y="187"/>
                    </a:lnTo>
                    <a:cubicBezTo>
                      <a:pt x="403" y="187"/>
                      <a:pt x="403" y="187"/>
                      <a:pt x="403" y="187"/>
                    </a:cubicBezTo>
                    <a:lnTo>
                      <a:pt x="403" y="187"/>
                    </a:lnTo>
                    <a:cubicBezTo>
                      <a:pt x="403" y="187"/>
                      <a:pt x="403" y="218"/>
                      <a:pt x="372" y="218"/>
                    </a:cubicBezTo>
                    <a:lnTo>
                      <a:pt x="341" y="248"/>
                    </a:lnTo>
                    <a:cubicBezTo>
                      <a:pt x="341" y="248"/>
                      <a:pt x="310" y="279"/>
                      <a:pt x="279" y="279"/>
                    </a:cubicBezTo>
                    <a:lnTo>
                      <a:pt x="279" y="248"/>
                    </a:lnTo>
                    <a:lnTo>
                      <a:pt x="279" y="248"/>
                    </a:lnTo>
                    <a:cubicBezTo>
                      <a:pt x="279" y="279"/>
                      <a:pt x="279" y="279"/>
                      <a:pt x="248" y="279"/>
                    </a:cubicBezTo>
                    <a:lnTo>
                      <a:pt x="248" y="279"/>
                    </a:lnTo>
                    <a:lnTo>
                      <a:pt x="248" y="279"/>
                    </a:lnTo>
                    <a:cubicBezTo>
                      <a:pt x="248" y="311"/>
                      <a:pt x="248" y="342"/>
                      <a:pt x="217" y="342"/>
                    </a:cubicBezTo>
                    <a:lnTo>
                      <a:pt x="217" y="342"/>
                    </a:lnTo>
                    <a:cubicBezTo>
                      <a:pt x="217" y="342"/>
                      <a:pt x="217" y="342"/>
                      <a:pt x="186" y="342"/>
                    </a:cubicBezTo>
                    <a:lnTo>
                      <a:pt x="186" y="342"/>
                    </a:lnTo>
                    <a:lnTo>
                      <a:pt x="155" y="342"/>
                    </a:lnTo>
                    <a:lnTo>
                      <a:pt x="124" y="342"/>
                    </a:lnTo>
                    <a:cubicBezTo>
                      <a:pt x="93" y="342"/>
                      <a:pt x="93" y="342"/>
                      <a:pt x="93" y="342"/>
                    </a:cubicBezTo>
                    <a:cubicBezTo>
                      <a:pt x="62" y="342"/>
                      <a:pt x="62" y="342"/>
                      <a:pt x="62" y="342"/>
                    </a:cubicBezTo>
                    <a:lnTo>
                      <a:pt x="62" y="342"/>
                    </a:lnTo>
                    <a:cubicBezTo>
                      <a:pt x="31" y="372"/>
                      <a:pt x="31" y="372"/>
                      <a:pt x="0" y="372"/>
                    </a:cubicBezTo>
                    <a:lnTo>
                      <a:pt x="0" y="403"/>
                    </a:lnTo>
                    <a:lnTo>
                      <a:pt x="0" y="403"/>
                    </a:lnTo>
                    <a:lnTo>
                      <a:pt x="0" y="403"/>
                    </a:lnTo>
                    <a:lnTo>
                      <a:pt x="0" y="403"/>
                    </a:lnTo>
                    <a:lnTo>
                      <a:pt x="31" y="403"/>
                    </a:lnTo>
                    <a:lnTo>
                      <a:pt x="31" y="403"/>
                    </a:lnTo>
                    <a:lnTo>
                      <a:pt x="62" y="403"/>
                    </a:lnTo>
                    <a:cubicBezTo>
                      <a:pt x="62" y="372"/>
                      <a:pt x="62" y="372"/>
                      <a:pt x="93" y="372"/>
                    </a:cubicBezTo>
                    <a:lnTo>
                      <a:pt x="93" y="372"/>
                    </a:lnTo>
                    <a:lnTo>
                      <a:pt x="124" y="342"/>
                    </a:lnTo>
                    <a:lnTo>
                      <a:pt x="155" y="342"/>
                    </a:lnTo>
                    <a:lnTo>
                      <a:pt x="155" y="342"/>
                    </a:lnTo>
                    <a:lnTo>
                      <a:pt x="155" y="342"/>
                    </a:lnTo>
                    <a:lnTo>
                      <a:pt x="155" y="342"/>
                    </a:lnTo>
                    <a:lnTo>
                      <a:pt x="186" y="342"/>
                    </a:lnTo>
                    <a:cubicBezTo>
                      <a:pt x="186" y="342"/>
                      <a:pt x="186" y="342"/>
                      <a:pt x="217" y="372"/>
                    </a:cubicBezTo>
                    <a:cubicBezTo>
                      <a:pt x="217" y="372"/>
                      <a:pt x="217" y="403"/>
                      <a:pt x="186" y="403"/>
                    </a:cubicBezTo>
                    <a:lnTo>
                      <a:pt x="186" y="403"/>
                    </a:lnTo>
                    <a:cubicBezTo>
                      <a:pt x="186" y="435"/>
                      <a:pt x="186" y="435"/>
                      <a:pt x="217" y="435"/>
                    </a:cubicBezTo>
                    <a:lnTo>
                      <a:pt x="217" y="435"/>
                    </a:lnTo>
                    <a:cubicBezTo>
                      <a:pt x="217" y="435"/>
                      <a:pt x="217" y="435"/>
                      <a:pt x="217" y="403"/>
                    </a:cubicBezTo>
                    <a:cubicBezTo>
                      <a:pt x="217" y="403"/>
                      <a:pt x="217" y="403"/>
                      <a:pt x="248" y="403"/>
                    </a:cubicBezTo>
                    <a:cubicBezTo>
                      <a:pt x="248" y="372"/>
                      <a:pt x="248" y="372"/>
                      <a:pt x="248" y="372"/>
                    </a:cubicBezTo>
                    <a:cubicBezTo>
                      <a:pt x="248" y="342"/>
                      <a:pt x="248" y="342"/>
                      <a:pt x="248" y="342"/>
                    </a:cubicBezTo>
                    <a:lnTo>
                      <a:pt x="248" y="342"/>
                    </a:lnTo>
                    <a:cubicBezTo>
                      <a:pt x="279" y="342"/>
                      <a:pt x="279" y="342"/>
                      <a:pt x="310" y="372"/>
                    </a:cubicBezTo>
                    <a:lnTo>
                      <a:pt x="310" y="372"/>
                    </a:lnTo>
                    <a:lnTo>
                      <a:pt x="310" y="372"/>
                    </a:lnTo>
                    <a:lnTo>
                      <a:pt x="310" y="372"/>
                    </a:lnTo>
                    <a:cubicBezTo>
                      <a:pt x="341" y="342"/>
                      <a:pt x="341" y="342"/>
                      <a:pt x="341" y="342"/>
                    </a:cubicBezTo>
                    <a:lnTo>
                      <a:pt x="372" y="342"/>
                    </a:lnTo>
                    <a:lnTo>
                      <a:pt x="372" y="342"/>
                    </a:lnTo>
                    <a:lnTo>
                      <a:pt x="372" y="342"/>
                    </a:lnTo>
                    <a:lnTo>
                      <a:pt x="403" y="311"/>
                    </a:lnTo>
                    <a:lnTo>
                      <a:pt x="403" y="311"/>
                    </a:lnTo>
                    <a:cubicBezTo>
                      <a:pt x="403" y="311"/>
                      <a:pt x="403" y="311"/>
                      <a:pt x="434" y="311"/>
                    </a:cubicBezTo>
                    <a:lnTo>
                      <a:pt x="434" y="311"/>
                    </a:lnTo>
                    <a:lnTo>
                      <a:pt x="434" y="311"/>
                    </a:lnTo>
                    <a:cubicBezTo>
                      <a:pt x="465" y="311"/>
                      <a:pt x="465" y="311"/>
                      <a:pt x="465" y="311"/>
                    </a:cubicBezTo>
                    <a:lnTo>
                      <a:pt x="465" y="311"/>
                    </a:lnTo>
                    <a:cubicBezTo>
                      <a:pt x="465" y="311"/>
                      <a:pt x="465" y="279"/>
                      <a:pt x="465" y="248"/>
                    </a:cubicBezTo>
                    <a:cubicBezTo>
                      <a:pt x="465" y="248"/>
                      <a:pt x="465" y="248"/>
                      <a:pt x="465" y="218"/>
                    </a:cubicBezTo>
                    <a:lnTo>
                      <a:pt x="496" y="218"/>
                    </a:lnTo>
                    <a:lnTo>
                      <a:pt x="465" y="187"/>
                    </a:lnTo>
                    <a:lnTo>
                      <a:pt x="465" y="187"/>
                    </a:lnTo>
                    <a:lnTo>
                      <a:pt x="465" y="155"/>
                    </a:lnTo>
                    <a:lnTo>
                      <a:pt x="496" y="124"/>
                    </a:lnTo>
                    <a:lnTo>
                      <a:pt x="496" y="124"/>
                    </a:lnTo>
                    <a:cubicBezTo>
                      <a:pt x="527" y="94"/>
                      <a:pt x="527" y="94"/>
                      <a:pt x="527" y="94"/>
                    </a:cubicBezTo>
                    <a:lnTo>
                      <a:pt x="527" y="94"/>
                    </a:lnTo>
                    <a:lnTo>
                      <a:pt x="527" y="94"/>
                    </a:lnTo>
                    <a:lnTo>
                      <a:pt x="527" y="94"/>
                    </a:lnTo>
                    <a:cubicBezTo>
                      <a:pt x="527" y="63"/>
                      <a:pt x="527" y="63"/>
                      <a:pt x="527" y="63"/>
                    </a:cubicBezTo>
                    <a:cubicBezTo>
                      <a:pt x="527" y="31"/>
                      <a:pt x="527" y="31"/>
                      <a:pt x="527"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0" name="Freeform 107"/>
              <p:cNvSpPr>
                <a:spLocks noChangeArrowheads="1"/>
              </p:cNvSpPr>
              <p:nvPr/>
            </p:nvSpPr>
            <p:spPr bwMode="auto">
              <a:xfrm>
                <a:off x="6246813" y="1870075"/>
                <a:ext cx="33337" cy="55563"/>
              </a:xfrm>
              <a:custGeom>
                <a:avLst/>
                <a:gdLst>
                  <a:gd name="T0" fmla="*/ 61 w 93"/>
                  <a:gd name="T1" fmla="*/ 31 h 156"/>
                  <a:gd name="T2" fmla="*/ 61 w 93"/>
                  <a:gd name="T3" fmla="*/ 31 h 156"/>
                  <a:gd name="T4" fmla="*/ 61 w 93"/>
                  <a:gd name="T5" fmla="*/ 31 h 156"/>
                  <a:gd name="T6" fmla="*/ 61 w 93"/>
                  <a:gd name="T7" fmla="*/ 0 h 156"/>
                  <a:gd name="T8" fmla="*/ 61 w 93"/>
                  <a:gd name="T9" fmla="*/ 0 h 156"/>
                  <a:gd name="T10" fmla="*/ 61 w 93"/>
                  <a:gd name="T11" fmla="*/ 31 h 156"/>
                  <a:gd name="T12" fmla="*/ 30 w 93"/>
                  <a:gd name="T13" fmla="*/ 31 h 156"/>
                  <a:gd name="T14" fmla="*/ 0 w 93"/>
                  <a:gd name="T15" fmla="*/ 31 h 156"/>
                  <a:gd name="T16" fmla="*/ 0 w 93"/>
                  <a:gd name="T17" fmla="*/ 31 h 156"/>
                  <a:gd name="T18" fmla="*/ 0 w 93"/>
                  <a:gd name="T19" fmla="*/ 61 h 156"/>
                  <a:gd name="T20" fmla="*/ 30 w 93"/>
                  <a:gd name="T21" fmla="*/ 92 h 156"/>
                  <a:gd name="T22" fmla="*/ 30 w 93"/>
                  <a:gd name="T23" fmla="*/ 124 h 156"/>
                  <a:gd name="T24" fmla="*/ 61 w 93"/>
                  <a:gd name="T25" fmla="*/ 124 h 156"/>
                  <a:gd name="T26" fmla="*/ 61 w 93"/>
                  <a:gd name="T27" fmla="*/ 155 h 156"/>
                  <a:gd name="T28" fmla="*/ 61 w 93"/>
                  <a:gd name="T29" fmla="*/ 124 h 156"/>
                  <a:gd name="T30" fmla="*/ 92 w 93"/>
                  <a:gd name="T31" fmla="*/ 124 h 156"/>
                  <a:gd name="T32" fmla="*/ 92 w 93"/>
                  <a:gd name="T33" fmla="*/ 92 h 156"/>
                  <a:gd name="T34" fmla="*/ 92 w 93"/>
                  <a:gd name="T35" fmla="*/ 61 h 156"/>
                  <a:gd name="T36" fmla="*/ 92 w 93"/>
                  <a:gd name="T37" fmla="*/ 61 h 156"/>
                  <a:gd name="T38" fmla="*/ 92 w 93"/>
                  <a:gd name="T39" fmla="*/ 31 h 156"/>
                  <a:gd name="T40" fmla="*/ 61 w 93"/>
                  <a:gd name="T41" fmla="*/ 3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 h="156">
                    <a:moveTo>
                      <a:pt x="61" y="31"/>
                    </a:moveTo>
                    <a:lnTo>
                      <a:pt x="61" y="31"/>
                    </a:lnTo>
                    <a:lnTo>
                      <a:pt x="61" y="31"/>
                    </a:lnTo>
                    <a:lnTo>
                      <a:pt x="61" y="0"/>
                    </a:lnTo>
                    <a:lnTo>
                      <a:pt x="61" y="0"/>
                    </a:lnTo>
                    <a:lnTo>
                      <a:pt x="61" y="31"/>
                    </a:lnTo>
                    <a:cubicBezTo>
                      <a:pt x="30" y="31"/>
                      <a:pt x="30" y="31"/>
                      <a:pt x="30" y="31"/>
                    </a:cubicBezTo>
                    <a:cubicBezTo>
                      <a:pt x="30" y="31"/>
                      <a:pt x="30" y="31"/>
                      <a:pt x="0" y="31"/>
                    </a:cubicBezTo>
                    <a:lnTo>
                      <a:pt x="0" y="31"/>
                    </a:lnTo>
                    <a:cubicBezTo>
                      <a:pt x="0" y="61"/>
                      <a:pt x="0" y="61"/>
                      <a:pt x="0" y="61"/>
                    </a:cubicBezTo>
                    <a:cubicBezTo>
                      <a:pt x="30" y="61"/>
                      <a:pt x="30" y="61"/>
                      <a:pt x="30" y="92"/>
                    </a:cubicBezTo>
                    <a:cubicBezTo>
                      <a:pt x="30" y="92"/>
                      <a:pt x="30" y="92"/>
                      <a:pt x="30" y="124"/>
                    </a:cubicBezTo>
                    <a:lnTo>
                      <a:pt x="61" y="124"/>
                    </a:lnTo>
                    <a:cubicBezTo>
                      <a:pt x="61" y="124"/>
                      <a:pt x="61" y="124"/>
                      <a:pt x="61" y="155"/>
                    </a:cubicBezTo>
                    <a:cubicBezTo>
                      <a:pt x="61" y="124"/>
                      <a:pt x="61" y="124"/>
                      <a:pt x="61" y="124"/>
                    </a:cubicBezTo>
                    <a:lnTo>
                      <a:pt x="92" y="124"/>
                    </a:lnTo>
                    <a:lnTo>
                      <a:pt x="92" y="92"/>
                    </a:lnTo>
                    <a:lnTo>
                      <a:pt x="92" y="61"/>
                    </a:lnTo>
                    <a:lnTo>
                      <a:pt x="92" y="61"/>
                    </a:lnTo>
                    <a:lnTo>
                      <a:pt x="92" y="31"/>
                    </a:lnTo>
                    <a:cubicBezTo>
                      <a:pt x="61" y="31"/>
                      <a:pt x="61" y="31"/>
                      <a:pt x="61"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1" name="Freeform 108"/>
              <p:cNvSpPr>
                <a:spLocks noChangeArrowheads="1"/>
              </p:cNvSpPr>
              <p:nvPr/>
            </p:nvSpPr>
            <p:spPr bwMode="auto">
              <a:xfrm>
                <a:off x="5419725" y="1457325"/>
                <a:ext cx="614363" cy="223838"/>
              </a:xfrm>
              <a:custGeom>
                <a:avLst/>
                <a:gdLst>
                  <a:gd name="T0" fmla="*/ 558 w 1706"/>
                  <a:gd name="T1" fmla="*/ 124 h 621"/>
                  <a:gd name="T2" fmla="*/ 496 w 1706"/>
                  <a:gd name="T3" fmla="*/ 156 h 621"/>
                  <a:gd name="T4" fmla="*/ 435 w 1706"/>
                  <a:gd name="T5" fmla="*/ 156 h 621"/>
                  <a:gd name="T6" fmla="*/ 372 w 1706"/>
                  <a:gd name="T7" fmla="*/ 156 h 621"/>
                  <a:gd name="T8" fmla="*/ 311 w 1706"/>
                  <a:gd name="T9" fmla="*/ 94 h 621"/>
                  <a:gd name="T10" fmla="*/ 248 w 1706"/>
                  <a:gd name="T11" fmla="*/ 94 h 621"/>
                  <a:gd name="T12" fmla="*/ 187 w 1706"/>
                  <a:gd name="T13" fmla="*/ 94 h 621"/>
                  <a:gd name="T14" fmla="*/ 94 w 1706"/>
                  <a:gd name="T15" fmla="*/ 124 h 621"/>
                  <a:gd name="T16" fmla="*/ 63 w 1706"/>
                  <a:gd name="T17" fmla="*/ 187 h 621"/>
                  <a:gd name="T18" fmla="*/ 0 w 1706"/>
                  <a:gd name="T19" fmla="*/ 187 h 621"/>
                  <a:gd name="T20" fmla="*/ 63 w 1706"/>
                  <a:gd name="T21" fmla="*/ 218 h 621"/>
                  <a:gd name="T22" fmla="*/ 124 w 1706"/>
                  <a:gd name="T23" fmla="*/ 248 h 621"/>
                  <a:gd name="T24" fmla="*/ 187 w 1706"/>
                  <a:gd name="T25" fmla="*/ 311 h 621"/>
                  <a:gd name="T26" fmla="*/ 155 w 1706"/>
                  <a:gd name="T27" fmla="*/ 404 h 621"/>
                  <a:gd name="T28" fmla="*/ 218 w 1706"/>
                  <a:gd name="T29" fmla="*/ 404 h 621"/>
                  <a:gd name="T30" fmla="*/ 279 w 1706"/>
                  <a:gd name="T31" fmla="*/ 404 h 621"/>
                  <a:gd name="T32" fmla="*/ 342 w 1706"/>
                  <a:gd name="T33" fmla="*/ 404 h 621"/>
                  <a:gd name="T34" fmla="*/ 403 w 1706"/>
                  <a:gd name="T35" fmla="*/ 435 h 621"/>
                  <a:gd name="T36" fmla="*/ 435 w 1706"/>
                  <a:gd name="T37" fmla="*/ 496 h 621"/>
                  <a:gd name="T38" fmla="*/ 466 w 1706"/>
                  <a:gd name="T39" fmla="*/ 559 h 621"/>
                  <a:gd name="T40" fmla="*/ 620 w 1706"/>
                  <a:gd name="T41" fmla="*/ 559 h 621"/>
                  <a:gd name="T42" fmla="*/ 713 w 1706"/>
                  <a:gd name="T43" fmla="*/ 559 h 621"/>
                  <a:gd name="T44" fmla="*/ 807 w 1706"/>
                  <a:gd name="T45" fmla="*/ 589 h 621"/>
                  <a:gd name="T46" fmla="*/ 837 w 1706"/>
                  <a:gd name="T47" fmla="*/ 620 h 621"/>
                  <a:gd name="T48" fmla="*/ 899 w 1706"/>
                  <a:gd name="T49" fmla="*/ 589 h 621"/>
                  <a:gd name="T50" fmla="*/ 992 w 1706"/>
                  <a:gd name="T51" fmla="*/ 589 h 621"/>
                  <a:gd name="T52" fmla="*/ 1147 w 1706"/>
                  <a:gd name="T53" fmla="*/ 559 h 621"/>
                  <a:gd name="T54" fmla="*/ 1209 w 1706"/>
                  <a:gd name="T55" fmla="*/ 559 h 621"/>
                  <a:gd name="T56" fmla="*/ 1271 w 1706"/>
                  <a:gd name="T57" fmla="*/ 496 h 621"/>
                  <a:gd name="T58" fmla="*/ 1271 w 1706"/>
                  <a:gd name="T59" fmla="*/ 466 h 621"/>
                  <a:gd name="T60" fmla="*/ 1364 w 1706"/>
                  <a:gd name="T61" fmla="*/ 404 h 621"/>
                  <a:gd name="T62" fmla="*/ 1427 w 1706"/>
                  <a:gd name="T63" fmla="*/ 404 h 621"/>
                  <a:gd name="T64" fmla="*/ 1488 w 1706"/>
                  <a:gd name="T65" fmla="*/ 372 h 621"/>
                  <a:gd name="T66" fmla="*/ 1519 w 1706"/>
                  <a:gd name="T67" fmla="*/ 372 h 621"/>
                  <a:gd name="T68" fmla="*/ 1551 w 1706"/>
                  <a:gd name="T69" fmla="*/ 342 h 621"/>
                  <a:gd name="T70" fmla="*/ 1612 w 1706"/>
                  <a:gd name="T71" fmla="*/ 311 h 621"/>
                  <a:gd name="T72" fmla="*/ 1675 w 1706"/>
                  <a:gd name="T73" fmla="*/ 280 h 621"/>
                  <a:gd name="T74" fmla="*/ 1705 w 1706"/>
                  <a:gd name="T75" fmla="*/ 280 h 621"/>
                  <a:gd name="T76" fmla="*/ 1643 w 1706"/>
                  <a:gd name="T77" fmla="*/ 280 h 621"/>
                  <a:gd name="T78" fmla="*/ 1581 w 1706"/>
                  <a:gd name="T79" fmla="*/ 280 h 621"/>
                  <a:gd name="T80" fmla="*/ 1551 w 1706"/>
                  <a:gd name="T81" fmla="*/ 280 h 621"/>
                  <a:gd name="T82" fmla="*/ 1551 w 1706"/>
                  <a:gd name="T83" fmla="*/ 280 h 621"/>
                  <a:gd name="T84" fmla="*/ 1488 w 1706"/>
                  <a:gd name="T85" fmla="*/ 218 h 621"/>
                  <a:gd name="T86" fmla="*/ 1519 w 1706"/>
                  <a:gd name="T87" fmla="*/ 156 h 621"/>
                  <a:gd name="T88" fmla="*/ 1457 w 1706"/>
                  <a:gd name="T89" fmla="*/ 124 h 621"/>
                  <a:gd name="T90" fmla="*/ 1364 w 1706"/>
                  <a:gd name="T91" fmla="*/ 156 h 621"/>
                  <a:gd name="T92" fmla="*/ 1271 w 1706"/>
                  <a:gd name="T93" fmla="*/ 187 h 621"/>
                  <a:gd name="T94" fmla="*/ 1209 w 1706"/>
                  <a:gd name="T95" fmla="*/ 187 h 621"/>
                  <a:gd name="T96" fmla="*/ 1085 w 1706"/>
                  <a:gd name="T97" fmla="*/ 156 h 621"/>
                  <a:gd name="T98" fmla="*/ 961 w 1706"/>
                  <a:gd name="T99" fmla="*/ 124 h 621"/>
                  <a:gd name="T100" fmla="*/ 868 w 1706"/>
                  <a:gd name="T101" fmla="*/ 124 h 621"/>
                  <a:gd name="T102" fmla="*/ 775 w 1706"/>
                  <a:gd name="T103" fmla="*/ 124 h 621"/>
                  <a:gd name="T104" fmla="*/ 744 w 1706"/>
                  <a:gd name="T105" fmla="*/ 63 h 621"/>
                  <a:gd name="T106" fmla="*/ 651 w 1706"/>
                  <a:gd name="T107" fmla="*/ 32 h 621"/>
                  <a:gd name="T108" fmla="*/ 558 w 1706"/>
                  <a:gd name="T109" fmla="*/ 63 h 621"/>
                  <a:gd name="T110" fmla="*/ 590 w 1706"/>
                  <a:gd name="T111" fmla="*/ 94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06" h="621">
                    <a:moveTo>
                      <a:pt x="558" y="124"/>
                    </a:moveTo>
                    <a:lnTo>
                      <a:pt x="558" y="124"/>
                    </a:lnTo>
                    <a:lnTo>
                      <a:pt x="558" y="124"/>
                    </a:lnTo>
                    <a:lnTo>
                      <a:pt x="558" y="124"/>
                    </a:lnTo>
                    <a:lnTo>
                      <a:pt x="558" y="124"/>
                    </a:lnTo>
                    <a:cubicBezTo>
                      <a:pt x="527" y="156"/>
                      <a:pt x="527" y="156"/>
                      <a:pt x="496" y="156"/>
                    </a:cubicBezTo>
                    <a:lnTo>
                      <a:pt x="496" y="156"/>
                    </a:lnTo>
                    <a:lnTo>
                      <a:pt x="496" y="156"/>
                    </a:lnTo>
                    <a:lnTo>
                      <a:pt x="466" y="156"/>
                    </a:lnTo>
                    <a:lnTo>
                      <a:pt x="466" y="156"/>
                    </a:lnTo>
                    <a:cubicBezTo>
                      <a:pt x="466" y="156"/>
                      <a:pt x="466" y="156"/>
                      <a:pt x="435" y="156"/>
                    </a:cubicBezTo>
                    <a:lnTo>
                      <a:pt x="435" y="156"/>
                    </a:lnTo>
                    <a:lnTo>
                      <a:pt x="403" y="156"/>
                    </a:lnTo>
                    <a:lnTo>
                      <a:pt x="403" y="156"/>
                    </a:lnTo>
                    <a:lnTo>
                      <a:pt x="372" y="156"/>
                    </a:lnTo>
                    <a:lnTo>
                      <a:pt x="372" y="156"/>
                    </a:lnTo>
                    <a:lnTo>
                      <a:pt x="372" y="156"/>
                    </a:lnTo>
                    <a:cubicBezTo>
                      <a:pt x="342" y="156"/>
                      <a:pt x="342" y="124"/>
                      <a:pt x="342" y="124"/>
                    </a:cubicBezTo>
                    <a:lnTo>
                      <a:pt x="342" y="124"/>
                    </a:lnTo>
                    <a:cubicBezTo>
                      <a:pt x="311" y="124"/>
                      <a:pt x="311" y="124"/>
                      <a:pt x="311" y="94"/>
                    </a:cubicBezTo>
                    <a:lnTo>
                      <a:pt x="311" y="94"/>
                    </a:lnTo>
                    <a:lnTo>
                      <a:pt x="311" y="94"/>
                    </a:lnTo>
                    <a:lnTo>
                      <a:pt x="311" y="94"/>
                    </a:lnTo>
                    <a:cubicBezTo>
                      <a:pt x="279" y="94"/>
                      <a:pt x="279" y="94"/>
                      <a:pt x="248" y="94"/>
                    </a:cubicBezTo>
                    <a:lnTo>
                      <a:pt x="248" y="94"/>
                    </a:lnTo>
                    <a:lnTo>
                      <a:pt x="248" y="94"/>
                    </a:lnTo>
                    <a:lnTo>
                      <a:pt x="218" y="94"/>
                    </a:lnTo>
                    <a:cubicBezTo>
                      <a:pt x="218" y="94"/>
                      <a:pt x="218" y="94"/>
                      <a:pt x="187" y="94"/>
                    </a:cubicBezTo>
                    <a:lnTo>
                      <a:pt x="187" y="94"/>
                    </a:lnTo>
                    <a:cubicBezTo>
                      <a:pt x="187" y="94"/>
                      <a:pt x="187" y="94"/>
                      <a:pt x="155" y="94"/>
                    </a:cubicBezTo>
                    <a:lnTo>
                      <a:pt x="155" y="124"/>
                    </a:lnTo>
                    <a:cubicBezTo>
                      <a:pt x="124" y="124"/>
                      <a:pt x="124" y="124"/>
                      <a:pt x="94" y="124"/>
                    </a:cubicBezTo>
                    <a:lnTo>
                      <a:pt x="94" y="156"/>
                    </a:lnTo>
                    <a:lnTo>
                      <a:pt x="94" y="156"/>
                    </a:lnTo>
                    <a:cubicBezTo>
                      <a:pt x="63" y="187"/>
                      <a:pt x="63" y="187"/>
                      <a:pt x="63" y="187"/>
                    </a:cubicBezTo>
                    <a:lnTo>
                      <a:pt x="63" y="187"/>
                    </a:lnTo>
                    <a:lnTo>
                      <a:pt x="63" y="187"/>
                    </a:lnTo>
                    <a:cubicBezTo>
                      <a:pt x="31" y="187"/>
                      <a:pt x="31" y="187"/>
                      <a:pt x="31" y="187"/>
                    </a:cubicBezTo>
                    <a:lnTo>
                      <a:pt x="0" y="187"/>
                    </a:lnTo>
                    <a:lnTo>
                      <a:pt x="0" y="187"/>
                    </a:lnTo>
                    <a:lnTo>
                      <a:pt x="0" y="187"/>
                    </a:lnTo>
                    <a:lnTo>
                      <a:pt x="0" y="187"/>
                    </a:lnTo>
                    <a:cubicBezTo>
                      <a:pt x="31" y="187"/>
                      <a:pt x="31" y="218"/>
                      <a:pt x="31" y="218"/>
                    </a:cubicBezTo>
                    <a:cubicBezTo>
                      <a:pt x="63" y="218"/>
                      <a:pt x="63" y="218"/>
                      <a:pt x="63" y="218"/>
                    </a:cubicBezTo>
                    <a:cubicBezTo>
                      <a:pt x="94" y="218"/>
                      <a:pt x="94" y="218"/>
                      <a:pt x="94" y="218"/>
                    </a:cubicBezTo>
                    <a:cubicBezTo>
                      <a:pt x="94" y="218"/>
                      <a:pt x="94" y="218"/>
                      <a:pt x="124" y="248"/>
                    </a:cubicBezTo>
                    <a:lnTo>
                      <a:pt x="124" y="248"/>
                    </a:lnTo>
                    <a:lnTo>
                      <a:pt x="124" y="248"/>
                    </a:lnTo>
                    <a:cubicBezTo>
                      <a:pt x="124" y="248"/>
                      <a:pt x="124" y="248"/>
                      <a:pt x="124" y="280"/>
                    </a:cubicBezTo>
                    <a:cubicBezTo>
                      <a:pt x="124" y="280"/>
                      <a:pt x="124" y="280"/>
                      <a:pt x="155" y="280"/>
                    </a:cubicBezTo>
                    <a:lnTo>
                      <a:pt x="155" y="280"/>
                    </a:lnTo>
                    <a:lnTo>
                      <a:pt x="187" y="311"/>
                    </a:lnTo>
                    <a:lnTo>
                      <a:pt x="187" y="342"/>
                    </a:lnTo>
                    <a:lnTo>
                      <a:pt x="187" y="342"/>
                    </a:lnTo>
                    <a:cubicBezTo>
                      <a:pt x="187" y="372"/>
                      <a:pt x="155" y="372"/>
                      <a:pt x="155" y="372"/>
                    </a:cubicBezTo>
                    <a:cubicBezTo>
                      <a:pt x="155" y="404"/>
                      <a:pt x="155" y="404"/>
                      <a:pt x="155" y="404"/>
                    </a:cubicBezTo>
                    <a:lnTo>
                      <a:pt x="155" y="404"/>
                    </a:lnTo>
                    <a:cubicBezTo>
                      <a:pt x="187" y="404"/>
                      <a:pt x="187" y="404"/>
                      <a:pt x="218" y="404"/>
                    </a:cubicBezTo>
                    <a:lnTo>
                      <a:pt x="218" y="404"/>
                    </a:lnTo>
                    <a:lnTo>
                      <a:pt x="218" y="404"/>
                    </a:lnTo>
                    <a:cubicBezTo>
                      <a:pt x="248" y="404"/>
                      <a:pt x="248" y="404"/>
                      <a:pt x="279" y="404"/>
                    </a:cubicBezTo>
                    <a:lnTo>
                      <a:pt x="279" y="404"/>
                    </a:lnTo>
                    <a:lnTo>
                      <a:pt x="279" y="404"/>
                    </a:lnTo>
                    <a:lnTo>
                      <a:pt x="279" y="404"/>
                    </a:lnTo>
                    <a:cubicBezTo>
                      <a:pt x="311" y="404"/>
                      <a:pt x="311" y="404"/>
                      <a:pt x="311" y="404"/>
                    </a:cubicBezTo>
                    <a:lnTo>
                      <a:pt x="311" y="404"/>
                    </a:lnTo>
                    <a:cubicBezTo>
                      <a:pt x="311" y="404"/>
                      <a:pt x="311" y="404"/>
                      <a:pt x="342" y="404"/>
                    </a:cubicBezTo>
                    <a:lnTo>
                      <a:pt x="342" y="404"/>
                    </a:lnTo>
                    <a:lnTo>
                      <a:pt x="342" y="435"/>
                    </a:lnTo>
                    <a:lnTo>
                      <a:pt x="342" y="435"/>
                    </a:lnTo>
                    <a:lnTo>
                      <a:pt x="372" y="435"/>
                    </a:lnTo>
                    <a:lnTo>
                      <a:pt x="403" y="435"/>
                    </a:lnTo>
                    <a:cubicBezTo>
                      <a:pt x="403" y="466"/>
                      <a:pt x="435" y="466"/>
                      <a:pt x="435" y="466"/>
                    </a:cubicBezTo>
                    <a:lnTo>
                      <a:pt x="435" y="466"/>
                    </a:lnTo>
                    <a:lnTo>
                      <a:pt x="435" y="496"/>
                    </a:lnTo>
                    <a:lnTo>
                      <a:pt x="435" y="496"/>
                    </a:lnTo>
                    <a:lnTo>
                      <a:pt x="435" y="496"/>
                    </a:lnTo>
                    <a:lnTo>
                      <a:pt x="435" y="528"/>
                    </a:lnTo>
                    <a:cubicBezTo>
                      <a:pt x="466" y="528"/>
                      <a:pt x="466" y="528"/>
                      <a:pt x="466" y="559"/>
                    </a:cubicBezTo>
                    <a:lnTo>
                      <a:pt x="466" y="559"/>
                    </a:lnTo>
                    <a:lnTo>
                      <a:pt x="466" y="559"/>
                    </a:lnTo>
                    <a:cubicBezTo>
                      <a:pt x="496" y="559"/>
                      <a:pt x="558" y="559"/>
                      <a:pt x="558" y="559"/>
                    </a:cubicBezTo>
                    <a:cubicBezTo>
                      <a:pt x="590" y="559"/>
                      <a:pt x="590" y="559"/>
                      <a:pt x="620" y="559"/>
                    </a:cubicBezTo>
                    <a:lnTo>
                      <a:pt x="620" y="559"/>
                    </a:lnTo>
                    <a:cubicBezTo>
                      <a:pt x="651" y="559"/>
                      <a:pt x="651" y="559"/>
                      <a:pt x="651" y="559"/>
                    </a:cubicBezTo>
                    <a:lnTo>
                      <a:pt x="683" y="559"/>
                    </a:lnTo>
                    <a:cubicBezTo>
                      <a:pt x="683" y="559"/>
                      <a:pt x="683" y="559"/>
                      <a:pt x="713" y="559"/>
                    </a:cubicBezTo>
                    <a:lnTo>
                      <a:pt x="713" y="559"/>
                    </a:lnTo>
                    <a:lnTo>
                      <a:pt x="744" y="559"/>
                    </a:lnTo>
                    <a:cubicBezTo>
                      <a:pt x="775" y="589"/>
                      <a:pt x="775" y="589"/>
                      <a:pt x="775" y="589"/>
                    </a:cubicBezTo>
                    <a:lnTo>
                      <a:pt x="775" y="589"/>
                    </a:lnTo>
                    <a:cubicBezTo>
                      <a:pt x="807" y="589"/>
                      <a:pt x="807" y="589"/>
                      <a:pt x="807" y="589"/>
                    </a:cubicBezTo>
                    <a:lnTo>
                      <a:pt x="807" y="589"/>
                    </a:lnTo>
                    <a:cubicBezTo>
                      <a:pt x="807" y="589"/>
                      <a:pt x="807" y="589"/>
                      <a:pt x="837" y="589"/>
                    </a:cubicBezTo>
                    <a:lnTo>
                      <a:pt x="837" y="620"/>
                    </a:lnTo>
                    <a:lnTo>
                      <a:pt x="837" y="620"/>
                    </a:lnTo>
                    <a:cubicBezTo>
                      <a:pt x="868" y="620"/>
                      <a:pt x="868" y="589"/>
                      <a:pt x="868" y="589"/>
                    </a:cubicBezTo>
                    <a:lnTo>
                      <a:pt x="868" y="589"/>
                    </a:lnTo>
                    <a:lnTo>
                      <a:pt x="868" y="589"/>
                    </a:lnTo>
                    <a:lnTo>
                      <a:pt x="899" y="589"/>
                    </a:lnTo>
                    <a:lnTo>
                      <a:pt x="899" y="589"/>
                    </a:lnTo>
                    <a:cubicBezTo>
                      <a:pt x="899" y="589"/>
                      <a:pt x="899" y="589"/>
                      <a:pt x="899" y="620"/>
                    </a:cubicBezTo>
                    <a:cubicBezTo>
                      <a:pt x="931" y="620"/>
                      <a:pt x="931" y="620"/>
                      <a:pt x="931" y="620"/>
                    </a:cubicBezTo>
                    <a:cubicBezTo>
                      <a:pt x="931" y="620"/>
                      <a:pt x="961" y="589"/>
                      <a:pt x="992" y="589"/>
                    </a:cubicBezTo>
                    <a:cubicBezTo>
                      <a:pt x="992" y="589"/>
                      <a:pt x="1023" y="559"/>
                      <a:pt x="1055" y="559"/>
                    </a:cubicBezTo>
                    <a:lnTo>
                      <a:pt x="1055" y="559"/>
                    </a:lnTo>
                    <a:lnTo>
                      <a:pt x="1085" y="559"/>
                    </a:lnTo>
                    <a:cubicBezTo>
                      <a:pt x="1116" y="559"/>
                      <a:pt x="1116" y="559"/>
                      <a:pt x="1147" y="559"/>
                    </a:cubicBezTo>
                    <a:lnTo>
                      <a:pt x="1147" y="559"/>
                    </a:lnTo>
                    <a:cubicBezTo>
                      <a:pt x="1179" y="559"/>
                      <a:pt x="1179" y="559"/>
                      <a:pt x="1209" y="559"/>
                    </a:cubicBezTo>
                    <a:lnTo>
                      <a:pt x="1209" y="559"/>
                    </a:lnTo>
                    <a:lnTo>
                      <a:pt x="1209" y="559"/>
                    </a:lnTo>
                    <a:cubicBezTo>
                      <a:pt x="1209" y="559"/>
                      <a:pt x="1209" y="528"/>
                      <a:pt x="1240" y="528"/>
                    </a:cubicBezTo>
                    <a:lnTo>
                      <a:pt x="1240" y="528"/>
                    </a:lnTo>
                    <a:cubicBezTo>
                      <a:pt x="1240" y="528"/>
                      <a:pt x="1240" y="528"/>
                      <a:pt x="1240" y="496"/>
                    </a:cubicBezTo>
                    <a:cubicBezTo>
                      <a:pt x="1271" y="496"/>
                      <a:pt x="1271" y="496"/>
                      <a:pt x="1271" y="496"/>
                    </a:cubicBezTo>
                    <a:lnTo>
                      <a:pt x="1271" y="496"/>
                    </a:lnTo>
                    <a:lnTo>
                      <a:pt x="1271" y="466"/>
                    </a:lnTo>
                    <a:lnTo>
                      <a:pt x="1271" y="466"/>
                    </a:lnTo>
                    <a:lnTo>
                      <a:pt x="1271" y="466"/>
                    </a:lnTo>
                    <a:cubicBezTo>
                      <a:pt x="1271" y="435"/>
                      <a:pt x="1271" y="435"/>
                      <a:pt x="1271" y="435"/>
                    </a:cubicBezTo>
                    <a:cubicBezTo>
                      <a:pt x="1271" y="404"/>
                      <a:pt x="1271" y="404"/>
                      <a:pt x="1303" y="404"/>
                    </a:cubicBezTo>
                    <a:lnTo>
                      <a:pt x="1303" y="404"/>
                    </a:lnTo>
                    <a:cubicBezTo>
                      <a:pt x="1333" y="404"/>
                      <a:pt x="1364" y="404"/>
                      <a:pt x="1364" y="404"/>
                    </a:cubicBezTo>
                    <a:cubicBezTo>
                      <a:pt x="1364" y="404"/>
                      <a:pt x="1364" y="404"/>
                      <a:pt x="1395" y="404"/>
                    </a:cubicBezTo>
                    <a:lnTo>
                      <a:pt x="1395" y="404"/>
                    </a:lnTo>
                    <a:lnTo>
                      <a:pt x="1395" y="404"/>
                    </a:lnTo>
                    <a:lnTo>
                      <a:pt x="1427" y="404"/>
                    </a:lnTo>
                    <a:lnTo>
                      <a:pt x="1427" y="404"/>
                    </a:lnTo>
                    <a:lnTo>
                      <a:pt x="1427" y="404"/>
                    </a:lnTo>
                    <a:lnTo>
                      <a:pt x="1427" y="404"/>
                    </a:lnTo>
                    <a:cubicBezTo>
                      <a:pt x="1427" y="404"/>
                      <a:pt x="1457" y="372"/>
                      <a:pt x="1488" y="372"/>
                    </a:cubicBezTo>
                    <a:lnTo>
                      <a:pt x="1488" y="372"/>
                    </a:lnTo>
                    <a:lnTo>
                      <a:pt x="1488" y="372"/>
                    </a:lnTo>
                    <a:cubicBezTo>
                      <a:pt x="1519" y="372"/>
                      <a:pt x="1519" y="372"/>
                      <a:pt x="1519" y="372"/>
                    </a:cubicBezTo>
                    <a:lnTo>
                      <a:pt x="1519" y="372"/>
                    </a:lnTo>
                    <a:lnTo>
                      <a:pt x="1519" y="372"/>
                    </a:lnTo>
                    <a:lnTo>
                      <a:pt x="1519" y="372"/>
                    </a:lnTo>
                    <a:lnTo>
                      <a:pt x="1551" y="372"/>
                    </a:lnTo>
                    <a:cubicBezTo>
                      <a:pt x="1551" y="342"/>
                      <a:pt x="1551" y="342"/>
                      <a:pt x="1551" y="342"/>
                    </a:cubicBezTo>
                    <a:cubicBezTo>
                      <a:pt x="1551" y="342"/>
                      <a:pt x="1551" y="311"/>
                      <a:pt x="1581" y="311"/>
                    </a:cubicBezTo>
                    <a:lnTo>
                      <a:pt x="1581" y="311"/>
                    </a:lnTo>
                    <a:cubicBezTo>
                      <a:pt x="1581" y="311"/>
                      <a:pt x="1581" y="311"/>
                      <a:pt x="1612" y="311"/>
                    </a:cubicBezTo>
                    <a:lnTo>
                      <a:pt x="1612" y="311"/>
                    </a:lnTo>
                    <a:lnTo>
                      <a:pt x="1612" y="311"/>
                    </a:lnTo>
                    <a:cubicBezTo>
                      <a:pt x="1643" y="280"/>
                      <a:pt x="1643" y="280"/>
                      <a:pt x="1643" y="280"/>
                    </a:cubicBezTo>
                    <a:lnTo>
                      <a:pt x="1675" y="280"/>
                    </a:lnTo>
                    <a:lnTo>
                      <a:pt x="1675" y="280"/>
                    </a:lnTo>
                    <a:lnTo>
                      <a:pt x="1675" y="280"/>
                    </a:lnTo>
                    <a:lnTo>
                      <a:pt x="1675" y="280"/>
                    </a:lnTo>
                    <a:lnTo>
                      <a:pt x="1705" y="280"/>
                    </a:lnTo>
                    <a:lnTo>
                      <a:pt x="1705" y="280"/>
                    </a:lnTo>
                    <a:lnTo>
                      <a:pt x="1675" y="280"/>
                    </a:lnTo>
                    <a:lnTo>
                      <a:pt x="1675" y="280"/>
                    </a:lnTo>
                    <a:lnTo>
                      <a:pt x="1675" y="280"/>
                    </a:lnTo>
                    <a:cubicBezTo>
                      <a:pt x="1643" y="280"/>
                      <a:pt x="1643" y="280"/>
                      <a:pt x="1643" y="280"/>
                    </a:cubicBezTo>
                    <a:lnTo>
                      <a:pt x="1643" y="280"/>
                    </a:lnTo>
                    <a:lnTo>
                      <a:pt x="1612" y="280"/>
                    </a:lnTo>
                    <a:lnTo>
                      <a:pt x="1612" y="280"/>
                    </a:lnTo>
                    <a:cubicBezTo>
                      <a:pt x="1612" y="280"/>
                      <a:pt x="1612" y="280"/>
                      <a:pt x="1581" y="280"/>
                    </a:cubicBezTo>
                    <a:lnTo>
                      <a:pt x="1581" y="280"/>
                    </a:lnTo>
                    <a:lnTo>
                      <a:pt x="1581" y="280"/>
                    </a:lnTo>
                    <a:cubicBezTo>
                      <a:pt x="1581" y="280"/>
                      <a:pt x="1581" y="280"/>
                      <a:pt x="1551" y="280"/>
                    </a:cubicBezTo>
                    <a:lnTo>
                      <a:pt x="1551" y="280"/>
                    </a:lnTo>
                    <a:lnTo>
                      <a:pt x="1551" y="280"/>
                    </a:lnTo>
                    <a:lnTo>
                      <a:pt x="1551" y="280"/>
                    </a:lnTo>
                    <a:lnTo>
                      <a:pt x="1551" y="280"/>
                    </a:lnTo>
                    <a:lnTo>
                      <a:pt x="1551" y="280"/>
                    </a:lnTo>
                    <a:cubicBezTo>
                      <a:pt x="1519" y="280"/>
                      <a:pt x="1488" y="280"/>
                      <a:pt x="1488" y="248"/>
                    </a:cubicBezTo>
                    <a:lnTo>
                      <a:pt x="1488" y="248"/>
                    </a:lnTo>
                    <a:lnTo>
                      <a:pt x="1488" y="248"/>
                    </a:lnTo>
                    <a:cubicBezTo>
                      <a:pt x="1488" y="218"/>
                      <a:pt x="1488" y="218"/>
                      <a:pt x="1488" y="218"/>
                    </a:cubicBezTo>
                    <a:lnTo>
                      <a:pt x="1488" y="218"/>
                    </a:lnTo>
                    <a:cubicBezTo>
                      <a:pt x="1488" y="187"/>
                      <a:pt x="1488" y="187"/>
                      <a:pt x="1488" y="187"/>
                    </a:cubicBezTo>
                    <a:lnTo>
                      <a:pt x="1519" y="187"/>
                    </a:lnTo>
                    <a:lnTo>
                      <a:pt x="1519" y="156"/>
                    </a:lnTo>
                    <a:lnTo>
                      <a:pt x="1519" y="156"/>
                    </a:lnTo>
                    <a:lnTo>
                      <a:pt x="1519" y="156"/>
                    </a:lnTo>
                    <a:cubicBezTo>
                      <a:pt x="1488" y="156"/>
                      <a:pt x="1488" y="124"/>
                      <a:pt x="1488" y="124"/>
                    </a:cubicBezTo>
                    <a:cubicBezTo>
                      <a:pt x="1488" y="124"/>
                      <a:pt x="1488" y="124"/>
                      <a:pt x="1457" y="124"/>
                    </a:cubicBezTo>
                    <a:lnTo>
                      <a:pt x="1457" y="124"/>
                    </a:lnTo>
                    <a:lnTo>
                      <a:pt x="1427" y="124"/>
                    </a:lnTo>
                    <a:lnTo>
                      <a:pt x="1395" y="124"/>
                    </a:lnTo>
                    <a:cubicBezTo>
                      <a:pt x="1395" y="156"/>
                      <a:pt x="1395" y="156"/>
                      <a:pt x="1364" y="156"/>
                    </a:cubicBezTo>
                    <a:cubicBezTo>
                      <a:pt x="1364" y="187"/>
                      <a:pt x="1364" y="187"/>
                      <a:pt x="1333" y="187"/>
                    </a:cubicBezTo>
                    <a:cubicBezTo>
                      <a:pt x="1333" y="187"/>
                      <a:pt x="1333" y="187"/>
                      <a:pt x="1303" y="187"/>
                    </a:cubicBezTo>
                    <a:lnTo>
                      <a:pt x="1303" y="187"/>
                    </a:lnTo>
                    <a:lnTo>
                      <a:pt x="1271" y="187"/>
                    </a:lnTo>
                    <a:lnTo>
                      <a:pt x="1240" y="187"/>
                    </a:lnTo>
                    <a:lnTo>
                      <a:pt x="1240" y="187"/>
                    </a:lnTo>
                    <a:lnTo>
                      <a:pt x="1209" y="187"/>
                    </a:lnTo>
                    <a:lnTo>
                      <a:pt x="1209" y="187"/>
                    </a:lnTo>
                    <a:cubicBezTo>
                      <a:pt x="1179" y="187"/>
                      <a:pt x="1179" y="187"/>
                      <a:pt x="1179" y="187"/>
                    </a:cubicBezTo>
                    <a:cubicBezTo>
                      <a:pt x="1147" y="187"/>
                      <a:pt x="1147" y="187"/>
                      <a:pt x="1147" y="187"/>
                    </a:cubicBezTo>
                    <a:cubicBezTo>
                      <a:pt x="1116" y="187"/>
                      <a:pt x="1085" y="156"/>
                      <a:pt x="1085" y="156"/>
                    </a:cubicBezTo>
                    <a:lnTo>
                      <a:pt x="1085" y="156"/>
                    </a:lnTo>
                    <a:cubicBezTo>
                      <a:pt x="1055" y="156"/>
                      <a:pt x="1055" y="156"/>
                      <a:pt x="1055" y="124"/>
                    </a:cubicBezTo>
                    <a:cubicBezTo>
                      <a:pt x="1023" y="124"/>
                      <a:pt x="992" y="124"/>
                      <a:pt x="961" y="124"/>
                    </a:cubicBezTo>
                    <a:lnTo>
                      <a:pt x="961" y="124"/>
                    </a:lnTo>
                    <a:lnTo>
                      <a:pt x="961" y="124"/>
                    </a:lnTo>
                    <a:lnTo>
                      <a:pt x="931" y="124"/>
                    </a:lnTo>
                    <a:lnTo>
                      <a:pt x="899" y="124"/>
                    </a:lnTo>
                    <a:lnTo>
                      <a:pt x="868" y="124"/>
                    </a:lnTo>
                    <a:lnTo>
                      <a:pt x="868" y="124"/>
                    </a:lnTo>
                    <a:lnTo>
                      <a:pt x="837" y="124"/>
                    </a:lnTo>
                    <a:lnTo>
                      <a:pt x="837" y="124"/>
                    </a:lnTo>
                    <a:cubicBezTo>
                      <a:pt x="807" y="124"/>
                      <a:pt x="807" y="124"/>
                      <a:pt x="807" y="124"/>
                    </a:cubicBezTo>
                    <a:cubicBezTo>
                      <a:pt x="775" y="124"/>
                      <a:pt x="775" y="124"/>
                      <a:pt x="775" y="124"/>
                    </a:cubicBezTo>
                    <a:lnTo>
                      <a:pt x="775" y="94"/>
                    </a:lnTo>
                    <a:lnTo>
                      <a:pt x="744" y="94"/>
                    </a:lnTo>
                    <a:lnTo>
                      <a:pt x="744" y="94"/>
                    </a:lnTo>
                    <a:lnTo>
                      <a:pt x="744" y="63"/>
                    </a:lnTo>
                    <a:lnTo>
                      <a:pt x="744" y="63"/>
                    </a:lnTo>
                    <a:lnTo>
                      <a:pt x="713" y="32"/>
                    </a:lnTo>
                    <a:cubicBezTo>
                      <a:pt x="683" y="32"/>
                      <a:pt x="683" y="32"/>
                      <a:pt x="651" y="32"/>
                    </a:cubicBezTo>
                    <a:lnTo>
                      <a:pt x="651" y="32"/>
                    </a:lnTo>
                    <a:cubicBezTo>
                      <a:pt x="620" y="32"/>
                      <a:pt x="620" y="32"/>
                      <a:pt x="590" y="0"/>
                    </a:cubicBezTo>
                    <a:cubicBezTo>
                      <a:pt x="590" y="32"/>
                      <a:pt x="590" y="32"/>
                      <a:pt x="558" y="32"/>
                    </a:cubicBezTo>
                    <a:cubicBezTo>
                      <a:pt x="558" y="32"/>
                      <a:pt x="558" y="32"/>
                      <a:pt x="558" y="63"/>
                    </a:cubicBezTo>
                    <a:lnTo>
                      <a:pt x="558" y="63"/>
                    </a:lnTo>
                    <a:lnTo>
                      <a:pt x="558" y="63"/>
                    </a:lnTo>
                    <a:lnTo>
                      <a:pt x="558" y="63"/>
                    </a:lnTo>
                    <a:lnTo>
                      <a:pt x="558" y="63"/>
                    </a:lnTo>
                    <a:cubicBezTo>
                      <a:pt x="558" y="63"/>
                      <a:pt x="590" y="63"/>
                      <a:pt x="590" y="94"/>
                    </a:cubicBezTo>
                    <a:lnTo>
                      <a:pt x="590" y="94"/>
                    </a:lnTo>
                    <a:lnTo>
                      <a:pt x="590" y="94"/>
                    </a:lnTo>
                    <a:cubicBezTo>
                      <a:pt x="590" y="94"/>
                      <a:pt x="590" y="94"/>
                      <a:pt x="558" y="124"/>
                    </a:cubicBezTo>
                  </a:path>
                </a:pathLst>
              </a:custGeom>
              <a:solidFill>
                <a:schemeClr val="accent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2" name="Freeform 109"/>
              <p:cNvSpPr>
                <a:spLocks noChangeArrowheads="1"/>
              </p:cNvSpPr>
              <p:nvPr/>
            </p:nvSpPr>
            <p:spPr bwMode="auto">
              <a:xfrm>
                <a:off x="4114800" y="798513"/>
                <a:ext cx="33338" cy="11112"/>
              </a:xfrm>
              <a:custGeom>
                <a:avLst/>
                <a:gdLst>
                  <a:gd name="T0" fmla="*/ 31 w 93"/>
                  <a:gd name="T1" fmla="*/ 31 h 32"/>
                  <a:gd name="T2" fmla="*/ 31 w 93"/>
                  <a:gd name="T3" fmla="*/ 31 h 32"/>
                  <a:gd name="T4" fmla="*/ 62 w 93"/>
                  <a:gd name="T5" fmla="*/ 31 h 32"/>
                  <a:gd name="T6" fmla="*/ 92 w 93"/>
                  <a:gd name="T7" fmla="*/ 0 h 32"/>
                  <a:gd name="T8" fmla="*/ 92 w 93"/>
                  <a:gd name="T9" fmla="*/ 0 h 32"/>
                  <a:gd name="T10" fmla="*/ 62 w 93"/>
                  <a:gd name="T11" fmla="*/ 31 h 32"/>
                  <a:gd name="T12" fmla="*/ 31 w 93"/>
                  <a:gd name="T13" fmla="*/ 31 h 32"/>
                  <a:gd name="T14" fmla="*/ 31 w 93"/>
                  <a:gd name="T15" fmla="*/ 31 h 32"/>
                  <a:gd name="T16" fmla="*/ 0 w 93"/>
                  <a:gd name="T17" fmla="*/ 31 h 32"/>
                  <a:gd name="T18" fmla="*/ 0 w 93"/>
                  <a:gd name="T19" fmla="*/ 31 h 32"/>
                  <a:gd name="T20" fmla="*/ 0 w 93"/>
                  <a:gd name="T21" fmla="*/ 31 h 32"/>
                  <a:gd name="T22" fmla="*/ 31 w 93"/>
                  <a:gd name="T23"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32">
                    <a:moveTo>
                      <a:pt x="31" y="31"/>
                    </a:moveTo>
                    <a:lnTo>
                      <a:pt x="31" y="31"/>
                    </a:lnTo>
                    <a:lnTo>
                      <a:pt x="62" y="31"/>
                    </a:lnTo>
                    <a:cubicBezTo>
                      <a:pt x="62" y="31"/>
                      <a:pt x="92" y="31"/>
                      <a:pt x="92" y="0"/>
                    </a:cubicBezTo>
                    <a:lnTo>
                      <a:pt x="92" y="0"/>
                    </a:lnTo>
                    <a:cubicBezTo>
                      <a:pt x="62" y="31"/>
                      <a:pt x="62" y="31"/>
                      <a:pt x="62" y="31"/>
                    </a:cubicBezTo>
                    <a:lnTo>
                      <a:pt x="31" y="31"/>
                    </a:lnTo>
                    <a:lnTo>
                      <a:pt x="31" y="31"/>
                    </a:lnTo>
                    <a:lnTo>
                      <a:pt x="0" y="31"/>
                    </a:lnTo>
                    <a:lnTo>
                      <a:pt x="0" y="31"/>
                    </a:lnTo>
                    <a:lnTo>
                      <a:pt x="0" y="31"/>
                    </a:lnTo>
                    <a:cubicBezTo>
                      <a:pt x="31" y="31"/>
                      <a:pt x="31" y="31"/>
                      <a:pt x="31"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3" name="Freeform 110"/>
              <p:cNvSpPr>
                <a:spLocks noChangeArrowheads="1"/>
              </p:cNvSpPr>
              <p:nvPr/>
            </p:nvSpPr>
            <p:spPr bwMode="auto">
              <a:xfrm>
                <a:off x="3779838" y="1189038"/>
                <a:ext cx="122237" cy="112712"/>
              </a:xfrm>
              <a:custGeom>
                <a:avLst/>
                <a:gdLst>
                  <a:gd name="T0" fmla="*/ 340 w 341"/>
                  <a:gd name="T1" fmla="*/ 187 h 312"/>
                  <a:gd name="T2" fmla="*/ 340 w 341"/>
                  <a:gd name="T3" fmla="*/ 187 h 312"/>
                  <a:gd name="T4" fmla="*/ 340 w 341"/>
                  <a:gd name="T5" fmla="*/ 187 h 312"/>
                  <a:gd name="T6" fmla="*/ 309 w 341"/>
                  <a:gd name="T7" fmla="*/ 156 h 312"/>
                  <a:gd name="T8" fmla="*/ 309 w 341"/>
                  <a:gd name="T9" fmla="*/ 156 h 312"/>
                  <a:gd name="T10" fmla="*/ 340 w 341"/>
                  <a:gd name="T11" fmla="*/ 94 h 312"/>
                  <a:gd name="T12" fmla="*/ 340 w 341"/>
                  <a:gd name="T13" fmla="*/ 94 h 312"/>
                  <a:gd name="T14" fmla="*/ 309 w 341"/>
                  <a:gd name="T15" fmla="*/ 63 h 312"/>
                  <a:gd name="T16" fmla="*/ 309 w 341"/>
                  <a:gd name="T17" fmla="*/ 32 h 312"/>
                  <a:gd name="T18" fmla="*/ 309 w 341"/>
                  <a:gd name="T19" fmla="*/ 0 h 312"/>
                  <a:gd name="T20" fmla="*/ 309 w 341"/>
                  <a:gd name="T21" fmla="*/ 0 h 312"/>
                  <a:gd name="T22" fmla="*/ 248 w 341"/>
                  <a:gd name="T23" fmla="*/ 32 h 312"/>
                  <a:gd name="T24" fmla="*/ 217 w 341"/>
                  <a:gd name="T25" fmla="*/ 0 h 312"/>
                  <a:gd name="T26" fmla="*/ 156 w 341"/>
                  <a:gd name="T27" fmla="*/ 32 h 312"/>
                  <a:gd name="T28" fmla="*/ 124 w 341"/>
                  <a:gd name="T29" fmla="*/ 32 h 312"/>
                  <a:gd name="T30" fmla="*/ 93 w 341"/>
                  <a:gd name="T31" fmla="*/ 63 h 312"/>
                  <a:gd name="T32" fmla="*/ 62 w 341"/>
                  <a:gd name="T33" fmla="*/ 63 h 312"/>
                  <a:gd name="T34" fmla="*/ 32 w 341"/>
                  <a:gd name="T35" fmla="*/ 94 h 312"/>
                  <a:gd name="T36" fmla="*/ 62 w 341"/>
                  <a:gd name="T37" fmla="*/ 94 h 312"/>
                  <a:gd name="T38" fmla="*/ 93 w 341"/>
                  <a:gd name="T39" fmla="*/ 94 h 312"/>
                  <a:gd name="T40" fmla="*/ 93 w 341"/>
                  <a:gd name="T41" fmla="*/ 156 h 312"/>
                  <a:gd name="T42" fmla="*/ 124 w 341"/>
                  <a:gd name="T43" fmla="*/ 156 h 312"/>
                  <a:gd name="T44" fmla="*/ 32 w 341"/>
                  <a:gd name="T45" fmla="*/ 248 h 312"/>
                  <a:gd name="T46" fmla="*/ 0 w 341"/>
                  <a:gd name="T47" fmla="*/ 248 h 312"/>
                  <a:gd name="T48" fmla="*/ 0 w 341"/>
                  <a:gd name="T49" fmla="*/ 280 h 312"/>
                  <a:gd name="T50" fmla="*/ 62 w 341"/>
                  <a:gd name="T51" fmla="*/ 311 h 312"/>
                  <a:gd name="T52" fmla="*/ 93 w 341"/>
                  <a:gd name="T53" fmla="*/ 311 h 312"/>
                  <a:gd name="T54" fmla="*/ 156 w 341"/>
                  <a:gd name="T55" fmla="*/ 280 h 312"/>
                  <a:gd name="T56" fmla="*/ 217 w 341"/>
                  <a:gd name="T57" fmla="*/ 248 h 312"/>
                  <a:gd name="T58" fmla="*/ 248 w 341"/>
                  <a:gd name="T59" fmla="*/ 218 h 312"/>
                  <a:gd name="T60" fmla="*/ 280 w 341"/>
                  <a:gd name="T61" fmla="*/ 218 h 312"/>
                  <a:gd name="T62" fmla="*/ 309 w 341"/>
                  <a:gd name="T63" fmla="*/ 21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1" h="312">
                    <a:moveTo>
                      <a:pt x="340" y="187"/>
                    </a:moveTo>
                    <a:lnTo>
                      <a:pt x="340" y="187"/>
                    </a:lnTo>
                    <a:lnTo>
                      <a:pt x="340" y="187"/>
                    </a:lnTo>
                    <a:lnTo>
                      <a:pt x="340" y="187"/>
                    </a:lnTo>
                    <a:lnTo>
                      <a:pt x="340" y="187"/>
                    </a:lnTo>
                    <a:lnTo>
                      <a:pt x="340" y="187"/>
                    </a:lnTo>
                    <a:cubicBezTo>
                      <a:pt x="340" y="187"/>
                      <a:pt x="309" y="187"/>
                      <a:pt x="309" y="156"/>
                    </a:cubicBezTo>
                    <a:lnTo>
                      <a:pt x="309" y="156"/>
                    </a:lnTo>
                    <a:lnTo>
                      <a:pt x="309" y="156"/>
                    </a:lnTo>
                    <a:lnTo>
                      <a:pt x="309" y="156"/>
                    </a:lnTo>
                    <a:cubicBezTo>
                      <a:pt x="340" y="124"/>
                      <a:pt x="340" y="124"/>
                      <a:pt x="340" y="124"/>
                    </a:cubicBezTo>
                    <a:cubicBezTo>
                      <a:pt x="340" y="124"/>
                      <a:pt x="309" y="124"/>
                      <a:pt x="340" y="94"/>
                    </a:cubicBezTo>
                    <a:lnTo>
                      <a:pt x="340" y="94"/>
                    </a:lnTo>
                    <a:lnTo>
                      <a:pt x="340" y="94"/>
                    </a:lnTo>
                    <a:cubicBezTo>
                      <a:pt x="309" y="63"/>
                      <a:pt x="309" y="63"/>
                      <a:pt x="309" y="63"/>
                    </a:cubicBezTo>
                    <a:lnTo>
                      <a:pt x="309" y="63"/>
                    </a:lnTo>
                    <a:lnTo>
                      <a:pt x="309" y="63"/>
                    </a:lnTo>
                    <a:cubicBezTo>
                      <a:pt x="309" y="32"/>
                      <a:pt x="309" y="32"/>
                      <a:pt x="309" y="32"/>
                    </a:cubicBezTo>
                    <a:lnTo>
                      <a:pt x="309" y="32"/>
                    </a:lnTo>
                    <a:lnTo>
                      <a:pt x="309" y="0"/>
                    </a:lnTo>
                    <a:lnTo>
                      <a:pt x="309" y="0"/>
                    </a:lnTo>
                    <a:lnTo>
                      <a:pt x="309" y="0"/>
                    </a:lnTo>
                    <a:cubicBezTo>
                      <a:pt x="309" y="0"/>
                      <a:pt x="309" y="0"/>
                      <a:pt x="280" y="32"/>
                    </a:cubicBezTo>
                    <a:lnTo>
                      <a:pt x="248" y="32"/>
                    </a:lnTo>
                    <a:cubicBezTo>
                      <a:pt x="248" y="32"/>
                      <a:pt x="217" y="32"/>
                      <a:pt x="217" y="0"/>
                    </a:cubicBezTo>
                    <a:lnTo>
                      <a:pt x="217" y="0"/>
                    </a:lnTo>
                    <a:cubicBezTo>
                      <a:pt x="186" y="0"/>
                      <a:pt x="186" y="0"/>
                      <a:pt x="186" y="0"/>
                    </a:cubicBezTo>
                    <a:cubicBezTo>
                      <a:pt x="186" y="0"/>
                      <a:pt x="186" y="32"/>
                      <a:pt x="156" y="32"/>
                    </a:cubicBezTo>
                    <a:lnTo>
                      <a:pt x="156" y="32"/>
                    </a:lnTo>
                    <a:lnTo>
                      <a:pt x="124" y="32"/>
                    </a:lnTo>
                    <a:lnTo>
                      <a:pt x="124" y="32"/>
                    </a:lnTo>
                    <a:cubicBezTo>
                      <a:pt x="124" y="32"/>
                      <a:pt x="124" y="63"/>
                      <a:pt x="93" y="63"/>
                    </a:cubicBezTo>
                    <a:lnTo>
                      <a:pt x="62" y="63"/>
                    </a:lnTo>
                    <a:lnTo>
                      <a:pt x="62" y="63"/>
                    </a:lnTo>
                    <a:cubicBezTo>
                      <a:pt x="62" y="94"/>
                      <a:pt x="32" y="94"/>
                      <a:pt x="32" y="94"/>
                    </a:cubicBezTo>
                    <a:lnTo>
                      <a:pt x="32" y="94"/>
                    </a:lnTo>
                    <a:cubicBezTo>
                      <a:pt x="62" y="94"/>
                      <a:pt x="62" y="94"/>
                      <a:pt x="62" y="94"/>
                    </a:cubicBezTo>
                    <a:lnTo>
                      <a:pt x="62" y="94"/>
                    </a:lnTo>
                    <a:lnTo>
                      <a:pt x="62" y="94"/>
                    </a:lnTo>
                    <a:lnTo>
                      <a:pt x="93" y="94"/>
                    </a:lnTo>
                    <a:cubicBezTo>
                      <a:pt x="93" y="94"/>
                      <a:pt x="93" y="94"/>
                      <a:pt x="93" y="124"/>
                    </a:cubicBezTo>
                    <a:cubicBezTo>
                      <a:pt x="124" y="124"/>
                      <a:pt x="93" y="156"/>
                      <a:pt x="93" y="156"/>
                    </a:cubicBezTo>
                    <a:cubicBezTo>
                      <a:pt x="93" y="156"/>
                      <a:pt x="93" y="156"/>
                      <a:pt x="62" y="156"/>
                    </a:cubicBezTo>
                    <a:cubicBezTo>
                      <a:pt x="124" y="156"/>
                      <a:pt x="124" y="156"/>
                      <a:pt x="124" y="156"/>
                    </a:cubicBezTo>
                    <a:cubicBezTo>
                      <a:pt x="62" y="218"/>
                      <a:pt x="62" y="218"/>
                      <a:pt x="62" y="218"/>
                    </a:cubicBezTo>
                    <a:cubicBezTo>
                      <a:pt x="62" y="218"/>
                      <a:pt x="62" y="218"/>
                      <a:pt x="32" y="248"/>
                    </a:cubicBezTo>
                    <a:lnTo>
                      <a:pt x="0" y="248"/>
                    </a:lnTo>
                    <a:lnTo>
                      <a:pt x="0" y="248"/>
                    </a:lnTo>
                    <a:lnTo>
                      <a:pt x="0" y="280"/>
                    </a:lnTo>
                    <a:lnTo>
                      <a:pt x="0" y="280"/>
                    </a:lnTo>
                    <a:cubicBezTo>
                      <a:pt x="0" y="280"/>
                      <a:pt x="32" y="280"/>
                      <a:pt x="32" y="311"/>
                    </a:cubicBezTo>
                    <a:cubicBezTo>
                      <a:pt x="32" y="311"/>
                      <a:pt x="32" y="311"/>
                      <a:pt x="62" y="311"/>
                    </a:cubicBezTo>
                    <a:lnTo>
                      <a:pt x="62" y="311"/>
                    </a:lnTo>
                    <a:lnTo>
                      <a:pt x="93" y="311"/>
                    </a:lnTo>
                    <a:cubicBezTo>
                      <a:pt x="124" y="311"/>
                      <a:pt x="124" y="311"/>
                      <a:pt x="156" y="280"/>
                    </a:cubicBezTo>
                    <a:lnTo>
                      <a:pt x="156" y="280"/>
                    </a:lnTo>
                    <a:cubicBezTo>
                      <a:pt x="186" y="248"/>
                      <a:pt x="186" y="248"/>
                      <a:pt x="217" y="248"/>
                    </a:cubicBezTo>
                    <a:lnTo>
                      <a:pt x="217" y="248"/>
                    </a:lnTo>
                    <a:lnTo>
                      <a:pt x="217" y="248"/>
                    </a:lnTo>
                    <a:cubicBezTo>
                      <a:pt x="217" y="248"/>
                      <a:pt x="217" y="218"/>
                      <a:pt x="248" y="218"/>
                    </a:cubicBezTo>
                    <a:cubicBezTo>
                      <a:pt x="248" y="187"/>
                      <a:pt x="248" y="187"/>
                      <a:pt x="248" y="187"/>
                    </a:cubicBezTo>
                    <a:cubicBezTo>
                      <a:pt x="280" y="187"/>
                      <a:pt x="280" y="187"/>
                      <a:pt x="280" y="218"/>
                    </a:cubicBezTo>
                    <a:cubicBezTo>
                      <a:pt x="309" y="218"/>
                      <a:pt x="309" y="218"/>
                      <a:pt x="309" y="218"/>
                    </a:cubicBezTo>
                    <a:lnTo>
                      <a:pt x="309" y="218"/>
                    </a:lnTo>
                    <a:cubicBezTo>
                      <a:pt x="309" y="187"/>
                      <a:pt x="309" y="187"/>
                      <a:pt x="340" y="18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4" name="Freeform 111"/>
              <p:cNvSpPr>
                <a:spLocks noChangeArrowheads="1"/>
              </p:cNvSpPr>
              <p:nvPr/>
            </p:nvSpPr>
            <p:spPr bwMode="auto">
              <a:xfrm>
                <a:off x="4092575" y="1033463"/>
                <a:ext cx="77788" cy="22225"/>
              </a:xfrm>
              <a:custGeom>
                <a:avLst/>
                <a:gdLst>
                  <a:gd name="T0" fmla="*/ 31 w 218"/>
                  <a:gd name="T1" fmla="*/ 31 h 63"/>
                  <a:gd name="T2" fmla="*/ 31 w 218"/>
                  <a:gd name="T3" fmla="*/ 31 h 63"/>
                  <a:gd name="T4" fmla="*/ 62 w 218"/>
                  <a:gd name="T5" fmla="*/ 62 h 63"/>
                  <a:gd name="T6" fmla="*/ 93 w 218"/>
                  <a:gd name="T7" fmla="*/ 62 h 63"/>
                  <a:gd name="T8" fmla="*/ 124 w 218"/>
                  <a:gd name="T9" fmla="*/ 62 h 63"/>
                  <a:gd name="T10" fmla="*/ 124 w 218"/>
                  <a:gd name="T11" fmla="*/ 62 h 63"/>
                  <a:gd name="T12" fmla="*/ 186 w 218"/>
                  <a:gd name="T13" fmla="*/ 62 h 63"/>
                  <a:gd name="T14" fmla="*/ 186 w 218"/>
                  <a:gd name="T15" fmla="*/ 62 h 63"/>
                  <a:gd name="T16" fmla="*/ 186 w 218"/>
                  <a:gd name="T17" fmla="*/ 62 h 63"/>
                  <a:gd name="T18" fmla="*/ 186 w 218"/>
                  <a:gd name="T19" fmla="*/ 62 h 63"/>
                  <a:gd name="T20" fmla="*/ 217 w 218"/>
                  <a:gd name="T21" fmla="*/ 62 h 63"/>
                  <a:gd name="T22" fmla="*/ 217 w 218"/>
                  <a:gd name="T23" fmla="*/ 62 h 63"/>
                  <a:gd name="T24" fmla="*/ 217 w 218"/>
                  <a:gd name="T25" fmla="*/ 31 h 63"/>
                  <a:gd name="T26" fmla="*/ 217 w 218"/>
                  <a:gd name="T27" fmla="*/ 0 h 63"/>
                  <a:gd name="T28" fmla="*/ 217 w 218"/>
                  <a:gd name="T29" fmla="*/ 0 h 63"/>
                  <a:gd name="T30" fmla="*/ 217 w 218"/>
                  <a:gd name="T31" fmla="*/ 31 h 63"/>
                  <a:gd name="T32" fmla="*/ 186 w 218"/>
                  <a:gd name="T33" fmla="*/ 0 h 63"/>
                  <a:gd name="T34" fmla="*/ 186 w 218"/>
                  <a:gd name="T35" fmla="*/ 0 h 63"/>
                  <a:gd name="T36" fmla="*/ 124 w 218"/>
                  <a:gd name="T37" fmla="*/ 0 h 63"/>
                  <a:gd name="T38" fmla="*/ 124 w 218"/>
                  <a:gd name="T39" fmla="*/ 0 h 63"/>
                  <a:gd name="T40" fmla="*/ 93 w 218"/>
                  <a:gd name="T41" fmla="*/ 0 h 63"/>
                  <a:gd name="T42" fmla="*/ 93 w 218"/>
                  <a:gd name="T43" fmla="*/ 0 h 63"/>
                  <a:gd name="T44" fmla="*/ 62 w 218"/>
                  <a:gd name="T45" fmla="*/ 0 h 63"/>
                  <a:gd name="T46" fmla="*/ 31 w 218"/>
                  <a:gd name="T47" fmla="*/ 0 h 63"/>
                  <a:gd name="T48" fmla="*/ 0 w 218"/>
                  <a:gd name="T49" fmla="*/ 0 h 63"/>
                  <a:gd name="T50" fmla="*/ 0 w 218"/>
                  <a:gd name="T51" fmla="*/ 31 h 63"/>
                  <a:gd name="T52" fmla="*/ 0 w 218"/>
                  <a:gd name="T53" fmla="*/ 31 h 63"/>
                  <a:gd name="T54" fmla="*/ 0 w 218"/>
                  <a:gd name="T55" fmla="*/ 31 h 63"/>
                  <a:gd name="T56" fmla="*/ 31 w 218"/>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8" h="63">
                    <a:moveTo>
                      <a:pt x="31" y="31"/>
                    </a:moveTo>
                    <a:lnTo>
                      <a:pt x="31" y="31"/>
                    </a:lnTo>
                    <a:lnTo>
                      <a:pt x="62" y="62"/>
                    </a:lnTo>
                    <a:lnTo>
                      <a:pt x="93" y="62"/>
                    </a:lnTo>
                    <a:cubicBezTo>
                      <a:pt x="93" y="62"/>
                      <a:pt x="93" y="62"/>
                      <a:pt x="124" y="62"/>
                    </a:cubicBezTo>
                    <a:lnTo>
                      <a:pt x="124" y="62"/>
                    </a:lnTo>
                    <a:cubicBezTo>
                      <a:pt x="154" y="62"/>
                      <a:pt x="154" y="62"/>
                      <a:pt x="186" y="62"/>
                    </a:cubicBezTo>
                    <a:lnTo>
                      <a:pt x="186" y="62"/>
                    </a:lnTo>
                    <a:lnTo>
                      <a:pt x="186" y="62"/>
                    </a:lnTo>
                    <a:lnTo>
                      <a:pt x="186" y="62"/>
                    </a:lnTo>
                    <a:cubicBezTo>
                      <a:pt x="186" y="62"/>
                      <a:pt x="186" y="62"/>
                      <a:pt x="217" y="62"/>
                    </a:cubicBezTo>
                    <a:lnTo>
                      <a:pt x="217" y="62"/>
                    </a:lnTo>
                    <a:cubicBezTo>
                      <a:pt x="217" y="31"/>
                      <a:pt x="217" y="31"/>
                      <a:pt x="217" y="31"/>
                    </a:cubicBezTo>
                    <a:lnTo>
                      <a:pt x="217" y="0"/>
                    </a:lnTo>
                    <a:lnTo>
                      <a:pt x="217" y="0"/>
                    </a:lnTo>
                    <a:lnTo>
                      <a:pt x="217" y="31"/>
                    </a:lnTo>
                    <a:cubicBezTo>
                      <a:pt x="186" y="31"/>
                      <a:pt x="186" y="0"/>
                      <a:pt x="186" y="0"/>
                    </a:cubicBezTo>
                    <a:lnTo>
                      <a:pt x="186" y="0"/>
                    </a:lnTo>
                    <a:cubicBezTo>
                      <a:pt x="154" y="0"/>
                      <a:pt x="154" y="0"/>
                      <a:pt x="124" y="0"/>
                    </a:cubicBezTo>
                    <a:lnTo>
                      <a:pt x="124" y="0"/>
                    </a:lnTo>
                    <a:lnTo>
                      <a:pt x="93" y="0"/>
                    </a:lnTo>
                    <a:lnTo>
                      <a:pt x="93" y="0"/>
                    </a:lnTo>
                    <a:lnTo>
                      <a:pt x="62" y="0"/>
                    </a:lnTo>
                    <a:cubicBezTo>
                      <a:pt x="31" y="0"/>
                      <a:pt x="31" y="0"/>
                      <a:pt x="31" y="0"/>
                    </a:cubicBezTo>
                    <a:lnTo>
                      <a:pt x="0" y="0"/>
                    </a:lnTo>
                    <a:cubicBezTo>
                      <a:pt x="0" y="0"/>
                      <a:pt x="0" y="0"/>
                      <a:pt x="0" y="31"/>
                    </a:cubicBezTo>
                    <a:lnTo>
                      <a:pt x="0" y="31"/>
                    </a:lnTo>
                    <a:lnTo>
                      <a:pt x="0" y="31"/>
                    </a:lnTo>
                    <a:lnTo>
                      <a:pt x="31"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5" name="Freeform 112"/>
              <p:cNvSpPr>
                <a:spLocks noChangeArrowheads="1"/>
              </p:cNvSpPr>
              <p:nvPr/>
            </p:nvSpPr>
            <p:spPr bwMode="auto">
              <a:xfrm>
                <a:off x="4192588" y="1022350"/>
                <a:ext cx="77787" cy="22225"/>
              </a:xfrm>
              <a:custGeom>
                <a:avLst/>
                <a:gdLst>
                  <a:gd name="T0" fmla="*/ 31 w 218"/>
                  <a:gd name="T1" fmla="*/ 31 h 63"/>
                  <a:gd name="T2" fmla="*/ 31 w 218"/>
                  <a:gd name="T3" fmla="*/ 31 h 63"/>
                  <a:gd name="T4" fmla="*/ 31 w 218"/>
                  <a:gd name="T5" fmla="*/ 31 h 63"/>
                  <a:gd name="T6" fmla="*/ 62 w 218"/>
                  <a:gd name="T7" fmla="*/ 0 h 63"/>
                  <a:gd name="T8" fmla="*/ 62 w 218"/>
                  <a:gd name="T9" fmla="*/ 0 h 63"/>
                  <a:gd name="T10" fmla="*/ 93 w 218"/>
                  <a:gd name="T11" fmla="*/ 0 h 63"/>
                  <a:gd name="T12" fmla="*/ 124 w 218"/>
                  <a:gd name="T13" fmla="*/ 31 h 63"/>
                  <a:gd name="T14" fmla="*/ 155 w 218"/>
                  <a:gd name="T15" fmla="*/ 31 h 63"/>
                  <a:gd name="T16" fmla="*/ 155 w 218"/>
                  <a:gd name="T17" fmla="*/ 31 h 63"/>
                  <a:gd name="T18" fmla="*/ 155 w 218"/>
                  <a:gd name="T19" fmla="*/ 62 h 63"/>
                  <a:gd name="T20" fmla="*/ 186 w 218"/>
                  <a:gd name="T21" fmla="*/ 31 h 63"/>
                  <a:gd name="T22" fmla="*/ 186 w 218"/>
                  <a:gd name="T23" fmla="*/ 31 h 63"/>
                  <a:gd name="T24" fmla="*/ 217 w 218"/>
                  <a:gd name="T25" fmla="*/ 31 h 63"/>
                  <a:gd name="T26" fmla="*/ 217 w 218"/>
                  <a:gd name="T27" fmla="*/ 31 h 63"/>
                  <a:gd name="T28" fmla="*/ 217 w 218"/>
                  <a:gd name="T29" fmla="*/ 31 h 63"/>
                  <a:gd name="T30" fmla="*/ 217 w 218"/>
                  <a:gd name="T31" fmla="*/ 31 h 63"/>
                  <a:gd name="T32" fmla="*/ 186 w 218"/>
                  <a:gd name="T33" fmla="*/ 31 h 63"/>
                  <a:gd name="T34" fmla="*/ 155 w 218"/>
                  <a:gd name="T35" fmla="*/ 0 h 63"/>
                  <a:gd name="T36" fmla="*/ 62 w 218"/>
                  <a:gd name="T37" fmla="*/ 0 h 63"/>
                  <a:gd name="T38" fmla="*/ 62 w 218"/>
                  <a:gd name="T39" fmla="*/ 0 h 63"/>
                  <a:gd name="T40" fmla="*/ 31 w 218"/>
                  <a:gd name="T41" fmla="*/ 0 h 63"/>
                  <a:gd name="T42" fmla="*/ 0 w 218"/>
                  <a:gd name="T43" fmla="*/ 0 h 63"/>
                  <a:gd name="T44" fmla="*/ 31 w 218"/>
                  <a:gd name="T45" fmla="*/ 0 h 63"/>
                  <a:gd name="T46" fmla="*/ 31 w 218"/>
                  <a:gd name="T4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8" h="63">
                    <a:moveTo>
                      <a:pt x="31" y="31"/>
                    </a:moveTo>
                    <a:lnTo>
                      <a:pt x="31" y="31"/>
                    </a:lnTo>
                    <a:lnTo>
                      <a:pt x="31" y="31"/>
                    </a:lnTo>
                    <a:lnTo>
                      <a:pt x="62" y="0"/>
                    </a:lnTo>
                    <a:lnTo>
                      <a:pt x="62" y="0"/>
                    </a:lnTo>
                    <a:cubicBezTo>
                      <a:pt x="62" y="0"/>
                      <a:pt x="62" y="0"/>
                      <a:pt x="93" y="0"/>
                    </a:cubicBezTo>
                    <a:cubicBezTo>
                      <a:pt x="93" y="0"/>
                      <a:pt x="124" y="0"/>
                      <a:pt x="124" y="31"/>
                    </a:cubicBezTo>
                    <a:cubicBezTo>
                      <a:pt x="124" y="31"/>
                      <a:pt x="124" y="31"/>
                      <a:pt x="155" y="31"/>
                    </a:cubicBezTo>
                    <a:lnTo>
                      <a:pt x="155" y="31"/>
                    </a:lnTo>
                    <a:cubicBezTo>
                      <a:pt x="155" y="31"/>
                      <a:pt x="155" y="31"/>
                      <a:pt x="155" y="62"/>
                    </a:cubicBezTo>
                    <a:cubicBezTo>
                      <a:pt x="155" y="31"/>
                      <a:pt x="186" y="31"/>
                      <a:pt x="186" y="31"/>
                    </a:cubicBezTo>
                    <a:lnTo>
                      <a:pt x="186" y="31"/>
                    </a:lnTo>
                    <a:cubicBezTo>
                      <a:pt x="217" y="31"/>
                      <a:pt x="217" y="31"/>
                      <a:pt x="217" y="31"/>
                    </a:cubicBezTo>
                    <a:lnTo>
                      <a:pt x="217" y="31"/>
                    </a:lnTo>
                    <a:lnTo>
                      <a:pt x="217" y="31"/>
                    </a:lnTo>
                    <a:lnTo>
                      <a:pt x="217" y="31"/>
                    </a:lnTo>
                    <a:cubicBezTo>
                      <a:pt x="217" y="31"/>
                      <a:pt x="217" y="31"/>
                      <a:pt x="186" y="31"/>
                    </a:cubicBezTo>
                    <a:lnTo>
                      <a:pt x="155" y="0"/>
                    </a:lnTo>
                    <a:cubicBezTo>
                      <a:pt x="124" y="0"/>
                      <a:pt x="93" y="0"/>
                      <a:pt x="62" y="0"/>
                    </a:cubicBezTo>
                    <a:lnTo>
                      <a:pt x="62" y="0"/>
                    </a:lnTo>
                    <a:cubicBezTo>
                      <a:pt x="31" y="0"/>
                      <a:pt x="31" y="0"/>
                      <a:pt x="31" y="0"/>
                    </a:cubicBezTo>
                    <a:lnTo>
                      <a:pt x="0" y="0"/>
                    </a:lnTo>
                    <a:lnTo>
                      <a:pt x="31" y="0"/>
                    </a:lnTo>
                    <a:cubicBezTo>
                      <a:pt x="31" y="0"/>
                      <a:pt x="31" y="0"/>
                      <a:pt x="31"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6" name="Freeform 113"/>
              <p:cNvSpPr>
                <a:spLocks noChangeArrowheads="1"/>
              </p:cNvSpPr>
              <p:nvPr/>
            </p:nvSpPr>
            <p:spPr bwMode="auto">
              <a:xfrm>
                <a:off x="3890963" y="1111250"/>
                <a:ext cx="77787" cy="66675"/>
              </a:xfrm>
              <a:custGeom>
                <a:avLst/>
                <a:gdLst>
                  <a:gd name="T0" fmla="*/ 31 w 218"/>
                  <a:gd name="T1" fmla="*/ 186 h 187"/>
                  <a:gd name="T2" fmla="*/ 31 w 218"/>
                  <a:gd name="T3" fmla="*/ 186 h 187"/>
                  <a:gd name="T4" fmla="*/ 62 w 218"/>
                  <a:gd name="T5" fmla="*/ 155 h 187"/>
                  <a:gd name="T6" fmla="*/ 62 w 218"/>
                  <a:gd name="T7" fmla="*/ 155 h 187"/>
                  <a:gd name="T8" fmla="*/ 62 w 218"/>
                  <a:gd name="T9" fmla="*/ 155 h 187"/>
                  <a:gd name="T10" fmla="*/ 93 w 218"/>
                  <a:gd name="T11" fmla="*/ 155 h 187"/>
                  <a:gd name="T12" fmla="*/ 93 w 218"/>
                  <a:gd name="T13" fmla="*/ 155 h 187"/>
                  <a:gd name="T14" fmla="*/ 93 w 218"/>
                  <a:gd name="T15" fmla="*/ 155 h 187"/>
                  <a:gd name="T16" fmla="*/ 93 w 218"/>
                  <a:gd name="T17" fmla="*/ 124 h 187"/>
                  <a:gd name="T18" fmla="*/ 93 w 218"/>
                  <a:gd name="T19" fmla="*/ 124 h 187"/>
                  <a:gd name="T20" fmla="*/ 124 w 218"/>
                  <a:gd name="T21" fmla="*/ 93 h 187"/>
                  <a:gd name="T22" fmla="*/ 124 w 218"/>
                  <a:gd name="T23" fmla="*/ 93 h 187"/>
                  <a:gd name="T24" fmla="*/ 124 w 218"/>
                  <a:gd name="T25" fmla="*/ 93 h 187"/>
                  <a:gd name="T26" fmla="*/ 124 w 218"/>
                  <a:gd name="T27" fmla="*/ 93 h 187"/>
                  <a:gd name="T28" fmla="*/ 124 w 218"/>
                  <a:gd name="T29" fmla="*/ 93 h 187"/>
                  <a:gd name="T30" fmla="*/ 155 w 218"/>
                  <a:gd name="T31" fmla="*/ 62 h 187"/>
                  <a:gd name="T32" fmla="*/ 155 w 218"/>
                  <a:gd name="T33" fmla="*/ 62 h 187"/>
                  <a:gd name="T34" fmla="*/ 155 w 218"/>
                  <a:gd name="T35" fmla="*/ 31 h 187"/>
                  <a:gd name="T36" fmla="*/ 186 w 218"/>
                  <a:gd name="T37" fmla="*/ 0 h 187"/>
                  <a:gd name="T38" fmla="*/ 186 w 218"/>
                  <a:gd name="T39" fmla="*/ 0 h 187"/>
                  <a:gd name="T40" fmla="*/ 186 w 218"/>
                  <a:gd name="T41" fmla="*/ 0 h 187"/>
                  <a:gd name="T42" fmla="*/ 186 w 218"/>
                  <a:gd name="T43" fmla="*/ 0 h 187"/>
                  <a:gd name="T44" fmla="*/ 186 w 218"/>
                  <a:gd name="T45" fmla="*/ 0 h 187"/>
                  <a:gd name="T46" fmla="*/ 217 w 218"/>
                  <a:gd name="T47" fmla="*/ 0 h 187"/>
                  <a:gd name="T48" fmla="*/ 217 w 218"/>
                  <a:gd name="T49" fmla="*/ 0 h 187"/>
                  <a:gd name="T50" fmla="*/ 217 w 218"/>
                  <a:gd name="T51" fmla="*/ 0 h 187"/>
                  <a:gd name="T52" fmla="*/ 186 w 218"/>
                  <a:gd name="T53" fmla="*/ 0 h 187"/>
                  <a:gd name="T54" fmla="*/ 186 w 218"/>
                  <a:gd name="T55" fmla="*/ 0 h 187"/>
                  <a:gd name="T56" fmla="*/ 186 w 218"/>
                  <a:gd name="T57" fmla="*/ 0 h 187"/>
                  <a:gd name="T58" fmla="*/ 155 w 218"/>
                  <a:gd name="T59" fmla="*/ 0 h 187"/>
                  <a:gd name="T60" fmla="*/ 155 w 218"/>
                  <a:gd name="T61" fmla="*/ 0 h 187"/>
                  <a:gd name="T62" fmla="*/ 155 w 218"/>
                  <a:gd name="T63" fmla="*/ 0 h 187"/>
                  <a:gd name="T64" fmla="*/ 124 w 218"/>
                  <a:gd name="T65" fmla="*/ 0 h 187"/>
                  <a:gd name="T66" fmla="*/ 124 w 218"/>
                  <a:gd name="T67" fmla="*/ 31 h 187"/>
                  <a:gd name="T68" fmla="*/ 93 w 218"/>
                  <a:gd name="T69" fmla="*/ 93 h 187"/>
                  <a:gd name="T70" fmla="*/ 62 w 218"/>
                  <a:gd name="T71" fmla="*/ 93 h 187"/>
                  <a:gd name="T72" fmla="*/ 62 w 218"/>
                  <a:gd name="T73" fmla="*/ 93 h 187"/>
                  <a:gd name="T74" fmla="*/ 62 w 218"/>
                  <a:gd name="T75" fmla="*/ 93 h 187"/>
                  <a:gd name="T76" fmla="*/ 31 w 218"/>
                  <a:gd name="T77" fmla="*/ 124 h 187"/>
                  <a:gd name="T78" fmla="*/ 0 w 218"/>
                  <a:gd name="T79" fmla="*/ 155 h 187"/>
                  <a:gd name="T80" fmla="*/ 31 w 218"/>
                  <a:gd name="T81" fmla="*/ 186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8" h="187">
                    <a:moveTo>
                      <a:pt x="31" y="186"/>
                    </a:moveTo>
                    <a:lnTo>
                      <a:pt x="31" y="186"/>
                    </a:lnTo>
                    <a:cubicBezTo>
                      <a:pt x="31" y="155"/>
                      <a:pt x="62" y="155"/>
                      <a:pt x="62" y="155"/>
                    </a:cubicBezTo>
                    <a:lnTo>
                      <a:pt x="62" y="155"/>
                    </a:lnTo>
                    <a:lnTo>
                      <a:pt x="62" y="155"/>
                    </a:lnTo>
                    <a:cubicBezTo>
                      <a:pt x="93" y="155"/>
                      <a:pt x="93" y="155"/>
                      <a:pt x="93" y="155"/>
                    </a:cubicBezTo>
                    <a:lnTo>
                      <a:pt x="93" y="155"/>
                    </a:lnTo>
                    <a:lnTo>
                      <a:pt x="93" y="155"/>
                    </a:lnTo>
                    <a:cubicBezTo>
                      <a:pt x="93" y="124"/>
                      <a:pt x="93" y="124"/>
                      <a:pt x="93" y="124"/>
                    </a:cubicBezTo>
                    <a:lnTo>
                      <a:pt x="93" y="124"/>
                    </a:lnTo>
                    <a:lnTo>
                      <a:pt x="124" y="93"/>
                    </a:lnTo>
                    <a:lnTo>
                      <a:pt x="124" y="93"/>
                    </a:lnTo>
                    <a:lnTo>
                      <a:pt x="124" y="93"/>
                    </a:lnTo>
                    <a:lnTo>
                      <a:pt x="124" y="93"/>
                    </a:lnTo>
                    <a:lnTo>
                      <a:pt x="124" y="93"/>
                    </a:lnTo>
                    <a:lnTo>
                      <a:pt x="155" y="62"/>
                    </a:lnTo>
                    <a:lnTo>
                      <a:pt x="155" y="62"/>
                    </a:lnTo>
                    <a:lnTo>
                      <a:pt x="155" y="31"/>
                    </a:lnTo>
                    <a:cubicBezTo>
                      <a:pt x="155" y="31"/>
                      <a:pt x="155" y="0"/>
                      <a:pt x="186" y="0"/>
                    </a:cubicBezTo>
                    <a:lnTo>
                      <a:pt x="186" y="0"/>
                    </a:lnTo>
                    <a:lnTo>
                      <a:pt x="186" y="0"/>
                    </a:lnTo>
                    <a:lnTo>
                      <a:pt x="186" y="0"/>
                    </a:lnTo>
                    <a:lnTo>
                      <a:pt x="186" y="0"/>
                    </a:lnTo>
                    <a:lnTo>
                      <a:pt x="217" y="0"/>
                    </a:lnTo>
                    <a:lnTo>
                      <a:pt x="217" y="0"/>
                    </a:lnTo>
                    <a:lnTo>
                      <a:pt x="217" y="0"/>
                    </a:lnTo>
                    <a:lnTo>
                      <a:pt x="186" y="0"/>
                    </a:lnTo>
                    <a:lnTo>
                      <a:pt x="186" y="0"/>
                    </a:lnTo>
                    <a:lnTo>
                      <a:pt x="186" y="0"/>
                    </a:lnTo>
                    <a:cubicBezTo>
                      <a:pt x="155" y="0"/>
                      <a:pt x="155" y="0"/>
                      <a:pt x="155" y="0"/>
                    </a:cubicBezTo>
                    <a:lnTo>
                      <a:pt x="155" y="0"/>
                    </a:lnTo>
                    <a:lnTo>
                      <a:pt x="155" y="0"/>
                    </a:lnTo>
                    <a:cubicBezTo>
                      <a:pt x="124" y="0"/>
                      <a:pt x="124" y="0"/>
                      <a:pt x="124" y="0"/>
                    </a:cubicBezTo>
                    <a:lnTo>
                      <a:pt x="124" y="31"/>
                    </a:lnTo>
                    <a:cubicBezTo>
                      <a:pt x="124" y="62"/>
                      <a:pt x="93" y="93"/>
                      <a:pt x="93" y="93"/>
                    </a:cubicBezTo>
                    <a:cubicBezTo>
                      <a:pt x="93" y="93"/>
                      <a:pt x="93" y="93"/>
                      <a:pt x="62" y="93"/>
                    </a:cubicBezTo>
                    <a:lnTo>
                      <a:pt x="62" y="93"/>
                    </a:lnTo>
                    <a:lnTo>
                      <a:pt x="62" y="93"/>
                    </a:lnTo>
                    <a:cubicBezTo>
                      <a:pt x="62" y="124"/>
                      <a:pt x="62" y="124"/>
                      <a:pt x="31" y="124"/>
                    </a:cubicBezTo>
                    <a:cubicBezTo>
                      <a:pt x="31" y="155"/>
                      <a:pt x="31" y="155"/>
                      <a:pt x="0" y="155"/>
                    </a:cubicBezTo>
                    <a:cubicBezTo>
                      <a:pt x="0" y="155"/>
                      <a:pt x="31" y="155"/>
                      <a:pt x="31" y="18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7" name="Freeform 114"/>
              <p:cNvSpPr>
                <a:spLocks noChangeArrowheads="1"/>
              </p:cNvSpPr>
              <p:nvPr/>
            </p:nvSpPr>
            <p:spPr bwMode="auto">
              <a:xfrm>
                <a:off x="4025900" y="1033463"/>
                <a:ext cx="44450" cy="33337"/>
              </a:xfrm>
              <a:custGeom>
                <a:avLst/>
                <a:gdLst>
                  <a:gd name="T0" fmla="*/ 31 w 125"/>
                  <a:gd name="T1" fmla="*/ 62 h 94"/>
                  <a:gd name="T2" fmla="*/ 31 w 125"/>
                  <a:gd name="T3" fmla="*/ 62 h 94"/>
                  <a:gd name="T4" fmla="*/ 62 w 125"/>
                  <a:gd name="T5" fmla="*/ 62 h 94"/>
                  <a:gd name="T6" fmla="*/ 93 w 125"/>
                  <a:gd name="T7" fmla="*/ 93 h 94"/>
                  <a:gd name="T8" fmla="*/ 93 w 125"/>
                  <a:gd name="T9" fmla="*/ 93 h 94"/>
                  <a:gd name="T10" fmla="*/ 93 w 125"/>
                  <a:gd name="T11" fmla="*/ 93 h 94"/>
                  <a:gd name="T12" fmla="*/ 93 w 125"/>
                  <a:gd name="T13" fmla="*/ 93 h 94"/>
                  <a:gd name="T14" fmla="*/ 124 w 125"/>
                  <a:gd name="T15" fmla="*/ 62 h 94"/>
                  <a:gd name="T16" fmla="*/ 124 w 125"/>
                  <a:gd name="T17" fmla="*/ 62 h 94"/>
                  <a:gd name="T18" fmla="*/ 93 w 125"/>
                  <a:gd name="T19" fmla="*/ 31 h 94"/>
                  <a:gd name="T20" fmla="*/ 93 w 125"/>
                  <a:gd name="T21" fmla="*/ 31 h 94"/>
                  <a:gd name="T22" fmla="*/ 93 w 125"/>
                  <a:gd name="T23" fmla="*/ 31 h 94"/>
                  <a:gd name="T24" fmla="*/ 93 w 125"/>
                  <a:gd name="T25" fmla="*/ 0 h 94"/>
                  <a:gd name="T26" fmla="*/ 93 w 125"/>
                  <a:gd name="T27" fmla="*/ 0 h 94"/>
                  <a:gd name="T28" fmla="*/ 62 w 125"/>
                  <a:gd name="T29" fmla="*/ 31 h 94"/>
                  <a:gd name="T30" fmla="*/ 62 w 125"/>
                  <a:gd name="T31" fmla="*/ 31 h 94"/>
                  <a:gd name="T32" fmla="*/ 31 w 125"/>
                  <a:gd name="T33" fmla="*/ 62 h 94"/>
                  <a:gd name="T34" fmla="*/ 0 w 125"/>
                  <a:gd name="T35" fmla="*/ 62 h 94"/>
                  <a:gd name="T36" fmla="*/ 0 w 125"/>
                  <a:gd name="T37" fmla="*/ 62 h 94"/>
                  <a:gd name="T38" fmla="*/ 0 w 125"/>
                  <a:gd name="T39" fmla="*/ 62 h 94"/>
                  <a:gd name="T40" fmla="*/ 0 w 125"/>
                  <a:gd name="T41" fmla="*/ 62 h 94"/>
                  <a:gd name="T42" fmla="*/ 31 w 125"/>
                  <a:gd name="T43"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 h="94">
                    <a:moveTo>
                      <a:pt x="31" y="62"/>
                    </a:moveTo>
                    <a:lnTo>
                      <a:pt x="31" y="62"/>
                    </a:lnTo>
                    <a:cubicBezTo>
                      <a:pt x="31" y="62"/>
                      <a:pt x="31" y="62"/>
                      <a:pt x="62" y="62"/>
                    </a:cubicBezTo>
                    <a:cubicBezTo>
                      <a:pt x="62" y="62"/>
                      <a:pt x="62" y="93"/>
                      <a:pt x="93" y="93"/>
                    </a:cubicBezTo>
                    <a:lnTo>
                      <a:pt x="93" y="93"/>
                    </a:lnTo>
                    <a:lnTo>
                      <a:pt x="93" y="93"/>
                    </a:lnTo>
                    <a:lnTo>
                      <a:pt x="93" y="93"/>
                    </a:lnTo>
                    <a:cubicBezTo>
                      <a:pt x="124" y="62"/>
                      <a:pt x="124" y="62"/>
                      <a:pt x="124" y="62"/>
                    </a:cubicBezTo>
                    <a:lnTo>
                      <a:pt x="124" y="62"/>
                    </a:lnTo>
                    <a:cubicBezTo>
                      <a:pt x="93" y="62"/>
                      <a:pt x="93" y="62"/>
                      <a:pt x="93" y="31"/>
                    </a:cubicBezTo>
                    <a:lnTo>
                      <a:pt x="93" y="31"/>
                    </a:lnTo>
                    <a:lnTo>
                      <a:pt x="93" y="31"/>
                    </a:lnTo>
                    <a:cubicBezTo>
                      <a:pt x="93" y="0"/>
                      <a:pt x="93" y="0"/>
                      <a:pt x="93" y="0"/>
                    </a:cubicBezTo>
                    <a:lnTo>
                      <a:pt x="93" y="0"/>
                    </a:lnTo>
                    <a:cubicBezTo>
                      <a:pt x="62" y="31"/>
                      <a:pt x="62" y="31"/>
                      <a:pt x="62" y="31"/>
                    </a:cubicBezTo>
                    <a:lnTo>
                      <a:pt x="62" y="31"/>
                    </a:lnTo>
                    <a:cubicBezTo>
                      <a:pt x="62" y="31"/>
                      <a:pt x="62" y="31"/>
                      <a:pt x="31" y="62"/>
                    </a:cubicBezTo>
                    <a:cubicBezTo>
                      <a:pt x="31" y="62"/>
                      <a:pt x="31" y="62"/>
                      <a:pt x="0" y="62"/>
                    </a:cubicBezTo>
                    <a:lnTo>
                      <a:pt x="0" y="62"/>
                    </a:lnTo>
                    <a:lnTo>
                      <a:pt x="0" y="62"/>
                    </a:lnTo>
                    <a:lnTo>
                      <a:pt x="0" y="62"/>
                    </a:lnTo>
                    <a:lnTo>
                      <a:pt x="31"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8" name="Freeform 115"/>
              <p:cNvSpPr>
                <a:spLocks noChangeArrowheads="1"/>
              </p:cNvSpPr>
              <p:nvPr/>
            </p:nvSpPr>
            <p:spPr bwMode="auto">
              <a:xfrm>
                <a:off x="5521325" y="787400"/>
                <a:ext cx="112713" cy="44450"/>
              </a:xfrm>
              <a:custGeom>
                <a:avLst/>
                <a:gdLst>
                  <a:gd name="T0" fmla="*/ 279 w 312"/>
                  <a:gd name="T1" fmla="*/ 62 h 125"/>
                  <a:gd name="T2" fmla="*/ 279 w 312"/>
                  <a:gd name="T3" fmla="*/ 62 h 125"/>
                  <a:gd name="T4" fmla="*/ 279 w 312"/>
                  <a:gd name="T5" fmla="*/ 62 h 125"/>
                  <a:gd name="T6" fmla="*/ 279 w 312"/>
                  <a:gd name="T7" fmla="*/ 93 h 125"/>
                  <a:gd name="T8" fmla="*/ 248 w 312"/>
                  <a:gd name="T9" fmla="*/ 93 h 125"/>
                  <a:gd name="T10" fmla="*/ 217 w 312"/>
                  <a:gd name="T11" fmla="*/ 62 h 125"/>
                  <a:gd name="T12" fmla="*/ 217 w 312"/>
                  <a:gd name="T13" fmla="*/ 31 h 125"/>
                  <a:gd name="T14" fmla="*/ 217 w 312"/>
                  <a:gd name="T15" fmla="*/ 0 h 125"/>
                  <a:gd name="T16" fmla="*/ 217 w 312"/>
                  <a:gd name="T17" fmla="*/ 0 h 125"/>
                  <a:gd name="T18" fmla="*/ 156 w 312"/>
                  <a:gd name="T19" fmla="*/ 0 h 125"/>
                  <a:gd name="T20" fmla="*/ 124 w 312"/>
                  <a:gd name="T21" fmla="*/ 0 h 125"/>
                  <a:gd name="T22" fmla="*/ 124 w 312"/>
                  <a:gd name="T23" fmla="*/ 0 h 125"/>
                  <a:gd name="T24" fmla="*/ 93 w 312"/>
                  <a:gd name="T25" fmla="*/ 0 h 125"/>
                  <a:gd name="T26" fmla="*/ 93 w 312"/>
                  <a:gd name="T27" fmla="*/ 0 h 125"/>
                  <a:gd name="T28" fmla="*/ 32 w 312"/>
                  <a:gd name="T29" fmla="*/ 0 h 125"/>
                  <a:gd name="T30" fmla="*/ 32 w 312"/>
                  <a:gd name="T31" fmla="*/ 0 h 125"/>
                  <a:gd name="T32" fmla="*/ 0 w 312"/>
                  <a:gd name="T33" fmla="*/ 0 h 125"/>
                  <a:gd name="T34" fmla="*/ 0 w 312"/>
                  <a:gd name="T35" fmla="*/ 0 h 125"/>
                  <a:gd name="T36" fmla="*/ 0 w 312"/>
                  <a:gd name="T37" fmla="*/ 31 h 125"/>
                  <a:gd name="T38" fmla="*/ 0 w 312"/>
                  <a:gd name="T39" fmla="*/ 31 h 125"/>
                  <a:gd name="T40" fmla="*/ 32 w 312"/>
                  <a:gd name="T41" fmla="*/ 31 h 125"/>
                  <a:gd name="T42" fmla="*/ 32 w 312"/>
                  <a:gd name="T43" fmla="*/ 31 h 125"/>
                  <a:gd name="T44" fmla="*/ 32 w 312"/>
                  <a:gd name="T45" fmla="*/ 31 h 125"/>
                  <a:gd name="T46" fmla="*/ 63 w 312"/>
                  <a:gd name="T47" fmla="*/ 31 h 125"/>
                  <a:gd name="T48" fmla="*/ 93 w 312"/>
                  <a:gd name="T49" fmla="*/ 0 h 125"/>
                  <a:gd name="T50" fmla="*/ 93 w 312"/>
                  <a:gd name="T51" fmla="*/ 0 h 125"/>
                  <a:gd name="T52" fmla="*/ 124 w 312"/>
                  <a:gd name="T53" fmla="*/ 31 h 125"/>
                  <a:gd name="T54" fmla="*/ 93 w 312"/>
                  <a:gd name="T55" fmla="*/ 93 h 125"/>
                  <a:gd name="T56" fmla="*/ 156 w 312"/>
                  <a:gd name="T57" fmla="*/ 93 h 125"/>
                  <a:gd name="T58" fmla="*/ 156 w 312"/>
                  <a:gd name="T59" fmla="*/ 93 h 125"/>
                  <a:gd name="T60" fmla="*/ 156 w 312"/>
                  <a:gd name="T61" fmla="*/ 93 h 125"/>
                  <a:gd name="T62" fmla="*/ 217 w 312"/>
                  <a:gd name="T63" fmla="*/ 93 h 125"/>
                  <a:gd name="T64" fmla="*/ 248 w 312"/>
                  <a:gd name="T65" fmla="*/ 93 h 125"/>
                  <a:gd name="T66" fmla="*/ 248 w 312"/>
                  <a:gd name="T67" fmla="*/ 93 h 125"/>
                  <a:gd name="T68" fmla="*/ 248 w 312"/>
                  <a:gd name="T69" fmla="*/ 93 h 125"/>
                  <a:gd name="T70" fmla="*/ 279 w 312"/>
                  <a:gd name="T71" fmla="*/ 93 h 125"/>
                  <a:gd name="T72" fmla="*/ 279 w 312"/>
                  <a:gd name="T73" fmla="*/ 93 h 125"/>
                  <a:gd name="T74" fmla="*/ 279 w 312"/>
                  <a:gd name="T75" fmla="*/ 124 h 125"/>
                  <a:gd name="T76" fmla="*/ 311 w 312"/>
                  <a:gd name="T77" fmla="*/ 93 h 125"/>
                  <a:gd name="T78" fmla="*/ 311 w 312"/>
                  <a:gd name="T79" fmla="*/ 93 h 125"/>
                  <a:gd name="T80" fmla="*/ 279 w 312"/>
                  <a:gd name="T81"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12" h="125">
                    <a:moveTo>
                      <a:pt x="279" y="62"/>
                    </a:moveTo>
                    <a:lnTo>
                      <a:pt x="279" y="62"/>
                    </a:lnTo>
                    <a:lnTo>
                      <a:pt x="279" y="62"/>
                    </a:lnTo>
                    <a:cubicBezTo>
                      <a:pt x="279" y="62"/>
                      <a:pt x="279" y="62"/>
                      <a:pt x="279" y="93"/>
                    </a:cubicBezTo>
                    <a:cubicBezTo>
                      <a:pt x="248" y="93"/>
                      <a:pt x="248" y="93"/>
                      <a:pt x="248" y="93"/>
                    </a:cubicBezTo>
                    <a:lnTo>
                      <a:pt x="217" y="62"/>
                    </a:lnTo>
                    <a:lnTo>
                      <a:pt x="217" y="31"/>
                    </a:lnTo>
                    <a:lnTo>
                      <a:pt x="217" y="0"/>
                    </a:lnTo>
                    <a:lnTo>
                      <a:pt x="217" y="0"/>
                    </a:lnTo>
                    <a:cubicBezTo>
                      <a:pt x="187" y="0"/>
                      <a:pt x="187" y="0"/>
                      <a:pt x="156" y="0"/>
                    </a:cubicBezTo>
                    <a:cubicBezTo>
                      <a:pt x="156" y="0"/>
                      <a:pt x="156" y="0"/>
                      <a:pt x="124" y="0"/>
                    </a:cubicBezTo>
                    <a:lnTo>
                      <a:pt x="124" y="0"/>
                    </a:lnTo>
                    <a:cubicBezTo>
                      <a:pt x="124" y="0"/>
                      <a:pt x="124" y="0"/>
                      <a:pt x="93" y="0"/>
                    </a:cubicBezTo>
                    <a:lnTo>
                      <a:pt x="93" y="0"/>
                    </a:lnTo>
                    <a:cubicBezTo>
                      <a:pt x="93" y="0"/>
                      <a:pt x="63" y="0"/>
                      <a:pt x="32" y="0"/>
                    </a:cubicBezTo>
                    <a:lnTo>
                      <a:pt x="32" y="0"/>
                    </a:lnTo>
                    <a:lnTo>
                      <a:pt x="0" y="0"/>
                    </a:lnTo>
                    <a:lnTo>
                      <a:pt x="0" y="0"/>
                    </a:lnTo>
                    <a:lnTo>
                      <a:pt x="0" y="31"/>
                    </a:lnTo>
                    <a:lnTo>
                      <a:pt x="0" y="31"/>
                    </a:lnTo>
                    <a:cubicBezTo>
                      <a:pt x="32" y="31"/>
                      <a:pt x="32" y="31"/>
                      <a:pt x="32" y="31"/>
                    </a:cubicBezTo>
                    <a:lnTo>
                      <a:pt x="32" y="31"/>
                    </a:lnTo>
                    <a:lnTo>
                      <a:pt x="32" y="31"/>
                    </a:lnTo>
                    <a:lnTo>
                      <a:pt x="63" y="31"/>
                    </a:lnTo>
                    <a:cubicBezTo>
                      <a:pt x="63" y="0"/>
                      <a:pt x="63" y="0"/>
                      <a:pt x="93" y="0"/>
                    </a:cubicBezTo>
                    <a:lnTo>
                      <a:pt x="93" y="0"/>
                    </a:lnTo>
                    <a:lnTo>
                      <a:pt x="124" y="31"/>
                    </a:lnTo>
                    <a:cubicBezTo>
                      <a:pt x="124" y="62"/>
                      <a:pt x="93" y="62"/>
                      <a:pt x="93" y="93"/>
                    </a:cubicBezTo>
                    <a:cubicBezTo>
                      <a:pt x="93" y="93"/>
                      <a:pt x="124" y="93"/>
                      <a:pt x="156" y="93"/>
                    </a:cubicBezTo>
                    <a:lnTo>
                      <a:pt x="156" y="93"/>
                    </a:lnTo>
                    <a:lnTo>
                      <a:pt x="156" y="93"/>
                    </a:lnTo>
                    <a:cubicBezTo>
                      <a:pt x="187" y="93"/>
                      <a:pt x="217" y="93"/>
                      <a:pt x="217" y="93"/>
                    </a:cubicBezTo>
                    <a:lnTo>
                      <a:pt x="248" y="93"/>
                    </a:lnTo>
                    <a:lnTo>
                      <a:pt x="248" y="93"/>
                    </a:lnTo>
                    <a:lnTo>
                      <a:pt x="248" y="93"/>
                    </a:lnTo>
                    <a:cubicBezTo>
                      <a:pt x="279" y="93"/>
                      <a:pt x="279" y="93"/>
                      <a:pt x="279" y="93"/>
                    </a:cubicBezTo>
                    <a:lnTo>
                      <a:pt x="279" y="93"/>
                    </a:lnTo>
                    <a:lnTo>
                      <a:pt x="279" y="124"/>
                    </a:lnTo>
                    <a:cubicBezTo>
                      <a:pt x="279" y="93"/>
                      <a:pt x="279" y="93"/>
                      <a:pt x="311" y="93"/>
                    </a:cubicBezTo>
                    <a:lnTo>
                      <a:pt x="311" y="93"/>
                    </a:lnTo>
                    <a:lnTo>
                      <a:pt x="279"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9" name="Freeform 116"/>
              <p:cNvSpPr>
                <a:spLocks noChangeArrowheads="1"/>
              </p:cNvSpPr>
              <p:nvPr/>
            </p:nvSpPr>
            <p:spPr bwMode="auto">
              <a:xfrm>
                <a:off x="6402388" y="898525"/>
                <a:ext cx="134937" cy="22225"/>
              </a:xfrm>
              <a:custGeom>
                <a:avLst/>
                <a:gdLst>
                  <a:gd name="T0" fmla="*/ 217 w 373"/>
                  <a:gd name="T1" fmla="*/ 31 h 63"/>
                  <a:gd name="T2" fmla="*/ 217 w 373"/>
                  <a:gd name="T3" fmla="*/ 31 h 63"/>
                  <a:gd name="T4" fmla="*/ 217 w 373"/>
                  <a:gd name="T5" fmla="*/ 31 h 63"/>
                  <a:gd name="T6" fmla="*/ 248 w 373"/>
                  <a:gd name="T7" fmla="*/ 31 h 63"/>
                  <a:gd name="T8" fmla="*/ 248 w 373"/>
                  <a:gd name="T9" fmla="*/ 31 h 63"/>
                  <a:gd name="T10" fmla="*/ 279 w 373"/>
                  <a:gd name="T11" fmla="*/ 31 h 63"/>
                  <a:gd name="T12" fmla="*/ 279 w 373"/>
                  <a:gd name="T13" fmla="*/ 31 h 63"/>
                  <a:gd name="T14" fmla="*/ 310 w 373"/>
                  <a:gd name="T15" fmla="*/ 31 h 63"/>
                  <a:gd name="T16" fmla="*/ 372 w 373"/>
                  <a:gd name="T17" fmla="*/ 31 h 63"/>
                  <a:gd name="T18" fmla="*/ 372 w 373"/>
                  <a:gd name="T19" fmla="*/ 31 h 63"/>
                  <a:gd name="T20" fmla="*/ 341 w 373"/>
                  <a:gd name="T21" fmla="*/ 31 h 63"/>
                  <a:gd name="T22" fmla="*/ 310 w 373"/>
                  <a:gd name="T23" fmla="*/ 31 h 63"/>
                  <a:gd name="T24" fmla="*/ 310 w 373"/>
                  <a:gd name="T25" fmla="*/ 31 h 63"/>
                  <a:gd name="T26" fmla="*/ 279 w 373"/>
                  <a:gd name="T27" fmla="*/ 31 h 63"/>
                  <a:gd name="T28" fmla="*/ 248 w 373"/>
                  <a:gd name="T29" fmla="*/ 31 h 63"/>
                  <a:gd name="T30" fmla="*/ 217 w 373"/>
                  <a:gd name="T31" fmla="*/ 0 h 63"/>
                  <a:gd name="T32" fmla="*/ 217 w 373"/>
                  <a:gd name="T33" fmla="*/ 0 h 63"/>
                  <a:gd name="T34" fmla="*/ 217 w 373"/>
                  <a:gd name="T35" fmla="*/ 31 h 63"/>
                  <a:gd name="T36" fmla="*/ 155 w 373"/>
                  <a:gd name="T37" fmla="*/ 31 h 63"/>
                  <a:gd name="T38" fmla="*/ 124 w 373"/>
                  <a:gd name="T39" fmla="*/ 31 h 63"/>
                  <a:gd name="T40" fmla="*/ 93 w 373"/>
                  <a:gd name="T41" fmla="*/ 31 h 63"/>
                  <a:gd name="T42" fmla="*/ 93 w 373"/>
                  <a:gd name="T43" fmla="*/ 0 h 63"/>
                  <a:gd name="T44" fmla="*/ 62 w 373"/>
                  <a:gd name="T45" fmla="*/ 0 h 63"/>
                  <a:gd name="T46" fmla="*/ 31 w 373"/>
                  <a:gd name="T47" fmla="*/ 0 h 63"/>
                  <a:gd name="T48" fmla="*/ 0 w 373"/>
                  <a:gd name="T49" fmla="*/ 31 h 63"/>
                  <a:gd name="T50" fmla="*/ 0 w 373"/>
                  <a:gd name="T51" fmla="*/ 31 h 63"/>
                  <a:gd name="T52" fmla="*/ 0 w 373"/>
                  <a:gd name="T53" fmla="*/ 31 h 63"/>
                  <a:gd name="T54" fmla="*/ 31 w 373"/>
                  <a:gd name="T55" fmla="*/ 62 h 63"/>
                  <a:gd name="T56" fmla="*/ 31 w 373"/>
                  <a:gd name="T57" fmla="*/ 31 h 63"/>
                  <a:gd name="T58" fmla="*/ 62 w 373"/>
                  <a:gd name="T59" fmla="*/ 31 h 63"/>
                  <a:gd name="T60" fmla="*/ 62 w 373"/>
                  <a:gd name="T61" fmla="*/ 31 h 63"/>
                  <a:gd name="T62" fmla="*/ 62 w 373"/>
                  <a:gd name="T63" fmla="*/ 31 h 63"/>
                  <a:gd name="T64" fmla="*/ 62 w 373"/>
                  <a:gd name="T65" fmla="*/ 31 h 63"/>
                  <a:gd name="T66" fmla="*/ 93 w 373"/>
                  <a:gd name="T67" fmla="*/ 31 h 63"/>
                  <a:gd name="T68" fmla="*/ 124 w 373"/>
                  <a:gd name="T69" fmla="*/ 31 h 63"/>
                  <a:gd name="T70" fmla="*/ 124 w 373"/>
                  <a:gd name="T71" fmla="*/ 31 h 63"/>
                  <a:gd name="T72" fmla="*/ 186 w 373"/>
                  <a:gd name="T73" fmla="*/ 31 h 63"/>
                  <a:gd name="T74" fmla="*/ 217 w 373"/>
                  <a:gd name="T75"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3" h="63">
                    <a:moveTo>
                      <a:pt x="217" y="31"/>
                    </a:moveTo>
                    <a:lnTo>
                      <a:pt x="217" y="31"/>
                    </a:lnTo>
                    <a:lnTo>
                      <a:pt x="217" y="31"/>
                    </a:lnTo>
                    <a:cubicBezTo>
                      <a:pt x="248" y="31"/>
                      <a:pt x="248" y="31"/>
                      <a:pt x="248" y="31"/>
                    </a:cubicBezTo>
                    <a:lnTo>
                      <a:pt x="248" y="31"/>
                    </a:lnTo>
                    <a:lnTo>
                      <a:pt x="279" y="31"/>
                    </a:lnTo>
                    <a:lnTo>
                      <a:pt x="279" y="31"/>
                    </a:lnTo>
                    <a:cubicBezTo>
                      <a:pt x="310" y="31"/>
                      <a:pt x="310" y="31"/>
                      <a:pt x="310" y="31"/>
                    </a:cubicBezTo>
                    <a:cubicBezTo>
                      <a:pt x="341" y="31"/>
                      <a:pt x="341" y="31"/>
                      <a:pt x="372" y="31"/>
                    </a:cubicBezTo>
                    <a:lnTo>
                      <a:pt x="372" y="31"/>
                    </a:lnTo>
                    <a:cubicBezTo>
                      <a:pt x="341" y="31"/>
                      <a:pt x="341" y="31"/>
                      <a:pt x="341" y="31"/>
                    </a:cubicBezTo>
                    <a:lnTo>
                      <a:pt x="310" y="31"/>
                    </a:lnTo>
                    <a:lnTo>
                      <a:pt x="310" y="31"/>
                    </a:lnTo>
                    <a:lnTo>
                      <a:pt x="279" y="31"/>
                    </a:lnTo>
                    <a:lnTo>
                      <a:pt x="248" y="31"/>
                    </a:lnTo>
                    <a:lnTo>
                      <a:pt x="217" y="0"/>
                    </a:lnTo>
                    <a:lnTo>
                      <a:pt x="217" y="0"/>
                    </a:lnTo>
                    <a:lnTo>
                      <a:pt x="217" y="31"/>
                    </a:lnTo>
                    <a:cubicBezTo>
                      <a:pt x="186" y="31"/>
                      <a:pt x="186" y="31"/>
                      <a:pt x="155" y="31"/>
                    </a:cubicBezTo>
                    <a:cubicBezTo>
                      <a:pt x="155" y="31"/>
                      <a:pt x="155" y="31"/>
                      <a:pt x="124" y="31"/>
                    </a:cubicBezTo>
                    <a:cubicBezTo>
                      <a:pt x="124" y="31"/>
                      <a:pt x="124" y="31"/>
                      <a:pt x="93" y="31"/>
                    </a:cubicBezTo>
                    <a:cubicBezTo>
                      <a:pt x="93" y="0"/>
                      <a:pt x="93" y="0"/>
                      <a:pt x="93" y="0"/>
                    </a:cubicBezTo>
                    <a:lnTo>
                      <a:pt x="62" y="0"/>
                    </a:lnTo>
                    <a:cubicBezTo>
                      <a:pt x="62" y="0"/>
                      <a:pt x="62" y="0"/>
                      <a:pt x="31" y="0"/>
                    </a:cubicBezTo>
                    <a:cubicBezTo>
                      <a:pt x="31" y="0"/>
                      <a:pt x="31" y="0"/>
                      <a:pt x="0" y="31"/>
                    </a:cubicBezTo>
                    <a:lnTo>
                      <a:pt x="0" y="31"/>
                    </a:lnTo>
                    <a:lnTo>
                      <a:pt x="0" y="31"/>
                    </a:lnTo>
                    <a:cubicBezTo>
                      <a:pt x="0" y="31"/>
                      <a:pt x="31" y="31"/>
                      <a:pt x="31" y="62"/>
                    </a:cubicBezTo>
                    <a:lnTo>
                      <a:pt x="31" y="31"/>
                    </a:lnTo>
                    <a:cubicBezTo>
                      <a:pt x="31" y="31"/>
                      <a:pt x="31" y="31"/>
                      <a:pt x="62" y="31"/>
                    </a:cubicBezTo>
                    <a:lnTo>
                      <a:pt x="62" y="31"/>
                    </a:lnTo>
                    <a:lnTo>
                      <a:pt x="62" y="31"/>
                    </a:lnTo>
                    <a:lnTo>
                      <a:pt x="62" y="31"/>
                    </a:lnTo>
                    <a:cubicBezTo>
                      <a:pt x="93" y="31"/>
                      <a:pt x="93" y="31"/>
                      <a:pt x="93" y="31"/>
                    </a:cubicBezTo>
                    <a:lnTo>
                      <a:pt x="124" y="31"/>
                    </a:lnTo>
                    <a:lnTo>
                      <a:pt x="124" y="31"/>
                    </a:lnTo>
                    <a:cubicBezTo>
                      <a:pt x="155" y="31"/>
                      <a:pt x="186" y="31"/>
                      <a:pt x="186" y="31"/>
                    </a:cubicBezTo>
                    <a:cubicBezTo>
                      <a:pt x="186" y="31"/>
                      <a:pt x="186" y="31"/>
                      <a:pt x="217"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0" name="Freeform 117"/>
              <p:cNvSpPr>
                <a:spLocks noChangeArrowheads="1"/>
              </p:cNvSpPr>
              <p:nvPr/>
            </p:nvSpPr>
            <p:spPr bwMode="auto">
              <a:xfrm>
                <a:off x="4795838" y="909638"/>
                <a:ext cx="66675" cy="33337"/>
              </a:xfrm>
              <a:custGeom>
                <a:avLst/>
                <a:gdLst>
                  <a:gd name="T0" fmla="*/ 30 w 187"/>
                  <a:gd name="T1" fmla="*/ 93 h 94"/>
                  <a:gd name="T2" fmla="*/ 30 w 187"/>
                  <a:gd name="T3" fmla="*/ 93 h 94"/>
                  <a:gd name="T4" fmla="*/ 30 w 187"/>
                  <a:gd name="T5" fmla="*/ 93 h 94"/>
                  <a:gd name="T6" fmla="*/ 62 w 187"/>
                  <a:gd name="T7" fmla="*/ 62 h 94"/>
                  <a:gd name="T8" fmla="*/ 62 w 187"/>
                  <a:gd name="T9" fmla="*/ 62 h 94"/>
                  <a:gd name="T10" fmla="*/ 93 w 187"/>
                  <a:gd name="T11" fmla="*/ 31 h 94"/>
                  <a:gd name="T12" fmla="*/ 93 w 187"/>
                  <a:gd name="T13" fmla="*/ 31 h 94"/>
                  <a:gd name="T14" fmla="*/ 93 w 187"/>
                  <a:gd name="T15" fmla="*/ 31 h 94"/>
                  <a:gd name="T16" fmla="*/ 124 w 187"/>
                  <a:gd name="T17" fmla="*/ 31 h 94"/>
                  <a:gd name="T18" fmla="*/ 154 w 187"/>
                  <a:gd name="T19" fmla="*/ 31 h 94"/>
                  <a:gd name="T20" fmla="*/ 154 w 187"/>
                  <a:gd name="T21" fmla="*/ 31 h 94"/>
                  <a:gd name="T22" fmla="*/ 186 w 187"/>
                  <a:gd name="T23" fmla="*/ 0 h 94"/>
                  <a:gd name="T24" fmla="*/ 186 w 187"/>
                  <a:gd name="T25" fmla="*/ 0 h 94"/>
                  <a:gd name="T26" fmla="*/ 154 w 187"/>
                  <a:gd name="T27" fmla="*/ 0 h 94"/>
                  <a:gd name="T28" fmla="*/ 154 w 187"/>
                  <a:gd name="T29" fmla="*/ 0 h 94"/>
                  <a:gd name="T30" fmla="*/ 154 w 187"/>
                  <a:gd name="T31" fmla="*/ 0 h 94"/>
                  <a:gd name="T32" fmla="*/ 124 w 187"/>
                  <a:gd name="T33" fmla="*/ 0 h 94"/>
                  <a:gd name="T34" fmla="*/ 124 w 187"/>
                  <a:gd name="T35" fmla="*/ 0 h 94"/>
                  <a:gd name="T36" fmla="*/ 93 w 187"/>
                  <a:gd name="T37" fmla="*/ 0 h 94"/>
                  <a:gd name="T38" fmla="*/ 93 w 187"/>
                  <a:gd name="T39" fmla="*/ 0 h 94"/>
                  <a:gd name="T40" fmla="*/ 62 w 187"/>
                  <a:gd name="T41" fmla="*/ 0 h 94"/>
                  <a:gd name="T42" fmla="*/ 62 w 187"/>
                  <a:gd name="T43" fmla="*/ 0 h 94"/>
                  <a:gd name="T44" fmla="*/ 30 w 187"/>
                  <a:gd name="T45" fmla="*/ 31 h 94"/>
                  <a:gd name="T46" fmla="*/ 30 w 187"/>
                  <a:gd name="T47" fmla="*/ 31 h 94"/>
                  <a:gd name="T48" fmla="*/ 0 w 187"/>
                  <a:gd name="T49" fmla="*/ 62 h 94"/>
                  <a:gd name="T50" fmla="*/ 0 w 187"/>
                  <a:gd name="T51" fmla="*/ 62 h 94"/>
                  <a:gd name="T52" fmla="*/ 0 w 187"/>
                  <a:gd name="T53" fmla="*/ 62 h 94"/>
                  <a:gd name="T54" fmla="*/ 0 w 187"/>
                  <a:gd name="T55" fmla="*/ 62 h 94"/>
                  <a:gd name="T56" fmla="*/ 30 w 187"/>
                  <a:gd name="T57" fmla="*/ 9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7" h="94">
                    <a:moveTo>
                      <a:pt x="30" y="93"/>
                    </a:moveTo>
                    <a:lnTo>
                      <a:pt x="30" y="93"/>
                    </a:lnTo>
                    <a:lnTo>
                      <a:pt x="30" y="93"/>
                    </a:lnTo>
                    <a:cubicBezTo>
                      <a:pt x="30" y="62"/>
                      <a:pt x="30" y="62"/>
                      <a:pt x="62" y="62"/>
                    </a:cubicBezTo>
                    <a:lnTo>
                      <a:pt x="62" y="62"/>
                    </a:lnTo>
                    <a:cubicBezTo>
                      <a:pt x="62" y="62"/>
                      <a:pt x="62" y="31"/>
                      <a:pt x="93" y="31"/>
                    </a:cubicBezTo>
                    <a:lnTo>
                      <a:pt x="93" y="31"/>
                    </a:lnTo>
                    <a:lnTo>
                      <a:pt x="93" y="31"/>
                    </a:lnTo>
                    <a:cubicBezTo>
                      <a:pt x="93" y="31"/>
                      <a:pt x="93" y="31"/>
                      <a:pt x="124" y="31"/>
                    </a:cubicBezTo>
                    <a:cubicBezTo>
                      <a:pt x="124" y="0"/>
                      <a:pt x="154" y="31"/>
                      <a:pt x="154" y="31"/>
                    </a:cubicBezTo>
                    <a:lnTo>
                      <a:pt x="154" y="31"/>
                    </a:lnTo>
                    <a:cubicBezTo>
                      <a:pt x="154" y="31"/>
                      <a:pt x="154" y="0"/>
                      <a:pt x="186" y="0"/>
                    </a:cubicBezTo>
                    <a:lnTo>
                      <a:pt x="186" y="0"/>
                    </a:lnTo>
                    <a:cubicBezTo>
                      <a:pt x="154" y="0"/>
                      <a:pt x="154" y="0"/>
                      <a:pt x="154" y="0"/>
                    </a:cubicBezTo>
                    <a:lnTo>
                      <a:pt x="154" y="0"/>
                    </a:lnTo>
                    <a:lnTo>
                      <a:pt x="154" y="0"/>
                    </a:lnTo>
                    <a:lnTo>
                      <a:pt x="124" y="0"/>
                    </a:lnTo>
                    <a:lnTo>
                      <a:pt x="124" y="0"/>
                    </a:lnTo>
                    <a:cubicBezTo>
                      <a:pt x="124" y="0"/>
                      <a:pt x="124" y="0"/>
                      <a:pt x="93" y="0"/>
                    </a:cubicBezTo>
                    <a:lnTo>
                      <a:pt x="93" y="0"/>
                    </a:lnTo>
                    <a:lnTo>
                      <a:pt x="62" y="0"/>
                    </a:lnTo>
                    <a:lnTo>
                      <a:pt x="62" y="0"/>
                    </a:lnTo>
                    <a:cubicBezTo>
                      <a:pt x="62" y="31"/>
                      <a:pt x="62" y="31"/>
                      <a:pt x="30" y="31"/>
                    </a:cubicBezTo>
                    <a:lnTo>
                      <a:pt x="30" y="31"/>
                    </a:lnTo>
                    <a:lnTo>
                      <a:pt x="0" y="62"/>
                    </a:lnTo>
                    <a:lnTo>
                      <a:pt x="0" y="62"/>
                    </a:lnTo>
                    <a:lnTo>
                      <a:pt x="0" y="62"/>
                    </a:lnTo>
                    <a:lnTo>
                      <a:pt x="0" y="62"/>
                    </a:lnTo>
                    <a:lnTo>
                      <a:pt x="30"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1" name="Freeform 118"/>
              <p:cNvSpPr>
                <a:spLocks noChangeArrowheads="1"/>
              </p:cNvSpPr>
              <p:nvPr/>
            </p:nvSpPr>
            <p:spPr bwMode="auto">
              <a:xfrm>
                <a:off x="4716463" y="965200"/>
                <a:ext cx="57150" cy="44450"/>
              </a:xfrm>
              <a:custGeom>
                <a:avLst/>
                <a:gdLst>
                  <a:gd name="T0" fmla="*/ 63 w 157"/>
                  <a:gd name="T1" fmla="*/ 93 h 125"/>
                  <a:gd name="T2" fmla="*/ 63 w 157"/>
                  <a:gd name="T3" fmla="*/ 93 h 125"/>
                  <a:gd name="T4" fmla="*/ 63 w 157"/>
                  <a:gd name="T5" fmla="*/ 124 h 125"/>
                  <a:gd name="T6" fmla="*/ 63 w 157"/>
                  <a:gd name="T7" fmla="*/ 124 h 125"/>
                  <a:gd name="T8" fmla="*/ 63 w 157"/>
                  <a:gd name="T9" fmla="*/ 124 h 125"/>
                  <a:gd name="T10" fmla="*/ 63 w 157"/>
                  <a:gd name="T11" fmla="*/ 124 h 125"/>
                  <a:gd name="T12" fmla="*/ 94 w 157"/>
                  <a:gd name="T13" fmla="*/ 124 h 125"/>
                  <a:gd name="T14" fmla="*/ 156 w 157"/>
                  <a:gd name="T15" fmla="*/ 124 h 125"/>
                  <a:gd name="T16" fmla="*/ 156 w 157"/>
                  <a:gd name="T17" fmla="*/ 124 h 125"/>
                  <a:gd name="T18" fmla="*/ 156 w 157"/>
                  <a:gd name="T19" fmla="*/ 124 h 125"/>
                  <a:gd name="T20" fmla="*/ 156 w 157"/>
                  <a:gd name="T21" fmla="*/ 124 h 125"/>
                  <a:gd name="T22" fmla="*/ 94 w 157"/>
                  <a:gd name="T23" fmla="*/ 62 h 125"/>
                  <a:gd name="T24" fmla="*/ 94 w 157"/>
                  <a:gd name="T25" fmla="*/ 31 h 125"/>
                  <a:gd name="T26" fmla="*/ 94 w 157"/>
                  <a:gd name="T27" fmla="*/ 31 h 125"/>
                  <a:gd name="T28" fmla="*/ 94 w 157"/>
                  <a:gd name="T29" fmla="*/ 0 h 125"/>
                  <a:gd name="T30" fmla="*/ 94 w 157"/>
                  <a:gd name="T31" fmla="*/ 0 h 125"/>
                  <a:gd name="T32" fmla="*/ 63 w 157"/>
                  <a:gd name="T33" fmla="*/ 0 h 125"/>
                  <a:gd name="T34" fmla="*/ 63 w 157"/>
                  <a:gd name="T35" fmla="*/ 0 h 125"/>
                  <a:gd name="T36" fmla="*/ 63 w 157"/>
                  <a:gd name="T37" fmla="*/ 0 h 125"/>
                  <a:gd name="T38" fmla="*/ 32 w 157"/>
                  <a:gd name="T39" fmla="*/ 31 h 125"/>
                  <a:gd name="T40" fmla="*/ 0 w 157"/>
                  <a:gd name="T41" fmla="*/ 62 h 125"/>
                  <a:gd name="T42" fmla="*/ 0 w 157"/>
                  <a:gd name="T43" fmla="*/ 62 h 125"/>
                  <a:gd name="T44" fmla="*/ 63 w 157"/>
                  <a:gd name="T4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7" h="125">
                    <a:moveTo>
                      <a:pt x="63" y="93"/>
                    </a:moveTo>
                    <a:lnTo>
                      <a:pt x="63" y="93"/>
                    </a:lnTo>
                    <a:lnTo>
                      <a:pt x="63" y="124"/>
                    </a:lnTo>
                    <a:lnTo>
                      <a:pt x="63" y="124"/>
                    </a:lnTo>
                    <a:lnTo>
                      <a:pt x="63" y="124"/>
                    </a:lnTo>
                    <a:lnTo>
                      <a:pt x="63" y="124"/>
                    </a:lnTo>
                    <a:cubicBezTo>
                      <a:pt x="94" y="124"/>
                      <a:pt x="94" y="124"/>
                      <a:pt x="94" y="124"/>
                    </a:cubicBezTo>
                    <a:cubicBezTo>
                      <a:pt x="124" y="124"/>
                      <a:pt x="124" y="124"/>
                      <a:pt x="156" y="124"/>
                    </a:cubicBezTo>
                    <a:lnTo>
                      <a:pt x="156" y="124"/>
                    </a:lnTo>
                    <a:lnTo>
                      <a:pt x="156" y="124"/>
                    </a:lnTo>
                    <a:lnTo>
                      <a:pt x="156" y="124"/>
                    </a:lnTo>
                    <a:cubicBezTo>
                      <a:pt x="124" y="124"/>
                      <a:pt x="124" y="93"/>
                      <a:pt x="94" y="62"/>
                    </a:cubicBezTo>
                    <a:lnTo>
                      <a:pt x="94" y="31"/>
                    </a:lnTo>
                    <a:lnTo>
                      <a:pt x="94" y="31"/>
                    </a:lnTo>
                    <a:lnTo>
                      <a:pt x="94" y="0"/>
                    </a:lnTo>
                    <a:lnTo>
                      <a:pt x="94" y="0"/>
                    </a:lnTo>
                    <a:cubicBezTo>
                      <a:pt x="94" y="0"/>
                      <a:pt x="94" y="0"/>
                      <a:pt x="63" y="0"/>
                    </a:cubicBezTo>
                    <a:lnTo>
                      <a:pt x="63" y="0"/>
                    </a:lnTo>
                    <a:lnTo>
                      <a:pt x="63" y="0"/>
                    </a:lnTo>
                    <a:lnTo>
                      <a:pt x="32" y="31"/>
                    </a:lnTo>
                    <a:cubicBezTo>
                      <a:pt x="32" y="31"/>
                      <a:pt x="32" y="62"/>
                      <a:pt x="0" y="62"/>
                    </a:cubicBezTo>
                    <a:lnTo>
                      <a:pt x="0" y="62"/>
                    </a:lnTo>
                    <a:cubicBezTo>
                      <a:pt x="32" y="62"/>
                      <a:pt x="32" y="62"/>
                      <a:pt x="63" y="9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2" name="Freeform 119"/>
              <p:cNvSpPr>
                <a:spLocks noChangeArrowheads="1"/>
              </p:cNvSpPr>
              <p:nvPr/>
            </p:nvSpPr>
            <p:spPr bwMode="auto">
              <a:xfrm>
                <a:off x="6178550" y="1781175"/>
                <a:ext cx="55563" cy="66675"/>
              </a:xfrm>
              <a:custGeom>
                <a:avLst/>
                <a:gdLst>
                  <a:gd name="T0" fmla="*/ 93 w 156"/>
                  <a:gd name="T1" fmla="*/ 0 h 186"/>
                  <a:gd name="T2" fmla="*/ 93 w 156"/>
                  <a:gd name="T3" fmla="*/ 0 h 186"/>
                  <a:gd name="T4" fmla="*/ 93 w 156"/>
                  <a:gd name="T5" fmla="*/ 0 h 186"/>
                  <a:gd name="T6" fmla="*/ 93 w 156"/>
                  <a:gd name="T7" fmla="*/ 0 h 186"/>
                  <a:gd name="T8" fmla="*/ 62 w 156"/>
                  <a:gd name="T9" fmla="*/ 0 h 186"/>
                  <a:gd name="T10" fmla="*/ 62 w 156"/>
                  <a:gd name="T11" fmla="*/ 0 h 186"/>
                  <a:gd name="T12" fmla="*/ 62 w 156"/>
                  <a:gd name="T13" fmla="*/ 0 h 186"/>
                  <a:gd name="T14" fmla="*/ 62 w 156"/>
                  <a:gd name="T15" fmla="*/ 0 h 186"/>
                  <a:gd name="T16" fmla="*/ 31 w 156"/>
                  <a:gd name="T17" fmla="*/ 0 h 186"/>
                  <a:gd name="T18" fmla="*/ 62 w 156"/>
                  <a:gd name="T19" fmla="*/ 31 h 186"/>
                  <a:gd name="T20" fmla="*/ 62 w 156"/>
                  <a:gd name="T21" fmla="*/ 92 h 186"/>
                  <a:gd name="T22" fmla="*/ 31 w 156"/>
                  <a:gd name="T23" fmla="*/ 92 h 186"/>
                  <a:gd name="T24" fmla="*/ 31 w 156"/>
                  <a:gd name="T25" fmla="*/ 155 h 186"/>
                  <a:gd name="T26" fmla="*/ 0 w 156"/>
                  <a:gd name="T27" fmla="*/ 185 h 186"/>
                  <a:gd name="T28" fmla="*/ 31 w 156"/>
                  <a:gd name="T29" fmla="*/ 185 h 186"/>
                  <a:gd name="T30" fmla="*/ 62 w 156"/>
                  <a:gd name="T31" fmla="*/ 155 h 186"/>
                  <a:gd name="T32" fmla="*/ 62 w 156"/>
                  <a:gd name="T33" fmla="*/ 155 h 186"/>
                  <a:gd name="T34" fmla="*/ 93 w 156"/>
                  <a:gd name="T35" fmla="*/ 124 h 186"/>
                  <a:gd name="T36" fmla="*/ 93 w 156"/>
                  <a:gd name="T37" fmla="*/ 124 h 186"/>
                  <a:gd name="T38" fmla="*/ 124 w 156"/>
                  <a:gd name="T39" fmla="*/ 124 h 186"/>
                  <a:gd name="T40" fmla="*/ 155 w 156"/>
                  <a:gd name="T41" fmla="*/ 124 h 186"/>
                  <a:gd name="T42" fmla="*/ 155 w 156"/>
                  <a:gd name="T43" fmla="*/ 124 h 186"/>
                  <a:gd name="T44" fmla="*/ 155 w 156"/>
                  <a:gd name="T45" fmla="*/ 61 h 186"/>
                  <a:gd name="T46" fmla="*/ 124 w 156"/>
                  <a:gd name="T47" fmla="*/ 0 h 186"/>
                  <a:gd name="T48" fmla="*/ 93 w 156"/>
                  <a:gd name="T4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86">
                    <a:moveTo>
                      <a:pt x="93" y="0"/>
                    </a:moveTo>
                    <a:lnTo>
                      <a:pt x="93" y="0"/>
                    </a:lnTo>
                    <a:lnTo>
                      <a:pt x="93" y="0"/>
                    </a:lnTo>
                    <a:lnTo>
                      <a:pt x="93" y="0"/>
                    </a:lnTo>
                    <a:cubicBezTo>
                      <a:pt x="93" y="0"/>
                      <a:pt x="93" y="0"/>
                      <a:pt x="62" y="0"/>
                    </a:cubicBezTo>
                    <a:lnTo>
                      <a:pt x="62" y="0"/>
                    </a:lnTo>
                    <a:lnTo>
                      <a:pt x="62" y="0"/>
                    </a:lnTo>
                    <a:lnTo>
                      <a:pt x="62" y="0"/>
                    </a:lnTo>
                    <a:lnTo>
                      <a:pt x="31" y="0"/>
                    </a:lnTo>
                    <a:cubicBezTo>
                      <a:pt x="62" y="0"/>
                      <a:pt x="62" y="31"/>
                      <a:pt x="62" y="31"/>
                    </a:cubicBezTo>
                    <a:cubicBezTo>
                      <a:pt x="62" y="61"/>
                      <a:pt x="62" y="61"/>
                      <a:pt x="62" y="92"/>
                    </a:cubicBezTo>
                    <a:cubicBezTo>
                      <a:pt x="31" y="92"/>
                      <a:pt x="31" y="92"/>
                      <a:pt x="31" y="92"/>
                    </a:cubicBezTo>
                    <a:cubicBezTo>
                      <a:pt x="31" y="124"/>
                      <a:pt x="31" y="124"/>
                      <a:pt x="31" y="155"/>
                    </a:cubicBezTo>
                    <a:cubicBezTo>
                      <a:pt x="31" y="155"/>
                      <a:pt x="31" y="185"/>
                      <a:pt x="0" y="185"/>
                    </a:cubicBezTo>
                    <a:cubicBezTo>
                      <a:pt x="31" y="185"/>
                      <a:pt x="31" y="185"/>
                      <a:pt x="31" y="185"/>
                    </a:cubicBezTo>
                    <a:cubicBezTo>
                      <a:pt x="62" y="155"/>
                      <a:pt x="62" y="155"/>
                      <a:pt x="62" y="155"/>
                    </a:cubicBezTo>
                    <a:lnTo>
                      <a:pt x="62" y="155"/>
                    </a:lnTo>
                    <a:lnTo>
                      <a:pt x="93" y="124"/>
                    </a:lnTo>
                    <a:lnTo>
                      <a:pt x="93" y="124"/>
                    </a:lnTo>
                    <a:cubicBezTo>
                      <a:pt x="124" y="124"/>
                      <a:pt x="124" y="124"/>
                      <a:pt x="124" y="124"/>
                    </a:cubicBezTo>
                    <a:cubicBezTo>
                      <a:pt x="124" y="124"/>
                      <a:pt x="124" y="124"/>
                      <a:pt x="155" y="124"/>
                    </a:cubicBezTo>
                    <a:lnTo>
                      <a:pt x="155" y="124"/>
                    </a:lnTo>
                    <a:cubicBezTo>
                      <a:pt x="155" y="124"/>
                      <a:pt x="155" y="92"/>
                      <a:pt x="155" y="61"/>
                    </a:cubicBezTo>
                    <a:cubicBezTo>
                      <a:pt x="155" y="31"/>
                      <a:pt x="124" y="31"/>
                      <a:pt x="124" y="0"/>
                    </a:cubicBezTo>
                    <a:cubicBezTo>
                      <a:pt x="124" y="0"/>
                      <a:pt x="124" y="0"/>
                      <a:pt x="9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3" name="Freeform 120"/>
              <p:cNvSpPr>
                <a:spLocks noChangeArrowheads="1"/>
              </p:cNvSpPr>
              <p:nvPr/>
            </p:nvSpPr>
            <p:spPr bwMode="auto">
              <a:xfrm>
                <a:off x="6134100" y="2438400"/>
                <a:ext cx="33338" cy="66675"/>
              </a:xfrm>
              <a:custGeom>
                <a:avLst/>
                <a:gdLst>
                  <a:gd name="T0" fmla="*/ 93 w 94"/>
                  <a:gd name="T1" fmla="*/ 32 h 187"/>
                  <a:gd name="T2" fmla="*/ 93 w 94"/>
                  <a:gd name="T3" fmla="*/ 32 h 187"/>
                  <a:gd name="T4" fmla="*/ 63 w 94"/>
                  <a:gd name="T5" fmla="*/ 32 h 187"/>
                  <a:gd name="T6" fmla="*/ 31 w 94"/>
                  <a:gd name="T7" fmla="*/ 62 h 187"/>
                  <a:gd name="T8" fmla="*/ 31 w 94"/>
                  <a:gd name="T9" fmla="*/ 62 h 187"/>
                  <a:gd name="T10" fmla="*/ 0 w 94"/>
                  <a:gd name="T11" fmla="*/ 93 h 187"/>
                  <a:gd name="T12" fmla="*/ 0 w 94"/>
                  <a:gd name="T13" fmla="*/ 93 h 187"/>
                  <a:gd name="T14" fmla="*/ 0 w 94"/>
                  <a:gd name="T15" fmla="*/ 93 h 187"/>
                  <a:gd name="T16" fmla="*/ 0 w 94"/>
                  <a:gd name="T17" fmla="*/ 156 h 187"/>
                  <a:gd name="T18" fmla="*/ 0 w 94"/>
                  <a:gd name="T19" fmla="*/ 156 h 187"/>
                  <a:gd name="T20" fmla="*/ 0 w 94"/>
                  <a:gd name="T21" fmla="*/ 156 h 187"/>
                  <a:gd name="T22" fmla="*/ 0 w 94"/>
                  <a:gd name="T23" fmla="*/ 186 h 187"/>
                  <a:gd name="T24" fmla="*/ 0 w 94"/>
                  <a:gd name="T25" fmla="*/ 186 h 187"/>
                  <a:gd name="T26" fmla="*/ 0 w 94"/>
                  <a:gd name="T27" fmla="*/ 186 h 187"/>
                  <a:gd name="T28" fmla="*/ 31 w 94"/>
                  <a:gd name="T29" fmla="*/ 186 h 187"/>
                  <a:gd name="T30" fmla="*/ 63 w 94"/>
                  <a:gd name="T31" fmla="*/ 186 h 187"/>
                  <a:gd name="T32" fmla="*/ 63 w 94"/>
                  <a:gd name="T33" fmla="*/ 186 h 187"/>
                  <a:gd name="T34" fmla="*/ 31 w 94"/>
                  <a:gd name="T35" fmla="*/ 156 h 187"/>
                  <a:gd name="T36" fmla="*/ 63 w 94"/>
                  <a:gd name="T37" fmla="*/ 124 h 187"/>
                  <a:gd name="T38" fmla="*/ 93 w 94"/>
                  <a:gd name="T39" fmla="*/ 124 h 187"/>
                  <a:gd name="T40" fmla="*/ 93 w 94"/>
                  <a:gd name="T41" fmla="*/ 124 h 187"/>
                  <a:gd name="T42" fmla="*/ 93 w 94"/>
                  <a:gd name="T43" fmla="*/ 124 h 187"/>
                  <a:gd name="T44" fmla="*/ 93 w 94"/>
                  <a:gd name="T45" fmla="*/ 124 h 187"/>
                  <a:gd name="T46" fmla="*/ 93 w 94"/>
                  <a:gd name="T47" fmla="*/ 124 h 187"/>
                  <a:gd name="T48" fmla="*/ 93 w 94"/>
                  <a:gd name="T49" fmla="*/ 93 h 187"/>
                  <a:gd name="T50" fmla="*/ 93 w 94"/>
                  <a:gd name="T51" fmla="*/ 62 h 187"/>
                  <a:gd name="T52" fmla="*/ 93 w 94"/>
                  <a:gd name="T53" fmla="*/ 32 h 187"/>
                  <a:gd name="T54" fmla="*/ 93 w 94"/>
                  <a:gd name="T55" fmla="*/ 32 h 187"/>
                  <a:gd name="T56" fmla="*/ 93 w 94"/>
                  <a:gd name="T57" fmla="*/ 32 h 187"/>
                  <a:gd name="T58" fmla="*/ 93 w 94"/>
                  <a:gd name="T59" fmla="*/ 32 h 187"/>
                  <a:gd name="T60" fmla="*/ 93 w 94"/>
                  <a:gd name="T61" fmla="*/ 32 h 187"/>
                  <a:gd name="T62" fmla="*/ 93 w 94"/>
                  <a:gd name="T63" fmla="*/ 0 h 187"/>
                  <a:gd name="T64" fmla="*/ 93 w 94"/>
                  <a:gd name="T65" fmla="*/ 3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187">
                    <a:moveTo>
                      <a:pt x="93" y="32"/>
                    </a:moveTo>
                    <a:lnTo>
                      <a:pt x="93" y="32"/>
                    </a:lnTo>
                    <a:cubicBezTo>
                      <a:pt x="63" y="32"/>
                      <a:pt x="63" y="32"/>
                      <a:pt x="63" y="32"/>
                    </a:cubicBezTo>
                    <a:cubicBezTo>
                      <a:pt x="63" y="32"/>
                      <a:pt x="63" y="32"/>
                      <a:pt x="31" y="62"/>
                    </a:cubicBezTo>
                    <a:lnTo>
                      <a:pt x="31" y="62"/>
                    </a:lnTo>
                    <a:cubicBezTo>
                      <a:pt x="31" y="93"/>
                      <a:pt x="0" y="93"/>
                      <a:pt x="0" y="93"/>
                    </a:cubicBezTo>
                    <a:lnTo>
                      <a:pt x="0" y="93"/>
                    </a:lnTo>
                    <a:lnTo>
                      <a:pt x="0" y="93"/>
                    </a:lnTo>
                    <a:cubicBezTo>
                      <a:pt x="31" y="124"/>
                      <a:pt x="31" y="124"/>
                      <a:pt x="0" y="156"/>
                    </a:cubicBezTo>
                    <a:lnTo>
                      <a:pt x="0" y="156"/>
                    </a:lnTo>
                    <a:lnTo>
                      <a:pt x="0" y="156"/>
                    </a:lnTo>
                    <a:lnTo>
                      <a:pt x="0" y="186"/>
                    </a:lnTo>
                    <a:lnTo>
                      <a:pt x="0" y="186"/>
                    </a:lnTo>
                    <a:lnTo>
                      <a:pt x="0" y="186"/>
                    </a:lnTo>
                    <a:lnTo>
                      <a:pt x="31" y="186"/>
                    </a:lnTo>
                    <a:lnTo>
                      <a:pt x="63" y="186"/>
                    </a:lnTo>
                    <a:lnTo>
                      <a:pt x="63" y="186"/>
                    </a:lnTo>
                    <a:cubicBezTo>
                      <a:pt x="31" y="186"/>
                      <a:pt x="31" y="156"/>
                      <a:pt x="31" y="156"/>
                    </a:cubicBezTo>
                    <a:cubicBezTo>
                      <a:pt x="63" y="124"/>
                      <a:pt x="63" y="124"/>
                      <a:pt x="63" y="124"/>
                    </a:cubicBezTo>
                    <a:cubicBezTo>
                      <a:pt x="63" y="124"/>
                      <a:pt x="63" y="124"/>
                      <a:pt x="93" y="124"/>
                    </a:cubicBezTo>
                    <a:lnTo>
                      <a:pt x="93" y="124"/>
                    </a:lnTo>
                    <a:lnTo>
                      <a:pt x="93" y="124"/>
                    </a:lnTo>
                    <a:lnTo>
                      <a:pt x="93" y="124"/>
                    </a:lnTo>
                    <a:lnTo>
                      <a:pt x="93" y="124"/>
                    </a:lnTo>
                    <a:cubicBezTo>
                      <a:pt x="93" y="93"/>
                      <a:pt x="93" y="93"/>
                      <a:pt x="93" y="93"/>
                    </a:cubicBezTo>
                    <a:lnTo>
                      <a:pt x="93" y="62"/>
                    </a:lnTo>
                    <a:cubicBezTo>
                      <a:pt x="93" y="62"/>
                      <a:pt x="93" y="62"/>
                      <a:pt x="93" y="32"/>
                    </a:cubicBezTo>
                    <a:lnTo>
                      <a:pt x="93" y="32"/>
                    </a:lnTo>
                    <a:lnTo>
                      <a:pt x="93" y="32"/>
                    </a:lnTo>
                    <a:lnTo>
                      <a:pt x="93" y="32"/>
                    </a:lnTo>
                    <a:lnTo>
                      <a:pt x="93" y="32"/>
                    </a:lnTo>
                    <a:lnTo>
                      <a:pt x="93" y="0"/>
                    </a:lnTo>
                    <a:lnTo>
                      <a:pt x="93" y="3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4" name="Freeform 121"/>
              <p:cNvSpPr>
                <a:spLocks noChangeArrowheads="1"/>
              </p:cNvSpPr>
              <p:nvPr/>
            </p:nvSpPr>
            <p:spPr bwMode="auto">
              <a:xfrm>
                <a:off x="6034088" y="2684463"/>
                <a:ext cx="34925" cy="55562"/>
              </a:xfrm>
              <a:custGeom>
                <a:avLst/>
                <a:gdLst>
                  <a:gd name="T0" fmla="*/ 62 w 95"/>
                  <a:gd name="T1" fmla="*/ 0 h 156"/>
                  <a:gd name="T2" fmla="*/ 62 w 95"/>
                  <a:gd name="T3" fmla="*/ 0 h 156"/>
                  <a:gd name="T4" fmla="*/ 31 w 95"/>
                  <a:gd name="T5" fmla="*/ 0 h 156"/>
                  <a:gd name="T6" fmla="*/ 31 w 95"/>
                  <a:gd name="T7" fmla="*/ 0 h 156"/>
                  <a:gd name="T8" fmla="*/ 31 w 95"/>
                  <a:gd name="T9" fmla="*/ 0 h 156"/>
                  <a:gd name="T10" fmla="*/ 31 w 95"/>
                  <a:gd name="T11" fmla="*/ 31 h 156"/>
                  <a:gd name="T12" fmla="*/ 31 w 95"/>
                  <a:gd name="T13" fmla="*/ 31 h 156"/>
                  <a:gd name="T14" fmla="*/ 31 w 95"/>
                  <a:gd name="T15" fmla="*/ 62 h 156"/>
                  <a:gd name="T16" fmla="*/ 31 w 95"/>
                  <a:gd name="T17" fmla="*/ 93 h 156"/>
                  <a:gd name="T18" fmla="*/ 0 w 95"/>
                  <a:gd name="T19" fmla="*/ 93 h 156"/>
                  <a:gd name="T20" fmla="*/ 0 w 95"/>
                  <a:gd name="T21" fmla="*/ 93 h 156"/>
                  <a:gd name="T22" fmla="*/ 0 w 95"/>
                  <a:gd name="T23" fmla="*/ 93 h 156"/>
                  <a:gd name="T24" fmla="*/ 31 w 95"/>
                  <a:gd name="T25" fmla="*/ 124 h 156"/>
                  <a:gd name="T26" fmla="*/ 31 w 95"/>
                  <a:gd name="T27" fmla="*/ 155 h 156"/>
                  <a:gd name="T28" fmla="*/ 31 w 95"/>
                  <a:gd name="T29" fmla="*/ 155 h 156"/>
                  <a:gd name="T30" fmla="*/ 31 w 95"/>
                  <a:gd name="T31" fmla="*/ 155 h 156"/>
                  <a:gd name="T32" fmla="*/ 31 w 95"/>
                  <a:gd name="T33" fmla="*/ 155 h 156"/>
                  <a:gd name="T34" fmla="*/ 31 w 95"/>
                  <a:gd name="T35" fmla="*/ 124 h 156"/>
                  <a:gd name="T36" fmla="*/ 31 w 95"/>
                  <a:gd name="T37" fmla="*/ 124 h 156"/>
                  <a:gd name="T38" fmla="*/ 31 w 95"/>
                  <a:gd name="T39" fmla="*/ 93 h 156"/>
                  <a:gd name="T40" fmla="*/ 62 w 95"/>
                  <a:gd name="T41" fmla="*/ 62 h 156"/>
                  <a:gd name="T42" fmla="*/ 62 w 95"/>
                  <a:gd name="T43" fmla="*/ 62 h 156"/>
                  <a:gd name="T44" fmla="*/ 94 w 95"/>
                  <a:gd name="T45" fmla="*/ 62 h 156"/>
                  <a:gd name="T46" fmla="*/ 94 w 95"/>
                  <a:gd name="T47" fmla="*/ 62 h 156"/>
                  <a:gd name="T48" fmla="*/ 94 w 95"/>
                  <a:gd name="T49" fmla="*/ 31 h 156"/>
                  <a:gd name="T50" fmla="*/ 94 w 95"/>
                  <a:gd name="T51" fmla="*/ 31 h 156"/>
                  <a:gd name="T52" fmla="*/ 94 w 95"/>
                  <a:gd name="T53" fmla="*/ 31 h 156"/>
                  <a:gd name="T54" fmla="*/ 62 w 95"/>
                  <a:gd name="T55"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5" h="156">
                    <a:moveTo>
                      <a:pt x="62" y="0"/>
                    </a:moveTo>
                    <a:lnTo>
                      <a:pt x="62" y="0"/>
                    </a:lnTo>
                    <a:cubicBezTo>
                      <a:pt x="31" y="0"/>
                      <a:pt x="31" y="0"/>
                      <a:pt x="31" y="0"/>
                    </a:cubicBezTo>
                    <a:lnTo>
                      <a:pt x="31" y="0"/>
                    </a:lnTo>
                    <a:lnTo>
                      <a:pt x="31" y="0"/>
                    </a:lnTo>
                    <a:lnTo>
                      <a:pt x="31" y="31"/>
                    </a:lnTo>
                    <a:lnTo>
                      <a:pt x="31" y="31"/>
                    </a:lnTo>
                    <a:cubicBezTo>
                      <a:pt x="31" y="62"/>
                      <a:pt x="31" y="62"/>
                      <a:pt x="31" y="62"/>
                    </a:cubicBezTo>
                    <a:cubicBezTo>
                      <a:pt x="31" y="62"/>
                      <a:pt x="31" y="62"/>
                      <a:pt x="31" y="93"/>
                    </a:cubicBezTo>
                    <a:lnTo>
                      <a:pt x="0" y="93"/>
                    </a:lnTo>
                    <a:lnTo>
                      <a:pt x="0" y="93"/>
                    </a:lnTo>
                    <a:lnTo>
                      <a:pt x="0" y="93"/>
                    </a:lnTo>
                    <a:cubicBezTo>
                      <a:pt x="31" y="93"/>
                      <a:pt x="31" y="124"/>
                      <a:pt x="31" y="124"/>
                    </a:cubicBezTo>
                    <a:cubicBezTo>
                      <a:pt x="31" y="124"/>
                      <a:pt x="31" y="124"/>
                      <a:pt x="31" y="155"/>
                    </a:cubicBezTo>
                    <a:lnTo>
                      <a:pt x="31" y="155"/>
                    </a:lnTo>
                    <a:lnTo>
                      <a:pt x="31" y="155"/>
                    </a:lnTo>
                    <a:lnTo>
                      <a:pt x="31" y="155"/>
                    </a:lnTo>
                    <a:cubicBezTo>
                      <a:pt x="31" y="155"/>
                      <a:pt x="31" y="155"/>
                      <a:pt x="31" y="124"/>
                    </a:cubicBezTo>
                    <a:lnTo>
                      <a:pt x="31" y="124"/>
                    </a:lnTo>
                    <a:cubicBezTo>
                      <a:pt x="31" y="124"/>
                      <a:pt x="31" y="124"/>
                      <a:pt x="31" y="93"/>
                    </a:cubicBezTo>
                    <a:lnTo>
                      <a:pt x="62" y="62"/>
                    </a:lnTo>
                    <a:lnTo>
                      <a:pt x="62" y="62"/>
                    </a:lnTo>
                    <a:lnTo>
                      <a:pt x="94" y="62"/>
                    </a:lnTo>
                    <a:lnTo>
                      <a:pt x="94" y="62"/>
                    </a:lnTo>
                    <a:cubicBezTo>
                      <a:pt x="94" y="31"/>
                      <a:pt x="94" y="31"/>
                      <a:pt x="94" y="31"/>
                    </a:cubicBezTo>
                    <a:lnTo>
                      <a:pt x="94" y="31"/>
                    </a:lnTo>
                    <a:lnTo>
                      <a:pt x="94" y="31"/>
                    </a:lnTo>
                    <a:cubicBezTo>
                      <a:pt x="62" y="31"/>
                      <a:pt x="62" y="31"/>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5" name="Freeform 122"/>
              <p:cNvSpPr>
                <a:spLocks noChangeArrowheads="1"/>
              </p:cNvSpPr>
              <p:nvPr/>
            </p:nvSpPr>
            <p:spPr bwMode="auto">
              <a:xfrm>
                <a:off x="6280150" y="2673350"/>
                <a:ext cx="44450" cy="22225"/>
              </a:xfrm>
              <a:custGeom>
                <a:avLst/>
                <a:gdLst>
                  <a:gd name="T0" fmla="*/ 31 w 125"/>
                  <a:gd name="T1" fmla="*/ 62 h 63"/>
                  <a:gd name="T2" fmla="*/ 31 w 125"/>
                  <a:gd name="T3" fmla="*/ 62 h 63"/>
                  <a:gd name="T4" fmla="*/ 31 w 125"/>
                  <a:gd name="T5" fmla="*/ 62 h 63"/>
                  <a:gd name="T6" fmla="*/ 31 w 125"/>
                  <a:gd name="T7" fmla="*/ 62 h 63"/>
                  <a:gd name="T8" fmla="*/ 62 w 125"/>
                  <a:gd name="T9" fmla="*/ 62 h 63"/>
                  <a:gd name="T10" fmla="*/ 62 w 125"/>
                  <a:gd name="T11" fmla="*/ 62 h 63"/>
                  <a:gd name="T12" fmla="*/ 62 w 125"/>
                  <a:gd name="T13" fmla="*/ 62 h 63"/>
                  <a:gd name="T14" fmla="*/ 124 w 125"/>
                  <a:gd name="T15" fmla="*/ 62 h 63"/>
                  <a:gd name="T16" fmla="*/ 124 w 125"/>
                  <a:gd name="T17" fmla="*/ 62 h 63"/>
                  <a:gd name="T18" fmla="*/ 124 w 125"/>
                  <a:gd name="T19" fmla="*/ 31 h 63"/>
                  <a:gd name="T20" fmla="*/ 124 w 125"/>
                  <a:gd name="T21" fmla="*/ 31 h 63"/>
                  <a:gd name="T22" fmla="*/ 124 w 125"/>
                  <a:gd name="T23" fmla="*/ 31 h 63"/>
                  <a:gd name="T24" fmla="*/ 124 w 125"/>
                  <a:gd name="T25" fmla="*/ 0 h 63"/>
                  <a:gd name="T26" fmla="*/ 124 w 125"/>
                  <a:gd name="T27" fmla="*/ 0 h 63"/>
                  <a:gd name="T28" fmla="*/ 124 w 125"/>
                  <a:gd name="T29" fmla="*/ 0 h 63"/>
                  <a:gd name="T30" fmla="*/ 62 w 125"/>
                  <a:gd name="T31" fmla="*/ 0 h 63"/>
                  <a:gd name="T32" fmla="*/ 62 w 125"/>
                  <a:gd name="T33" fmla="*/ 0 h 63"/>
                  <a:gd name="T34" fmla="*/ 62 w 125"/>
                  <a:gd name="T35" fmla="*/ 0 h 63"/>
                  <a:gd name="T36" fmla="*/ 62 w 125"/>
                  <a:gd name="T37" fmla="*/ 0 h 63"/>
                  <a:gd name="T38" fmla="*/ 31 w 125"/>
                  <a:gd name="T39" fmla="*/ 0 h 63"/>
                  <a:gd name="T40" fmla="*/ 0 w 125"/>
                  <a:gd name="T41" fmla="*/ 0 h 63"/>
                  <a:gd name="T42" fmla="*/ 0 w 125"/>
                  <a:gd name="T43" fmla="*/ 0 h 63"/>
                  <a:gd name="T44" fmla="*/ 31 w 125"/>
                  <a:gd name="T45"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63">
                    <a:moveTo>
                      <a:pt x="31" y="62"/>
                    </a:moveTo>
                    <a:lnTo>
                      <a:pt x="31" y="62"/>
                    </a:lnTo>
                    <a:lnTo>
                      <a:pt x="31" y="62"/>
                    </a:lnTo>
                    <a:lnTo>
                      <a:pt x="31" y="62"/>
                    </a:lnTo>
                    <a:lnTo>
                      <a:pt x="62" y="62"/>
                    </a:lnTo>
                    <a:lnTo>
                      <a:pt x="62" y="62"/>
                    </a:lnTo>
                    <a:lnTo>
                      <a:pt x="62" y="62"/>
                    </a:lnTo>
                    <a:cubicBezTo>
                      <a:pt x="93" y="62"/>
                      <a:pt x="93" y="62"/>
                      <a:pt x="124" y="62"/>
                    </a:cubicBezTo>
                    <a:lnTo>
                      <a:pt x="124" y="62"/>
                    </a:lnTo>
                    <a:cubicBezTo>
                      <a:pt x="124" y="62"/>
                      <a:pt x="124" y="62"/>
                      <a:pt x="124" y="31"/>
                    </a:cubicBezTo>
                    <a:lnTo>
                      <a:pt x="124" y="31"/>
                    </a:lnTo>
                    <a:lnTo>
                      <a:pt x="124" y="31"/>
                    </a:lnTo>
                    <a:lnTo>
                      <a:pt x="124" y="0"/>
                    </a:lnTo>
                    <a:lnTo>
                      <a:pt x="124" y="0"/>
                    </a:lnTo>
                    <a:lnTo>
                      <a:pt x="124" y="0"/>
                    </a:lnTo>
                    <a:cubicBezTo>
                      <a:pt x="93" y="0"/>
                      <a:pt x="93" y="0"/>
                      <a:pt x="62" y="0"/>
                    </a:cubicBezTo>
                    <a:lnTo>
                      <a:pt x="62" y="0"/>
                    </a:lnTo>
                    <a:lnTo>
                      <a:pt x="62" y="0"/>
                    </a:lnTo>
                    <a:lnTo>
                      <a:pt x="62" y="0"/>
                    </a:lnTo>
                    <a:cubicBezTo>
                      <a:pt x="31" y="0"/>
                      <a:pt x="31" y="0"/>
                      <a:pt x="31" y="0"/>
                    </a:cubicBezTo>
                    <a:lnTo>
                      <a:pt x="0" y="0"/>
                    </a:lnTo>
                    <a:lnTo>
                      <a:pt x="0" y="0"/>
                    </a:lnTo>
                    <a:cubicBezTo>
                      <a:pt x="31" y="31"/>
                      <a:pt x="31" y="31"/>
                      <a:pt x="31"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6" name="Freeform 123"/>
              <p:cNvSpPr>
                <a:spLocks noChangeArrowheads="1"/>
              </p:cNvSpPr>
              <p:nvPr/>
            </p:nvSpPr>
            <p:spPr bwMode="auto">
              <a:xfrm>
                <a:off x="6313488" y="2695575"/>
                <a:ext cx="146050" cy="146050"/>
              </a:xfrm>
              <a:custGeom>
                <a:avLst/>
                <a:gdLst>
                  <a:gd name="T0" fmla="*/ 31 w 404"/>
                  <a:gd name="T1" fmla="*/ 62 h 404"/>
                  <a:gd name="T2" fmla="*/ 0 w 404"/>
                  <a:gd name="T3" fmla="*/ 62 h 404"/>
                  <a:gd name="T4" fmla="*/ 0 w 404"/>
                  <a:gd name="T5" fmla="*/ 124 h 404"/>
                  <a:gd name="T6" fmla="*/ 31 w 404"/>
                  <a:gd name="T7" fmla="*/ 93 h 404"/>
                  <a:gd name="T8" fmla="*/ 62 w 404"/>
                  <a:gd name="T9" fmla="*/ 124 h 404"/>
                  <a:gd name="T10" fmla="*/ 62 w 404"/>
                  <a:gd name="T11" fmla="*/ 124 h 404"/>
                  <a:gd name="T12" fmla="*/ 93 w 404"/>
                  <a:gd name="T13" fmla="*/ 124 h 404"/>
                  <a:gd name="T14" fmla="*/ 124 w 404"/>
                  <a:gd name="T15" fmla="*/ 155 h 404"/>
                  <a:gd name="T16" fmla="*/ 155 w 404"/>
                  <a:gd name="T17" fmla="*/ 155 h 404"/>
                  <a:gd name="T18" fmla="*/ 186 w 404"/>
                  <a:gd name="T19" fmla="*/ 155 h 404"/>
                  <a:gd name="T20" fmla="*/ 248 w 404"/>
                  <a:gd name="T21" fmla="*/ 186 h 404"/>
                  <a:gd name="T22" fmla="*/ 279 w 404"/>
                  <a:gd name="T23" fmla="*/ 217 h 404"/>
                  <a:gd name="T24" fmla="*/ 279 w 404"/>
                  <a:gd name="T25" fmla="*/ 248 h 404"/>
                  <a:gd name="T26" fmla="*/ 310 w 404"/>
                  <a:gd name="T27" fmla="*/ 310 h 404"/>
                  <a:gd name="T28" fmla="*/ 310 w 404"/>
                  <a:gd name="T29" fmla="*/ 341 h 404"/>
                  <a:gd name="T30" fmla="*/ 279 w 404"/>
                  <a:gd name="T31" fmla="*/ 372 h 404"/>
                  <a:gd name="T32" fmla="*/ 279 w 404"/>
                  <a:gd name="T33" fmla="*/ 403 h 404"/>
                  <a:gd name="T34" fmla="*/ 310 w 404"/>
                  <a:gd name="T35" fmla="*/ 403 h 404"/>
                  <a:gd name="T36" fmla="*/ 310 w 404"/>
                  <a:gd name="T37" fmla="*/ 403 h 404"/>
                  <a:gd name="T38" fmla="*/ 341 w 404"/>
                  <a:gd name="T39" fmla="*/ 372 h 404"/>
                  <a:gd name="T40" fmla="*/ 403 w 404"/>
                  <a:gd name="T41" fmla="*/ 403 h 404"/>
                  <a:gd name="T42" fmla="*/ 403 w 404"/>
                  <a:gd name="T43" fmla="*/ 341 h 404"/>
                  <a:gd name="T44" fmla="*/ 403 w 404"/>
                  <a:gd name="T45" fmla="*/ 310 h 404"/>
                  <a:gd name="T46" fmla="*/ 403 w 404"/>
                  <a:gd name="T47" fmla="*/ 310 h 404"/>
                  <a:gd name="T48" fmla="*/ 403 w 404"/>
                  <a:gd name="T49" fmla="*/ 279 h 404"/>
                  <a:gd name="T50" fmla="*/ 403 w 404"/>
                  <a:gd name="T51" fmla="*/ 279 h 404"/>
                  <a:gd name="T52" fmla="*/ 372 w 404"/>
                  <a:gd name="T53" fmla="*/ 62 h 404"/>
                  <a:gd name="T54" fmla="*/ 372 w 404"/>
                  <a:gd name="T55" fmla="*/ 62 h 404"/>
                  <a:gd name="T56" fmla="*/ 341 w 404"/>
                  <a:gd name="T57" fmla="*/ 62 h 404"/>
                  <a:gd name="T58" fmla="*/ 310 w 404"/>
                  <a:gd name="T59" fmla="*/ 31 h 404"/>
                  <a:gd name="T60" fmla="*/ 248 w 404"/>
                  <a:gd name="T61" fmla="*/ 0 h 404"/>
                  <a:gd name="T62" fmla="*/ 217 w 404"/>
                  <a:gd name="T63" fmla="*/ 62 h 404"/>
                  <a:gd name="T64" fmla="*/ 186 w 404"/>
                  <a:gd name="T65" fmla="*/ 62 h 404"/>
                  <a:gd name="T66" fmla="*/ 186 w 404"/>
                  <a:gd name="T67" fmla="*/ 93 h 404"/>
                  <a:gd name="T68" fmla="*/ 93 w 404"/>
                  <a:gd name="T69" fmla="*/ 124 h 404"/>
                  <a:gd name="T70" fmla="*/ 62 w 404"/>
                  <a:gd name="T71" fmla="*/ 93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4" h="404">
                    <a:moveTo>
                      <a:pt x="31" y="62"/>
                    </a:moveTo>
                    <a:lnTo>
                      <a:pt x="31" y="62"/>
                    </a:lnTo>
                    <a:cubicBezTo>
                      <a:pt x="0" y="62"/>
                      <a:pt x="0" y="62"/>
                      <a:pt x="0" y="62"/>
                    </a:cubicBezTo>
                    <a:lnTo>
                      <a:pt x="0" y="62"/>
                    </a:lnTo>
                    <a:cubicBezTo>
                      <a:pt x="0" y="62"/>
                      <a:pt x="0" y="62"/>
                      <a:pt x="0" y="93"/>
                    </a:cubicBezTo>
                    <a:cubicBezTo>
                      <a:pt x="0" y="93"/>
                      <a:pt x="0" y="93"/>
                      <a:pt x="0" y="124"/>
                    </a:cubicBezTo>
                    <a:lnTo>
                      <a:pt x="0" y="124"/>
                    </a:lnTo>
                    <a:cubicBezTo>
                      <a:pt x="0" y="93"/>
                      <a:pt x="31" y="93"/>
                      <a:pt x="31" y="93"/>
                    </a:cubicBezTo>
                    <a:lnTo>
                      <a:pt x="31" y="93"/>
                    </a:lnTo>
                    <a:cubicBezTo>
                      <a:pt x="31" y="93"/>
                      <a:pt x="62" y="93"/>
                      <a:pt x="62" y="124"/>
                    </a:cubicBezTo>
                    <a:lnTo>
                      <a:pt x="62" y="124"/>
                    </a:lnTo>
                    <a:lnTo>
                      <a:pt x="62" y="124"/>
                    </a:lnTo>
                    <a:lnTo>
                      <a:pt x="62" y="124"/>
                    </a:lnTo>
                    <a:cubicBezTo>
                      <a:pt x="93" y="124"/>
                      <a:pt x="93" y="124"/>
                      <a:pt x="93" y="124"/>
                    </a:cubicBezTo>
                    <a:lnTo>
                      <a:pt x="124" y="124"/>
                    </a:lnTo>
                    <a:cubicBezTo>
                      <a:pt x="124" y="155"/>
                      <a:pt x="124" y="155"/>
                      <a:pt x="124" y="155"/>
                    </a:cubicBezTo>
                    <a:lnTo>
                      <a:pt x="124" y="155"/>
                    </a:lnTo>
                    <a:cubicBezTo>
                      <a:pt x="124" y="155"/>
                      <a:pt x="124" y="155"/>
                      <a:pt x="155" y="155"/>
                    </a:cubicBezTo>
                    <a:lnTo>
                      <a:pt x="186" y="155"/>
                    </a:lnTo>
                    <a:lnTo>
                      <a:pt x="186" y="155"/>
                    </a:lnTo>
                    <a:cubicBezTo>
                      <a:pt x="186" y="155"/>
                      <a:pt x="186" y="155"/>
                      <a:pt x="217" y="155"/>
                    </a:cubicBezTo>
                    <a:cubicBezTo>
                      <a:pt x="217" y="155"/>
                      <a:pt x="217" y="155"/>
                      <a:pt x="248" y="186"/>
                    </a:cubicBezTo>
                    <a:cubicBezTo>
                      <a:pt x="248" y="217"/>
                      <a:pt x="248" y="217"/>
                      <a:pt x="248" y="217"/>
                    </a:cubicBezTo>
                    <a:cubicBezTo>
                      <a:pt x="279" y="217"/>
                      <a:pt x="279" y="217"/>
                      <a:pt x="279" y="217"/>
                    </a:cubicBezTo>
                    <a:cubicBezTo>
                      <a:pt x="279" y="248"/>
                      <a:pt x="279" y="248"/>
                      <a:pt x="279" y="248"/>
                    </a:cubicBezTo>
                    <a:lnTo>
                      <a:pt x="279" y="248"/>
                    </a:lnTo>
                    <a:cubicBezTo>
                      <a:pt x="310" y="248"/>
                      <a:pt x="310" y="248"/>
                      <a:pt x="310" y="279"/>
                    </a:cubicBezTo>
                    <a:cubicBezTo>
                      <a:pt x="310" y="279"/>
                      <a:pt x="310" y="279"/>
                      <a:pt x="310" y="310"/>
                    </a:cubicBezTo>
                    <a:lnTo>
                      <a:pt x="310" y="310"/>
                    </a:lnTo>
                    <a:cubicBezTo>
                      <a:pt x="341" y="341"/>
                      <a:pt x="341" y="341"/>
                      <a:pt x="310" y="341"/>
                    </a:cubicBezTo>
                    <a:cubicBezTo>
                      <a:pt x="310" y="372"/>
                      <a:pt x="310" y="372"/>
                      <a:pt x="279" y="372"/>
                    </a:cubicBezTo>
                    <a:lnTo>
                      <a:pt x="279" y="372"/>
                    </a:lnTo>
                    <a:cubicBezTo>
                      <a:pt x="279" y="403"/>
                      <a:pt x="279" y="403"/>
                      <a:pt x="279" y="403"/>
                    </a:cubicBezTo>
                    <a:lnTo>
                      <a:pt x="279" y="403"/>
                    </a:lnTo>
                    <a:cubicBezTo>
                      <a:pt x="279" y="403"/>
                      <a:pt x="279" y="403"/>
                      <a:pt x="310" y="403"/>
                    </a:cubicBezTo>
                    <a:lnTo>
                      <a:pt x="310" y="403"/>
                    </a:lnTo>
                    <a:lnTo>
                      <a:pt x="310" y="403"/>
                    </a:lnTo>
                    <a:lnTo>
                      <a:pt x="310" y="403"/>
                    </a:lnTo>
                    <a:cubicBezTo>
                      <a:pt x="310" y="372"/>
                      <a:pt x="310" y="372"/>
                      <a:pt x="341" y="372"/>
                    </a:cubicBezTo>
                    <a:lnTo>
                      <a:pt x="341" y="372"/>
                    </a:lnTo>
                    <a:lnTo>
                      <a:pt x="372" y="372"/>
                    </a:lnTo>
                    <a:cubicBezTo>
                      <a:pt x="372" y="372"/>
                      <a:pt x="403" y="372"/>
                      <a:pt x="403" y="403"/>
                    </a:cubicBezTo>
                    <a:lnTo>
                      <a:pt x="403" y="403"/>
                    </a:lnTo>
                    <a:cubicBezTo>
                      <a:pt x="403" y="341"/>
                      <a:pt x="403" y="341"/>
                      <a:pt x="403" y="341"/>
                    </a:cubicBezTo>
                    <a:lnTo>
                      <a:pt x="403" y="341"/>
                    </a:lnTo>
                    <a:cubicBezTo>
                      <a:pt x="403" y="341"/>
                      <a:pt x="403" y="341"/>
                      <a:pt x="403" y="310"/>
                    </a:cubicBezTo>
                    <a:lnTo>
                      <a:pt x="403" y="310"/>
                    </a:lnTo>
                    <a:lnTo>
                      <a:pt x="403" y="310"/>
                    </a:lnTo>
                    <a:lnTo>
                      <a:pt x="403" y="279"/>
                    </a:lnTo>
                    <a:lnTo>
                      <a:pt x="403" y="279"/>
                    </a:lnTo>
                    <a:lnTo>
                      <a:pt x="403" y="279"/>
                    </a:lnTo>
                    <a:lnTo>
                      <a:pt x="403" y="279"/>
                    </a:lnTo>
                    <a:cubicBezTo>
                      <a:pt x="403" y="62"/>
                      <a:pt x="403" y="62"/>
                      <a:pt x="403" y="62"/>
                    </a:cubicBezTo>
                    <a:cubicBezTo>
                      <a:pt x="403" y="62"/>
                      <a:pt x="403" y="62"/>
                      <a:pt x="372" y="62"/>
                    </a:cubicBezTo>
                    <a:lnTo>
                      <a:pt x="372" y="62"/>
                    </a:lnTo>
                    <a:lnTo>
                      <a:pt x="372" y="62"/>
                    </a:lnTo>
                    <a:cubicBezTo>
                      <a:pt x="341" y="62"/>
                      <a:pt x="341" y="62"/>
                      <a:pt x="341" y="62"/>
                    </a:cubicBezTo>
                    <a:lnTo>
                      <a:pt x="341" y="62"/>
                    </a:lnTo>
                    <a:cubicBezTo>
                      <a:pt x="310" y="62"/>
                      <a:pt x="310" y="31"/>
                      <a:pt x="310" y="31"/>
                    </a:cubicBezTo>
                    <a:lnTo>
                      <a:pt x="310" y="31"/>
                    </a:lnTo>
                    <a:cubicBezTo>
                      <a:pt x="279" y="0"/>
                      <a:pt x="279" y="0"/>
                      <a:pt x="279" y="0"/>
                    </a:cubicBezTo>
                    <a:lnTo>
                      <a:pt x="248" y="0"/>
                    </a:lnTo>
                    <a:lnTo>
                      <a:pt x="248" y="0"/>
                    </a:lnTo>
                    <a:cubicBezTo>
                      <a:pt x="248" y="31"/>
                      <a:pt x="217" y="62"/>
                      <a:pt x="217" y="62"/>
                    </a:cubicBezTo>
                    <a:lnTo>
                      <a:pt x="186" y="62"/>
                    </a:lnTo>
                    <a:lnTo>
                      <a:pt x="186" y="62"/>
                    </a:lnTo>
                    <a:lnTo>
                      <a:pt x="186" y="62"/>
                    </a:lnTo>
                    <a:cubicBezTo>
                      <a:pt x="186" y="62"/>
                      <a:pt x="186" y="62"/>
                      <a:pt x="186" y="93"/>
                    </a:cubicBezTo>
                    <a:cubicBezTo>
                      <a:pt x="155" y="93"/>
                      <a:pt x="124" y="124"/>
                      <a:pt x="124" y="124"/>
                    </a:cubicBezTo>
                    <a:lnTo>
                      <a:pt x="93" y="124"/>
                    </a:lnTo>
                    <a:lnTo>
                      <a:pt x="62" y="93"/>
                    </a:lnTo>
                    <a:lnTo>
                      <a:pt x="62" y="93"/>
                    </a:lnTo>
                    <a:lnTo>
                      <a:pt x="31"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7" name="Freeform 124"/>
              <p:cNvSpPr>
                <a:spLocks noChangeArrowheads="1"/>
              </p:cNvSpPr>
              <p:nvPr/>
            </p:nvSpPr>
            <p:spPr bwMode="auto">
              <a:xfrm>
                <a:off x="5610225" y="2192338"/>
                <a:ext cx="146050" cy="168275"/>
              </a:xfrm>
              <a:custGeom>
                <a:avLst/>
                <a:gdLst>
                  <a:gd name="T0" fmla="*/ 310 w 405"/>
                  <a:gd name="T1" fmla="*/ 309 h 466"/>
                  <a:gd name="T2" fmla="*/ 341 w 405"/>
                  <a:gd name="T3" fmla="*/ 341 h 466"/>
                  <a:gd name="T4" fmla="*/ 404 w 405"/>
                  <a:gd name="T5" fmla="*/ 341 h 466"/>
                  <a:gd name="T6" fmla="*/ 404 w 405"/>
                  <a:gd name="T7" fmla="*/ 309 h 466"/>
                  <a:gd name="T8" fmla="*/ 404 w 405"/>
                  <a:gd name="T9" fmla="*/ 279 h 466"/>
                  <a:gd name="T10" fmla="*/ 404 w 405"/>
                  <a:gd name="T11" fmla="*/ 248 h 466"/>
                  <a:gd name="T12" fmla="*/ 372 w 405"/>
                  <a:gd name="T13" fmla="*/ 218 h 466"/>
                  <a:gd name="T14" fmla="*/ 372 w 405"/>
                  <a:gd name="T15" fmla="*/ 186 h 466"/>
                  <a:gd name="T16" fmla="*/ 341 w 405"/>
                  <a:gd name="T17" fmla="*/ 155 h 466"/>
                  <a:gd name="T18" fmla="*/ 310 w 405"/>
                  <a:gd name="T19" fmla="*/ 124 h 466"/>
                  <a:gd name="T20" fmla="*/ 310 w 405"/>
                  <a:gd name="T21" fmla="*/ 124 h 466"/>
                  <a:gd name="T22" fmla="*/ 280 w 405"/>
                  <a:gd name="T23" fmla="*/ 155 h 466"/>
                  <a:gd name="T24" fmla="*/ 280 w 405"/>
                  <a:gd name="T25" fmla="*/ 155 h 466"/>
                  <a:gd name="T26" fmla="*/ 248 w 405"/>
                  <a:gd name="T27" fmla="*/ 124 h 466"/>
                  <a:gd name="T28" fmla="*/ 217 w 405"/>
                  <a:gd name="T29" fmla="*/ 155 h 466"/>
                  <a:gd name="T30" fmla="*/ 186 w 405"/>
                  <a:gd name="T31" fmla="*/ 186 h 466"/>
                  <a:gd name="T32" fmla="*/ 186 w 405"/>
                  <a:gd name="T33" fmla="*/ 186 h 466"/>
                  <a:gd name="T34" fmla="*/ 156 w 405"/>
                  <a:gd name="T35" fmla="*/ 155 h 466"/>
                  <a:gd name="T36" fmla="*/ 156 w 405"/>
                  <a:gd name="T37" fmla="*/ 94 h 466"/>
                  <a:gd name="T38" fmla="*/ 156 w 405"/>
                  <a:gd name="T39" fmla="*/ 94 h 466"/>
                  <a:gd name="T40" fmla="*/ 156 w 405"/>
                  <a:gd name="T41" fmla="*/ 62 h 466"/>
                  <a:gd name="T42" fmla="*/ 156 w 405"/>
                  <a:gd name="T43" fmla="*/ 62 h 466"/>
                  <a:gd name="T44" fmla="*/ 156 w 405"/>
                  <a:gd name="T45" fmla="*/ 31 h 466"/>
                  <a:gd name="T46" fmla="*/ 124 w 405"/>
                  <a:gd name="T47" fmla="*/ 0 h 466"/>
                  <a:gd name="T48" fmla="*/ 124 w 405"/>
                  <a:gd name="T49" fmla="*/ 0 h 466"/>
                  <a:gd name="T50" fmla="*/ 124 w 405"/>
                  <a:gd name="T51" fmla="*/ 0 h 466"/>
                  <a:gd name="T52" fmla="*/ 93 w 405"/>
                  <a:gd name="T53" fmla="*/ 0 h 466"/>
                  <a:gd name="T54" fmla="*/ 31 w 405"/>
                  <a:gd name="T55" fmla="*/ 31 h 466"/>
                  <a:gd name="T56" fmla="*/ 31 w 405"/>
                  <a:gd name="T57" fmla="*/ 31 h 466"/>
                  <a:gd name="T58" fmla="*/ 31 w 405"/>
                  <a:gd name="T59" fmla="*/ 31 h 466"/>
                  <a:gd name="T60" fmla="*/ 31 w 405"/>
                  <a:gd name="T61" fmla="*/ 62 h 466"/>
                  <a:gd name="T62" fmla="*/ 0 w 405"/>
                  <a:gd name="T63" fmla="*/ 124 h 466"/>
                  <a:gd name="T64" fmla="*/ 31 w 405"/>
                  <a:gd name="T65" fmla="*/ 124 h 466"/>
                  <a:gd name="T66" fmla="*/ 31 w 405"/>
                  <a:gd name="T67" fmla="*/ 155 h 466"/>
                  <a:gd name="T68" fmla="*/ 63 w 405"/>
                  <a:gd name="T69" fmla="*/ 186 h 466"/>
                  <a:gd name="T70" fmla="*/ 93 w 405"/>
                  <a:gd name="T71" fmla="*/ 248 h 466"/>
                  <a:gd name="T72" fmla="*/ 63 w 405"/>
                  <a:gd name="T73" fmla="*/ 248 h 466"/>
                  <a:gd name="T74" fmla="*/ 63 w 405"/>
                  <a:gd name="T75" fmla="*/ 309 h 466"/>
                  <a:gd name="T76" fmla="*/ 63 w 405"/>
                  <a:gd name="T77" fmla="*/ 341 h 466"/>
                  <a:gd name="T78" fmla="*/ 93 w 405"/>
                  <a:gd name="T79" fmla="*/ 433 h 466"/>
                  <a:gd name="T80" fmla="*/ 93 w 405"/>
                  <a:gd name="T81" fmla="*/ 433 h 466"/>
                  <a:gd name="T82" fmla="*/ 124 w 405"/>
                  <a:gd name="T83" fmla="*/ 465 h 466"/>
                  <a:gd name="T84" fmla="*/ 93 w 405"/>
                  <a:gd name="T85" fmla="*/ 433 h 466"/>
                  <a:gd name="T86" fmla="*/ 186 w 405"/>
                  <a:gd name="T87" fmla="*/ 402 h 466"/>
                  <a:gd name="T88" fmla="*/ 186 w 405"/>
                  <a:gd name="T89" fmla="*/ 433 h 466"/>
                  <a:gd name="T90" fmla="*/ 248 w 405"/>
                  <a:gd name="T91" fmla="*/ 433 h 466"/>
                  <a:gd name="T92" fmla="*/ 248 w 405"/>
                  <a:gd name="T93" fmla="*/ 402 h 466"/>
                  <a:gd name="T94" fmla="*/ 310 w 405"/>
                  <a:gd name="T95" fmla="*/ 30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05" h="466">
                    <a:moveTo>
                      <a:pt x="310" y="309"/>
                    </a:moveTo>
                    <a:lnTo>
                      <a:pt x="310" y="309"/>
                    </a:lnTo>
                    <a:lnTo>
                      <a:pt x="341" y="309"/>
                    </a:lnTo>
                    <a:cubicBezTo>
                      <a:pt x="341" y="341"/>
                      <a:pt x="341" y="341"/>
                      <a:pt x="341" y="341"/>
                    </a:cubicBezTo>
                    <a:cubicBezTo>
                      <a:pt x="372" y="309"/>
                      <a:pt x="372" y="309"/>
                      <a:pt x="372" y="309"/>
                    </a:cubicBezTo>
                    <a:cubicBezTo>
                      <a:pt x="372" y="309"/>
                      <a:pt x="404" y="309"/>
                      <a:pt x="404" y="341"/>
                    </a:cubicBezTo>
                    <a:cubicBezTo>
                      <a:pt x="404" y="309"/>
                      <a:pt x="404" y="309"/>
                      <a:pt x="404" y="309"/>
                    </a:cubicBezTo>
                    <a:lnTo>
                      <a:pt x="404" y="309"/>
                    </a:lnTo>
                    <a:lnTo>
                      <a:pt x="404" y="279"/>
                    </a:lnTo>
                    <a:lnTo>
                      <a:pt x="404" y="279"/>
                    </a:lnTo>
                    <a:cubicBezTo>
                      <a:pt x="404" y="279"/>
                      <a:pt x="404" y="279"/>
                      <a:pt x="404" y="248"/>
                    </a:cubicBezTo>
                    <a:lnTo>
                      <a:pt x="404" y="248"/>
                    </a:lnTo>
                    <a:lnTo>
                      <a:pt x="404" y="248"/>
                    </a:lnTo>
                    <a:cubicBezTo>
                      <a:pt x="372" y="248"/>
                      <a:pt x="372" y="218"/>
                      <a:pt x="372" y="218"/>
                    </a:cubicBezTo>
                    <a:lnTo>
                      <a:pt x="372" y="186"/>
                    </a:lnTo>
                    <a:lnTo>
                      <a:pt x="372" y="186"/>
                    </a:lnTo>
                    <a:lnTo>
                      <a:pt x="372" y="155"/>
                    </a:lnTo>
                    <a:lnTo>
                      <a:pt x="341" y="155"/>
                    </a:lnTo>
                    <a:lnTo>
                      <a:pt x="341" y="124"/>
                    </a:lnTo>
                    <a:cubicBezTo>
                      <a:pt x="341" y="124"/>
                      <a:pt x="341" y="124"/>
                      <a:pt x="310" y="124"/>
                    </a:cubicBezTo>
                    <a:lnTo>
                      <a:pt x="310" y="124"/>
                    </a:lnTo>
                    <a:lnTo>
                      <a:pt x="310" y="124"/>
                    </a:lnTo>
                    <a:lnTo>
                      <a:pt x="310" y="124"/>
                    </a:lnTo>
                    <a:lnTo>
                      <a:pt x="280" y="155"/>
                    </a:lnTo>
                    <a:lnTo>
                      <a:pt x="280" y="155"/>
                    </a:lnTo>
                    <a:lnTo>
                      <a:pt x="280" y="155"/>
                    </a:lnTo>
                    <a:lnTo>
                      <a:pt x="280" y="155"/>
                    </a:lnTo>
                    <a:cubicBezTo>
                      <a:pt x="248" y="155"/>
                      <a:pt x="248" y="155"/>
                      <a:pt x="248" y="124"/>
                    </a:cubicBezTo>
                    <a:cubicBezTo>
                      <a:pt x="248" y="124"/>
                      <a:pt x="248" y="124"/>
                      <a:pt x="217" y="124"/>
                    </a:cubicBezTo>
                    <a:lnTo>
                      <a:pt x="217" y="155"/>
                    </a:lnTo>
                    <a:lnTo>
                      <a:pt x="217" y="155"/>
                    </a:lnTo>
                    <a:cubicBezTo>
                      <a:pt x="217" y="155"/>
                      <a:pt x="217" y="186"/>
                      <a:pt x="186" y="186"/>
                    </a:cubicBezTo>
                    <a:lnTo>
                      <a:pt x="186" y="186"/>
                    </a:lnTo>
                    <a:lnTo>
                      <a:pt x="186" y="186"/>
                    </a:lnTo>
                    <a:lnTo>
                      <a:pt x="186" y="186"/>
                    </a:lnTo>
                    <a:cubicBezTo>
                      <a:pt x="156" y="186"/>
                      <a:pt x="156" y="155"/>
                      <a:pt x="156" y="155"/>
                    </a:cubicBezTo>
                    <a:cubicBezTo>
                      <a:pt x="156" y="124"/>
                      <a:pt x="156" y="124"/>
                      <a:pt x="156" y="124"/>
                    </a:cubicBezTo>
                    <a:cubicBezTo>
                      <a:pt x="156" y="124"/>
                      <a:pt x="156" y="124"/>
                      <a:pt x="156" y="94"/>
                    </a:cubicBezTo>
                    <a:lnTo>
                      <a:pt x="156" y="94"/>
                    </a:lnTo>
                    <a:lnTo>
                      <a:pt x="156" y="94"/>
                    </a:lnTo>
                    <a:cubicBezTo>
                      <a:pt x="156" y="94"/>
                      <a:pt x="156" y="94"/>
                      <a:pt x="156" y="62"/>
                    </a:cubicBezTo>
                    <a:lnTo>
                      <a:pt x="156" y="62"/>
                    </a:lnTo>
                    <a:lnTo>
                      <a:pt x="156" y="62"/>
                    </a:lnTo>
                    <a:lnTo>
                      <a:pt x="156" y="62"/>
                    </a:lnTo>
                    <a:lnTo>
                      <a:pt x="156" y="62"/>
                    </a:lnTo>
                    <a:cubicBezTo>
                      <a:pt x="156" y="62"/>
                      <a:pt x="156" y="62"/>
                      <a:pt x="156" y="31"/>
                    </a:cubicBezTo>
                    <a:cubicBezTo>
                      <a:pt x="124" y="31"/>
                      <a:pt x="124" y="31"/>
                      <a:pt x="124" y="31"/>
                    </a:cubicBezTo>
                    <a:cubicBezTo>
                      <a:pt x="124" y="0"/>
                      <a:pt x="124" y="0"/>
                      <a:pt x="124" y="0"/>
                    </a:cubicBezTo>
                    <a:lnTo>
                      <a:pt x="124" y="0"/>
                    </a:lnTo>
                    <a:lnTo>
                      <a:pt x="124" y="0"/>
                    </a:lnTo>
                    <a:lnTo>
                      <a:pt x="124" y="0"/>
                    </a:lnTo>
                    <a:lnTo>
                      <a:pt x="124" y="0"/>
                    </a:lnTo>
                    <a:cubicBezTo>
                      <a:pt x="93" y="0"/>
                      <a:pt x="93" y="0"/>
                      <a:pt x="93" y="0"/>
                    </a:cubicBezTo>
                    <a:lnTo>
                      <a:pt x="93" y="0"/>
                    </a:lnTo>
                    <a:cubicBezTo>
                      <a:pt x="93" y="31"/>
                      <a:pt x="63" y="31"/>
                      <a:pt x="63" y="31"/>
                    </a:cubicBezTo>
                    <a:cubicBezTo>
                      <a:pt x="63" y="31"/>
                      <a:pt x="63" y="31"/>
                      <a:pt x="31" y="31"/>
                    </a:cubicBezTo>
                    <a:lnTo>
                      <a:pt x="31" y="31"/>
                    </a:lnTo>
                    <a:lnTo>
                      <a:pt x="31" y="31"/>
                    </a:lnTo>
                    <a:lnTo>
                      <a:pt x="31" y="31"/>
                    </a:lnTo>
                    <a:lnTo>
                      <a:pt x="31" y="31"/>
                    </a:lnTo>
                    <a:cubicBezTo>
                      <a:pt x="31" y="62"/>
                      <a:pt x="31" y="62"/>
                      <a:pt x="31" y="62"/>
                    </a:cubicBezTo>
                    <a:lnTo>
                      <a:pt x="31" y="62"/>
                    </a:lnTo>
                    <a:cubicBezTo>
                      <a:pt x="31" y="94"/>
                      <a:pt x="31" y="94"/>
                      <a:pt x="0" y="94"/>
                    </a:cubicBezTo>
                    <a:cubicBezTo>
                      <a:pt x="0" y="94"/>
                      <a:pt x="0" y="94"/>
                      <a:pt x="0" y="124"/>
                    </a:cubicBezTo>
                    <a:lnTo>
                      <a:pt x="0" y="124"/>
                    </a:lnTo>
                    <a:cubicBezTo>
                      <a:pt x="31" y="124"/>
                      <a:pt x="31" y="124"/>
                      <a:pt x="31" y="124"/>
                    </a:cubicBezTo>
                    <a:lnTo>
                      <a:pt x="31" y="124"/>
                    </a:lnTo>
                    <a:cubicBezTo>
                      <a:pt x="31" y="124"/>
                      <a:pt x="31" y="124"/>
                      <a:pt x="31" y="155"/>
                    </a:cubicBezTo>
                    <a:cubicBezTo>
                      <a:pt x="63" y="155"/>
                      <a:pt x="63" y="186"/>
                      <a:pt x="63" y="186"/>
                    </a:cubicBezTo>
                    <a:lnTo>
                      <a:pt x="63" y="186"/>
                    </a:lnTo>
                    <a:lnTo>
                      <a:pt x="63" y="218"/>
                    </a:lnTo>
                    <a:cubicBezTo>
                      <a:pt x="63" y="218"/>
                      <a:pt x="93" y="218"/>
                      <a:pt x="93" y="248"/>
                    </a:cubicBezTo>
                    <a:lnTo>
                      <a:pt x="93" y="248"/>
                    </a:lnTo>
                    <a:cubicBezTo>
                      <a:pt x="93" y="248"/>
                      <a:pt x="93" y="248"/>
                      <a:pt x="63" y="248"/>
                    </a:cubicBezTo>
                    <a:cubicBezTo>
                      <a:pt x="63" y="279"/>
                      <a:pt x="63" y="279"/>
                      <a:pt x="63" y="279"/>
                    </a:cubicBezTo>
                    <a:lnTo>
                      <a:pt x="63" y="309"/>
                    </a:lnTo>
                    <a:lnTo>
                      <a:pt x="63" y="341"/>
                    </a:lnTo>
                    <a:lnTo>
                      <a:pt x="63" y="341"/>
                    </a:lnTo>
                    <a:cubicBezTo>
                      <a:pt x="93" y="341"/>
                      <a:pt x="93" y="402"/>
                      <a:pt x="93" y="433"/>
                    </a:cubicBezTo>
                    <a:lnTo>
                      <a:pt x="93" y="433"/>
                    </a:lnTo>
                    <a:lnTo>
                      <a:pt x="93" y="433"/>
                    </a:lnTo>
                    <a:lnTo>
                      <a:pt x="93" y="433"/>
                    </a:lnTo>
                    <a:cubicBezTo>
                      <a:pt x="93" y="465"/>
                      <a:pt x="93" y="465"/>
                      <a:pt x="93" y="465"/>
                    </a:cubicBezTo>
                    <a:cubicBezTo>
                      <a:pt x="93" y="465"/>
                      <a:pt x="93" y="465"/>
                      <a:pt x="124" y="465"/>
                    </a:cubicBezTo>
                    <a:cubicBezTo>
                      <a:pt x="124" y="465"/>
                      <a:pt x="93" y="465"/>
                      <a:pt x="93" y="433"/>
                    </a:cubicBezTo>
                    <a:lnTo>
                      <a:pt x="93" y="433"/>
                    </a:lnTo>
                    <a:cubicBezTo>
                      <a:pt x="93" y="433"/>
                      <a:pt x="124" y="371"/>
                      <a:pt x="156" y="371"/>
                    </a:cubicBezTo>
                    <a:cubicBezTo>
                      <a:pt x="156" y="371"/>
                      <a:pt x="186" y="371"/>
                      <a:pt x="186" y="402"/>
                    </a:cubicBezTo>
                    <a:lnTo>
                      <a:pt x="186" y="402"/>
                    </a:lnTo>
                    <a:cubicBezTo>
                      <a:pt x="217" y="402"/>
                      <a:pt x="186" y="433"/>
                      <a:pt x="186" y="433"/>
                    </a:cubicBezTo>
                    <a:cubicBezTo>
                      <a:pt x="217" y="433"/>
                      <a:pt x="217" y="433"/>
                      <a:pt x="217" y="433"/>
                    </a:cubicBezTo>
                    <a:cubicBezTo>
                      <a:pt x="217" y="433"/>
                      <a:pt x="217" y="433"/>
                      <a:pt x="248" y="433"/>
                    </a:cubicBezTo>
                    <a:cubicBezTo>
                      <a:pt x="248" y="433"/>
                      <a:pt x="248" y="433"/>
                      <a:pt x="248" y="402"/>
                    </a:cubicBezTo>
                    <a:lnTo>
                      <a:pt x="248" y="402"/>
                    </a:lnTo>
                    <a:cubicBezTo>
                      <a:pt x="248" y="371"/>
                      <a:pt x="248" y="371"/>
                      <a:pt x="280" y="341"/>
                    </a:cubicBezTo>
                    <a:lnTo>
                      <a:pt x="310" y="309"/>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8" name="Freeform 125"/>
              <p:cNvSpPr>
                <a:spLocks noChangeArrowheads="1"/>
              </p:cNvSpPr>
              <p:nvPr/>
            </p:nvSpPr>
            <p:spPr bwMode="auto">
              <a:xfrm>
                <a:off x="5665788" y="2527300"/>
                <a:ext cx="55562" cy="77788"/>
              </a:xfrm>
              <a:custGeom>
                <a:avLst/>
                <a:gdLst>
                  <a:gd name="T0" fmla="*/ 61 w 155"/>
                  <a:gd name="T1" fmla="*/ 0 h 218"/>
                  <a:gd name="T2" fmla="*/ 61 w 155"/>
                  <a:gd name="T3" fmla="*/ 0 h 218"/>
                  <a:gd name="T4" fmla="*/ 61 w 155"/>
                  <a:gd name="T5" fmla="*/ 0 h 218"/>
                  <a:gd name="T6" fmla="*/ 61 w 155"/>
                  <a:gd name="T7" fmla="*/ 0 h 218"/>
                  <a:gd name="T8" fmla="*/ 61 w 155"/>
                  <a:gd name="T9" fmla="*/ 0 h 218"/>
                  <a:gd name="T10" fmla="*/ 61 w 155"/>
                  <a:gd name="T11" fmla="*/ 0 h 218"/>
                  <a:gd name="T12" fmla="*/ 30 w 155"/>
                  <a:gd name="T13" fmla="*/ 31 h 218"/>
                  <a:gd name="T14" fmla="*/ 30 w 155"/>
                  <a:gd name="T15" fmla="*/ 31 h 218"/>
                  <a:gd name="T16" fmla="*/ 30 w 155"/>
                  <a:gd name="T17" fmla="*/ 31 h 218"/>
                  <a:gd name="T18" fmla="*/ 0 w 155"/>
                  <a:gd name="T19" fmla="*/ 0 h 218"/>
                  <a:gd name="T20" fmla="*/ 30 w 155"/>
                  <a:gd name="T21" fmla="*/ 62 h 218"/>
                  <a:gd name="T22" fmla="*/ 30 w 155"/>
                  <a:gd name="T23" fmla="*/ 62 h 218"/>
                  <a:gd name="T24" fmla="*/ 30 w 155"/>
                  <a:gd name="T25" fmla="*/ 62 h 218"/>
                  <a:gd name="T26" fmla="*/ 61 w 155"/>
                  <a:gd name="T27" fmla="*/ 93 h 218"/>
                  <a:gd name="T28" fmla="*/ 61 w 155"/>
                  <a:gd name="T29" fmla="*/ 155 h 218"/>
                  <a:gd name="T30" fmla="*/ 61 w 155"/>
                  <a:gd name="T31" fmla="*/ 155 h 218"/>
                  <a:gd name="T32" fmla="*/ 92 w 155"/>
                  <a:gd name="T33" fmla="*/ 155 h 218"/>
                  <a:gd name="T34" fmla="*/ 92 w 155"/>
                  <a:gd name="T35" fmla="*/ 186 h 218"/>
                  <a:gd name="T36" fmla="*/ 124 w 155"/>
                  <a:gd name="T37" fmla="*/ 217 h 218"/>
                  <a:gd name="T38" fmla="*/ 154 w 155"/>
                  <a:gd name="T39" fmla="*/ 217 h 218"/>
                  <a:gd name="T40" fmla="*/ 154 w 155"/>
                  <a:gd name="T41" fmla="*/ 217 h 218"/>
                  <a:gd name="T42" fmla="*/ 154 w 155"/>
                  <a:gd name="T43" fmla="*/ 186 h 218"/>
                  <a:gd name="T44" fmla="*/ 154 w 155"/>
                  <a:gd name="T45" fmla="*/ 186 h 218"/>
                  <a:gd name="T46" fmla="*/ 124 w 155"/>
                  <a:gd name="T47" fmla="*/ 155 h 218"/>
                  <a:gd name="T48" fmla="*/ 124 w 155"/>
                  <a:gd name="T49" fmla="*/ 93 h 218"/>
                  <a:gd name="T50" fmla="*/ 124 w 155"/>
                  <a:gd name="T51" fmla="*/ 31 h 218"/>
                  <a:gd name="T52" fmla="*/ 92 w 155"/>
                  <a:gd name="T53" fmla="*/ 0 h 218"/>
                  <a:gd name="T54" fmla="*/ 92 w 155"/>
                  <a:gd name="T55" fmla="*/ 0 h 218"/>
                  <a:gd name="T56" fmla="*/ 61 w 155"/>
                  <a:gd name="T57"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5" h="218">
                    <a:moveTo>
                      <a:pt x="61" y="0"/>
                    </a:moveTo>
                    <a:lnTo>
                      <a:pt x="61" y="0"/>
                    </a:lnTo>
                    <a:lnTo>
                      <a:pt x="61" y="0"/>
                    </a:lnTo>
                    <a:lnTo>
                      <a:pt x="61" y="0"/>
                    </a:lnTo>
                    <a:lnTo>
                      <a:pt x="61" y="0"/>
                    </a:lnTo>
                    <a:lnTo>
                      <a:pt x="61" y="0"/>
                    </a:lnTo>
                    <a:cubicBezTo>
                      <a:pt x="61" y="31"/>
                      <a:pt x="30" y="31"/>
                      <a:pt x="30" y="31"/>
                    </a:cubicBezTo>
                    <a:lnTo>
                      <a:pt x="30" y="31"/>
                    </a:lnTo>
                    <a:lnTo>
                      <a:pt x="30" y="31"/>
                    </a:lnTo>
                    <a:cubicBezTo>
                      <a:pt x="30" y="31"/>
                      <a:pt x="30" y="31"/>
                      <a:pt x="0" y="0"/>
                    </a:cubicBezTo>
                    <a:cubicBezTo>
                      <a:pt x="30" y="31"/>
                      <a:pt x="30" y="31"/>
                      <a:pt x="30" y="62"/>
                    </a:cubicBezTo>
                    <a:lnTo>
                      <a:pt x="30" y="62"/>
                    </a:lnTo>
                    <a:lnTo>
                      <a:pt x="30" y="62"/>
                    </a:lnTo>
                    <a:cubicBezTo>
                      <a:pt x="30" y="62"/>
                      <a:pt x="30" y="93"/>
                      <a:pt x="61" y="93"/>
                    </a:cubicBezTo>
                    <a:cubicBezTo>
                      <a:pt x="61" y="93"/>
                      <a:pt x="61" y="124"/>
                      <a:pt x="61" y="155"/>
                    </a:cubicBezTo>
                    <a:lnTo>
                      <a:pt x="61" y="155"/>
                    </a:lnTo>
                    <a:cubicBezTo>
                      <a:pt x="61" y="155"/>
                      <a:pt x="61" y="155"/>
                      <a:pt x="92" y="155"/>
                    </a:cubicBezTo>
                    <a:cubicBezTo>
                      <a:pt x="92" y="186"/>
                      <a:pt x="92" y="186"/>
                      <a:pt x="92" y="186"/>
                    </a:cubicBezTo>
                    <a:cubicBezTo>
                      <a:pt x="124" y="186"/>
                      <a:pt x="124" y="186"/>
                      <a:pt x="124" y="217"/>
                    </a:cubicBezTo>
                    <a:cubicBezTo>
                      <a:pt x="154" y="217"/>
                      <a:pt x="154" y="217"/>
                      <a:pt x="154" y="217"/>
                    </a:cubicBezTo>
                    <a:lnTo>
                      <a:pt x="154" y="217"/>
                    </a:lnTo>
                    <a:cubicBezTo>
                      <a:pt x="154" y="186"/>
                      <a:pt x="154" y="186"/>
                      <a:pt x="154" y="186"/>
                    </a:cubicBezTo>
                    <a:lnTo>
                      <a:pt x="154" y="186"/>
                    </a:lnTo>
                    <a:cubicBezTo>
                      <a:pt x="154" y="186"/>
                      <a:pt x="154" y="186"/>
                      <a:pt x="124" y="155"/>
                    </a:cubicBezTo>
                    <a:cubicBezTo>
                      <a:pt x="124" y="155"/>
                      <a:pt x="124" y="124"/>
                      <a:pt x="124" y="93"/>
                    </a:cubicBezTo>
                    <a:cubicBezTo>
                      <a:pt x="124" y="62"/>
                      <a:pt x="124" y="62"/>
                      <a:pt x="124" y="31"/>
                    </a:cubicBezTo>
                    <a:cubicBezTo>
                      <a:pt x="124" y="31"/>
                      <a:pt x="124" y="0"/>
                      <a:pt x="92" y="0"/>
                    </a:cubicBezTo>
                    <a:lnTo>
                      <a:pt x="92" y="0"/>
                    </a:lnTo>
                    <a:cubicBezTo>
                      <a:pt x="92" y="0"/>
                      <a:pt x="92" y="0"/>
                      <a:pt x="6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9" name="Freeform 126"/>
              <p:cNvSpPr>
                <a:spLocks noChangeArrowheads="1"/>
              </p:cNvSpPr>
              <p:nvPr/>
            </p:nvSpPr>
            <p:spPr bwMode="auto">
              <a:xfrm>
                <a:off x="5754688" y="2238375"/>
                <a:ext cx="44450" cy="66675"/>
              </a:xfrm>
              <a:custGeom>
                <a:avLst/>
                <a:gdLst>
                  <a:gd name="T0" fmla="*/ 0 w 125"/>
                  <a:gd name="T1" fmla="*/ 62 h 186"/>
                  <a:gd name="T2" fmla="*/ 0 w 125"/>
                  <a:gd name="T3" fmla="*/ 62 h 186"/>
                  <a:gd name="T4" fmla="*/ 0 w 125"/>
                  <a:gd name="T5" fmla="*/ 94 h 186"/>
                  <a:gd name="T6" fmla="*/ 0 w 125"/>
                  <a:gd name="T7" fmla="*/ 94 h 186"/>
                  <a:gd name="T8" fmla="*/ 30 w 125"/>
                  <a:gd name="T9" fmla="*/ 94 h 186"/>
                  <a:gd name="T10" fmla="*/ 30 w 125"/>
                  <a:gd name="T11" fmla="*/ 94 h 186"/>
                  <a:gd name="T12" fmla="*/ 61 w 125"/>
                  <a:gd name="T13" fmla="*/ 124 h 186"/>
                  <a:gd name="T14" fmla="*/ 61 w 125"/>
                  <a:gd name="T15" fmla="*/ 124 h 186"/>
                  <a:gd name="T16" fmla="*/ 61 w 125"/>
                  <a:gd name="T17" fmla="*/ 155 h 186"/>
                  <a:gd name="T18" fmla="*/ 61 w 125"/>
                  <a:gd name="T19" fmla="*/ 185 h 186"/>
                  <a:gd name="T20" fmla="*/ 61 w 125"/>
                  <a:gd name="T21" fmla="*/ 185 h 186"/>
                  <a:gd name="T22" fmla="*/ 61 w 125"/>
                  <a:gd name="T23" fmla="*/ 185 h 186"/>
                  <a:gd name="T24" fmla="*/ 61 w 125"/>
                  <a:gd name="T25" fmla="*/ 185 h 186"/>
                  <a:gd name="T26" fmla="*/ 92 w 125"/>
                  <a:gd name="T27" fmla="*/ 185 h 186"/>
                  <a:gd name="T28" fmla="*/ 92 w 125"/>
                  <a:gd name="T29" fmla="*/ 185 h 186"/>
                  <a:gd name="T30" fmla="*/ 92 w 125"/>
                  <a:gd name="T31" fmla="*/ 185 h 186"/>
                  <a:gd name="T32" fmla="*/ 92 w 125"/>
                  <a:gd name="T33" fmla="*/ 185 h 186"/>
                  <a:gd name="T34" fmla="*/ 124 w 125"/>
                  <a:gd name="T35" fmla="*/ 185 h 186"/>
                  <a:gd name="T36" fmla="*/ 124 w 125"/>
                  <a:gd name="T37" fmla="*/ 185 h 186"/>
                  <a:gd name="T38" fmla="*/ 124 w 125"/>
                  <a:gd name="T39" fmla="*/ 185 h 186"/>
                  <a:gd name="T40" fmla="*/ 92 w 125"/>
                  <a:gd name="T41" fmla="*/ 155 h 186"/>
                  <a:gd name="T42" fmla="*/ 92 w 125"/>
                  <a:gd name="T43" fmla="*/ 155 h 186"/>
                  <a:gd name="T44" fmla="*/ 92 w 125"/>
                  <a:gd name="T45" fmla="*/ 124 h 186"/>
                  <a:gd name="T46" fmla="*/ 92 w 125"/>
                  <a:gd name="T47" fmla="*/ 124 h 186"/>
                  <a:gd name="T48" fmla="*/ 61 w 125"/>
                  <a:gd name="T49" fmla="*/ 94 h 186"/>
                  <a:gd name="T50" fmla="*/ 30 w 125"/>
                  <a:gd name="T51" fmla="*/ 62 h 186"/>
                  <a:gd name="T52" fmla="*/ 0 w 125"/>
                  <a:gd name="T53" fmla="*/ 0 h 186"/>
                  <a:gd name="T54" fmla="*/ 0 w 125"/>
                  <a:gd name="T55" fmla="*/ 0 h 186"/>
                  <a:gd name="T56" fmla="*/ 0 w 125"/>
                  <a:gd name="T57" fmla="*/ 0 h 186"/>
                  <a:gd name="T58" fmla="*/ 0 w 125"/>
                  <a:gd name="T59" fmla="*/ 0 h 186"/>
                  <a:gd name="T60" fmla="*/ 0 w 125"/>
                  <a:gd name="T61" fmla="*/ 0 h 186"/>
                  <a:gd name="T62" fmla="*/ 0 w 125"/>
                  <a:gd name="T63" fmla="*/ 0 h 186"/>
                  <a:gd name="T64" fmla="*/ 0 w 125"/>
                  <a:gd name="T65" fmla="*/ 0 h 186"/>
                  <a:gd name="T66" fmla="*/ 0 w 125"/>
                  <a:gd name="T67" fmla="*/ 6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5" h="186">
                    <a:moveTo>
                      <a:pt x="0" y="62"/>
                    </a:moveTo>
                    <a:lnTo>
                      <a:pt x="0" y="62"/>
                    </a:lnTo>
                    <a:cubicBezTo>
                      <a:pt x="0" y="62"/>
                      <a:pt x="0" y="62"/>
                      <a:pt x="0" y="94"/>
                    </a:cubicBezTo>
                    <a:lnTo>
                      <a:pt x="0" y="94"/>
                    </a:lnTo>
                    <a:cubicBezTo>
                      <a:pt x="30" y="94"/>
                      <a:pt x="30" y="94"/>
                      <a:pt x="30" y="94"/>
                    </a:cubicBezTo>
                    <a:lnTo>
                      <a:pt x="30" y="94"/>
                    </a:lnTo>
                    <a:cubicBezTo>
                      <a:pt x="30" y="94"/>
                      <a:pt x="61" y="94"/>
                      <a:pt x="61" y="124"/>
                    </a:cubicBezTo>
                    <a:lnTo>
                      <a:pt x="61" y="124"/>
                    </a:lnTo>
                    <a:cubicBezTo>
                      <a:pt x="61" y="124"/>
                      <a:pt x="61" y="124"/>
                      <a:pt x="61" y="155"/>
                    </a:cubicBezTo>
                    <a:cubicBezTo>
                      <a:pt x="61" y="155"/>
                      <a:pt x="61" y="155"/>
                      <a:pt x="61" y="185"/>
                    </a:cubicBezTo>
                    <a:lnTo>
                      <a:pt x="61" y="185"/>
                    </a:lnTo>
                    <a:lnTo>
                      <a:pt x="61" y="185"/>
                    </a:lnTo>
                    <a:lnTo>
                      <a:pt x="61" y="185"/>
                    </a:lnTo>
                    <a:cubicBezTo>
                      <a:pt x="92" y="185"/>
                      <a:pt x="92" y="185"/>
                      <a:pt x="92" y="185"/>
                    </a:cubicBezTo>
                    <a:lnTo>
                      <a:pt x="92" y="185"/>
                    </a:lnTo>
                    <a:lnTo>
                      <a:pt x="92" y="185"/>
                    </a:lnTo>
                    <a:lnTo>
                      <a:pt x="92" y="185"/>
                    </a:lnTo>
                    <a:cubicBezTo>
                      <a:pt x="92" y="185"/>
                      <a:pt x="92" y="185"/>
                      <a:pt x="124" y="185"/>
                    </a:cubicBezTo>
                    <a:lnTo>
                      <a:pt x="124" y="185"/>
                    </a:lnTo>
                    <a:lnTo>
                      <a:pt x="124" y="185"/>
                    </a:lnTo>
                    <a:lnTo>
                      <a:pt x="92" y="155"/>
                    </a:lnTo>
                    <a:lnTo>
                      <a:pt x="92" y="155"/>
                    </a:lnTo>
                    <a:lnTo>
                      <a:pt x="92" y="124"/>
                    </a:lnTo>
                    <a:lnTo>
                      <a:pt x="92" y="124"/>
                    </a:lnTo>
                    <a:cubicBezTo>
                      <a:pt x="92" y="124"/>
                      <a:pt x="61" y="124"/>
                      <a:pt x="61" y="94"/>
                    </a:cubicBezTo>
                    <a:lnTo>
                      <a:pt x="30" y="62"/>
                    </a:lnTo>
                    <a:cubicBezTo>
                      <a:pt x="30" y="31"/>
                      <a:pt x="0" y="31"/>
                      <a:pt x="0" y="0"/>
                    </a:cubicBezTo>
                    <a:lnTo>
                      <a:pt x="0" y="0"/>
                    </a:lnTo>
                    <a:lnTo>
                      <a:pt x="0" y="0"/>
                    </a:lnTo>
                    <a:lnTo>
                      <a:pt x="0" y="0"/>
                    </a:lnTo>
                    <a:lnTo>
                      <a:pt x="0" y="0"/>
                    </a:lnTo>
                    <a:lnTo>
                      <a:pt x="0" y="0"/>
                    </a:lnTo>
                    <a:lnTo>
                      <a:pt x="0" y="0"/>
                    </a:lnTo>
                    <a:lnTo>
                      <a:pt x="0"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0" name="Freeform 127"/>
              <p:cNvSpPr>
                <a:spLocks noChangeArrowheads="1"/>
              </p:cNvSpPr>
              <p:nvPr/>
            </p:nvSpPr>
            <p:spPr bwMode="auto">
              <a:xfrm>
                <a:off x="5676900" y="2147888"/>
                <a:ext cx="66675" cy="79375"/>
              </a:xfrm>
              <a:custGeom>
                <a:avLst/>
                <a:gdLst>
                  <a:gd name="T0" fmla="*/ 31 w 187"/>
                  <a:gd name="T1" fmla="*/ 62 h 219"/>
                  <a:gd name="T2" fmla="*/ 31 w 187"/>
                  <a:gd name="T3" fmla="*/ 62 h 219"/>
                  <a:gd name="T4" fmla="*/ 31 w 187"/>
                  <a:gd name="T5" fmla="*/ 62 h 219"/>
                  <a:gd name="T6" fmla="*/ 0 w 187"/>
                  <a:gd name="T7" fmla="*/ 62 h 219"/>
                  <a:gd name="T8" fmla="*/ 0 w 187"/>
                  <a:gd name="T9" fmla="*/ 62 h 219"/>
                  <a:gd name="T10" fmla="*/ 0 w 187"/>
                  <a:gd name="T11" fmla="*/ 62 h 219"/>
                  <a:gd name="T12" fmla="*/ 0 w 187"/>
                  <a:gd name="T13" fmla="*/ 62 h 219"/>
                  <a:gd name="T14" fmla="*/ 0 w 187"/>
                  <a:gd name="T15" fmla="*/ 62 h 219"/>
                  <a:gd name="T16" fmla="*/ 0 w 187"/>
                  <a:gd name="T17" fmla="*/ 62 h 219"/>
                  <a:gd name="T18" fmla="*/ 0 w 187"/>
                  <a:gd name="T19" fmla="*/ 94 h 219"/>
                  <a:gd name="T20" fmla="*/ 0 w 187"/>
                  <a:gd name="T21" fmla="*/ 94 h 219"/>
                  <a:gd name="T22" fmla="*/ 0 w 187"/>
                  <a:gd name="T23" fmla="*/ 94 h 219"/>
                  <a:gd name="T24" fmla="*/ 0 w 187"/>
                  <a:gd name="T25" fmla="*/ 94 h 219"/>
                  <a:gd name="T26" fmla="*/ 31 w 187"/>
                  <a:gd name="T27" fmla="*/ 124 h 219"/>
                  <a:gd name="T28" fmla="*/ 31 w 187"/>
                  <a:gd name="T29" fmla="*/ 124 h 219"/>
                  <a:gd name="T30" fmla="*/ 31 w 187"/>
                  <a:gd name="T31" fmla="*/ 155 h 219"/>
                  <a:gd name="T32" fmla="*/ 31 w 187"/>
                  <a:gd name="T33" fmla="*/ 155 h 219"/>
                  <a:gd name="T34" fmla="*/ 31 w 187"/>
                  <a:gd name="T35" fmla="*/ 155 h 219"/>
                  <a:gd name="T36" fmla="*/ 31 w 187"/>
                  <a:gd name="T37" fmla="*/ 155 h 219"/>
                  <a:gd name="T38" fmla="*/ 31 w 187"/>
                  <a:gd name="T39" fmla="*/ 186 h 219"/>
                  <a:gd name="T40" fmla="*/ 31 w 187"/>
                  <a:gd name="T41" fmla="*/ 186 h 219"/>
                  <a:gd name="T42" fmla="*/ 31 w 187"/>
                  <a:gd name="T43" fmla="*/ 186 h 219"/>
                  <a:gd name="T44" fmla="*/ 31 w 187"/>
                  <a:gd name="T45" fmla="*/ 186 h 219"/>
                  <a:gd name="T46" fmla="*/ 31 w 187"/>
                  <a:gd name="T47" fmla="*/ 218 h 219"/>
                  <a:gd name="T48" fmla="*/ 62 w 187"/>
                  <a:gd name="T49" fmla="*/ 186 h 219"/>
                  <a:gd name="T50" fmla="*/ 94 w 187"/>
                  <a:gd name="T51" fmla="*/ 218 h 219"/>
                  <a:gd name="T52" fmla="*/ 94 w 187"/>
                  <a:gd name="T53" fmla="*/ 218 h 219"/>
                  <a:gd name="T54" fmla="*/ 94 w 187"/>
                  <a:gd name="T55" fmla="*/ 218 h 219"/>
                  <a:gd name="T56" fmla="*/ 94 w 187"/>
                  <a:gd name="T57" fmla="*/ 218 h 219"/>
                  <a:gd name="T58" fmla="*/ 94 w 187"/>
                  <a:gd name="T59" fmla="*/ 186 h 219"/>
                  <a:gd name="T60" fmla="*/ 94 w 187"/>
                  <a:gd name="T61" fmla="*/ 186 h 219"/>
                  <a:gd name="T62" fmla="*/ 124 w 187"/>
                  <a:gd name="T63" fmla="*/ 186 h 219"/>
                  <a:gd name="T64" fmla="*/ 155 w 187"/>
                  <a:gd name="T65" fmla="*/ 186 h 219"/>
                  <a:gd name="T66" fmla="*/ 124 w 187"/>
                  <a:gd name="T67" fmla="*/ 155 h 219"/>
                  <a:gd name="T68" fmla="*/ 124 w 187"/>
                  <a:gd name="T69" fmla="*/ 124 h 219"/>
                  <a:gd name="T70" fmla="*/ 155 w 187"/>
                  <a:gd name="T71" fmla="*/ 124 h 219"/>
                  <a:gd name="T72" fmla="*/ 155 w 187"/>
                  <a:gd name="T73" fmla="*/ 94 h 219"/>
                  <a:gd name="T74" fmla="*/ 155 w 187"/>
                  <a:gd name="T75" fmla="*/ 94 h 219"/>
                  <a:gd name="T76" fmla="*/ 186 w 187"/>
                  <a:gd name="T77" fmla="*/ 94 h 219"/>
                  <a:gd name="T78" fmla="*/ 186 w 187"/>
                  <a:gd name="T79" fmla="*/ 94 h 219"/>
                  <a:gd name="T80" fmla="*/ 186 w 187"/>
                  <a:gd name="T81" fmla="*/ 94 h 219"/>
                  <a:gd name="T82" fmla="*/ 186 w 187"/>
                  <a:gd name="T83" fmla="*/ 94 h 219"/>
                  <a:gd name="T84" fmla="*/ 186 w 187"/>
                  <a:gd name="T85" fmla="*/ 94 h 219"/>
                  <a:gd name="T86" fmla="*/ 186 w 187"/>
                  <a:gd name="T87" fmla="*/ 94 h 219"/>
                  <a:gd name="T88" fmla="*/ 155 w 187"/>
                  <a:gd name="T89" fmla="*/ 94 h 219"/>
                  <a:gd name="T90" fmla="*/ 155 w 187"/>
                  <a:gd name="T91" fmla="*/ 94 h 219"/>
                  <a:gd name="T92" fmla="*/ 155 w 187"/>
                  <a:gd name="T93" fmla="*/ 94 h 219"/>
                  <a:gd name="T94" fmla="*/ 124 w 187"/>
                  <a:gd name="T95" fmla="*/ 94 h 219"/>
                  <a:gd name="T96" fmla="*/ 124 w 187"/>
                  <a:gd name="T97" fmla="*/ 94 h 219"/>
                  <a:gd name="T98" fmla="*/ 124 w 187"/>
                  <a:gd name="T99" fmla="*/ 94 h 219"/>
                  <a:gd name="T100" fmla="*/ 124 w 187"/>
                  <a:gd name="T101" fmla="*/ 94 h 219"/>
                  <a:gd name="T102" fmla="*/ 62 w 187"/>
                  <a:gd name="T103" fmla="*/ 62 h 219"/>
                  <a:gd name="T104" fmla="*/ 62 w 187"/>
                  <a:gd name="T105" fmla="*/ 31 h 219"/>
                  <a:gd name="T106" fmla="*/ 62 w 187"/>
                  <a:gd name="T107" fmla="*/ 31 h 219"/>
                  <a:gd name="T108" fmla="*/ 62 w 187"/>
                  <a:gd name="T109" fmla="*/ 31 h 219"/>
                  <a:gd name="T110" fmla="*/ 62 w 187"/>
                  <a:gd name="T111" fmla="*/ 31 h 219"/>
                  <a:gd name="T112" fmla="*/ 62 w 187"/>
                  <a:gd name="T113" fmla="*/ 31 h 219"/>
                  <a:gd name="T114" fmla="*/ 62 w 187"/>
                  <a:gd name="T115" fmla="*/ 0 h 219"/>
                  <a:gd name="T116" fmla="*/ 62 w 187"/>
                  <a:gd name="T117" fmla="*/ 31 h 219"/>
                  <a:gd name="T118" fmla="*/ 31 w 187"/>
                  <a:gd name="T119" fmla="*/ 6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7" h="219">
                    <a:moveTo>
                      <a:pt x="31" y="62"/>
                    </a:moveTo>
                    <a:lnTo>
                      <a:pt x="31" y="62"/>
                    </a:lnTo>
                    <a:lnTo>
                      <a:pt x="31" y="62"/>
                    </a:lnTo>
                    <a:lnTo>
                      <a:pt x="0" y="62"/>
                    </a:lnTo>
                    <a:lnTo>
                      <a:pt x="0" y="62"/>
                    </a:lnTo>
                    <a:lnTo>
                      <a:pt x="0" y="62"/>
                    </a:lnTo>
                    <a:lnTo>
                      <a:pt x="0" y="62"/>
                    </a:lnTo>
                    <a:lnTo>
                      <a:pt x="0" y="62"/>
                    </a:lnTo>
                    <a:lnTo>
                      <a:pt x="0" y="62"/>
                    </a:lnTo>
                    <a:cubicBezTo>
                      <a:pt x="0" y="94"/>
                      <a:pt x="0" y="94"/>
                      <a:pt x="0" y="94"/>
                    </a:cubicBezTo>
                    <a:lnTo>
                      <a:pt x="0" y="94"/>
                    </a:lnTo>
                    <a:lnTo>
                      <a:pt x="0" y="94"/>
                    </a:lnTo>
                    <a:lnTo>
                      <a:pt x="0" y="94"/>
                    </a:lnTo>
                    <a:cubicBezTo>
                      <a:pt x="31" y="124"/>
                      <a:pt x="31" y="124"/>
                      <a:pt x="31" y="124"/>
                    </a:cubicBezTo>
                    <a:lnTo>
                      <a:pt x="31" y="124"/>
                    </a:lnTo>
                    <a:cubicBezTo>
                      <a:pt x="31" y="155"/>
                      <a:pt x="31" y="155"/>
                      <a:pt x="31" y="155"/>
                    </a:cubicBezTo>
                    <a:lnTo>
                      <a:pt x="31" y="155"/>
                    </a:lnTo>
                    <a:lnTo>
                      <a:pt x="31" y="155"/>
                    </a:lnTo>
                    <a:lnTo>
                      <a:pt x="31" y="155"/>
                    </a:lnTo>
                    <a:lnTo>
                      <a:pt x="31" y="186"/>
                    </a:lnTo>
                    <a:lnTo>
                      <a:pt x="31" y="186"/>
                    </a:lnTo>
                    <a:lnTo>
                      <a:pt x="31" y="186"/>
                    </a:lnTo>
                    <a:lnTo>
                      <a:pt x="31" y="186"/>
                    </a:lnTo>
                    <a:cubicBezTo>
                      <a:pt x="31" y="186"/>
                      <a:pt x="31" y="186"/>
                      <a:pt x="31" y="218"/>
                    </a:cubicBezTo>
                    <a:cubicBezTo>
                      <a:pt x="31" y="186"/>
                      <a:pt x="62" y="186"/>
                      <a:pt x="62" y="186"/>
                    </a:cubicBezTo>
                    <a:cubicBezTo>
                      <a:pt x="62" y="186"/>
                      <a:pt x="62" y="186"/>
                      <a:pt x="94" y="218"/>
                    </a:cubicBezTo>
                    <a:lnTo>
                      <a:pt x="94" y="218"/>
                    </a:lnTo>
                    <a:lnTo>
                      <a:pt x="94" y="218"/>
                    </a:lnTo>
                    <a:lnTo>
                      <a:pt x="94" y="218"/>
                    </a:lnTo>
                    <a:cubicBezTo>
                      <a:pt x="94" y="186"/>
                      <a:pt x="94" y="186"/>
                      <a:pt x="94" y="186"/>
                    </a:cubicBezTo>
                    <a:lnTo>
                      <a:pt x="94" y="186"/>
                    </a:lnTo>
                    <a:cubicBezTo>
                      <a:pt x="124" y="186"/>
                      <a:pt x="124" y="186"/>
                      <a:pt x="124" y="186"/>
                    </a:cubicBezTo>
                    <a:lnTo>
                      <a:pt x="155" y="186"/>
                    </a:lnTo>
                    <a:cubicBezTo>
                      <a:pt x="124" y="155"/>
                      <a:pt x="124" y="155"/>
                      <a:pt x="124" y="155"/>
                    </a:cubicBezTo>
                    <a:lnTo>
                      <a:pt x="124" y="124"/>
                    </a:lnTo>
                    <a:lnTo>
                      <a:pt x="155" y="124"/>
                    </a:lnTo>
                    <a:cubicBezTo>
                      <a:pt x="155" y="94"/>
                      <a:pt x="155" y="94"/>
                      <a:pt x="155" y="94"/>
                    </a:cubicBezTo>
                    <a:lnTo>
                      <a:pt x="155" y="94"/>
                    </a:lnTo>
                    <a:cubicBezTo>
                      <a:pt x="155" y="94"/>
                      <a:pt x="155" y="94"/>
                      <a:pt x="186" y="94"/>
                    </a:cubicBezTo>
                    <a:lnTo>
                      <a:pt x="186" y="94"/>
                    </a:lnTo>
                    <a:lnTo>
                      <a:pt x="186" y="94"/>
                    </a:lnTo>
                    <a:lnTo>
                      <a:pt x="186" y="94"/>
                    </a:lnTo>
                    <a:lnTo>
                      <a:pt x="186" y="94"/>
                    </a:lnTo>
                    <a:lnTo>
                      <a:pt x="186" y="94"/>
                    </a:lnTo>
                    <a:lnTo>
                      <a:pt x="155" y="94"/>
                    </a:lnTo>
                    <a:lnTo>
                      <a:pt x="155" y="94"/>
                    </a:lnTo>
                    <a:lnTo>
                      <a:pt x="155" y="94"/>
                    </a:lnTo>
                    <a:lnTo>
                      <a:pt x="124" y="94"/>
                    </a:lnTo>
                    <a:lnTo>
                      <a:pt x="124" y="94"/>
                    </a:lnTo>
                    <a:lnTo>
                      <a:pt x="124" y="94"/>
                    </a:lnTo>
                    <a:lnTo>
                      <a:pt x="124" y="94"/>
                    </a:lnTo>
                    <a:cubicBezTo>
                      <a:pt x="94" y="94"/>
                      <a:pt x="94" y="62"/>
                      <a:pt x="62" y="62"/>
                    </a:cubicBezTo>
                    <a:lnTo>
                      <a:pt x="62" y="31"/>
                    </a:lnTo>
                    <a:lnTo>
                      <a:pt x="62" y="31"/>
                    </a:lnTo>
                    <a:lnTo>
                      <a:pt x="62" y="31"/>
                    </a:lnTo>
                    <a:lnTo>
                      <a:pt x="62" y="31"/>
                    </a:lnTo>
                    <a:lnTo>
                      <a:pt x="62" y="31"/>
                    </a:lnTo>
                    <a:cubicBezTo>
                      <a:pt x="62" y="31"/>
                      <a:pt x="62" y="31"/>
                      <a:pt x="62" y="0"/>
                    </a:cubicBezTo>
                    <a:cubicBezTo>
                      <a:pt x="62" y="31"/>
                      <a:pt x="62" y="31"/>
                      <a:pt x="62" y="31"/>
                    </a:cubicBezTo>
                    <a:cubicBezTo>
                      <a:pt x="62" y="31"/>
                      <a:pt x="62" y="62"/>
                      <a:pt x="31"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1" name="Freeform 128"/>
              <p:cNvSpPr>
                <a:spLocks noChangeArrowheads="1"/>
              </p:cNvSpPr>
              <p:nvPr/>
            </p:nvSpPr>
            <p:spPr bwMode="auto">
              <a:xfrm>
                <a:off x="5967413" y="2505075"/>
                <a:ext cx="57150" cy="44450"/>
              </a:xfrm>
              <a:custGeom>
                <a:avLst/>
                <a:gdLst>
                  <a:gd name="T0" fmla="*/ 0 w 157"/>
                  <a:gd name="T1" fmla="*/ 93 h 125"/>
                  <a:gd name="T2" fmla="*/ 0 w 157"/>
                  <a:gd name="T3" fmla="*/ 93 h 125"/>
                  <a:gd name="T4" fmla="*/ 0 w 157"/>
                  <a:gd name="T5" fmla="*/ 93 h 125"/>
                  <a:gd name="T6" fmla="*/ 93 w 157"/>
                  <a:gd name="T7" fmla="*/ 124 h 125"/>
                  <a:gd name="T8" fmla="*/ 93 w 157"/>
                  <a:gd name="T9" fmla="*/ 93 h 125"/>
                  <a:gd name="T10" fmla="*/ 124 w 157"/>
                  <a:gd name="T11" fmla="*/ 93 h 125"/>
                  <a:gd name="T12" fmla="*/ 124 w 157"/>
                  <a:gd name="T13" fmla="*/ 93 h 125"/>
                  <a:gd name="T14" fmla="*/ 156 w 157"/>
                  <a:gd name="T15" fmla="*/ 62 h 125"/>
                  <a:gd name="T16" fmla="*/ 156 w 157"/>
                  <a:gd name="T17" fmla="*/ 62 h 125"/>
                  <a:gd name="T18" fmla="*/ 124 w 157"/>
                  <a:gd name="T19" fmla="*/ 62 h 125"/>
                  <a:gd name="T20" fmla="*/ 124 w 157"/>
                  <a:gd name="T21" fmla="*/ 31 h 125"/>
                  <a:gd name="T22" fmla="*/ 124 w 157"/>
                  <a:gd name="T23" fmla="*/ 31 h 125"/>
                  <a:gd name="T24" fmla="*/ 124 w 157"/>
                  <a:gd name="T25" fmla="*/ 62 h 125"/>
                  <a:gd name="T26" fmla="*/ 93 w 157"/>
                  <a:gd name="T27" fmla="*/ 31 h 125"/>
                  <a:gd name="T28" fmla="*/ 93 w 157"/>
                  <a:gd name="T29" fmla="*/ 0 h 125"/>
                  <a:gd name="T30" fmla="*/ 93 w 157"/>
                  <a:gd name="T31" fmla="*/ 0 h 125"/>
                  <a:gd name="T32" fmla="*/ 62 w 157"/>
                  <a:gd name="T33" fmla="*/ 0 h 125"/>
                  <a:gd name="T34" fmla="*/ 62 w 157"/>
                  <a:gd name="T35" fmla="*/ 0 h 125"/>
                  <a:gd name="T36" fmla="*/ 62 w 157"/>
                  <a:gd name="T37" fmla="*/ 0 h 125"/>
                  <a:gd name="T38" fmla="*/ 0 w 157"/>
                  <a:gd name="T39" fmla="*/ 62 h 125"/>
                  <a:gd name="T40" fmla="*/ 0 w 157"/>
                  <a:gd name="T41"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7" h="125">
                    <a:moveTo>
                      <a:pt x="0" y="93"/>
                    </a:moveTo>
                    <a:lnTo>
                      <a:pt x="0" y="93"/>
                    </a:lnTo>
                    <a:lnTo>
                      <a:pt x="0" y="93"/>
                    </a:lnTo>
                    <a:cubicBezTo>
                      <a:pt x="32" y="93"/>
                      <a:pt x="62" y="93"/>
                      <a:pt x="93" y="124"/>
                    </a:cubicBezTo>
                    <a:cubicBezTo>
                      <a:pt x="93" y="93"/>
                      <a:pt x="93" y="93"/>
                      <a:pt x="93" y="93"/>
                    </a:cubicBezTo>
                    <a:cubicBezTo>
                      <a:pt x="93" y="93"/>
                      <a:pt x="93" y="93"/>
                      <a:pt x="124" y="93"/>
                    </a:cubicBezTo>
                    <a:lnTo>
                      <a:pt x="124" y="93"/>
                    </a:lnTo>
                    <a:cubicBezTo>
                      <a:pt x="124" y="93"/>
                      <a:pt x="124" y="62"/>
                      <a:pt x="156" y="62"/>
                    </a:cubicBezTo>
                    <a:lnTo>
                      <a:pt x="156" y="62"/>
                    </a:lnTo>
                    <a:cubicBezTo>
                      <a:pt x="124" y="62"/>
                      <a:pt x="124" y="62"/>
                      <a:pt x="124" y="62"/>
                    </a:cubicBezTo>
                    <a:cubicBezTo>
                      <a:pt x="124" y="62"/>
                      <a:pt x="124" y="62"/>
                      <a:pt x="124" y="31"/>
                    </a:cubicBezTo>
                    <a:lnTo>
                      <a:pt x="124" y="31"/>
                    </a:lnTo>
                    <a:cubicBezTo>
                      <a:pt x="124" y="62"/>
                      <a:pt x="124" y="62"/>
                      <a:pt x="124" y="62"/>
                    </a:cubicBezTo>
                    <a:cubicBezTo>
                      <a:pt x="93" y="62"/>
                      <a:pt x="93" y="31"/>
                      <a:pt x="93" y="31"/>
                    </a:cubicBezTo>
                    <a:cubicBezTo>
                      <a:pt x="93" y="31"/>
                      <a:pt x="93" y="31"/>
                      <a:pt x="93" y="0"/>
                    </a:cubicBezTo>
                    <a:lnTo>
                      <a:pt x="93" y="0"/>
                    </a:lnTo>
                    <a:cubicBezTo>
                      <a:pt x="62" y="0"/>
                      <a:pt x="62" y="0"/>
                      <a:pt x="62" y="0"/>
                    </a:cubicBezTo>
                    <a:lnTo>
                      <a:pt x="62" y="0"/>
                    </a:lnTo>
                    <a:lnTo>
                      <a:pt x="62" y="0"/>
                    </a:lnTo>
                    <a:cubicBezTo>
                      <a:pt x="32" y="31"/>
                      <a:pt x="32" y="62"/>
                      <a:pt x="0" y="62"/>
                    </a:cubicBezTo>
                    <a:lnTo>
                      <a:pt x="0"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2" name="Freeform 129"/>
              <p:cNvSpPr>
                <a:spLocks noChangeArrowheads="1"/>
              </p:cNvSpPr>
              <p:nvPr/>
            </p:nvSpPr>
            <p:spPr bwMode="auto">
              <a:xfrm>
                <a:off x="5878513" y="2560638"/>
                <a:ext cx="77787" cy="55562"/>
              </a:xfrm>
              <a:custGeom>
                <a:avLst/>
                <a:gdLst>
                  <a:gd name="T0" fmla="*/ 0 w 218"/>
                  <a:gd name="T1" fmla="*/ 155 h 156"/>
                  <a:gd name="T2" fmla="*/ 0 w 218"/>
                  <a:gd name="T3" fmla="*/ 155 h 156"/>
                  <a:gd name="T4" fmla="*/ 0 w 218"/>
                  <a:gd name="T5" fmla="*/ 155 h 156"/>
                  <a:gd name="T6" fmla="*/ 62 w 218"/>
                  <a:gd name="T7" fmla="*/ 124 h 156"/>
                  <a:gd name="T8" fmla="*/ 62 w 218"/>
                  <a:gd name="T9" fmla="*/ 124 h 156"/>
                  <a:gd name="T10" fmla="*/ 62 w 218"/>
                  <a:gd name="T11" fmla="*/ 124 h 156"/>
                  <a:gd name="T12" fmla="*/ 62 w 218"/>
                  <a:gd name="T13" fmla="*/ 124 h 156"/>
                  <a:gd name="T14" fmla="*/ 93 w 218"/>
                  <a:gd name="T15" fmla="*/ 155 h 156"/>
                  <a:gd name="T16" fmla="*/ 124 w 218"/>
                  <a:gd name="T17" fmla="*/ 155 h 156"/>
                  <a:gd name="T18" fmla="*/ 124 w 218"/>
                  <a:gd name="T19" fmla="*/ 155 h 156"/>
                  <a:gd name="T20" fmla="*/ 124 w 218"/>
                  <a:gd name="T21" fmla="*/ 155 h 156"/>
                  <a:gd name="T22" fmla="*/ 124 w 218"/>
                  <a:gd name="T23" fmla="*/ 155 h 156"/>
                  <a:gd name="T24" fmla="*/ 156 w 218"/>
                  <a:gd name="T25" fmla="*/ 124 h 156"/>
                  <a:gd name="T26" fmla="*/ 156 w 218"/>
                  <a:gd name="T27" fmla="*/ 124 h 156"/>
                  <a:gd name="T28" fmla="*/ 156 w 218"/>
                  <a:gd name="T29" fmla="*/ 93 h 156"/>
                  <a:gd name="T30" fmla="*/ 186 w 218"/>
                  <a:gd name="T31" fmla="*/ 93 h 156"/>
                  <a:gd name="T32" fmla="*/ 186 w 218"/>
                  <a:gd name="T33" fmla="*/ 62 h 156"/>
                  <a:gd name="T34" fmla="*/ 186 w 218"/>
                  <a:gd name="T35" fmla="*/ 31 h 156"/>
                  <a:gd name="T36" fmla="*/ 186 w 218"/>
                  <a:gd name="T37" fmla="*/ 31 h 156"/>
                  <a:gd name="T38" fmla="*/ 186 w 218"/>
                  <a:gd name="T39" fmla="*/ 31 h 156"/>
                  <a:gd name="T40" fmla="*/ 217 w 218"/>
                  <a:gd name="T41" fmla="*/ 0 h 156"/>
                  <a:gd name="T42" fmla="*/ 217 w 218"/>
                  <a:gd name="T43" fmla="*/ 0 h 156"/>
                  <a:gd name="T44" fmla="*/ 186 w 218"/>
                  <a:gd name="T45" fmla="*/ 31 h 156"/>
                  <a:gd name="T46" fmla="*/ 156 w 218"/>
                  <a:gd name="T47" fmla="*/ 31 h 156"/>
                  <a:gd name="T48" fmla="*/ 156 w 218"/>
                  <a:gd name="T49" fmla="*/ 31 h 156"/>
                  <a:gd name="T50" fmla="*/ 156 w 218"/>
                  <a:gd name="T51" fmla="*/ 0 h 156"/>
                  <a:gd name="T52" fmla="*/ 124 w 218"/>
                  <a:gd name="T53" fmla="*/ 31 h 156"/>
                  <a:gd name="T54" fmla="*/ 124 w 218"/>
                  <a:gd name="T55" fmla="*/ 31 h 156"/>
                  <a:gd name="T56" fmla="*/ 93 w 218"/>
                  <a:gd name="T57" fmla="*/ 62 h 156"/>
                  <a:gd name="T58" fmla="*/ 93 w 218"/>
                  <a:gd name="T59" fmla="*/ 93 h 156"/>
                  <a:gd name="T60" fmla="*/ 32 w 218"/>
                  <a:gd name="T61" fmla="*/ 93 h 156"/>
                  <a:gd name="T62" fmla="*/ 32 w 218"/>
                  <a:gd name="T63" fmla="*/ 93 h 156"/>
                  <a:gd name="T64" fmla="*/ 0 w 218"/>
                  <a:gd name="T65" fmla="*/ 155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8" h="156">
                    <a:moveTo>
                      <a:pt x="0" y="155"/>
                    </a:moveTo>
                    <a:lnTo>
                      <a:pt x="0" y="155"/>
                    </a:lnTo>
                    <a:lnTo>
                      <a:pt x="0" y="155"/>
                    </a:lnTo>
                    <a:cubicBezTo>
                      <a:pt x="32" y="155"/>
                      <a:pt x="32" y="124"/>
                      <a:pt x="62" y="124"/>
                    </a:cubicBezTo>
                    <a:lnTo>
                      <a:pt x="62" y="124"/>
                    </a:lnTo>
                    <a:lnTo>
                      <a:pt x="62" y="124"/>
                    </a:lnTo>
                    <a:lnTo>
                      <a:pt x="62" y="124"/>
                    </a:lnTo>
                    <a:cubicBezTo>
                      <a:pt x="62" y="124"/>
                      <a:pt x="93" y="124"/>
                      <a:pt x="93" y="155"/>
                    </a:cubicBezTo>
                    <a:cubicBezTo>
                      <a:pt x="124" y="155"/>
                      <a:pt x="124" y="155"/>
                      <a:pt x="124" y="155"/>
                    </a:cubicBezTo>
                    <a:lnTo>
                      <a:pt x="124" y="155"/>
                    </a:lnTo>
                    <a:lnTo>
                      <a:pt x="124" y="155"/>
                    </a:lnTo>
                    <a:lnTo>
                      <a:pt x="124" y="155"/>
                    </a:lnTo>
                    <a:cubicBezTo>
                      <a:pt x="124" y="155"/>
                      <a:pt x="124" y="124"/>
                      <a:pt x="156" y="124"/>
                    </a:cubicBezTo>
                    <a:lnTo>
                      <a:pt x="156" y="124"/>
                    </a:lnTo>
                    <a:cubicBezTo>
                      <a:pt x="156" y="124"/>
                      <a:pt x="156" y="124"/>
                      <a:pt x="156" y="93"/>
                    </a:cubicBezTo>
                    <a:cubicBezTo>
                      <a:pt x="186" y="93"/>
                      <a:pt x="186" y="93"/>
                      <a:pt x="186" y="93"/>
                    </a:cubicBezTo>
                    <a:cubicBezTo>
                      <a:pt x="186" y="93"/>
                      <a:pt x="186" y="93"/>
                      <a:pt x="186" y="62"/>
                    </a:cubicBezTo>
                    <a:lnTo>
                      <a:pt x="186" y="31"/>
                    </a:lnTo>
                    <a:lnTo>
                      <a:pt x="186" y="31"/>
                    </a:lnTo>
                    <a:lnTo>
                      <a:pt x="186" y="31"/>
                    </a:lnTo>
                    <a:cubicBezTo>
                      <a:pt x="186" y="31"/>
                      <a:pt x="186" y="0"/>
                      <a:pt x="217" y="0"/>
                    </a:cubicBezTo>
                    <a:lnTo>
                      <a:pt x="217" y="0"/>
                    </a:lnTo>
                    <a:cubicBezTo>
                      <a:pt x="186" y="31"/>
                      <a:pt x="186" y="31"/>
                      <a:pt x="186" y="31"/>
                    </a:cubicBezTo>
                    <a:lnTo>
                      <a:pt x="156" y="31"/>
                    </a:lnTo>
                    <a:lnTo>
                      <a:pt x="156" y="31"/>
                    </a:lnTo>
                    <a:lnTo>
                      <a:pt x="156" y="0"/>
                    </a:lnTo>
                    <a:cubicBezTo>
                      <a:pt x="156" y="31"/>
                      <a:pt x="124" y="31"/>
                      <a:pt x="124" y="31"/>
                    </a:cubicBezTo>
                    <a:lnTo>
                      <a:pt x="124" y="31"/>
                    </a:lnTo>
                    <a:cubicBezTo>
                      <a:pt x="124" y="62"/>
                      <a:pt x="124" y="62"/>
                      <a:pt x="93" y="62"/>
                    </a:cubicBezTo>
                    <a:lnTo>
                      <a:pt x="93" y="93"/>
                    </a:lnTo>
                    <a:cubicBezTo>
                      <a:pt x="62" y="93"/>
                      <a:pt x="32" y="93"/>
                      <a:pt x="32" y="93"/>
                    </a:cubicBezTo>
                    <a:lnTo>
                      <a:pt x="32" y="93"/>
                    </a:lnTo>
                    <a:cubicBezTo>
                      <a:pt x="32" y="124"/>
                      <a:pt x="0" y="124"/>
                      <a:pt x="0"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3" name="Freeform 130"/>
              <p:cNvSpPr>
                <a:spLocks noChangeArrowheads="1"/>
              </p:cNvSpPr>
              <p:nvPr/>
            </p:nvSpPr>
            <p:spPr bwMode="auto">
              <a:xfrm>
                <a:off x="5710238" y="2125663"/>
                <a:ext cx="88900" cy="77787"/>
              </a:xfrm>
              <a:custGeom>
                <a:avLst/>
                <a:gdLst>
                  <a:gd name="T0" fmla="*/ 216 w 249"/>
                  <a:gd name="T1" fmla="*/ 93 h 218"/>
                  <a:gd name="T2" fmla="*/ 216 w 249"/>
                  <a:gd name="T3" fmla="*/ 93 h 218"/>
                  <a:gd name="T4" fmla="*/ 216 w 249"/>
                  <a:gd name="T5" fmla="*/ 93 h 218"/>
                  <a:gd name="T6" fmla="*/ 185 w 249"/>
                  <a:gd name="T7" fmla="*/ 62 h 218"/>
                  <a:gd name="T8" fmla="*/ 185 w 249"/>
                  <a:gd name="T9" fmla="*/ 32 h 218"/>
                  <a:gd name="T10" fmla="*/ 185 w 249"/>
                  <a:gd name="T11" fmla="*/ 32 h 218"/>
                  <a:gd name="T12" fmla="*/ 185 w 249"/>
                  <a:gd name="T13" fmla="*/ 32 h 218"/>
                  <a:gd name="T14" fmla="*/ 185 w 249"/>
                  <a:gd name="T15" fmla="*/ 32 h 218"/>
                  <a:gd name="T16" fmla="*/ 185 w 249"/>
                  <a:gd name="T17" fmla="*/ 32 h 218"/>
                  <a:gd name="T18" fmla="*/ 154 w 249"/>
                  <a:gd name="T19" fmla="*/ 32 h 218"/>
                  <a:gd name="T20" fmla="*/ 154 w 249"/>
                  <a:gd name="T21" fmla="*/ 32 h 218"/>
                  <a:gd name="T22" fmla="*/ 124 w 249"/>
                  <a:gd name="T23" fmla="*/ 0 h 218"/>
                  <a:gd name="T24" fmla="*/ 124 w 249"/>
                  <a:gd name="T25" fmla="*/ 0 h 218"/>
                  <a:gd name="T26" fmla="*/ 124 w 249"/>
                  <a:gd name="T27" fmla="*/ 0 h 218"/>
                  <a:gd name="T28" fmla="*/ 124 w 249"/>
                  <a:gd name="T29" fmla="*/ 0 h 218"/>
                  <a:gd name="T30" fmla="*/ 124 w 249"/>
                  <a:gd name="T31" fmla="*/ 0 h 218"/>
                  <a:gd name="T32" fmla="*/ 124 w 249"/>
                  <a:gd name="T33" fmla="*/ 0 h 218"/>
                  <a:gd name="T34" fmla="*/ 124 w 249"/>
                  <a:gd name="T35" fmla="*/ 0 h 218"/>
                  <a:gd name="T36" fmla="*/ 124 w 249"/>
                  <a:gd name="T37" fmla="*/ 32 h 218"/>
                  <a:gd name="T38" fmla="*/ 124 w 249"/>
                  <a:gd name="T39" fmla="*/ 32 h 218"/>
                  <a:gd name="T40" fmla="*/ 92 w 249"/>
                  <a:gd name="T41" fmla="*/ 32 h 218"/>
                  <a:gd name="T42" fmla="*/ 92 w 249"/>
                  <a:gd name="T43" fmla="*/ 32 h 218"/>
                  <a:gd name="T44" fmla="*/ 92 w 249"/>
                  <a:gd name="T45" fmla="*/ 32 h 218"/>
                  <a:gd name="T46" fmla="*/ 61 w 249"/>
                  <a:gd name="T47" fmla="*/ 32 h 218"/>
                  <a:gd name="T48" fmla="*/ 30 w 249"/>
                  <a:gd name="T49" fmla="*/ 32 h 218"/>
                  <a:gd name="T50" fmla="*/ 30 w 249"/>
                  <a:gd name="T51" fmla="*/ 32 h 218"/>
                  <a:gd name="T52" fmla="*/ 30 w 249"/>
                  <a:gd name="T53" fmla="*/ 32 h 218"/>
                  <a:gd name="T54" fmla="*/ 30 w 249"/>
                  <a:gd name="T55" fmla="*/ 32 h 218"/>
                  <a:gd name="T56" fmla="*/ 30 w 249"/>
                  <a:gd name="T57" fmla="*/ 32 h 218"/>
                  <a:gd name="T58" fmla="*/ 0 w 249"/>
                  <a:gd name="T59" fmla="*/ 32 h 218"/>
                  <a:gd name="T60" fmla="*/ 30 w 249"/>
                  <a:gd name="T61" fmla="*/ 32 h 218"/>
                  <a:gd name="T62" fmla="*/ 30 w 249"/>
                  <a:gd name="T63" fmla="*/ 32 h 218"/>
                  <a:gd name="T64" fmla="*/ 30 w 249"/>
                  <a:gd name="T65" fmla="*/ 93 h 218"/>
                  <a:gd name="T66" fmla="*/ 30 w 249"/>
                  <a:gd name="T67" fmla="*/ 93 h 218"/>
                  <a:gd name="T68" fmla="*/ 30 w 249"/>
                  <a:gd name="T69" fmla="*/ 93 h 218"/>
                  <a:gd name="T70" fmla="*/ 61 w 249"/>
                  <a:gd name="T71" fmla="*/ 93 h 218"/>
                  <a:gd name="T72" fmla="*/ 61 w 249"/>
                  <a:gd name="T73" fmla="*/ 62 h 218"/>
                  <a:gd name="T74" fmla="*/ 61 w 249"/>
                  <a:gd name="T75" fmla="*/ 62 h 218"/>
                  <a:gd name="T76" fmla="*/ 92 w 249"/>
                  <a:gd name="T77" fmla="*/ 93 h 218"/>
                  <a:gd name="T78" fmla="*/ 92 w 249"/>
                  <a:gd name="T79" fmla="*/ 93 h 218"/>
                  <a:gd name="T80" fmla="*/ 92 w 249"/>
                  <a:gd name="T81" fmla="*/ 93 h 218"/>
                  <a:gd name="T82" fmla="*/ 124 w 249"/>
                  <a:gd name="T83" fmla="*/ 93 h 218"/>
                  <a:gd name="T84" fmla="*/ 124 w 249"/>
                  <a:gd name="T85" fmla="*/ 156 h 218"/>
                  <a:gd name="T86" fmla="*/ 124 w 249"/>
                  <a:gd name="T87" fmla="*/ 156 h 218"/>
                  <a:gd name="T88" fmla="*/ 124 w 249"/>
                  <a:gd name="T89" fmla="*/ 156 h 218"/>
                  <a:gd name="T90" fmla="*/ 154 w 249"/>
                  <a:gd name="T91" fmla="*/ 186 h 218"/>
                  <a:gd name="T92" fmla="*/ 154 w 249"/>
                  <a:gd name="T93" fmla="*/ 186 h 218"/>
                  <a:gd name="T94" fmla="*/ 154 w 249"/>
                  <a:gd name="T95" fmla="*/ 186 h 218"/>
                  <a:gd name="T96" fmla="*/ 124 w 249"/>
                  <a:gd name="T97" fmla="*/ 186 h 218"/>
                  <a:gd name="T98" fmla="*/ 124 w 249"/>
                  <a:gd name="T99" fmla="*/ 186 h 218"/>
                  <a:gd name="T100" fmla="*/ 124 w 249"/>
                  <a:gd name="T101" fmla="*/ 217 h 218"/>
                  <a:gd name="T102" fmla="*/ 124 w 249"/>
                  <a:gd name="T103" fmla="*/ 217 h 218"/>
                  <a:gd name="T104" fmla="*/ 124 w 249"/>
                  <a:gd name="T105" fmla="*/ 217 h 218"/>
                  <a:gd name="T106" fmla="*/ 124 w 249"/>
                  <a:gd name="T107" fmla="*/ 217 h 218"/>
                  <a:gd name="T108" fmla="*/ 124 w 249"/>
                  <a:gd name="T109" fmla="*/ 217 h 218"/>
                  <a:gd name="T110" fmla="*/ 154 w 249"/>
                  <a:gd name="T111" fmla="*/ 186 h 218"/>
                  <a:gd name="T112" fmla="*/ 154 w 249"/>
                  <a:gd name="T113" fmla="*/ 186 h 218"/>
                  <a:gd name="T114" fmla="*/ 185 w 249"/>
                  <a:gd name="T115" fmla="*/ 156 h 218"/>
                  <a:gd name="T116" fmla="*/ 216 w 249"/>
                  <a:gd name="T117" fmla="*/ 156 h 218"/>
                  <a:gd name="T118" fmla="*/ 216 w 249"/>
                  <a:gd name="T119" fmla="*/ 124 h 218"/>
                  <a:gd name="T120" fmla="*/ 216 w 249"/>
                  <a:gd name="T121" fmla="*/ 124 h 218"/>
                  <a:gd name="T122" fmla="*/ 248 w 249"/>
                  <a:gd name="T123" fmla="*/ 93 h 218"/>
                  <a:gd name="T124" fmla="*/ 216 w 249"/>
                  <a:gd name="T125" fmla="*/ 9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9" h="218">
                    <a:moveTo>
                      <a:pt x="216" y="93"/>
                    </a:moveTo>
                    <a:lnTo>
                      <a:pt x="216" y="93"/>
                    </a:lnTo>
                    <a:lnTo>
                      <a:pt x="216" y="93"/>
                    </a:lnTo>
                    <a:cubicBezTo>
                      <a:pt x="185" y="62"/>
                      <a:pt x="185" y="62"/>
                      <a:pt x="185" y="62"/>
                    </a:cubicBezTo>
                    <a:lnTo>
                      <a:pt x="185" y="32"/>
                    </a:lnTo>
                    <a:lnTo>
                      <a:pt x="185" y="32"/>
                    </a:lnTo>
                    <a:lnTo>
                      <a:pt x="185" y="32"/>
                    </a:lnTo>
                    <a:lnTo>
                      <a:pt x="185" y="32"/>
                    </a:lnTo>
                    <a:lnTo>
                      <a:pt x="185" y="32"/>
                    </a:lnTo>
                    <a:lnTo>
                      <a:pt x="154" y="32"/>
                    </a:lnTo>
                    <a:lnTo>
                      <a:pt x="154" y="32"/>
                    </a:lnTo>
                    <a:cubicBezTo>
                      <a:pt x="154" y="32"/>
                      <a:pt x="154" y="0"/>
                      <a:pt x="124" y="0"/>
                    </a:cubicBezTo>
                    <a:lnTo>
                      <a:pt x="124" y="0"/>
                    </a:lnTo>
                    <a:lnTo>
                      <a:pt x="124" y="0"/>
                    </a:lnTo>
                    <a:lnTo>
                      <a:pt x="124" y="0"/>
                    </a:lnTo>
                    <a:lnTo>
                      <a:pt x="124" y="0"/>
                    </a:lnTo>
                    <a:lnTo>
                      <a:pt x="124" y="0"/>
                    </a:lnTo>
                    <a:lnTo>
                      <a:pt x="124" y="0"/>
                    </a:lnTo>
                    <a:cubicBezTo>
                      <a:pt x="124" y="0"/>
                      <a:pt x="124" y="0"/>
                      <a:pt x="124" y="32"/>
                    </a:cubicBezTo>
                    <a:lnTo>
                      <a:pt x="124" y="32"/>
                    </a:lnTo>
                    <a:lnTo>
                      <a:pt x="92" y="32"/>
                    </a:lnTo>
                    <a:lnTo>
                      <a:pt x="92" y="32"/>
                    </a:lnTo>
                    <a:lnTo>
                      <a:pt x="92" y="32"/>
                    </a:lnTo>
                    <a:cubicBezTo>
                      <a:pt x="92" y="32"/>
                      <a:pt x="92" y="32"/>
                      <a:pt x="61" y="32"/>
                    </a:cubicBezTo>
                    <a:cubicBezTo>
                      <a:pt x="61" y="32"/>
                      <a:pt x="61" y="32"/>
                      <a:pt x="30" y="32"/>
                    </a:cubicBezTo>
                    <a:lnTo>
                      <a:pt x="30" y="32"/>
                    </a:lnTo>
                    <a:lnTo>
                      <a:pt x="30" y="32"/>
                    </a:lnTo>
                    <a:lnTo>
                      <a:pt x="30" y="32"/>
                    </a:lnTo>
                    <a:lnTo>
                      <a:pt x="30" y="32"/>
                    </a:lnTo>
                    <a:cubicBezTo>
                      <a:pt x="30" y="32"/>
                      <a:pt x="30" y="32"/>
                      <a:pt x="0" y="32"/>
                    </a:cubicBezTo>
                    <a:cubicBezTo>
                      <a:pt x="0" y="32"/>
                      <a:pt x="0" y="32"/>
                      <a:pt x="30" y="32"/>
                    </a:cubicBezTo>
                    <a:lnTo>
                      <a:pt x="30" y="32"/>
                    </a:lnTo>
                    <a:cubicBezTo>
                      <a:pt x="30" y="62"/>
                      <a:pt x="30" y="62"/>
                      <a:pt x="30" y="93"/>
                    </a:cubicBezTo>
                    <a:lnTo>
                      <a:pt x="30" y="93"/>
                    </a:lnTo>
                    <a:lnTo>
                      <a:pt x="30" y="93"/>
                    </a:lnTo>
                    <a:cubicBezTo>
                      <a:pt x="30" y="93"/>
                      <a:pt x="30" y="93"/>
                      <a:pt x="61" y="93"/>
                    </a:cubicBezTo>
                    <a:lnTo>
                      <a:pt x="61" y="62"/>
                    </a:lnTo>
                    <a:lnTo>
                      <a:pt x="61" y="62"/>
                    </a:lnTo>
                    <a:cubicBezTo>
                      <a:pt x="92" y="93"/>
                      <a:pt x="92" y="93"/>
                      <a:pt x="92" y="93"/>
                    </a:cubicBezTo>
                    <a:lnTo>
                      <a:pt x="92" y="93"/>
                    </a:lnTo>
                    <a:lnTo>
                      <a:pt x="92" y="93"/>
                    </a:lnTo>
                    <a:lnTo>
                      <a:pt x="124" y="93"/>
                    </a:lnTo>
                    <a:cubicBezTo>
                      <a:pt x="124" y="124"/>
                      <a:pt x="124" y="124"/>
                      <a:pt x="124" y="156"/>
                    </a:cubicBezTo>
                    <a:lnTo>
                      <a:pt x="124" y="156"/>
                    </a:lnTo>
                    <a:lnTo>
                      <a:pt x="124" y="156"/>
                    </a:lnTo>
                    <a:cubicBezTo>
                      <a:pt x="154" y="156"/>
                      <a:pt x="154" y="156"/>
                      <a:pt x="154" y="186"/>
                    </a:cubicBezTo>
                    <a:lnTo>
                      <a:pt x="154" y="186"/>
                    </a:lnTo>
                    <a:lnTo>
                      <a:pt x="154" y="186"/>
                    </a:lnTo>
                    <a:lnTo>
                      <a:pt x="124" y="186"/>
                    </a:lnTo>
                    <a:lnTo>
                      <a:pt x="124" y="186"/>
                    </a:lnTo>
                    <a:lnTo>
                      <a:pt x="124" y="217"/>
                    </a:lnTo>
                    <a:lnTo>
                      <a:pt x="124" y="217"/>
                    </a:lnTo>
                    <a:lnTo>
                      <a:pt x="124" y="217"/>
                    </a:lnTo>
                    <a:lnTo>
                      <a:pt x="124" y="217"/>
                    </a:lnTo>
                    <a:lnTo>
                      <a:pt x="124" y="217"/>
                    </a:lnTo>
                    <a:lnTo>
                      <a:pt x="154" y="186"/>
                    </a:lnTo>
                    <a:lnTo>
                      <a:pt x="154" y="186"/>
                    </a:lnTo>
                    <a:cubicBezTo>
                      <a:pt x="154" y="156"/>
                      <a:pt x="185" y="156"/>
                      <a:pt x="185" y="156"/>
                    </a:cubicBezTo>
                    <a:cubicBezTo>
                      <a:pt x="185" y="156"/>
                      <a:pt x="185" y="156"/>
                      <a:pt x="216" y="156"/>
                    </a:cubicBezTo>
                    <a:cubicBezTo>
                      <a:pt x="216" y="124"/>
                      <a:pt x="216" y="124"/>
                      <a:pt x="216" y="124"/>
                    </a:cubicBezTo>
                    <a:lnTo>
                      <a:pt x="216" y="124"/>
                    </a:lnTo>
                    <a:cubicBezTo>
                      <a:pt x="216" y="93"/>
                      <a:pt x="216" y="93"/>
                      <a:pt x="248" y="93"/>
                    </a:cubicBezTo>
                    <a:cubicBezTo>
                      <a:pt x="248" y="93"/>
                      <a:pt x="248" y="93"/>
                      <a:pt x="216" y="9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4" name="Freeform 131"/>
              <p:cNvSpPr>
                <a:spLocks noChangeArrowheads="1"/>
              </p:cNvSpPr>
              <p:nvPr/>
            </p:nvSpPr>
            <p:spPr bwMode="auto">
              <a:xfrm>
                <a:off x="5776913" y="2282825"/>
                <a:ext cx="55562" cy="133350"/>
              </a:xfrm>
              <a:custGeom>
                <a:avLst/>
                <a:gdLst>
                  <a:gd name="T0" fmla="*/ 63 w 156"/>
                  <a:gd name="T1" fmla="*/ 278 h 372"/>
                  <a:gd name="T2" fmla="*/ 63 w 156"/>
                  <a:gd name="T3" fmla="*/ 278 h 372"/>
                  <a:gd name="T4" fmla="*/ 63 w 156"/>
                  <a:gd name="T5" fmla="*/ 278 h 372"/>
                  <a:gd name="T6" fmla="*/ 63 w 156"/>
                  <a:gd name="T7" fmla="*/ 278 h 372"/>
                  <a:gd name="T8" fmla="*/ 31 w 156"/>
                  <a:gd name="T9" fmla="*/ 309 h 372"/>
                  <a:gd name="T10" fmla="*/ 31 w 156"/>
                  <a:gd name="T11" fmla="*/ 309 h 372"/>
                  <a:gd name="T12" fmla="*/ 31 w 156"/>
                  <a:gd name="T13" fmla="*/ 309 h 372"/>
                  <a:gd name="T14" fmla="*/ 31 w 156"/>
                  <a:gd name="T15" fmla="*/ 309 h 372"/>
                  <a:gd name="T16" fmla="*/ 31 w 156"/>
                  <a:gd name="T17" fmla="*/ 309 h 372"/>
                  <a:gd name="T18" fmla="*/ 0 w 156"/>
                  <a:gd name="T19" fmla="*/ 341 h 372"/>
                  <a:gd name="T20" fmla="*/ 0 w 156"/>
                  <a:gd name="T21" fmla="*/ 341 h 372"/>
                  <a:gd name="T22" fmla="*/ 0 w 156"/>
                  <a:gd name="T23" fmla="*/ 341 h 372"/>
                  <a:gd name="T24" fmla="*/ 0 w 156"/>
                  <a:gd name="T25" fmla="*/ 341 h 372"/>
                  <a:gd name="T26" fmla="*/ 31 w 156"/>
                  <a:gd name="T27" fmla="*/ 371 h 372"/>
                  <a:gd name="T28" fmla="*/ 31 w 156"/>
                  <a:gd name="T29" fmla="*/ 371 h 372"/>
                  <a:gd name="T30" fmla="*/ 93 w 156"/>
                  <a:gd name="T31" fmla="*/ 341 h 372"/>
                  <a:gd name="T32" fmla="*/ 93 w 156"/>
                  <a:gd name="T33" fmla="*/ 341 h 372"/>
                  <a:gd name="T34" fmla="*/ 93 w 156"/>
                  <a:gd name="T35" fmla="*/ 309 h 372"/>
                  <a:gd name="T36" fmla="*/ 93 w 156"/>
                  <a:gd name="T37" fmla="*/ 309 h 372"/>
                  <a:gd name="T38" fmla="*/ 155 w 156"/>
                  <a:gd name="T39" fmla="*/ 247 h 372"/>
                  <a:gd name="T40" fmla="*/ 155 w 156"/>
                  <a:gd name="T41" fmla="*/ 247 h 372"/>
                  <a:gd name="T42" fmla="*/ 155 w 156"/>
                  <a:gd name="T43" fmla="*/ 217 h 372"/>
                  <a:gd name="T44" fmla="*/ 155 w 156"/>
                  <a:gd name="T45" fmla="*/ 185 h 372"/>
                  <a:gd name="T46" fmla="*/ 155 w 156"/>
                  <a:gd name="T47" fmla="*/ 154 h 372"/>
                  <a:gd name="T48" fmla="*/ 155 w 156"/>
                  <a:gd name="T49" fmla="*/ 154 h 372"/>
                  <a:gd name="T50" fmla="*/ 155 w 156"/>
                  <a:gd name="T51" fmla="*/ 123 h 372"/>
                  <a:gd name="T52" fmla="*/ 155 w 156"/>
                  <a:gd name="T53" fmla="*/ 123 h 372"/>
                  <a:gd name="T54" fmla="*/ 124 w 156"/>
                  <a:gd name="T55" fmla="*/ 31 h 372"/>
                  <a:gd name="T56" fmla="*/ 124 w 156"/>
                  <a:gd name="T57" fmla="*/ 31 h 372"/>
                  <a:gd name="T58" fmla="*/ 93 w 156"/>
                  <a:gd name="T59" fmla="*/ 31 h 372"/>
                  <a:gd name="T60" fmla="*/ 93 w 156"/>
                  <a:gd name="T61" fmla="*/ 0 h 372"/>
                  <a:gd name="T62" fmla="*/ 93 w 156"/>
                  <a:gd name="T63" fmla="*/ 31 h 372"/>
                  <a:gd name="T64" fmla="*/ 93 w 156"/>
                  <a:gd name="T65" fmla="*/ 31 h 372"/>
                  <a:gd name="T66" fmla="*/ 93 w 156"/>
                  <a:gd name="T67" fmla="*/ 31 h 372"/>
                  <a:gd name="T68" fmla="*/ 93 w 156"/>
                  <a:gd name="T69" fmla="*/ 31 h 372"/>
                  <a:gd name="T70" fmla="*/ 93 w 156"/>
                  <a:gd name="T71" fmla="*/ 31 h 372"/>
                  <a:gd name="T72" fmla="*/ 93 w 156"/>
                  <a:gd name="T73" fmla="*/ 61 h 372"/>
                  <a:gd name="T74" fmla="*/ 93 w 156"/>
                  <a:gd name="T75" fmla="*/ 93 h 372"/>
                  <a:gd name="T76" fmla="*/ 93 w 156"/>
                  <a:gd name="T77" fmla="*/ 93 h 372"/>
                  <a:gd name="T78" fmla="*/ 93 w 156"/>
                  <a:gd name="T79" fmla="*/ 93 h 372"/>
                  <a:gd name="T80" fmla="*/ 93 w 156"/>
                  <a:gd name="T81" fmla="*/ 93 h 372"/>
                  <a:gd name="T82" fmla="*/ 93 w 156"/>
                  <a:gd name="T83" fmla="*/ 123 h 372"/>
                  <a:gd name="T84" fmla="*/ 93 w 156"/>
                  <a:gd name="T85" fmla="*/ 154 h 372"/>
                  <a:gd name="T86" fmla="*/ 93 w 156"/>
                  <a:gd name="T87" fmla="*/ 185 h 372"/>
                  <a:gd name="T88" fmla="*/ 93 w 156"/>
                  <a:gd name="T89" fmla="*/ 217 h 372"/>
                  <a:gd name="T90" fmla="*/ 93 w 156"/>
                  <a:gd name="T91" fmla="*/ 247 h 372"/>
                  <a:gd name="T92" fmla="*/ 93 w 156"/>
                  <a:gd name="T93" fmla="*/ 278 h 372"/>
                  <a:gd name="T94" fmla="*/ 93 w 156"/>
                  <a:gd name="T95" fmla="*/ 278 h 372"/>
                  <a:gd name="T96" fmla="*/ 63 w 156"/>
                  <a:gd name="T97" fmla="*/ 27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6" h="372">
                    <a:moveTo>
                      <a:pt x="63" y="278"/>
                    </a:moveTo>
                    <a:lnTo>
                      <a:pt x="63" y="278"/>
                    </a:lnTo>
                    <a:lnTo>
                      <a:pt x="63" y="278"/>
                    </a:lnTo>
                    <a:lnTo>
                      <a:pt x="63" y="278"/>
                    </a:lnTo>
                    <a:cubicBezTo>
                      <a:pt x="31" y="278"/>
                      <a:pt x="31" y="309"/>
                      <a:pt x="31" y="309"/>
                    </a:cubicBezTo>
                    <a:lnTo>
                      <a:pt x="31" y="309"/>
                    </a:lnTo>
                    <a:lnTo>
                      <a:pt x="31" y="309"/>
                    </a:lnTo>
                    <a:lnTo>
                      <a:pt x="31" y="309"/>
                    </a:lnTo>
                    <a:lnTo>
                      <a:pt x="31" y="309"/>
                    </a:lnTo>
                    <a:cubicBezTo>
                      <a:pt x="31" y="341"/>
                      <a:pt x="31" y="341"/>
                      <a:pt x="0" y="341"/>
                    </a:cubicBezTo>
                    <a:lnTo>
                      <a:pt x="0" y="341"/>
                    </a:lnTo>
                    <a:lnTo>
                      <a:pt x="0" y="341"/>
                    </a:lnTo>
                    <a:lnTo>
                      <a:pt x="0" y="341"/>
                    </a:lnTo>
                    <a:lnTo>
                      <a:pt x="31" y="371"/>
                    </a:lnTo>
                    <a:lnTo>
                      <a:pt x="31" y="371"/>
                    </a:lnTo>
                    <a:cubicBezTo>
                      <a:pt x="31" y="341"/>
                      <a:pt x="63" y="341"/>
                      <a:pt x="93" y="341"/>
                    </a:cubicBezTo>
                    <a:lnTo>
                      <a:pt x="93" y="341"/>
                    </a:lnTo>
                    <a:cubicBezTo>
                      <a:pt x="93" y="309"/>
                      <a:pt x="93" y="309"/>
                      <a:pt x="93" y="309"/>
                    </a:cubicBezTo>
                    <a:lnTo>
                      <a:pt x="93" y="309"/>
                    </a:lnTo>
                    <a:cubicBezTo>
                      <a:pt x="93" y="309"/>
                      <a:pt x="124" y="278"/>
                      <a:pt x="155" y="247"/>
                    </a:cubicBezTo>
                    <a:lnTo>
                      <a:pt x="155" y="247"/>
                    </a:lnTo>
                    <a:lnTo>
                      <a:pt x="155" y="217"/>
                    </a:lnTo>
                    <a:cubicBezTo>
                      <a:pt x="155" y="185"/>
                      <a:pt x="155" y="185"/>
                      <a:pt x="155" y="185"/>
                    </a:cubicBezTo>
                    <a:cubicBezTo>
                      <a:pt x="155" y="185"/>
                      <a:pt x="155" y="185"/>
                      <a:pt x="155" y="154"/>
                    </a:cubicBezTo>
                    <a:lnTo>
                      <a:pt x="155" y="154"/>
                    </a:lnTo>
                    <a:lnTo>
                      <a:pt x="155" y="123"/>
                    </a:lnTo>
                    <a:lnTo>
                      <a:pt x="155" y="123"/>
                    </a:lnTo>
                    <a:cubicBezTo>
                      <a:pt x="124" y="93"/>
                      <a:pt x="124" y="61"/>
                      <a:pt x="124" y="31"/>
                    </a:cubicBezTo>
                    <a:lnTo>
                      <a:pt x="124" y="31"/>
                    </a:lnTo>
                    <a:cubicBezTo>
                      <a:pt x="124" y="31"/>
                      <a:pt x="124" y="31"/>
                      <a:pt x="93" y="31"/>
                    </a:cubicBezTo>
                    <a:cubicBezTo>
                      <a:pt x="93" y="0"/>
                      <a:pt x="93" y="0"/>
                      <a:pt x="93" y="0"/>
                    </a:cubicBezTo>
                    <a:lnTo>
                      <a:pt x="93" y="31"/>
                    </a:lnTo>
                    <a:lnTo>
                      <a:pt x="93" y="31"/>
                    </a:lnTo>
                    <a:lnTo>
                      <a:pt x="93" y="31"/>
                    </a:lnTo>
                    <a:lnTo>
                      <a:pt x="93" y="31"/>
                    </a:lnTo>
                    <a:lnTo>
                      <a:pt x="93" y="31"/>
                    </a:lnTo>
                    <a:lnTo>
                      <a:pt x="93" y="61"/>
                    </a:lnTo>
                    <a:cubicBezTo>
                      <a:pt x="93" y="61"/>
                      <a:pt x="93" y="61"/>
                      <a:pt x="93" y="93"/>
                    </a:cubicBezTo>
                    <a:lnTo>
                      <a:pt x="93" y="93"/>
                    </a:lnTo>
                    <a:lnTo>
                      <a:pt x="93" y="93"/>
                    </a:lnTo>
                    <a:lnTo>
                      <a:pt x="93" y="93"/>
                    </a:lnTo>
                    <a:cubicBezTo>
                      <a:pt x="93" y="93"/>
                      <a:pt x="93" y="93"/>
                      <a:pt x="93" y="123"/>
                    </a:cubicBezTo>
                    <a:cubicBezTo>
                      <a:pt x="93" y="123"/>
                      <a:pt x="93" y="123"/>
                      <a:pt x="93" y="154"/>
                    </a:cubicBezTo>
                    <a:cubicBezTo>
                      <a:pt x="93" y="185"/>
                      <a:pt x="93" y="185"/>
                      <a:pt x="93" y="185"/>
                    </a:cubicBezTo>
                    <a:lnTo>
                      <a:pt x="93" y="217"/>
                    </a:lnTo>
                    <a:cubicBezTo>
                      <a:pt x="93" y="217"/>
                      <a:pt x="93" y="217"/>
                      <a:pt x="93" y="247"/>
                    </a:cubicBezTo>
                    <a:cubicBezTo>
                      <a:pt x="93" y="247"/>
                      <a:pt x="93" y="247"/>
                      <a:pt x="93" y="278"/>
                    </a:cubicBezTo>
                    <a:lnTo>
                      <a:pt x="93" y="278"/>
                    </a:lnTo>
                    <a:lnTo>
                      <a:pt x="63" y="278"/>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5" name="Freeform 132"/>
              <p:cNvSpPr>
                <a:spLocks noChangeArrowheads="1"/>
              </p:cNvSpPr>
              <p:nvPr/>
            </p:nvSpPr>
            <p:spPr bwMode="auto">
              <a:xfrm>
                <a:off x="5710238" y="2327275"/>
                <a:ext cx="88900" cy="79375"/>
              </a:xfrm>
              <a:custGeom>
                <a:avLst/>
                <a:gdLst>
                  <a:gd name="T0" fmla="*/ 154 w 249"/>
                  <a:gd name="T1" fmla="*/ 155 h 219"/>
                  <a:gd name="T2" fmla="*/ 154 w 249"/>
                  <a:gd name="T3" fmla="*/ 155 h 219"/>
                  <a:gd name="T4" fmla="*/ 154 w 249"/>
                  <a:gd name="T5" fmla="*/ 155 h 219"/>
                  <a:gd name="T6" fmla="*/ 154 w 249"/>
                  <a:gd name="T7" fmla="*/ 155 h 219"/>
                  <a:gd name="T8" fmla="*/ 154 w 249"/>
                  <a:gd name="T9" fmla="*/ 155 h 219"/>
                  <a:gd name="T10" fmla="*/ 154 w 249"/>
                  <a:gd name="T11" fmla="*/ 155 h 219"/>
                  <a:gd name="T12" fmla="*/ 154 w 249"/>
                  <a:gd name="T13" fmla="*/ 124 h 219"/>
                  <a:gd name="T14" fmla="*/ 154 w 249"/>
                  <a:gd name="T15" fmla="*/ 124 h 219"/>
                  <a:gd name="T16" fmla="*/ 154 w 249"/>
                  <a:gd name="T17" fmla="*/ 124 h 219"/>
                  <a:gd name="T18" fmla="*/ 185 w 249"/>
                  <a:gd name="T19" fmla="*/ 124 h 219"/>
                  <a:gd name="T20" fmla="*/ 185 w 249"/>
                  <a:gd name="T21" fmla="*/ 124 h 219"/>
                  <a:gd name="T22" fmla="*/ 216 w 249"/>
                  <a:gd name="T23" fmla="*/ 124 h 219"/>
                  <a:gd name="T24" fmla="*/ 216 w 249"/>
                  <a:gd name="T25" fmla="*/ 124 h 219"/>
                  <a:gd name="T26" fmla="*/ 248 w 249"/>
                  <a:gd name="T27" fmla="*/ 94 h 219"/>
                  <a:gd name="T28" fmla="*/ 248 w 249"/>
                  <a:gd name="T29" fmla="*/ 94 h 219"/>
                  <a:gd name="T30" fmla="*/ 248 w 249"/>
                  <a:gd name="T31" fmla="*/ 94 h 219"/>
                  <a:gd name="T32" fmla="*/ 248 w 249"/>
                  <a:gd name="T33" fmla="*/ 62 h 219"/>
                  <a:gd name="T34" fmla="*/ 248 w 249"/>
                  <a:gd name="T35" fmla="*/ 31 h 219"/>
                  <a:gd name="T36" fmla="*/ 248 w 249"/>
                  <a:gd name="T37" fmla="*/ 0 h 219"/>
                  <a:gd name="T38" fmla="*/ 248 w 249"/>
                  <a:gd name="T39" fmla="*/ 0 h 219"/>
                  <a:gd name="T40" fmla="*/ 248 w 249"/>
                  <a:gd name="T41" fmla="*/ 0 h 219"/>
                  <a:gd name="T42" fmla="*/ 248 w 249"/>
                  <a:gd name="T43" fmla="*/ 0 h 219"/>
                  <a:gd name="T44" fmla="*/ 216 w 249"/>
                  <a:gd name="T45" fmla="*/ 0 h 219"/>
                  <a:gd name="T46" fmla="*/ 216 w 249"/>
                  <a:gd name="T47" fmla="*/ 0 h 219"/>
                  <a:gd name="T48" fmla="*/ 216 w 249"/>
                  <a:gd name="T49" fmla="*/ 0 h 219"/>
                  <a:gd name="T50" fmla="*/ 216 w 249"/>
                  <a:gd name="T51" fmla="*/ 0 h 219"/>
                  <a:gd name="T52" fmla="*/ 216 w 249"/>
                  <a:gd name="T53" fmla="*/ 0 h 219"/>
                  <a:gd name="T54" fmla="*/ 185 w 249"/>
                  <a:gd name="T55" fmla="*/ 0 h 219"/>
                  <a:gd name="T56" fmla="*/ 185 w 249"/>
                  <a:gd name="T57" fmla="*/ 31 h 219"/>
                  <a:gd name="T58" fmla="*/ 154 w 249"/>
                  <a:gd name="T59" fmla="*/ 31 h 219"/>
                  <a:gd name="T60" fmla="*/ 154 w 249"/>
                  <a:gd name="T61" fmla="*/ 31 h 219"/>
                  <a:gd name="T62" fmla="*/ 124 w 249"/>
                  <a:gd name="T63" fmla="*/ 31 h 219"/>
                  <a:gd name="T64" fmla="*/ 124 w 249"/>
                  <a:gd name="T65" fmla="*/ 0 h 219"/>
                  <a:gd name="T66" fmla="*/ 124 w 249"/>
                  <a:gd name="T67" fmla="*/ 0 h 219"/>
                  <a:gd name="T68" fmla="*/ 92 w 249"/>
                  <a:gd name="T69" fmla="*/ 0 h 219"/>
                  <a:gd name="T70" fmla="*/ 92 w 249"/>
                  <a:gd name="T71" fmla="*/ 0 h 219"/>
                  <a:gd name="T72" fmla="*/ 92 w 249"/>
                  <a:gd name="T73" fmla="*/ 0 h 219"/>
                  <a:gd name="T74" fmla="*/ 61 w 249"/>
                  <a:gd name="T75" fmla="*/ 0 h 219"/>
                  <a:gd name="T76" fmla="*/ 30 w 249"/>
                  <a:gd name="T77" fmla="*/ 0 h 219"/>
                  <a:gd name="T78" fmla="*/ 30 w 249"/>
                  <a:gd name="T79" fmla="*/ 0 h 219"/>
                  <a:gd name="T80" fmla="*/ 30 w 249"/>
                  <a:gd name="T81" fmla="*/ 0 h 219"/>
                  <a:gd name="T82" fmla="*/ 0 w 249"/>
                  <a:gd name="T83" fmla="*/ 31 h 219"/>
                  <a:gd name="T84" fmla="*/ 0 w 249"/>
                  <a:gd name="T85" fmla="*/ 62 h 219"/>
                  <a:gd name="T86" fmla="*/ 30 w 249"/>
                  <a:gd name="T87" fmla="*/ 124 h 219"/>
                  <a:gd name="T88" fmla="*/ 30 w 249"/>
                  <a:gd name="T89" fmla="*/ 124 h 219"/>
                  <a:gd name="T90" fmla="*/ 30 w 249"/>
                  <a:gd name="T91" fmla="*/ 155 h 219"/>
                  <a:gd name="T92" fmla="*/ 61 w 249"/>
                  <a:gd name="T93" fmla="*/ 186 h 219"/>
                  <a:gd name="T94" fmla="*/ 92 w 249"/>
                  <a:gd name="T95" fmla="*/ 218 h 219"/>
                  <a:gd name="T96" fmla="*/ 92 w 249"/>
                  <a:gd name="T97" fmla="*/ 186 h 219"/>
                  <a:gd name="T98" fmla="*/ 124 w 249"/>
                  <a:gd name="T99" fmla="*/ 186 h 219"/>
                  <a:gd name="T100" fmla="*/ 154 w 249"/>
                  <a:gd name="T101" fmla="*/ 15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9" h="219">
                    <a:moveTo>
                      <a:pt x="154" y="155"/>
                    </a:moveTo>
                    <a:lnTo>
                      <a:pt x="154" y="155"/>
                    </a:lnTo>
                    <a:lnTo>
                      <a:pt x="154" y="155"/>
                    </a:lnTo>
                    <a:lnTo>
                      <a:pt x="154" y="155"/>
                    </a:lnTo>
                    <a:lnTo>
                      <a:pt x="154" y="155"/>
                    </a:lnTo>
                    <a:lnTo>
                      <a:pt x="154" y="155"/>
                    </a:lnTo>
                    <a:lnTo>
                      <a:pt x="154" y="124"/>
                    </a:lnTo>
                    <a:lnTo>
                      <a:pt x="154" y="124"/>
                    </a:lnTo>
                    <a:lnTo>
                      <a:pt x="154" y="124"/>
                    </a:lnTo>
                    <a:cubicBezTo>
                      <a:pt x="185" y="124"/>
                      <a:pt x="185" y="124"/>
                      <a:pt x="185" y="124"/>
                    </a:cubicBezTo>
                    <a:lnTo>
                      <a:pt x="185" y="124"/>
                    </a:lnTo>
                    <a:cubicBezTo>
                      <a:pt x="216" y="124"/>
                      <a:pt x="216" y="124"/>
                      <a:pt x="216" y="124"/>
                    </a:cubicBezTo>
                    <a:lnTo>
                      <a:pt x="216" y="124"/>
                    </a:lnTo>
                    <a:cubicBezTo>
                      <a:pt x="216" y="94"/>
                      <a:pt x="216" y="94"/>
                      <a:pt x="248" y="94"/>
                    </a:cubicBezTo>
                    <a:lnTo>
                      <a:pt x="248" y="94"/>
                    </a:lnTo>
                    <a:lnTo>
                      <a:pt x="248" y="94"/>
                    </a:lnTo>
                    <a:cubicBezTo>
                      <a:pt x="248" y="94"/>
                      <a:pt x="248" y="94"/>
                      <a:pt x="248" y="62"/>
                    </a:cubicBezTo>
                    <a:cubicBezTo>
                      <a:pt x="248" y="62"/>
                      <a:pt x="248" y="62"/>
                      <a:pt x="248" y="31"/>
                    </a:cubicBezTo>
                    <a:lnTo>
                      <a:pt x="248" y="0"/>
                    </a:lnTo>
                    <a:lnTo>
                      <a:pt x="248" y="0"/>
                    </a:lnTo>
                    <a:lnTo>
                      <a:pt x="248" y="0"/>
                    </a:lnTo>
                    <a:lnTo>
                      <a:pt x="248" y="0"/>
                    </a:lnTo>
                    <a:cubicBezTo>
                      <a:pt x="216" y="0"/>
                      <a:pt x="216" y="0"/>
                      <a:pt x="216" y="0"/>
                    </a:cubicBezTo>
                    <a:lnTo>
                      <a:pt x="216" y="0"/>
                    </a:lnTo>
                    <a:lnTo>
                      <a:pt x="216" y="0"/>
                    </a:lnTo>
                    <a:lnTo>
                      <a:pt x="216" y="0"/>
                    </a:lnTo>
                    <a:lnTo>
                      <a:pt x="216" y="0"/>
                    </a:lnTo>
                    <a:cubicBezTo>
                      <a:pt x="216" y="0"/>
                      <a:pt x="216" y="0"/>
                      <a:pt x="185" y="0"/>
                    </a:cubicBezTo>
                    <a:lnTo>
                      <a:pt x="185" y="31"/>
                    </a:lnTo>
                    <a:cubicBezTo>
                      <a:pt x="185" y="31"/>
                      <a:pt x="185" y="31"/>
                      <a:pt x="154" y="31"/>
                    </a:cubicBezTo>
                    <a:lnTo>
                      <a:pt x="154" y="31"/>
                    </a:lnTo>
                    <a:cubicBezTo>
                      <a:pt x="154" y="31"/>
                      <a:pt x="154" y="31"/>
                      <a:pt x="124" y="31"/>
                    </a:cubicBezTo>
                    <a:cubicBezTo>
                      <a:pt x="124" y="31"/>
                      <a:pt x="124" y="31"/>
                      <a:pt x="124" y="0"/>
                    </a:cubicBezTo>
                    <a:lnTo>
                      <a:pt x="124" y="0"/>
                    </a:lnTo>
                    <a:cubicBezTo>
                      <a:pt x="92" y="0"/>
                      <a:pt x="92" y="0"/>
                      <a:pt x="92" y="0"/>
                    </a:cubicBezTo>
                    <a:lnTo>
                      <a:pt x="92" y="0"/>
                    </a:lnTo>
                    <a:lnTo>
                      <a:pt x="92" y="0"/>
                    </a:lnTo>
                    <a:cubicBezTo>
                      <a:pt x="92" y="0"/>
                      <a:pt x="92" y="0"/>
                      <a:pt x="61" y="0"/>
                    </a:cubicBezTo>
                    <a:cubicBezTo>
                      <a:pt x="61" y="0"/>
                      <a:pt x="61" y="0"/>
                      <a:pt x="30" y="0"/>
                    </a:cubicBezTo>
                    <a:lnTo>
                      <a:pt x="30" y="0"/>
                    </a:lnTo>
                    <a:lnTo>
                      <a:pt x="30" y="0"/>
                    </a:lnTo>
                    <a:cubicBezTo>
                      <a:pt x="0" y="31"/>
                      <a:pt x="0" y="31"/>
                      <a:pt x="0" y="31"/>
                    </a:cubicBezTo>
                    <a:cubicBezTo>
                      <a:pt x="0" y="62"/>
                      <a:pt x="0" y="62"/>
                      <a:pt x="0" y="62"/>
                    </a:cubicBezTo>
                    <a:cubicBezTo>
                      <a:pt x="0" y="94"/>
                      <a:pt x="30" y="124"/>
                      <a:pt x="30" y="124"/>
                    </a:cubicBezTo>
                    <a:lnTo>
                      <a:pt x="30" y="124"/>
                    </a:lnTo>
                    <a:cubicBezTo>
                      <a:pt x="30" y="155"/>
                      <a:pt x="30" y="155"/>
                      <a:pt x="30" y="155"/>
                    </a:cubicBezTo>
                    <a:cubicBezTo>
                      <a:pt x="30" y="155"/>
                      <a:pt x="30" y="186"/>
                      <a:pt x="61" y="186"/>
                    </a:cubicBezTo>
                    <a:cubicBezTo>
                      <a:pt x="61" y="186"/>
                      <a:pt x="61" y="186"/>
                      <a:pt x="92" y="218"/>
                    </a:cubicBezTo>
                    <a:cubicBezTo>
                      <a:pt x="92" y="186"/>
                      <a:pt x="92" y="186"/>
                      <a:pt x="92" y="186"/>
                    </a:cubicBezTo>
                    <a:cubicBezTo>
                      <a:pt x="92" y="186"/>
                      <a:pt x="92" y="186"/>
                      <a:pt x="124" y="186"/>
                    </a:cubicBezTo>
                    <a:cubicBezTo>
                      <a:pt x="124" y="186"/>
                      <a:pt x="124" y="155"/>
                      <a:pt x="154"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6" name="Freeform 133"/>
              <p:cNvSpPr>
                <a:spLocks noChangeArrowheads="1"/>
              </p:cNvSpPr>
              <p:nvPr/>
            </p:nvSpPr>
            <p:spPr bwMode="auto">
              <a:xfrm>
                <a:off x="5832475" y="2560638"/>
                <a:ext cx="168275" cy="179387"/>
              </a:xfrm>
              <a:custGeom>
                <a:avLst/>
                <a:gdLst>
                  <a:gd name="T0" fmla="*/ 32 w 466"/>
                  <a:gd name="T1" fmla="*/ 310 h 497"/>
                  <a:gd name="T2" fmla="*/ 62 w 466"/>
                  <a:gd name="T3" fmla="*/ 341 h 497"/>
                  <a:gd name="T4" fmla="*/ 62 w 466"/>
                  <a:gd name="T5" fmla="*/ 372 h 497"/>
                  <a:gd name="T6" fmla="*/ 62 w 466"/>
                  <a:gd name="T7" fmla="*/ 403 h 497"/>
                  <a:gd name="T8" fmla="*/ 62 w 466"/>
                  <a:gd name="T9" fmla="*/ 434 h 497"/>
                  <a:gd name="T10" fmla="*/ 93 w 466"/>
                  <a:gd name="T11" fmla="*/ 434 h 497"/>
                  <a:gd name="T12" fmla="*/ 124 w 466"/>
                  <a:gd name="T13" fmla="*/ 434 h 497"/>
                  <a:gd name="T14" fmla="*/ 156 w 466"/>
                  <a:gd name="T15" fmla="*/ 434 h 497"/>
                  <a:gd name="T16" fmla="*/ 217 w 466"/>
                  <a:gd name="T17" fmla="*/ 434 h 497"/>
                  <a:gd name="T18" fmla="*/ 248 w 466"/>
                  <a:gd name="T19" fmla="*/ 434 h 497"/>
                  <a:gd name="T20" fmla="*/ 248 w 466"/>
                  <a:gd name="T21" fmla="*/ 434 h 497"/>
                  <a:gd name="T22" fmla="*/ 280 w 466"/>
                  <a:gd name="T23" fmla="*/ 434 h 497"/>
                  <a:gd name="T24" fmla="*/ 310 w 466"/>
                  <a:gd name="T25" fmla="*/ 465 h 497"/>
                  <a:gd name="T26" fmla="*/ 310 w 466"/>
                  <a:gd name="T27" fmla="*/ 496 h 497"/>
                  <a:gd name="T28" fmla="*/ 372 w 466"/>
                  <a:gd name="T29" fmla="*/ 465 h 497"/>
                  <a:gd name="T30" fmla="*/ 372 w 466"/>
                  <a:gd name="T31" fmla="*/ 403 h 497"/>
                  <a:gd name="T32" fmla="*/ 372 w 466"/>
                  <a:gd name="T33" fmla="*/ 403 h 497"/>
                  <a:gd name="T34" fmla="*/ 434 w 466"/>
                  <a:gd name="T35" fmla="*/ 310 h 497"/>
                  <a:gd name="T36" fmla="*/ 434 w 466"/>
                  <a:gd name="T37" fmla="*/ 279 h 497"/>
                  <a:gd name="T38" fmla="*/ 434 w 466"/>
                  <a:gd name="T39" fmla="*/ 217 h 497"/>
                  <a:gd name="T40" fmla="*/ 465 w 466"/>
                  <a:gd name="T41" fmla="*/ 155 h 497"/>
                  <a:gd name="T42" fmla="*/ 465 w 466"/>
                  <a:gd name="T43" fmla="*/ 124 h 497"/>
                  <a:gd name="T44" fmla="*/ 465 w 466"/>
                  <a:gd name="T45" fmla="*/ 93 h 497"/>
                  <a:gd name="T46" fmla="*/ 434 w 466"/>
                  <a:gd name="T47" fmla="*/ 0 h 497"/>
                  <a:gd name="T48" fmla="*/ 372 w 466"/>
                  <a:gd name="T49" fmla="*/ 0 h 497"/>
                  <a:gd name="T50" fmla="*/ 372 w 466"/>
                  <a:gd name="T51" fmla="*/ 31 h 497"/>
                  <a:gd name="T52" fmla="*/ 372 w 466"/>
                  <a:gd name="T53" fmla="*/ 62 h 497"/>
                  <a:gd name="T54" fmla="*/ 372 w 466"/>
                  <a:gd name="T55" fmla="*/ 93 h 497"/>
                  <a:gd name="T56" fmla="*/ 341 w 466"/>
                  <a:gd name="T57" fmla="*/ 124 h 497"/>
                  <a:gd name="T58" fmla="*/ 341 w 466"/>
                  <a:gd name="T59" fmla="*/ 155 h 497"/>
                  <a:gd name="T60" fmla="*/ 341 w 466"/>
                  <a:gd name="T61" fmla="*/ 155 h 497"/>
                  <a:gd name="T62" fmla="*/ 310 w 466"/>
                  <a:gd name="T63" fmla="*/ 186 h 497"/>
                  <a:gd name="T64" fmla="*/ 248 w 466"/>
                  <a:gd name="T65" fmla="*/ 217 h 497"/>
                  <a:gd name="T66" fmla="*/ 186 w 466"/>
                  <a:gd name="T67" fmla="*/ 186 h 497"/>
                  <a:gd name="T68" fmla="*/ 186 w 466"/>
                  <a:gd name="T69" fmla="*/ 186 h 497"/>
                  <a:gd name="T70" fmla="*/ 124 w 466"/>
                  <a:gd name="T71" fmla="*/ 217 h 497"/>
                  <a:gd name="T72" fmla="*/ 124 w 466"/>
                  <a:gd name="T73" fmla="*/ 217 h 497"/>
                  <a:gd name="T74" fmla="*/ 93 w 466"/>
                  <a:gd name="T75" fmla="*/ 217 h 497"/>
                  <a:gd name="T76" fmla="*/ 62 w 466"/>
                  <a:gd name="T77" fmla="*/ 217 h 497"/>
                  <a:gd name="T78" fmla="*/ 62 w 466"/>
                  <a:gd name="T79" fmla="*/ 217 h 497"/>
                  <a:gd name="T80" fmla="*/ 32 w 466"/>
                  <a:gd name="T81" fmla="*/ 186 h 497"/>
                  <a:gd name="T82" fmla="*/ 0 w 466"/>
                  <a:gd name="T83" fmla="*/ 186 h 497"/>
                  <a:gd name="T84" fmla="*/ 0 w 466"/>
                  <a:gd name="T85" fmla="*/ 217 h 497"/>
                  <a:gd name="T86" fmla="*/ 32 w 466"/>
                  <a:gd name="T87" fmla="*/ 279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6" h="497">
                    <a:moveTo>
                      <a:pt x="32" y="310"/>
                    </a:moveTo>
                    <a:lnTo>
                      <a:pt x="32" y="310"/>
                    </a:lnTo>
                    <a:cubicBezTo>
                      <a:pt x="32" y="310"/>
                      <a:pt x="62" y="310"/>
                      <a:pt x="62" y="341"/>
                    </a:cubicBezTo>
                    <a:lnTo>
                      <a:pt x="62" y="341"/>
                    </a:lnTo>
                    <a:lnTo>
                      <a:pt x="62" y="372"/>
                    </a:lnTo>
                    <a:lnTo>
                      <a:pt x="62" y="372"/>
                    </a:lnTo>
                    <a:lnTo>
                      <a:pt x="62" y="403"/>
                    </a:lnTo>
                    <a:lnTo>
                      <a:pt x="62" y="403"/>
                    </a:lnTo>
                    <a:cubicBezTo>
                      <a:pt x="62" y="434"/>
                      <a:pt x="62" y="434"/>
                      <a:pt x="62" y="434"/>
                    </a:cubicBezTo>
                    <a:lnTo>
                      <a:pt x="62" y="434"/>
                    </a:lnTo>
                    <a:cubicBezTo>
                      <a:pt x="93" y="434"/>
                      <a:pt x="93" y="434"/>
                      <a:pt x="93" y="434"/>
                    </a:cubicBezTo>
                    <a:lnTo>
                      <a:pt x="93" y="434"/>
                    </a:lnTo>
                    <a:lnTo>
                      <a:pt x="93" y="434"/>
                    </a:lnTo>
                    <a:cubicBezTo>
                      <a:pt x="124" y="434"/>
                      <a:pt x="124" y="434"/>
                      <a:pt x="124" y="434"/>
                    </a:cubicBezTo>
                    <a:cubicBezTo>
                      <a:pt x="124" y="403"/>
                      <a:pt x="124" y="403"/>
                      <a:pt x="124" y="403"/>
                    </a:cubicBezTo>
                    <a:cubicBezTo>
                      <a:pt x="156" y="403"/>
                      <a:pt x="156" y="434"/>
                      <a:pt x="156" y="434"/>
                    </a:cubicBezTo>
                    <a:lnTo>
                      <a:pt x="156" y="434"/>
                    </a:lnTo>
                    <a:cubicBezTo>
                      <a:pt x="186" y="434"/>
                      <a:pt x="186" y="434"/>
                      <a:pt x="217" y="434"/>
                    </a:cubicBezTo>
                    <a:lnTo>
                      <a:pt x="217" y="434"/>
                    </a:lnTo>
                    <a:cubicBezTo>
                      <a:pt x="217" y="434"/>
                      <a:pt x="217" y="434"/>
                      <a:pt x="248" y="434"/>
                    </a:cubicBezTo>
                    <a:lnTo>
                      <a:pt x="248" y="434"/>
                    </a:lnTo>
                    <a:lnTo>
                      <a:pt x="248" y="434"/>
                    </a:lnTo>
                    <a:lnTo>
                      <a:pt x="248" y="434"/>
                    </a:lnTo>
                    <a:cubicBezTo>
                      <a:pt x="280" y="434"/>
                      <a:pt x="280" y="434"/>
                      <a:pt x="280" y="434"/>
                    </a:cubicBezTo>
                    <a:cubicBezTo>
                      <a:pt x="280" y="434"/>
                      <a:pt x="280" y="465"/>
                      <a:pt x="310" y="465"/>
                    </a:cubicBezTo>
                    <a:lnTo>
                      <a:pt x="310" y="465"/>
                    </a:lnTo>
                    <a:cubicBezTo>
                      <a:pt x="310" y="465"/>
                      <a:pt x="310" y="465"/>
                      <a:pt x="310" y="496"/>
                    </a:cubicBezTo>
                    <a:lnTo>
                      <a:pt x="310" y="496"/>
                    </a:lnTo>
                    <a:lnTo>
                      <a:pt x="341" y="465"/>
                    </a:lnTo>
                    <a:cubicBezTo>
                      <a:pt x="341" y="465"/>
                      <a:pt x="341" y="465"/>
                      <a:pt x="372" y="465"/>
                    </a:cubicBezTo>
                    <a:lnTo>
                      <a:pt x="372" y="434"/>
                    </a:lnTo>
                    <a:cubicBezTo>
                      <a:pt x="372" y="434"/>
                      <a:pt x="372" y="434"/>
                      <a:pt x="372" y="403"/>
                    </a:cubicBezTo>
                    <a:lnTo>
                      <a:pt x="372" y="403"/>
                    </a:lnTo>
                    <a:lnTo>
                      <a:pt x="372" y="403"/>
                    </a:lnTo>
                    <a:lnTo>
                      <a:pt x="372" y="403"/>
                    </a:lnTo>
                    <a:cubicBezTo>
                      <a:pt x="372" y="372"/>
                      <a:pt x="404" y="310"/>
                      <a:pt x="434" y="310"/>
                    </a:cubicBezTo>
                    <a:lnTo>
                      <a:pt x="434" y="310"/>
                    </a:lnTo>
                    <a:cubicBezTo>
                      <a:pt x="434" y="279"/>
                      <a:pt x="434" y="279"/>
                      <a:pt x="434" y="279"/>
                    </a:cubicBezTo>
                    <a:lnTo>
                      <a:pt x="434" y="279"/>
                    </a:lnTo>
                    <a:cubicBezTo>
                      <a:pt x="434" y="248"/>
                      <a:pt x="434" y="217"/>
                      <a:pt x="434" y="217"/>
                    </a:cubicBezTo>
                    <a:cubicBezTo>
                      <a:pt x="465" y="217"/>
                      <a:pt x="465" y="217"/>
                      <a:pt x="465" y="186"/>
                    </a:cubicBezTo>
                    <a:lnTo>
                      <a:pt x="465" y="155"/>
                    </a:lnTo>
                    <a:lnTo>
                      <a:pt x="465" y="155"/>
                    </a:lnTo>
                    <a:cubicBezTo>
                      <a:pt x="465" y="124"/>
                      <a:pt x="465" y="124"/>
                      <a:pt x="465" y="124"/>
                    </a:cubicBezTo>
                    <a:cubicBezTo>
                      <a:pt x="465" y="93"/>
                      <a:pt x="465" y="93"/>
                      <a:pt x="465" y="93"/>
                    </a:cubicBezTo>
                    <a:lnTo>
                      <a:pt x="465" y="93"/>
                    </a:lnTo>
                    <a:cubicBezTo>
                      <a:pt x="434" y="93"/>
                      <a:pt x="434" y="62"/>
                      <a:pt x="434" y="31"/>
                    </a:cubicBezTo>
                    <a:cubicBezTo>
                      <a:pt x="434" y="31"/>
                      <a:pt x="434" y="31"/>
                      <a:pt x="434" y="0"/>
                    </a:cubicBezTo>
                    <a:lnTo>
                      <a:pt x="434" y="0"/>
                    </a:lnTo>
                    <a:cubicBezTo>
                      <a:pt x="434" y="0"/>
                      <a:pt x="404" y="0"/>
                      <a:pt x="372" y="0"/>
                    </a:cubicBezTo>
                    <a:cubicBezTo>
                      <a:pt x="372" y="0"/>
                      <a:pt x="372" y="0"/>
                      <a:pt x="372" y="31"/>
                    </a:cubicBezTo>
                    <a:lnTo>
                      <a:pt x="372" y="31"/>
                    </a:lnTo>
                    <a:cubicBezTo>
                      <a:pt x="372" y="31"/>
                      <a:pt x="372" y="31"/>
                      <a:pt x="372" y="62"/>
                    </a:cubicBezTo>
                    <a:lnTo>
                      <a:pt x="372" y="62"/>
                    </a:lnTo>
                    <a:lnTo>
                      <a:pt x="372" y="62"/>
                    </a:lnTo>
                    <a:lnTo>
                      <a:pt x="372" y="93"/>
                    </a:lnTo>
                    <a:cubicBezTo>
                      <a:pt x="341" y="93"/>
                      <a:pt x="341" y="93"/>
                      <a:pt x="341" y="93"/>
                    </a:cubicBezTo>
                    <a:lnTo>
                      <a:pt x="341" y="124"/>
                    </a:lnTo>
                    <a:lnTo>
                      <a:pt x="341" y="124"/>
                    </a:lnTo>
                    <a:cubicBezTo>
                      <a:pt x="341" y="155"/>
                      <a:pt x="341" y="155"/>
                      <a:pt x="341" y="155"/>
                    </a:cubicBezTo>
                    <a:lnTo>
                      <a:pt x="341" y="155"/>
                    </a:lnTo>
                    <a:lnTo>
                      <a:pt x="341" y="155"/>
                    </a:lnTo>
                    <a:cubicBezTo>
                      <a:pt x="310" y="186"/>
                      <a:pt x="310" y="186"/>
                      <a:pt x="310" y="186"/>
                    </a:cubicBezTo>
                    <a:lnTo>
                      <a:pt x="310" y="186"/>
                    </a:lnTo>
                    <a:cubicBezTo>
                      <a:pt x="280" y="186"/>
                      <a:pt x="280" y="186"/>
                      <a:pt x="280" y="186"/>
                    </a:cubicBezTo>
                    <a:cubicBezTo>
                      <a:pt x="280" y="186"/>
                      <a:pt x="248" y="186"/>
                      <a:pt x="248" y="217"/>
                    </a:cubicBezTo>
                    <a:lnTo>
                      <a:pt x="248" y="217"/>
                    </a:lnTo>
                    <a:cubicBezTo>
                      <a:pt x="217" y="217"/>
                      <a:pt x="217" y="186"/>
                      <a:pt x="186" y="186"/>
                    </a:cubicBezTo>
                    <a:lnTo>
                      <a:pt x="186" y="186"/>
                    </a:lnTo>
                    <a:lnTo>
                      <a:pt x="186" y="186"/>
                    </a:lnTo>
                    <a:cubicBezTo>
                      <a:pt x="186" y="186"/>
                      <a:pt x="156" y="186"/>
                      <a:pt x="156" y="217"/>
                    </a:cubicBezTo>
                    <a:cubicBezTo>
                      <a:pt x="156" y="217"/>
                      <a:pt x="156" y="217"/>
                      <a:pt x="124" y="217"/>
                    </a:cubicBezTo>
                    <a:lnTo>
                      <a:pt x="124" y="217"/>
                    </a:lnTo>
                    <a:lnTo>
                      <a:pt x="124" y="217"/>
                    </a:lnTo>
                    <a:cubicBezTo>
                      <a:pt x="124" y="217"/>
                      <a:pt x="124" y="217"/>
                      <a:pt x="93" y="217"/>
                    </a:cubicBezTo>
                    <a:lnTo>
                      <a:pt x="93" y="217"/>
                    </a:lnTo>
                    <a:lnTo>
                      <a:pt x="93" y="217"/>
                    </a:lnTo>
                    <a:cubicBezTo>
                      <a:pt x="93" y="217"/>
                      <a:pt x="93" y="217"/>
                      <a:pt x="62" y="217"/>
                    </a:cubicBezTo>
                    <a:lnTo>
                      <a:pt x="62" y="217"/>
                    </a:lnTo>
                    <a:lnTo>
                      <a:pt x="62" y="217"/>
                    </a:lnTo>
                    <a:lnTo>
                      <a:pt x="32" y="217"/>
                    </a:lnTo>
                    <a:cubicBezTo>
                      <a:pt x="32" y="186"/>
                      <a:pt x="32" y="186"/>
                      <a:pt x="32" y="186"/>
                    </a:cubicBezTo>
                    <a:cubicBezTo>
                      <a:pt x="32" y="186"/>
                      <a:pt x="32" y="186"/>
                      <a:pt x="0" y="186"/>
                    </a:cubicBezTo>
                    <a:lnTo>
                      <a:pt x="0" y="186"/>
                    </a:lnTo>
                    <a:lnTo>
                      <a:pt x="0" y="186"/>
                    </a:lnTo>
                    <a:lnTo>
                      <a:pt x="0" y="217"/>
                    </a:lnTo>
                    <a:lnTo>
                      <a:pt x="0" y="217"/>
                    </a:lnTo>
                    <a:cubicBezTo>
                      <a:pt x="32" y="217"/>
                      <a:pt x="32" y="279"/>
                      <a:pt x="32" y="279"/>
                    </a:cubicBezTo>
                    <a:lnTo>
                      <a:pt x="32" y="31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7" name="Freeform 134"/>
              <p:cNvSpPr>
                <a:spLocks noChangeArrowheads="1"/>
              </p:cNvSpPr>
              <p:nvPr/>
            </p:nvSpPr>
            <p:spPr bwMode="auto">
              <a:xfrm>
                <a:off x="4549775" y="1747838"/>
                <a:ext cx="357188" cy="312737"/>
              </a:xfrm>
              <a:custGeom>
                <a:avLst/>
                <a:gdLst>
                  <a:gd name="T0" fmla="*/ 992 w 993"/>
                  <a:gd name="T1" fmla="*/ 774 h 869"/>
                  <a:gd name="T2" fmla="*/ 992 w 993"/>
                  <a:gd name="T3" fmla="*/ 744 h 869"/>
                  <a:gd name="T4" fmla="*/ 992 w 993"/>
                  <a:gd name="T5" fmla="*/ 744 h 869"/>
                  <a:gd name="T6" fmla="*/ 960 w 993"/>
                  <a:gd name="T7" fmla="*/ 713 h 869"/>
                  <a:gd name="T8" fmla="*/ 899 w 993"/>
                  <a:gd name="T9" fmla="*/ 650 h 869"/>
                  <a:gd name="T10" fmla="*/ 899 w 993"/>
                  <a:gd name="T11" fmla="*/ 620 h 869"/>
                  <a:gd name="T12" fmla="*/ 868 w 993"/>
                  <a:gd name="T13" fmla="*/ 589 h 869"/>
                  <a:gd name="T14" fmla="*/ 899 w 993"/>
                  <a:gd name="T15" fmla="*/ 557 h 869"/>
                  <a:gd name="T16" fmla="*/ 899 w 993"/>
                  <a:gd name="T17" fmla="*/ 557 h 869"/>
                  <a:gd name="T18" fmla="*/ 930 w 993"/>
                  <a:gd name="T19" fmla="*/ 526 h 869"/>
                  <a:gd name="T20" fmla="*/ 899 w 993"/>
                  <a:gd name="T21" fmla="*/ 496 h 869"/>
                  <a:gd name="T22" fmla="*/ 868 w 993"/>
                  <a:gd name="T23" fmla="*/ 433 h 869"/>
                  <a:gd name="T24" fmla="*/ 868 w 993"/>
                  <a:gd name="T25" fmla="*/ 402 h 869"/>
                  <a:gd name="T26" fmla="*/ 868 w 993"/>
                  <a:gd name="T27" fmla="*/ 341 h 869"/>
                  <a:gd name="T28" fmla="*/ 868 w 993"/>
                  <a:gd name="T29" fmla="*/ 309 h 869"/>
                  <a:gd name="T30" fmla="*/ 868 w 993"/>
                  <a:gd name="T31" fmla="*/ 278 h 869"/>
                  <a:gd name="T32" fmla="*/ 899 w 993"/>
                  <a:gd name="T33" fmla="*/ 217 h 869"/>
                  <a:gd name="T34" fmla="*/ 868 w 993"/>
                  <a:gd name="T35" fmla="*/ 185 h 869"/>
                  <a:gd name="T36" fmla="*/ 836 w 993"/>
                  <a:gd name="T37" fmla="*/ 154 h 869"/>
                  <a:gd name="T38" fmla="*/ 806 w 993"/>
                  <a:gd name="T39" fmla="*/ 124 h 869"/>
                  <a:gd name="T40" fmla="*/ 775 w 993"/>
                  <a:gd name="T41" fmla="*/ 124 h 869"/>
                  <a:gd name="T42" fmla="*/ 682 w 993"/>
                  <a:gd name="T43" fmla="*/ 93 h 869"/>
                  <a:gd name="T44" fmla="*/ 682 w 993"/>
                  <a:gd name="T45" fmla="*/ 93 h 869"/>
                  <a:gd name="T46" fmla="*/ 651 w 993"/>
                  <a:gd name="T47" fmla="*/ 93 h 869"/>
                  <a:gd name="T48" fmla="*/ 651 w 993"/>
                  <a:gd name="T49" fmla="*/ 93 h 869"/>
                  <a:gd name="T50" fmla="*/ 558 w 993"/>
                  <a:gd name="T51" fmla="*/ 154 h 869"/>
                  <a:gd name="T52" fmla="*/ 434 w 993"/>
                  <a:gd name="T53" fmla="*/ 185 h 869"/>
                  <a:gd name="T54" fmla="*/ 372 w 993"/>
                  <a:gd name="T55" fmla="*/ 185 h 869"/>
                  <a:gd name="T56" fmla="*/ 310 w 993"/>
                  <a:gd name="T57" fmla="*/ 124 h 869"/>
                  <a:gd name="T58" fmla="*/ 216 w 993"/>
                  <a:gd name="T59" fmla="*/ 93 h 869"/>
                  <a:gd name="T60" fmla="*/ 186 w 993"/>
                  <a:gd name="T61" fmla="*/ 61 h 869"/>
                  <a:gd name="T62" fmla="*/ 155 w 993"/>
                  <a:gd name="T63" fmla="*/ 30 h 869"/>
                  <a:gd name="T64" fmla="*/ 155 w 993"/>
                  <a:gd name="T65" fmla="*/ 0 h 869"/>
                  <a:gd name="T66" fmla="*/ 124 w 993"/>
                  <a:gd name="T67" fmla="*/ 30 h 869"/>
                  <a:gd name="T68" fmla="*/ 124 w 993"/>
                  <a:gd name="T69" fmla="*/ 30 h 869"/>
                  <a:gd name="T70" fmla="*/ 124 w 993"/>
                  <a:gd name="T71" fmla="*/ 61 h 869"/>
                  <a:gd name="T72" fmla="*/ 31 w 993"/>
                  <a:gd name="T73" fmla="*/ 30 h 869"/>
                  <a:gd name="T74" fmla="*/ 0 w 993"/>
                  <a:gd name="T75" fmla="*/ 0 h 869"/>
                  <a:gd name="T76" fmla="*/ 0 w 993"/>
                  <a:gd name="T77" fmla="*/ 30 h 869"/>
                  <a:gd name="T78" fmla="*/ 31 w 993"/>
                  <a:gd name="T79" fmla="*/ 124 h 869"/>
                  <a:gd name="T80" fmla="*/ 31 w 993"/>
                  <a:gd name="T81" fmla="*/ 124 h 869"/>
                  <a:gd name="T82" fmla="*/ 62 w 993"/>
                  <a:gd name="T83" fmla="*/ 154 h 869"/>
                  <a:gd name="T84" fmla="*/ 92 w 993"/>
                  <a:gd name="T85" fmla="*/ 185 h 869"/>
                  <a:gd name="T86" fmla="*/ 124 w 993"/>
                  <a:gd name="T87" fmla="*/ 217 h 869"/>
                  <a:gd name="T88" fmla="*/ 124 w 993"/>
                  <a:gd name="T89" fmla="*/ 248 h 869"/>
                  <a:gd name="T90" fmla="*/ 92 w 993"/>
                  <a:gd name="T91" fmla="*/ 309 h 869"/>
                  <a:gd name="T92" fmla="*/ 92 w 993"/>
                  <a:gd name="T93" fmla="*/ 341 h 869"/>
                  <a:gd name="T94" fmla="*/ 124 w 993"/>
                  <a:gd name="T95" fmla="*/ 372 h 869"/>
                  <a:gd name="T96" fmla="*/ 124 w 993"/>
                  <a:gd name="T97" fmla="*/ 372 h 869"/>
                  <a:gd name="T98" fmla="*/ 155 w 993"/>
                  <a:gd name="T99" fmla="*/ 402 h 869"/>
                  <a:gd name="T100" fmla="*/ 186 w 993"/>
                  <a:gd name="T101" fmla="*/ 433 h 869"/>
                  <a:gd name="T102" fmla="*/ 216 w 993"/>
                  <a:gd name="T103" fmla="*/ 496 h 869"/>
                  <a:gd name="T104" fmla="*/ 216 w 993"/>
                  <a:gd name="T105" fmla="*/ 526 h 869"/>
                  <a:gd name="T106" fmla="*/ 248 w 993"/>
                  <a:gd name="T107" fmla="*/ 557 h 869"/>
                  <a:gd name="T108" fmla="*/ 340 w 993"/>
                  <a:gd name="T109" fmla="*/ 589 h 869"/>
                  <a:gd name="T110" fmla="*/ 372 w 993"/>
                  <a:gd name="T111" fmla="*/ 681 h 869"/>
                  <a:gd name="T112" fmla="*/ 496 w 993"/>
                  <a:gd name="T113" fmla="*/ 744 h 869"/>
                  <a:gd name="T114" fmla="*/ 588 w 993"/>
                  <a:gd name="T115" fmla="*/ 774 h 869"/>
                  <a:gd name="T116" fmla="*/ 682 w 993"/>
                  <a:gd name="T117" fmla="*/ 744 h 869"/>
                  <a:gd name="T118" fmla="*/ 712 w 993"/>
                  <a:gd name="T119" fmla="*/ 837 h 869"/>
                  <a:gd name="T120" fmla="*/ 868 w 993"/>
                  <a:gd name="T121" fmla="*/ 837 h 869"/>
                  <a:gd name="T122" fmla="*/ 930 w 993"/>
                  <a:gd name="T123" fmla="*/ 868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93" h="869">
                    <a:moveTo>
                      <a:pt x="992" y="774"/>
                    </a:moveTo>
                    <a:lnTo>
                      <a:pt x="992" y="774"/>
                    </a:lnTo>
                    <a:lnTo>
                      <a:pt x="992" y="774"/>
                    </a:lnTo>
                    <a:lnTo>
                      <a:pt x="992" y="774"/>
                    </a:lnTo>
                    <a:cubicBezTo>
                      <a:pt x="992" y="774"/>
                      <a:pt x="992" y="774"/>
                      <a:pt x="992" y="744"/>
                    </a:cubicBezTo>
                    <a:lnTo>
                      <a:pt x="992" y="744"/>
                    </a:lnTo>
                    <a:lnTo>
                      <a:pt x="992" y="744"/>
                    </a:lnTo>
                    <a:lnTo>
                      <a:pt x="992" y="744"/>
                    </a:lnTo>
                    <a:lnTo>
                      <a:pt x="992" y="744"/>
                    </a:lnTo>
                    <a:cubicBezTo>
                      <a:pt x="992" y="744"/>
                      <a:pt x="992" y="744"/>
                      <a:pt x="992" y="713"/>
                    </a:cubicBezTo>
                    <a:lnTo>
                      <a:pt x="960" y="713"/>
                    </a:lnTo>
                    <a:lnTo>
                      <a:pt x="960" y="713"/>
                    </a:lnTo>
                    <a:lnTo>
                      <a:pt x="960" y="713"/>
                    </a:lnTo>
                    <a:cubicBezTo>
                      <a:pt x="930" y="681"/>
                      <a:pt x="930" y="681"/>
                      <a:pt x="899" y="650"/>
                    </a:cubicBezTo>
                    <a:lnTo>
                      <a:pt x="899" y="650"/>
                    </a:lnTo>
                    <a:lnTo>
                      <a:pt x="899" y="650"/>
                    </a:lnTo>
                    <a:cubicBezTo>
                      <a:pt x="899" y="620"/>
                      <a:pt x="899" y="620"/>
                      <a:pt x="899" y="620"/>
                    </a:cubicBezTo>
                    <a:lnTo>
                      <a:pt x="899" y="620"/>
                    </a:lnTo>
                    <a:lnTo>
                      <a:pt x="899" y="620"/>
                    </a:lnTo>
                    <a:lnTo>
                      <a:pt x="899" y="620"/>
                    </a:lnTo>
                    <a:lnTo>
                      <a:pt x="868" y="589"/>
                    </a:lnTo>
                    <a:lnTo>
                      <a:pt x="868" y="589"/>
                    </a:lnTo>
                    <a:cubicBezTo>
                      <a:pt x="868" y="589"/>
                      <a:pt x="899" y="589"/>
                      <a:pt x="899" y="557"/>
                    </a:cubicBezTo>
                    <a:lnTo>
                      <a:pt x="899" y="557"/>
                    </a:lnTo>
                    <a:lnTo>
                      <a:pt x="899" y="557"/>
                    </a:lnTo>
                    <a:lnTo>
                      <a:pt x="899" y="557"/>
                    </a:lnTo>
                    <a:lnTo>
                      <a:pt x="899" y="557"/>
                    </a:lnTo>
                    <a:lnTo>
                      <a:pt x="899" y="557"/>
                    </a:lnTo>
                    <a:lnTo>
                      <a:pt x="930" y="526"/>
                    </a:lnTo>
                    <a:lnTo>
                      <a:pt x="930" y="526"/>
                    </a:lnTo>
                    <a:lnTo>
                      <a:pt x="930" y="526"/>
                    </a:lnTo>
                    <a:cubicBezTo>
                      <a:pt x="899" y="526"/>
                      <a:pt x="899" y="526"/>
                      <a:pt x="899" y="526"/>
                    </a:cubicBezTo>
                    <a:cubicBezTo>
                      <a:pt x="899" y="496"/>
                      <a:pt x="899" y="496"/>
                      <a:pt x="899" y="496"/>
                    </a:cubicBezTo>
                    <a:cubicBezTo>
                      <a:pt x="868" y="496"/>
                      <a:pt x="868" y="496"/>
                      <a:pt x="868" y="465"/>
                    </a:cubicBezTo>
                    <a:lnTo>
                      <a:pt x="868" y="465"/>
                    </a:lnTo>
                    <a:cubicBezTo>
                      <a:pt x="868" y="465"/>
                      <a:pt x="868" y="465"/>
                      <a:pt x="868" y="433"/>
                    </a:cubicBezTo>
                    <a:lnTo>
                      <a:pt x="868" y="433"/>
                    </a:lnTo>
                    <a:lnTo>
                      <a:pt x="868" y="433"/>
                    </a:lnTo>
                    <a:lnTo>
                      <a:pt x="868" y="402"/>
                    </a:lnTo>
                    <a:lnTo>
                      <a:pt x="868" y="372"/>
                    </a:lnTo>
                    <a:lnTo>
                      <a:pt x="868" y="372"/>
                    </a:lnTo>
                    <a:cubicBezTo>
                      <a:pt x="868" y="372"/>
                      <a:pt x="868" y="372"/>
                      <a:pt x="868" y="341"/>
                    </a:cubicBezTo>
                    <a:lnTo>
                      <a:pt x="868" y="341"/>
                    </a:lnTo>
                    <a:lnTo>
                      <a:pt x="868" y="341"/>
                    </a:lnTo>
                    <a:cubicBezTo>
                      <a:pt x="868" y="309"/>
                      <a:pt x="868" y="309"/>
                      <a:pt x="868" y="309"/>
                    </a:cubicBezTo>
                    <a:lnTo>
                      <a:pt x="868" y="278"/>
                    </a:lnTo>
                    <a:lnTo>
                      <a:pt x="868" y="278"/>
                    </a:lnTo>
                    <a:lnTo>
                      <a:pt x="868" y="278"/>
                    </a:lnTo>
                    <a:lnTo>
                      <a:pt x="899" y="248"/>
                    </a:lnTo>
                    <a:cubicBezTo>
                      <a:pt x="899" y="248"/>
                      <a:pt x="899" y="248"/>
                      <a:pt x="899" y="217"/>
                    </a:cubicBezTo>
                    <a:lnTo>
                      <a:pt x="899" y="217"/>
                    </a:lnTo>
                    <a:lnTo>
                      <a:pt x="899" y="185"/>
                    </a:lnTo>
                    <a:lnTo>
                      <a:pt x="899" y="185"/>
                    </a:lnTo>
                    <a:cubicBezTo>
                      <a:pt x="868" y="185"/>
                      <a:pt x="868" y="185"/>
                      <a:pt x="868" y="185"/>
                    </a:cubicBezTo>
                    <a:cubicBezTo>
                      <a:pt x="868" y="185"/>
                      <a:pt x="868" y="185"/>
                      <a:pt x="836" y="154"/>
                    </a:cubicBezTo>
                    <a:lnTo>
                      <a:pt x="836" y="154"/>
                    </a:lnTo>
                    <a:lnTo>
                      <a:pt x="836" y="154"/>
                    </a:lnTo>
                    <a:cubicBezTo>
                      <a:pt x="836" y="154"/>
                      <a:pt x="836" y="154"/>
                      <a:pt x="806" y="154"/>
                    </a:cubicBezTo>
                    <a:lnTo>
                      <a:pt x="806" y="124"/>
                    </a:lnTo>
                    <a:lnTo>
                      <a:pt x="806" y="124"/>
                    </a:lnTo>
                    <a:lnTo>
                      <a:pt x="775" y="124"/>
                    </a:lnTo>
                    <a:lnTo>
                      <a:pt x="775" y="124"/>
                    </a:lnTo>
                    <a:lnTo>
                      <a:pt x="775" y="124"/>
                    </a:lnTo>
                    <a:cubicBezTo>
                      <a:pt x="744" y="124"/>
                      <a:pt x="744" y="124"/>
                      <a:pt x="744" y="124"/>
                    </a:cubicBezTo>
                    <a:lnTo>
                      <a:pt x="744" y="124"/>
                    </a:lnTo>
                    <a:cubicBezTo>
                      <a:pt x="712" y="124"/>
                      <a:pt x="682" y="93"/>
                      <a:pt x="682" y="93"/>
                    </a:cubicBezTo>
                    <a:lnTo>
                      <a:pt x="682" y="93"/>
                    </a:lnTo>
                    <a:lnTo>
                      <a:pt x="682" y="93"/>
                    </a:lnTo>
                    <a:lnTo>
                      <a:pt x="682" y="93"/>
                    </a:lnTo>
                    <a:lnTo>
                      <a:pt x="651" y="93"/>
                    </a:lnTo>
                    <a:lnTo>
                      <a:pt x="651" y="93"/>
                    </a:lnTo>
                    <a:lnTo>
                      <a:pt x="651" y="93"/>
                    </a:lnTo>
                    <a:lnTo>
                      <a:pt x="651" y="93"/>
                    </a:lnTo>
                    <a:lnTo>
                      <a:pt x="651" y="93"/>
                    </a:lnTo>
                    <a:lnTo>
                      <a:pt x="651" y="93"/>
                    </a:lnTo>
                    <a:cubicBezTo>
                      <a:pt x="620" y="93"/>
                      <a:pt x="620" y="93"/>
                      <a:pt x="620" y="93"/>
                    </a:cubicBezTo>
                    <a:cubicBezTo>
                      <a:pt x="588" y="124"/>
                      <a:pt x="588" y="124"/>
                      <a:pt x="558" y="154"/>
                    </a:cubicBezTo>
                    <a:lnTo>
                      <a:pt x="558" y="154"/>
                    </a:lnTo>
                    <a:lnTo>
                      <a:pt x="558" y="154"/>
                    </a:lnTo>
                    <a:cubicBezTo>
                      <a:pt x="527" y="154"/>
                      <a:pt x="527" y="185"/>
                      <a:pt x="496" y="185"/>
                    </a:cubicBezTo>
                    <a:cubicBezTo>
                      <a:pt x="496" y="185"/>
                      <a:pt x="464" y="185"/>
                      <a:pt x="434" y="185"/>
                    </a:cubicBezTo>
                    <a:cubicBezTo>
                      <a:pt x="434" y="185"/>
                      <a:pt x="434" y="185"/>
                      <a:pt x="403" y="185"/>
                    </a:cubicBezTo>
                    <a:lnTo>
                      <a:pt x="372" y="185"/>
                    </a:lnTo>
                    <a:lnTo>
                      <a:pt x="372" y="185"/>
                    </a:lnTo>
                    <a:cubicBezTo>
                      <a:pt x="340" y="185"/>
                      <a:pt x="340" y="185"/>
                      <a:pt x="340" y="154"/>
                    </a:cubicBezTo>
                    <a:cubicBezTo>
                      <a:pt x="310" y="154"/>
                      <a:pt x="310" y="154"/>
                      <a:pt x="310" y="124"/>
                    </a:cubicBezTo>
                    <a:lnTo>
                      <a:pt x="310" y="124"/>
                    </a:lnTo>
                    <a:lnTo>
                      <a:pt x="279" y="124"/>
                    </a:lnTo>
                    <a:cubicBezTo>
                      <a:pt x="248" y="124"/>
                      <a:pt x="248" y="124"/>
                      <a:pt x="216" y="93"/>
                    </a:cubicBezTo>
                    <a:lnTo>
                      <a:pt x="216" y="93"/>
                    </a:lnTo>
                    <a:lnTo>
                      <a:pt x="216" y="93"/>
                    </a:lnTo>
                    <a:cubicBezTo>
                      <a:pt x="216" y="93"/>
                      <a:pt x="216" y="93"/>
                      <a:pt x="216" y="61"/>
                    </a:cubicBezTo>
                    <a:lnTo>
                      <a:pt x="186" y="61"/>
                    </a:lnTo>
                    <a:lnTo>
                      <a:pt x="186" y="61"/>
                    </a:lnTo>
                    <a:lnTo>
                      <a:pt x="155" y="30"/>
                    </a:lnTo>
                    <a:lnTo>
                      <a:pt x="155" y="30"/>
                    </a:lnTo>
                    <a:lnTo>
                      <a:pt x="155" y="0"/>
                    </a:lnTo>
                    <a:lnTo>
                      <a:pt x="155" y="0"/>
                    </a:lnTo>
                    <a:lnTo>
                      <a:pt x="155" y="0"/>
                    </a:lnTo>
                    <a:cubicBezTo>
                      <a:pt x="155" y="0"/>
                      <a:pt x="155" y="0"/>
                      <a:pt x="155" y="30"/>
                    </a:cubicBezTo>
                    <a:lnTo>
                      <a:pt x="155" y="30"/>
                    </a:lnTo>
                    <a:cubicBezTo>
                      <a:pt x="124" y="30"/>
                      <a:pt x="124" y="30"/>
                      <a:pt x="124" y="30"/>
                    </a:cubicBezTo>
                    <a:lnTo>
                      <a:pt x="124" y="30"/>
                    </a:lnTo>
                    <a:lnTo>
                      <a:pt x="124" y="30"/>
                    </a:lnTo>
                    <a:lnTo>
                      <a:pt x="124" y="30"/>
                    </a:lnTo>
                    <a:cubicBezTo>
                      <a:pt x="124" y="30"/>
                      <a:pt x="124" y="30"/>
                      <a:pt x="124" y="61"/>
                    </a:cubicBezTo>
                    <a:lnTo>
                      <a:pt x="124" y="61"/>
                    </a:lnTo>
                    <a:lnTo>
                      <a:pt x="124" y="61"/>
                    </a:lnTo>
                    <a:cubicBezTo>
                      <a:pt x="92" y="61"/>
                      <a:pt x="92" y="61"/>
                      <a:pt x="92" y="61"/>
                    </a:cubicBezTo>
                    <a:lnTo>
                      <a:pt x="92" y="61"/>
                    </a:lnTo>
                    <a:cubicBezTo>
                      <a:pt x="62" y="61"/>
                      <a:pt x="31" y="30"/>
                      <a:pt x="31" y="30"/>
                    </a:cubicBezTo>
                    <a:lnTo>
                      <a:pt x="31" y="30"/>
                    </a:lnTo>
                    <a:lnTo>
                      <a:pt x="0" y="0"/>
                    </a:lnTo>
                    <a:lnTo>
                      <a:pt x="0" y="0"/>
                    </a:lnTo>
                    <a:lnTo>
                      <a:pt x="0" y="0"/>
                    </a:lnTo>
                    <a:cubicBezTo>
                      <a:pt x="0" y="0"/>
                      <a:pt x="0" y="0"/>
                      <a:pt x="0" y="30"/>
                    </a:cubicBezTo>
                    <a:lnTo>
                      <a:pt x="0" y="30"/>
                    </a:lnTo>
                    <a:cubicBezTo>
                      <a:pt x="31" y="30"/>
                      <a:pt x="31" y="30"/>
                      <a:pt x="31" y="61"/>
                    </a:cubicBezTo>
                    <a:lnTo>
                      <a:pt x="31" y="61"/>
                    </a:lnTo>
                    <a:cubicBezTo>
                      <a:pt x="31" y="93"/>
                      <a:pt x="31" y="93"/>
                      <a:pt x="31" y="124"/>
                    </a:cubicBezTo>
                    <a:lnTo>
                      <a:pt x="31" y="124"/>
                    </a:lnTo>
                    <a:lnTo>
                      <a:pt x="31" y="124"/>
                    </a:lnTo>
                    <a:lnTo>
                      <a:pt x="31" y="124"/>
                    </a:lnTo>
                    <a:lnTo>
                      <a:pt x="31" y="124"/>
                    </a:lnTo>
                    <a:cubicBezTo>
                      <a:pt x="31" y="124"/>
                      <a:pt x="31" y="154"/>
                      <a:pt x="62" y="154"/>
                    </a:cubicBezTo>
                    <a:lnTo>
                      <a:pt x="62" y="154"/>
                    </a:lnTo>
                    <a:lnTo>
                      <a:pt x="62" y="154"/>
                    </a:lnTo>
                    <a:cubicBezTo>
                      <a:pt x="62" y="154"/>
                      <a:pt x="62" y="185"/>
                      <a:pt x="92" y="185"/>
                    </a:cubicBezTo>
                    <a:lnTo>
                      <a:pt x="92" y="185"/>
                    </a:lnTo>
                    <a:lnTo>
                      <a:pt x="92" y="185"/>
                    </a:lnTo>
                    <a:lnTo>
                      <a:pt x="92" y="185"/>
                    </a:lnTo>
                    <a:cubicBezTo>
                      <a:pt x="124" y="185"/>
                      <a:pt x="124" y="185"/>
                      <a:pt x="124" y="217"/>
                    </a:cubicBezTo>
                    <a:lnTo>
                      <a:pt x="124" y="217"/>
                    </a:lnTo>
                    <a:lnTo>
                      <a:pt x="124" y="248"/>
                    </a:lnTo>
                    <a:lnTo>
                      <a:pt x="124" y="248"/>
                    </a:lnTo>
                    <a:lnTo>
                      <a:pt x="124" y="248"/>
                    </a:lnTo>
                    <a:cubicBezTo>
                      <a:pt x="124" y="278"/>
                      <a:pt x="92" y="278"/>
                      <a:pt x="92" y="309"/>
                    </a:cubicBezTo>
                    <a:lnTo>
                      <a:pt x="92" y="309"/>
                    </a:lnTo>
                    <a:cubicBezTo>
                      <a:pt x="92" y="309"/>
                      <a:pt x="92" y="309"/>
                      <a:pt x="92" y="341"/>
                    </a:cubicBezTo>
                    <a:lnTo>
                      <a:pt x="92" y="341"/>
                    </a:lnTo>
                    <a:lnTo>
                      <a:pt x="92" y="341"/>
                    </a:lnTo>
                    <a:lnTo>
                      <a:pt x="92" y="341"/>
                    </a:lnTo>
                    <a:lnTo>
                      <a:pt x="92" y="341"/>
                    </a:lnTo>
                    <a:cubicBezTo>
                      <a:pt x="124" y="341"/>
                      <a:pt x="124" y="372"/>
                      <a:pt x="124" y="372"/>
                    </a:cubicBezTo>
                    <a:lnTo>
                      <a:pt x="124" y="372"/>
                    </a:lnTo>
                    <a:lnTo>
                      <a:pt x="124" y="372"/>
                    </a:lnTo>
                    <a:lnTo>
                      <a:pt x="124" y="372"/>
                    </a:lnTo>
                    <a:cubicBezTo>
                      <a:pt x="155" y="402"/>
                      <a:pt x="155" y="402"/>
                      <a:pt x="155" y="402"/>
                    </a:cubicBezTo>
                    <a:lnTo>
                      <a:pt x="155" y="402"/>
                    </a:lnTo>
                    <a:lnTo>
                      <a:pt x="155" y="402"/>
                    </a:lnTo>
                    <a:cubicBezTo>
                      <a:pt x="186" y="402"/>
                      <a:pt x="186" y="402"/>
                      <a:pt x="186" y="433"/>
                    </a:cubicBezTo>
                    <a:lnTo>
                      <a:pt x="186" y="433"/>
                    </a:lnTo>
                    <a:lnTo>
                      <a:pt x="186" y="433"/>
                    </a:lnTo>
                    <a:lnTo>
                      <a:pt x="186" y="433"/>
                    </a:lnTo>
                    <a:cubicBezTo>
                      <a:pt x="216" y="433"/>
                      <a:pt x="216" y="465"/>
                      <a:pt x="216" y="465"/>
                    </a:cubicBezTo>
                    <a:lnTo>
                      <a:pt x="216" y="496"/>
                    </a:lnTo>
                    <a:lnTo>
                      <a:pt x="216" y="526"/>
                    </a:lnTo>
                    <a:lnTo>
                      <a:pt x="216" y="526"/>
                    </a:lnTo>
                    <a:lnTo>
                      <a:pt x="216" y="526"/>
                    </a:lnTo>
                    <a:cubicBezTo>
                      <a:pt x="216" y="557"/>
                      <a:pt x="248" y="557"/>
                      <a:pt x="248" y="557"/>
                    </a:cubicBezTo>
                    <a:lnTo>
                      <a:pt x="248" y="557"/>
                    </a:lnTo>
                    <a:lnTo>
                      <a:pt x="248" y="557"/>
                    </a:lnTo>
                    <a:lnTo>
                      <a:pt x="279" y="557"/>
                    </a:lnTo>
                    <a:cubicBezTo>
                      <a:pt x="310" y="557"/>
                      <a:pt x="340" y="557"/>
                      <a:pt x="340" y="589"/>
                    </a:cubicBezTo>
                    <a:lnTo>
                      <a:pt x="340" y="589"/>
                    </a:lnTo>
                    <a:cubicBezTo>
                      <a:pt x="340" y="620"/>
                      <a:pt x="372" y="620"/>
                      <a:pt x="372" y="650"/>
                    </a:cubicBezTo>
                    <a:lnTo>
                      <a:pt x="372" y="681"/>
                    </a:lnTo>
                    <a:lnTo>
                      <a:pt x="372" y="681"/>
                    </a:lnTo>
                    <a:cubicBezTo>
                      <a:pt x="403" y="681"/>
                      <a:pt x="403" y="713"/>
                      <a:pt x="403" y="713"/>
                    </a:cubicBezTo>
                    <a:cubicBezTo>
                      <a:pt x="464" y="713"/>
                      <a:pt x="464" y="744"/>
                      <a:pt x="496" y="744"/>
                    </a:cubicBezTo>
                    <a:lnTo>
                      <a:pt x="496" y="744"/>
                    </a:lnTo>
                    <a:cubicBezTo>
                      <a:pt x="527" y="774"/>
                      <a:pt x="527" y="774"/>
                      <a:pt x="558" y="774"/>
                    </a:cubicBezTo>
                    <a:lnTo>
                      <a:pt x="558" y="774"/>
                    </a:lnTo>
                    <a:cubicBezTo>
                      <a:pt x="588" y="774"/>
                      <a:pt x="588" y="774"/>
                      <a:pt x="588" y="774"/>
                    </a:cubicBezTo>
                    <a:cubicBezTo>
                      <a:pt x="588" y="774"/>
                      <a:pt x="588" y="774"/>
                      <a:pt x="620" y="744"/>
                    </a:cubicBezTo>
                    <a:lnTo>
                      <a:pt x="651" y="744"/>
                    </a:lnTo>
                    <a:cubicBezTo>
                      <a:pt x="651" y="744"/>
                      <a:pt x="651" y="744"/>
                      <a:pt x="682" y="744"/>
                    </a:cubicBezTo>
                    <a:cubicBezTo>
                      <a:pt x="712" y="744"/>
                      <a:pt x="712" y="774"/>
                      <a:pt x="712" y="805"/>
                    </a:cubicBezTo>
                    <a:cubicBezTo>
                      <a:pt x="712" y="805"/>
                      <a:pt x="712" y="805"/>
                      <a:pt x="712" y="837"/>
                    </a:cubicBezTo>
                    <a:lnTo>
                      <a:pt x="712" y="837"/>
                    </a:lnTo>
                    <a:lnTo>
                      <a:pt x="744" y="837"/>
                    </a:lnTo>
                    <a:cubicBezTo>
                      <a:pt x="775" y="868"/>
                      <a:pt x="775" y="868"/>
                      <a:pt x="806" y="868"/>
                    </a:cubicBezTo>
                    <a:cubicBezTo>
                      <a:pt x="836" y="868"/>
                      <a:pt x="868" y="837"/>
                      <a:pt x="868" y="837"/>
                    </a:cubicBezTo>
                    <a:cubicBezTo>
                      <a:pt x="868" y="837"/>
                      <a:pt x="868" y="837"/>
                      <a:pt x="899" y="837"/>
                    </a:cubicBezTo>
                    <a:cubicBezTo>
                      <a:pt x="899" y="837"/>
                      <a:pt x="930" y="837"/>
                      <a:pt x="930" y="868"/>
                    </a:cubicBezTo>
                    <a:lnTo>
                      <a:pt x="930" y="868"/>
                    </a:lnTo>
                    <a:cubicBezTo>
                      <a:pt x="930" y="837"/>
                      <a:pt x="930" y="805"/>
                      <a:pt x="960" y="805"/>
                    </a:cubicBezTo>
                    <a:cubicBezTo>
                      <a:pt x="960" y="774"/>
                      <a:pt x="992" y="774"/>
                      <a:pt x="992" y="7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8" name="Freeform 135"/>
              <p:cNvSpPr>
                <a:spLocks noChangeArrowheads="1"/>
              </p:cNvSpPr>
              <p:nvPr/>
            </p:nvSpPr>
            <p:spPr bwMode="auto">
              <a:xfrm>
                <a:off x="5430838" y="2070100"/>
                <a:ext cx="57150" cy="68263"/>
              </a:xfrm>
              <a:custGeom>
                <a:avLst/>
                <a:gdLst>
                  <a:gd name="T0" fmla="*/ 156 w 157"/>
                  <a:gd name="T1" fmla="*/ 31 h 188"/>
                  <a:gd name="T2" fmla="*/ 156 w 157"/>
                  <a:gd name="T3" fmla="*/ 31 h 188"/>
                  <a:gd name="T4" fmla="*/ 156 w 157"/>
                  <a:gd name="T5" fmla="*/ 31 h 188"/>
                  <a:gd name="T6" fmla="*/ 156 w 157"/>
                  <a:gd name="T7" fmla="*/ 31 h 188"/>
                  <a:gd name="T8" fmla="*/ 156 w 157"/>
                  <a:gd name="T9" fmla="*/ 31 h 188"/>
                  <a:gd name="T10" fmla="*/ 156 w 157"/>
                  <a:gd name="T11" fmla="*/ 31 h 188"/>
                  <a:gd name="T12" fmla="*/ 156 w 157"/>
                  <a:gd name="T13" fmla="*/ 31 h 188"/>
                  <a:gd name="T14" fmla="*/ 93 w 157"/>
                  <a:gd name="T15" fmla="*/ 31 h 188"/>
                  <a:gd name="T16" fmla="*/ 93 w 157"/>
                  <a:gd name="T17" fmla="*/ 31 h 188"/>
                  <a:gd name="T18" fmla="*/ 32 w 157"/>
                  <a:gd name="T19" fmla="*/ 0 h 188"/>
                  <a:gd name="T20" fmla="*/ 32 w 157"/>
                  <a:gd name="T21" fmla="*/ 0 h 188"/>
                  <a:gd name="T22" fmla="*/ 32 w 157"/>
                  <a:gd name="T23" fmla="*/ 0 h 188"/>
                  <a:gd name="T24" fmla="*/ 32 w 157"/>
                  <a:gd name="T25" fmla="*/ 0 h 188"/>
                  <a:gd name="T26" fmla="*/ 32 w 157"/>
                  <a:gd name="T27" fmla="*/ 0 h 188"/>
                  <a:gd name="T28" fmla="*/ 0 w 157"/>
                  <a:gd name="T29" fmla="*/ 31 h 188"/>
                  <a:gd name="T30" fmla="*/ 0 w 157"/>
                  <a:gd name="T31" fmla="*/ 31 h 188"/>
                  <a:gd name="T32" fmla="*/ 0 w 157"/>
                  <a:gd name="T33" fmla="*/ 31 h 188"/>
                  <a:gd name="T34" fmla="*/ 0 w 157"/>
                  <a:gd name="T35" fmla="*/ 31 h 188"/>
                  <a:gd name="T36" fmla="*/ 0 w 157"/>
                  <a:gd name="T37" fmla="*/ 31 h 188"/>
                  <a:gd name="T38" fmla="*/ 0 w 157"/>
                  <a:gd name="T39" fmla="*/ 31 h 188"/>
                  <a:gd name="T40" fmla="*/ 32 w 157"/>
                  <a:gd name="T41" fmla="*/ 63 h 188"/>
                  <a:gd name="T42" fmla="*/ 0 w 157"/>
                  <a:gd name="T43" fmla="*/ 93 h 188"/>
                  <a:gd name="T44" fmla="*/ 0 w 157"/>
                  <a:gd name="T45" fmla="*/ 93 h 188"/>
                  <a:gd name="T46" fmla="*/ 32 w 157"/>
                  <a:gd name="T47" fmla="*/ 124 h 188"/>
                  <a:gd name="T48" fmla="*/ 32 w 157"/>
                  <a:gd name="T49" fmla="*/ 155 h 188"/>
                  <a:gd name="T50" fmla="*/ 32 w 157"/>
                  <a:gd name="T51" fmla="*/ 187 h 188"/>
                  <a:gd name="T52" fmla="*/ 32 w 157"/>
                  <a:gd name="T53" fmla="*/ 187 h 188"/>
                  <a:gd name="T54" fmla="*/ 93 w 157"/>
                  <a:gd name="T55" fmla="*/ 187 h 188"/>
                  <a:gd name="T56" fmla="*/ 93 w 157"/>
                  <a:gd name="T57" fmla="*/ 187 h 188"/>
                  <a:gd name="T58" fmla="*/ 93 w 157"/>
                  <a:gd name="T59" fmla="*/ 155 h 188"/>
                  <a:gd name="T60" fmla="*/ 93 w 157"/>
                  <a:gd name="T61" fmla="*/ 124 h 188"/>
                  <a:gd name="T62" fmla="*/ 93 w 157"/>
                  <a:gd name="T63" fmla="*/ 93 h 188"/>
                  <a:gd name="T64" fmla="*/ 93 w 157"/>
                  <a:gd name="T65" fmla="*/ 93 h 188"/>
                  <a:gd name="T66" fmla="*/ 124 w 157"/>
                  <a:gd name="T67" fmla="*/ 63 h 188"/>
                  <a:gd name="T68" fmla="*/ 156 w 157"/>
                  <a:gd name="T69" fmla="*/ 3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7" h="188">
                    <a:moveTo>
                      <a:pt x="156" y="31"/>
                    </a:moveTo>
                    <a:lnTo>
                      <a:pt x="156" y="31"/>
                    </a:lnTo>
                    <a:lnTo>
                      <a:pt x="156" y="31"/>
                    </a:lnTo>
                    <a:lnTo>
                      <a:pt x="156" y="31"/>
                    </a:lnTo>
                    <a:lnTo>
                      <a:pt x="156" y="31"/>
                    </a:lnTo>
                    <a:lnTo>
                      <a:pt x="156" y="31"/>
                    </a:lnTo>
                    <a:lnTo>
                      <a:pt x="156" y="31"/>
                    </a:lnTo>
                    <a:cubicBezTo>
                      <a:pt x="124" y="31"/>
                      <a:pt x="124" y="31"/>
                      <a:pt x="93" y="31"/>
                    </a:cubicBezTo>
                    <a:lnTo>
                      <a:pt x="93" y="31"/>
                    </a:lnTo>
                    <a:cubicBezTo>
                      <a:pt x="93" y="31"/>
                      <a:pt x="63" y="31"/>
                      <a:pt x="32" y="0"/>
                    </a:cubicBezTo>
                    <a:lnTo>
                      <a:pt x="32" y="0"/>
                    </a:lnTo>
                    <a:lnTo>
                      <a:pt x="32" y="0"/>
                    </a:lnTo>
                    <a:lnTo>
                      <a:pt x="32" y="0"/>
                    </a:lnTo>
                    <a:lnTo>
                      <a:pt x="32" y="0"/>
                    </a:lnTo>
                    <a:cubicBezTo>
                      <a:pt x="32" y="0"/>
                      <a:pt x="32" y="31"/>
                      <a:pt x="0" y="31"/>
                    </a:cubicBezTo>
                    <a:lnTo>
                      <a:pt x="0" y="31"/>
                    </a:lnTo>
                    <a:lnTo>
                      <a:pt x="0" y="31"/>
                    </a:lnTo>
                    <a:lnTo>
                      <a:pt x="0" y="31"/>
                    </a:lnTo>
                    <a:lnTo>
                      <a:pt x="0" y="31"/>
                    </a:lnTo>
                    <a:lnTo>
                      <a:pt x="0" y="31"/>
                    </a:lnTo>
                    <a:cubicBezTo>
                      <a:pt x="0" y="63"/>
                      <a:pt x="32" y="63"/>
                      <a:pt x="32" y="63"/>
                    </a:cubicBezTo>
                    <a:cubicBezTo>
                      <a:pt x="32" y="93"/>
                      <a:pt x="0" y="93"/>
                      <a:pt x="0" y="93"/>
                    </a:cubicBezTo>
                    <a:lnTo>
                      <a:pt x="0" y="93"/>
                    </a:lnTo>
                    <a:cubicBezTo>
                      <a:pt x="0" y="124"/>
                      <a:pt x="0" y="124"/>
                      <a:pt x="32" y="124"/>
                    </a:cubicBezTo>
                    <a:lnTo>
                      <a:pt x="32" y="155"/>
                    </a:lnTo>
                    <a:cubicBezTo>
                      <a:pt x="32" y="155"/>
                      <a:pt x="32" y="155"/>
                      <a:pt x="32" y="187"/>
                    </a:cubicBezTo>
                    <a:lnTo>
                      <a:pt x="32" y="187"/>
                    </a:lnTo>
                    <a:cubicBezTo>
                      <a:pt x="63" y="187"/>
                      <a:pt x="63" y="187"/>
                      <a:pt x="93" y="187"/>
                    </a:cubicBezTo>
                    <a:lnTo>
                      <a:pt x="93" y="187"/>
                    </a:lnTo>
                    <a:cubicBezTo>
                      <a:pt x="93" y="155"/>
                      <a:pt x="93" y="155"/>
                      <a:pt x="93" y="155"/>
                    </a:cubicBezTo>
                    <a:cubicBezTo>
                      <a:pt x="93" y="155"/>
                      <a:pt x="93" y="155"/>
                      <a:pt x="93" y="124"/>
                    </a:cubicBezTo>
                    <a:lnTo>
                      <a:pt x="93" y="93"/>
                    </a:lnTo>
                    <a:lnTo>
                      <a:pt x="93" y="93"/>
                    </a:lnTo>
                    <a:lnTo>
                      <a:pt x="124" y="63"/>
                    </a:lnTo>
                    <a:cubicBezTo>
                      <a:pt x="124" y="31"/>
                      <a:pt x="124" y="31"/>
                      <a:pt x="156"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9" name="Freeform 136"/>
              <p:cNvSpPr>
                <a:spLocks noChangeArrowheads="1"/>
              </p:cNvSpPr>
              <p:nvPr/>
            </p:nvSpPr>
            <p:spPr bwMode="auto">
              <a:xfrm>
                <a:off x="5029200" y="1825625"/>
                <a:ext cx="390525" cy="625475"/>
              </a:xfrm>
              <a:custGeom>
                <a:avLst/>
                <a:gdLst>
                  <a:gd name="T0" fmla="*/ 1085 w 1086"/>
                  <a:gd name="T1" fmla="*/ 744 h 1736"/>
                  <a:gd name="T2" fmla="*/ 1055 w 1086"/>
                  <a:gd name="T3" fmla="*/ 712 h 1736"/>
                  <a:gd name="T4" fmla="*/ 1085 w 1086"/>
                  <a:gd name="T5" fmla="*/ 681 h 1736"/>
                  <a:gd name="T6" fmla="*/ 1024 w 1086"/>
                  <a:gd name="T7" fmla="*/ 620 h 1736"/>
                  <a:gd name="T8" fmla="*/ 931 w 1086"/>
                  <a:gd name="T9" fmla="*/ 620 h 1736"/>
                  <a:gd name="T10" fmla="*/ 868 w 1086"/>
                  <a:gd name="T11" fmla="*/ 557 h 1736"/>
                  <a:gd name="T12" fmla="*/ 807 w 1086"/>
                  <a:gd name="T13" fmla="*/ 557 h 1736"/>
                  <a:gd name="T14" fmla="*/ 744 w 1086"/>
                  <a:gd name="T15" fmla="*/ 527 h 1736"/>
                  <a:gd name="T16" fmla="*/ 683 w 1086"/>
                  <a:gd name="T17" fmla="*/ 496 h 1736"/>
                  <a:gd name="T18" fmla="*/ 620 w 1086"/>
                  <a:gd name="T19" fmla="*/ 433 h 1736"/>
                  <a:gd name="T20" fmla="*/ 620 w 1086"/>
                  <a:gd name="T21" fmla="*/ 340 h 1736"/>
                  <a:gd name="T22" fmla="*/ 589 w 1086"/>
                  <a:gd name="T23" fmla="*/ 309 h 1736"/>
                  <a:gd name="T24" fmla="*/ 559 w 1086"/>
                  <a:gd name="T25" fmla="*/ 309 h 1736"/>
                  <a:gd name="T26" fmla="*/ 528 w 1086"/>
                  <a:gd name="T27" fmla="*/ 248 h 1736"/>
                  <a:gd name="T28" fmla="*/ 559 w 1086"/>
                  <a:gd name="T29" fmla="*/ 185 h 1736"/>
                  <a:gd name="T30" fmla="*/ 559 w 1086"/>
                  <a:gd name="T31" fmla="*/ 92 h 1736"/>
                  <a:gd name="T32" fmla="*/ 589 w 1086"/>
                  <a:gd name="T33" fmla="*/ 0 h 1736"/>
                  <a:gd name="T34" fmla="*/ 528 w 1086"/>
                  <a:gd name="T35" fmla="*/ 31 h 1736"/>
                  <a:gd name="T36" fmla="*/ 496 w 1086"/>
                  <a:gd name="T37" fmla="*/ 61 h 1736"/>
                  <a:gd name="T38" fmla="*/ 341 w 1086"/>
                  <a:gd name="T39" fmla="*/ 92 h 1736"/>
                  <a:gd name="T40" fmla="*/ 341 w 1086"/>
                  <a:gd name="T41" fmla="*/ 92 h 1736"/>
                  <a:gd name="T42" fmla="*/ 341 w 1086"/>
                  <a:gd name="T43" fmla="*/ 155 h 1736"/>
                  <a:gd name="T44" fmla="*/ 372 w 1086"/>
                  <a:gd name="T45" fmla="*/ 185 h 1736"/>
                  <a:gd name="T46" fmla="*/ 341 w 1086"/>
                  <a:gd name="T47" fmla="*/ 279 h 1736"/>
                  <a:gd name="T48" fmla="*/ 341 w 1086"/>
                  <a:gd name="T49" fmla="*/ 340 h 1736"/>
                  <a:gd name="T50" fmla="*/ 280 w 1086"/>
                  <a:gd name="T51" fmla="*/ 403 h 1736"/>
                  <a:gd name="T52" fmla="*/ 187 w 1086"/>
                  <a:gd name="T53" fmla="*/ 527 h 1736"/>
                  <a:gd name="T54" fmla="*/ 94 w 1086"/>
                  <a:gd name="T55" fmla="*/ 557 h 1736"/>
                  <a:gd name="T56" fmla="*/ 94 w 1086"/>
                  <a:gd name="T57" fmla="*/ 588 h 1736"/>
                  <a:gd name="T58" fmla="*/ 124 w 1086"/>
                  <a:gd name="T59" fmla="*/ 651 h 1736"/>
                  <a:gd name="T60" fmla="*/ 124 w 1086"/>
                  <a:gd name="T61" fmla="*/ 774 h 1736"/>
                  <a:gd name="T62" fmla="*/ 31 w 1086"/>
                  <a:gd name="T63" fmla="*/ 774 h 1736"/>
                  <a:gd name="T64" fmla="*/ 31 w 1086"/>
                  <a:gd name="T65" fmla="*/ 805 h 1736"/>
                  <a:gd name="T66" fmla="*/ 124 w 1086"/>
                  <a:gd name="T67" fmla="*/ 868 h 1736"/>
                  <a:gd name="T68" fmla="*/ 94 w 1086"/>
                  <a:gd name="T69" fmla="*/ 929 h 1736"/>
                  <a:gd name="T70" fmla="*/ 187 w 1086"/>
                  <a:gd name="T71" fmla="*/ 929 h 1736"/>
                  <a:gd name="T72" fmla="*/ 248 w 1086"/>
                  <a:gd name="T73" fmla="*/ 898 h 1736"/>
                  <a:gd name="T74" fmla="*/ 248 w 1086"/>
                  <a:gd name="T75" fmla="*/ 1022 h 1736"/>
                  <a:gd name="T76" fmla="*/ 280 w 1086"/>
                  <a:gd name="T77" fmla="*/ 1146 h 1736"/>
                  <a:gd name="T78" fmla="*/ 372 w 1086"/>
                  <a:gd name="T79" fmla="*/ 1487 h 1736"/>
                  <a:gd name="T80" fmla="*/ 435 w 1086"/>
                  <a:gd name="T81" fmla="*/ 1611 h 1736"/>
                  <a:gd name="T82" fmla="*/ 465 w 1086"/>
                  <a:gd name="T83" fmla="*/ 1735 h 1736"/>
                  <a:gd name="T84" fmla="*/ 496 w 1086"/>
                  <a:gd name="T85" fmla="*/ 1735 h 1736"/>
                  <a:gd name="T86" fmla="*/ 589 w 1086"/>
                  <a:gd name="T87" fmla="*/ 1672 h 1736"/>
                  <a:gd name="T88" fmla="*/ 589 w 1086"/>
                  <a:gd name="T89" fmla="*/ 1579 h 1736"/>
                  <a:gd name="T90" fmla="*/ 620 w 1086"/>
                  <a:gd name="T91" fmla="*/ 1455 h 1736"/>
                  <a:gd name="T92" fmla="*/ 620 w 1086"/>
                  <a:gd name="T93" fmla="*/ 1301 h 1736"/>
                  <a:gd name="T94" fmla="*/ 744 w 1086"/>
                  <a:gd name="T95" fmla="*/ 1208 h 1736"/>
                  <a:gd name="T96" fmla="*/ 807 w 1086"/>
                  <a:gd name="T97" fmla="*/ 1116 h 1736"/>
                  <a:gd name="T98" fmla="*/ 931 w 1086"/>
                  <a:gd name="T99" fmla="*/ 992 h 1736"/>
                  <a:gd name="T100" fmla="*/ 992 w 1086"/>
                  <a:gd name="T101" fmla="*/ 960 h 1736"/>
                  <a:gd name="T102" fmla="*/ 1024 w 1086"/>
                  <a:gd name="T103" fmla="*/ 868 h 1736"/>
                  <a:gd name="T104" fmla="*/ 1085 w 1086"/>
                  <a:gd name="T105" fmla="*/ 83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86" h="1736">
                    <a:moveTo>
                      <a:pt x="1085" y="805"/>
                    </a:moveTo>
                    <a:lnTo>
                      <a:pt x="1085" y="805"/>
                    </a:lnTo>
                    <a:lnTo>
                      <a:pt x="1085" y="805"/>
                    </a:lnTo>
                    <a:lnTo>
                      <a:pt x="1085" y="774"/>
                    </a:lnTo>
                    <a:cubicBezTo>
                      <a:pt x="1085" y="774"/>
                      <a:pt x="1085" y="774"/>
                      <a:pt x="1085" y="744"/>
                    </a:cubicBezTo>
                    <a:lnTo>
                      <a:pt x="1085" y="744"/>
                    </a:lnTo>
                    <a:lnTo>
                      <a:pt x="1085" y="744"/>
                    </a:lnTo>
                    <a:cubicBezTo>
                      <a:pt x="1055" y="744"/>
                      <a:pt x="1055" y="744"/>
                      <a:pt x="1055" y="712"/>
                    </a:cubicBezTo>
                    <a:lnTo>
                      <a:pt x="1055" y="712"/>
                    </a:lnTo>
                    <a:lnTo>
                      <a:pt x="1055" y="712"/>
                    </a:lnTo>
                    <a:lnTo>
                      <a:pt x="1055" y="712"/>
                    </a:lnTo>
                    <a:cubicBezTo>
                      <a:pt x="1055" y="681"/>
                      <a:pt x="1055" y="681"/>
                      <a:pt x="1085" y="681"/>
                    </a:cubicBezTo>
                    <a:lnTo>
                      <a:pt x="1085" y="681"/>
                    </a:lnTo>
                    <a:lnTo>
                      <a:pt x="1085" y="681"/>
                    </a:lnTo>
                    <a:lnTo>
                      <a:pt x="1085" y="681"/>
                    </a:lnTo>
                    <a:lnTo>
                      <a:pt x="1055" y="681"/>
                    </a:lnTo>
                    <a:cubicBezTo>
                      <a:pt x="1055" y="651"/>
                      <a:pt x="1055" y="651"/>
                      <a:pt x="1055" y="620"/>
                    </a:cubicBezTo>
                    <a:lnTo>
                      <a:pt x="1055" y="620"/>
                    </a:lnTo>
                    <a:lnTo>
                      <a:pt x="1055" y="620"/>
                    </a:lnTo>
                    <a:lnTo>
                      <a:pt x="1024" y="620"/>
                    </a:lnTo>
                    <a:lnTo>
                      <a:pt x="992" y="620"/>
                    </a:lnTo>
                    <a:lnTo>
                      <a:pt x="992" y="620"/>
                    </a:lnTo>
                    <a:lnTo>
                      <a:pt x="992" y="620"/>
                    </a:lnTo>
                    <a:lnTo>
                      <a:pt x="961" y="620"/>
                    </a:lnTo>
                    <a:cubicBezTo>
                      <a:pt x="961" y="620"/>
                      <a:pt x="961" y="620"/>
                      <a:pt x="931" y="620"/>
                    </a:cubicBezTo>
                    <a:cubicBezTo>
                      <a:pt x="931" y="620"/>
                      <a:pt x="931" y="620"/>
                      <a:pt x="931" y="588"/>
                    </a:cubicBezTo>
                    <a:lnTo>
                      <a:pt x="931" y="588"/>
                    </a:lnTo>
                    <a:cubicBezTo>
                      <a:pt x="868" y="588"/>
                      <a:pt x="868" y="588"/>
                      <a:pt x="868" y="557"/>
                    </a:cubicBezTo>
                    <a:lnTo>
                      <a:pt x="868" y="557"/>
                    </a:lnTo>
                    <a:lnTo>
                      <a:pt x="868" y="557"/>
                    </a:lnTo>
                    <a:cubicBezTo>
                      <a:pt x="868" y="557"/>
                      <a:pt x="868" y="557"/>
                      <a:pt x="837" y="557"/>
                    </a:cubicBezTo>
                    <a:lnTo>
                      <a:pt x="837" y="557"/>
                    </a:lnTo>
                    <a:lnTo>
                      <a:pt x="837" y="557"/>
                    </a:lnTo>
                    <a:lnTo>
                      <a:pt x="807" y="557"/>
                    </a:lnTo>
                    <a:lnTo>
                      <a:pt x="807" y="557"/>
                    </a:lnTo>
                    <a:cubicBezTo>
                      <a:pt x="776" y="557"/>
                      <a:pt x="776" y="557"/>
                      <a:pt x="776" y="557"/>
                    </a:cubicBezTo>
                    <a:cubicBezTo>
                      <a:pt x="776" y="527"/>
                      <a:pt x="744" y="527"/>
                      <a:pt x="744" y="527"/>
                    </a:cubicBezTo>
                    <a:lnTo>
                      <a:pt x="744" y="527"/>
                    </a:lnTo>
                    <a:lnTo>
                      <a:pt x="744" y="527"/>
                    </a:lnTo>
                    <a:lnTo>
                      <a:pt x="744" y="527"/>
                    </a:lnTo>
                    <a:cubicBezTo>
                      <a:pt x="713" y="527"/>
                      <a:pt x="713" y="527"/>
                      <a:pt x="713" y="527"/>
                    </a:cubicBezTo>
                    <a:lnTo>
                      <a:pt x="713" y="527"/>
                    </a:lnTo>
                    <a:cubicBezTo>
                      <a:pt x="683" y="527"/>
                      <a:pt x="683" y="496"/>
                      <a:pt x="683" y="496"/>
                    </a:cubicBezTo>
                    <a:lnTo>
                      <a:pt x="683" y="496"/>
                    </a:lnTo>
                    <a:lnTo>
                      <a:pt x="683" y="496"/>
                    </a:lnTo>
                    <a:lnTo>
                      <a:pt x="652" y="496"/>
                    </a:lnTo>
                    <a:cubicBezTo>
                      <a:pt x="652" y="496"/>
                      <a:pt x="652" y="496"/>
                      <a:pt x="620" y="496"/>
                    </a:cubicBezTo>
                    <a:cubicBezTo>
                      <a:pt x="620" y="496"/>
                      <a:pt x="620" y="496"/>
                      <a:pt x="620" y="464"/>
                    </a:cubicBezTo>
                    <a:cubicBezTo>
                      <a:pt x="620" y="464"/>
                      <a:pt x="620" y="464"/>
                      <a:pt x="620" y="433"/>
                    </a:cubicBezTo>
                    <a:lnTo>
                      <a:pt x="620" y="433"/>
                    </a:lnTo>
                    <a:cubicBezTo>
                      <a:pt x="620" y="433"/>
                      <a:pt x="620" y="433"/>
                      <a:pt x="620" y="403"/>
                    </a:cubicBezTo>
                    <a:lnTo>
                      <a:pt x="620" y="403"/>
                    </a:lnTo>
                    <a:lnTo>
                      <a:pt x="620" y="403"/>
                    </a:lnTo>
                    <a:lnTo>
                      <a:pt x="620" y="372"/>
                    </a:lnTo>
                    <a:cubicBezTo>
                      <a:pt x="620" y="372"/>
                      <a:pt x="620" y="372"/>
                      <a:pt x="620" y="340"/>
                    </a:cubicBezTo>
                    <a:lnTo>
                      <a:pt x="620" y="340"/>
                    </a:lnTo>
                    <a:lnTo>
                      <a:pt x="620" y="340"/>
                    </a:lnTo>
                    <a:cubicBezTo>
                      <a:pt x="620" y="340"/>
                      <a:pt x="620" y="340"/>
                      <a:pt x="589" y="340"/>
                    </a:cubicBezTo>
                    <a:lnTo>
                      <a:pt x="589" y="340"/>
                    </a:lnTo>
                    <a:lnTo>
                      <a:pt x="589" y="309"/>
                    </a:lnTo>
                    <a:lnTo>
                      <a:pt x="559" y="309"/>
                    </a:lnTo>
                    <a:lnTo>
                      <a:pt x="559" y="309"/>
                    </a:lnTo>
                    <a:lnTo>
                      <a:pt x="559" y="309"/>
                    </a:lnTo>
                    <a:lnTo>
                      <a:pt x="559" y="309"/>
                    </a:lnTo>
                    <a:lnTo>
                      <a:pt x="559" y="309"/>
                    </a:lnTo>
                    <a:lnTo>
                      <a:pt x="528" y="309"/>
                    </a:lnTo>
                    <a:cubicBezTo>
                      <a:pt x="528" y="279"/>
                      <a:pt x="528" y="279"/>
                      <a:pt x="528" y="279"/>
                    </a:cubicBezTo>
                    <a:lnTo>
                      <a:pt x="528" y="279"/>
                    </a:lnTo>
                    <a:lnTo>
                      <a:pt x="528" y="248"/>
                    </a:lnTo>
                    <a:lnTo>
                      <a:pt x="528" y="248"/>
                    </a:lnTo>
                    <a:cubicBezTo>
                      <a:pt x="528" y="216"/>
                      <a:pt x="528" y="216"/>
                      <a:pt x="528" y="216"/>
                    </a:cubicBezTo>
                    <a:lnTo>
                      <a:pt x="528" y="216"/>
                    </a:lnTo>
                    <a:cubicBezTo>
                      <a:pt x="528" y="185"/>
                      <a:pt x="559" y="185"/>
                      <a:pt x="559" y="185"/>
                    </a:cubicBezTo>
                    <a:lnTo>
                      <a:pt x="559" y="185"/>
                    </a:lnTo>
                    <a:lnTo>
                      <a:pt x="559" y="185"/>
                    </a:lnTo>
                    <a:lnTo>
                      <a:pt x="559" y="185"/>
                    </a:lnTo>
                    <a:lnTo>
                      <a:pt x="559" y="185"/>
                    </a:lnTo>
                    <a:cubicBezTo>
                      <a:pt x="559" y="185"/>
                      <a:pt x="559" y="185"/>
                      <a:pt x="559" y="155"/>
                    </a:cubicBezTo>
                    <a:cubicBezTo>
                      <a:pt x="528" y="155"/>
                      <a:pt x="528" y="124"/>
                      <a:pt x="528" y="124"/>
                    </a:cubicBezTo>
                    <a:lnTo>
                      <a:pt x="559" y="92"/>
                    </a:lnTo>
                    <a:lnTo>
                      <a:pt x="559" y="92"/>
                    </a:lnTo>
                    <a:cubicBezTo>
                      <a:pt x="589" y="92"/>
                      <a:pt x="589" y="92"/>
                      <a:pt x="589" y="92"/>
                    </a:cubicBezTo>
                    <a:cubicBezTo>
                      <a:pt x="589" y="92"/>
                      <a:pt x="589" y="61"/>
                      <a:pt x="620" y="61"/>
                    </a:cubicBezTo>
                    <a:lnTo>
                      <a:pt x="620" y="31"/>
                    </a:lnTo>
                    <a:cubicBezTo>
                      <a:pt x="620" y="31"/>
                      <a:pt x="620" y="31"/>
                      <a:pt x="589" y="0"/>
                    </a:cubicBezTo>
                    <a:lnTo>
                      <a:pt x="589" y="0"/>
                    </a:lnTo>
                    <a:lnTo>
                      <a:pt x="589" y="0"/>
                    </a:lnTo>
                    <a:cubicBezTo>
                      <a:pt x="559" y="31"/>
                      <a:pt x="559" y="31"/>
                      <a:pt x="559" y="31"/>
                    </a:cubicBezTo>
                    <a:lnTo>
                      <a:pt x="559" y="31"/>
                    </a:lnTo>
                    <a:cubicBezTo>
                      <a:pt x="559" y="31"/>
                      <a:pt x="559" y="31"/>
                      <a:pt x="528" y="31"/>
                    </a:cubicBezTo>
                    <a:lnTo>
                      <a:pt x="528" y="31"/>
                    </a:lnTo>
                    <a:lnTo>
                      <a:pt x="528" y="31"/>
                    </a:lnTo>
                    <a:cubicBezTo>
                      <a:pt x="528" y="61"/>
                      <a:pt x="496" y="61"/>
                      <a:pt x="496" y="61"/>
                    </a:cubicBezTo>
                    <a:lnTo>
                      <a:pt x="496" y="61"/>
                    </a:lnTo>
                    <a:lnTo>
                      <a:pt x="496" y="61"/>
                    </a:lnTo>
                    <a:lnTo>
                      <a:pt x="496" y="61"/>
                    </a:lnTo>
                    <a:cubicBezTo>
                      <a:pt x="465" y="61"/>
                      <a:pt x="435" y="92"/>
                      <a:pt x="435" y="92"/>
                    </a:cubicBezTo>
                    <a:cubicBezTo>
                      <a:pt x="404" y="92"/>
                      <a:pt x="404" y="92"/>
                      <a:pt x="404" y="92"/>
                    </a:cubicBezTo>
                    <a:lnTo>
                      <a:pt x="372" y="124"/>
                    </a:lnTo>
                    <a:cubicBezTo>
                      <a:pt x="372" y="124"/>
                      <a:pt x="372" y="92"/>
                      <a:pt x="341" y="92"/>
                    </a:cubicBezTo>
                    <a:cubicBezTo>
                      <a:pt x="341" y="92"/>
                      <a:pt x="341" y="92"/>
                      <a:pt x="311" y="92"/>
                    </a:cubicBezTo>
                    <a:lnTo>
                      <a:pt x="311" y="92"/>
                    </a:lnTo>
                    <a:lnTo>
                      <a:pt x="311" y="92"/>
                    </a:lnTo>
                    <a:lnTo>
                      <a:pt x="341" y="92"/>
                    </a:lnTo>
                    <a:lnTo>
                      <a:pt x="341" y="92"/>
                    </a:lnTo>
                    <a:cubicBezTo>
                      <a:pt x="341" y="124"/>
                      <a:pt x="341" y="124"/>
                      <a:pt x="341" y="124"/>
                    </a:cubicBezTo>
                    <a:lnTo>
                      <a:pt x="341" y="124"/>
                    </a:lnTo>
                    <a:cubicBezTo>
                      <a:pt x="341" y="155"/>
                      <a:pt x="341" y="155"/>
                      <a:pt x="341" y="155"/>
                    </a:cubicBezTo>
                    <a:lnTo>
                      <a:pt x="341" y="155"/>
                    </a:lnTo>
                    <a:lnTo>
                      <a:pt x="341" y="155"/>
                    </a:lnTo>
                    <a:cubicBezTo>
                      <a:pt x="372" y="124"/>
                      <a:pt x="372" y="124"/>
                      <a:pt x="372" y="124"/>
                    </a:cubicBezTo>
                    <a:cubicBezTo>
                      <a:pt x="372" y="155"/>
                      <a:pt x="372" y="155"/>
                      <a:pt x="372" y="155"/>
                    </a:cubicBezTo>
                    <a:cubicBezTo>
                      <a:pt x="372" y="185"/>
                      <a:pt x="372" y="185"/>
                      <a:pt x="372" y="185"/>
                    </a:cubicBezTo>
                    <a:lnTo>
                      <a:pt x="372" y="185"/>
                    </a:lnTo>
                    <a:lnTo>
                      <a:pt x="372" y="185"/>
                    </a:lnTo>
                    <a:cubicBezTo>
                      <a:pt x="372" y="185"/>
                      <a:pt x="372" y="185"/>
                      <a:pt x="372" y="216"/>
                    </a:cubicBezTo>
                    <a:cubicBezTo>
                      <a:pt x="372" y="216"/>
                      <a:pt x="404" y="216"/>
                      <a:pt x="404" y="248"/>
                    </a:cubicBezTo>
                    <a:lnTo>
                      <a:pt x="404" y="248"/>
                    </a:lnTo>
                    <a:lnTo>
                      <a:pt x="372" y="279"/>
                    </a:lnTo>
                    <a:cubicBezTo>
                      <a:pt x="372" y="279"/>
                      <a:pt x="372" y="279"/>
                      <a:pt x="341" y="279"/>
                    </a:cubicBezTo>
                    <a:lnTo>
                      <a:pt x="341" y="279"/>
                    </a:lnTo>
                    <a:cubicBezTo>
                      <a:pt x="341" y="279"/>
                      <a:pt x="341" y="279"/>
                      <a:pt x="341" y="309"/>
                    </a:cubicBezTo>
                    <a:lnTo>
                      <a:pt x="341" y="309"/>
                    </a:lnTo>
                    <a:lnTo>
                      <a:pt x="341" y="309"/>
                    </a:lnTo>
                    <a:lnTo>
                      <a:pt x="341" y="340"/>
                    </a:lnTo>
                    <a:lnTo>
                      <a:pt x="341" y="340"/>
                    </a:lnTo>
                    <a:cubicBezTo>
                      <a:pt x="341" y="340"/>
                      <a:pt x="341" y="340"/>
                      <a:pt x="311" y="372"/>
                    </a:cubicBezTo>
                    <a:cubicBezTo>
                      <a:pt x="311" y="372"/>
                      <a:pt x="311" y="403"/>
                      <a:pt x="280" y="403"/>
                    </a:cubicBezTo>
                    <a:lnTo>
                      <a:pt x="280" y="403"/>
                    </a:lnTo>
                    <a:lnTo>
                      <a:pt x="280" y="403"/>
                    </a:lnTo>
                    <a:cubicBezTo>
                      <a:pt x="280" y="433"/>
                      <a:pt x="248" y="433"/>
                      <a:pt x="217" y="464"/>
                    </a:cubicBezTo>
                    <a:lnTo>
                      <a:pt x="217" y="464"/>
                    </a:lnTo>
                    <a:cubicBezTo>
                      <a:pt x="217" y="464"/>
                      <a:pt x="217" y="464"/>
                      <a:pt x="217" y="496"/>
                    </a:cubicBezTo>
                    <a:cubicBezTo>
                      <a:pt x="217" y="496"/>
                      <a:pt x="217" y="496"/>
                      <a:pt x="187" y="527"/>
                    </a:cubicBezTo>
                    <a:lnTo>
                      <a:pt x="187" y="527"/>
                    </a:lnTo>
                    <a:lnTo>
                      <a:pt x="156" y="527"/>
                    </a:lnTo>
                    <a:lnTo>
                      <a:pt x="156" y="527"/>
                    </a:lnTo>
                    <a:cubicBezTo>
                      <a:pt x="124" y="557"/>
                      <a:pt x="124" y="557"/>
                      <a:pt x="124" y="557"/>
                    </a:cubicBezTo>
                    <a:cubicBezTo>
                      <a:pt x="124" y="557"/>
                      <a:pt x="94" y="557"/>
                      <a:pt x="94" y="527"/>
                    </a:cubicBezTo>
                    <a:cubicBezTo>
                      <a:pt x="94" y="557"/>
                      <a:pt x="94" y="557"/>
                      <a:pt x="94" y="557"/>
                    </a:cubicBezTo>
                    <a:lnTo>
                      <a:pt x="63" y="557"/>
                    </a:lnTo>
                    <a:lnTo>
                      <a:pt x="63" y="557"/>
                    </a:lnTo>
                    <a:cubicBezTo>
                      <a:pt x="94" y="557"/>
                      <a:pt x="94" y="557"/>
                      <a:pt x="94" y="557"/>
                    </a:cubicBezTo>
                    <a:lnTo>
                      <a:pt x="94" y="588"/>
                    </a:lnTo>
                    <a:lnTo>
                      <a:pt x="94" y="588"/>
                    </a:lnTo>
                    <a:lnTo>
                      <a:pt x="94" y="588"/>
                    </a:lnTo>
                    <a:cubicBezTo>
                      <a:pt x="94" y="620"/>
                      <a:pt x="94" y="620"/>
                      <a:pt x="94" y="620"/>
                    </a:cubicBezTo>
                    <a:lnTo>
                      <a:pt x="94" y="620"/>
                    </a:lnTo>
                    <a:cubicBezTo>
                      <a:pt x="124" y="620"/>
                      <a:pt x="124" y="620"/>
                      <a:pt x="124" y="651"/>
                    </a:cubicBezTo>
                    <a:lnTo>
                      <a:pt x="124" y="651"/>
                    </a:lnTo>
                    <a:cubicBezTo>
                      <a:pt x="156" y="651"/>
                      <a:pt x="156" y="681"/>
                      <a:pt x="156" y="681"/>
                    </a:cubicBezTo>
                    <a:cubicBezTo>
                      <a:pt x="156" y="712"/>
                      <a:pt x="156" y="712"/>
                      <a:pt x="156" y="712"/>
                    </a:cubicBezTo>
                    <a:lnTo>
                      <a:pt x="156" y="712"/>
                    </a:lnTo>
                    <a:cubicBezTo>
                      <a:pt x="156" y="744"/>
                      <a:pt x="156" y="744"/>
                      <a:pt x="156" y="744"/>
                    </a:cubicBezTo>
                    <a:lnTo>
                      <a:pt x="124" y="774"/>
                    </a:lnTo>
                    <a:lnTo>
                      <a:pt x="124" y="774"/>
                    </a:lnTo>
                    <a:lnTo>
                      <a:pt x="94" y="774"/>
                    </a:lnTo>
                    <a:lnTo>
                      <a:pt x="94" y="774"/>
                    </a:lnTo>
                    <a:lnTo>
                      <a:pt x="94" y="774"/>
                    </a:lnTo>
                    <a:cubicBezTo>
                      <a:pt x="63" y="774"/>
                      <a:pt x="63" y="774"/>
                      <a:pt x="31" y="774"/>
                    </a:cubicBezTo>
                    <a:lnTo>
                      <a:pt x="31" y="774"/>
                    </a:lnTo>
                    <a:lnTo>
                      <a:pt x="31" y="774"/>
                    </a:lnTo>
                    <a:cubicBezTo>
                      <a:pt x="31" y="774"/>
                      <a:pt x="31" y="774"/>
                      <a:pt x="0" y="774"/>
                    </a:cubicBezTo>
                    <a:lnTo>
                      <a:pt x="0" y="774"/>
                    </a:lnTo>
                    <a:cubicBezTo>
                      <a:pt x="31" y="774"/>
                      <a:pt x="31" y="774"/>
                      <a:pt x="31" y="805"/>
                    </a:cubicBezTo>
                    <a:lnTo>
                      <a:pt x="31" y="805"/>
                    </a:lnTo>
                    <a:lnTo>
                      <a:pt x="63" y="805"/>
                    </a:lnTo>
                    <a:cubicBezTo>
                      <a:pt x="63" y="805"/>
                      <a:pt x="63" y="805"/>
                      <a:pt x="94" y="805"/>
                    </a:cubicBezTo>
                    <a:lnTo>
                      <a:pt x="124" y="805"/>
                    </a:lnTo>
                    <a:cubicBezTo>
                      <a:pt x="124" y="836"/>
                      <a:pt x="124" y="836"/>
                      <a:pt x="124" y="868"/>
                    </a:cubicBezTo>
                    <a:cubicBezTo>
                      <a:pt x="94" y="868"/>
                      <a:pt x="94" y="868"/>
                      <a:pt x="94" y="868"/>
                    </a:cubicBezTo>
                    <a:cubicBezTo>
                      <a:pt x="94" y="868"/>
                      <a:pt x="94" y="898"/>
                      <a:pt x="63" y="898"/>
                    </a:cubicBezTo>
                    <a:lnTo>
                      <a:pt x="63" y="868"/>
                    </a:lnTo>
                    <a:cubicBezTo>
                      <a:pt x="63" y="898"/>
                      <a:pt x="63" y="898"/>
                      <a:pt x="63" y="898"/>
                    </a:cubicBezTo>
                    <a:cubicBezTo>
                      <a:pt x="94" y="898"/>
                      <a:pt x="94" y="898"/>
                      <a:pt x="94" y="929"/>
                    </a:cubicBezTo>
                    <a:lnTo>
                      <a:pt x="94" y="929"/>
                    </a:lnTo>
                    <a:lnTo>
                      <a:pt x="124" y="929"/>
                    </a:lnTo>
                    <a:cubicBezTo>
                      <a:pt x="124" y="929"/>
                      <a:pt x="124" y="929"/>
                      <a:pt x="156" y="929"/>
                    </a:cubicBezTo>
                    <a:lnTo>
                      <a:pt x="156" y="929"/>
                    </a:lnTo>
                    <a:cubicBezTo>
                      <a:pt x="187" y="929"/>
                      <a:pt x="187" y="929"/>
                      <a:pt x="187" y="929"/>
                    </a:cubicBezTo>
                    <a:cubicBezTo>
                      <a:pt x="187" y="898"/>
                      <a:pt x="187" y="898"/>
                      <a:pt x="187" y="898"/>
                    </a:cubicBezTo>
                    <a:lnTo>
                      <a:pt x="217" y="868"/>
                    </a:lnTo>
                    <a:cubicBezTo>
                      <a:pt x="280" y="681"/>
                      <a:pt x="280" y="681"/>
                      <a:pt x="280" y="681"/>
                    </a:cubicBezTo>
                    <a:cubicBezTo>
                      <a:pt x="248" y="868"/>
                      <a:pt x="248" y="868"/>
                      <a:pt x="248" y="868"/>
                    </a:cubicBezTo>
                    <a:lnTo>
                      <a:pt x="248" y="898"/>
                    </a:lnTo>
                    <a:lnTo>
                      <a:pt x="248" y="898"/>
                    </a:lnTo>
                    <a:cubicBezTo>
                      <a:pt x="248" y="929"/>
                      <a:pt x="248" y="929"/>
                      <a:pt x="248" y="929"/>
                    </a:cubicBezTo>
                    <a:lnTo>
                      <a:pt x="248" y="929"/>
                    </a:lnTo>
                    <a:cubicBezTo>
                      <a:pt x="280" y="960"/>
                      <a:pt x="248" y="992"/>
                      <a:pt x="248" y="992"/>
                    </a:cubicBezTo>
                    <a:cubicBezTo>
                      <a:pt x="248" y="1022"/>
                      <a:pt x="248" y="1022"/>
                      <a:pt x="248" y="1022"/>
                    </a:cubicBezTo>
                    <a:lnTo>
                      <a:pt x="248" y="1022"/>
                    </a:lnTo>
                    <a:cubicBezTo>
                      <a:pt x="248" y="1053"/>
                      <a:pt x="248" y="1053"/>
                      <a:pt x="248" y="1053"/>
                    </a:cubicBezTo>
                    <a:cubicBezTo>
                      <a:pt x="248" y="1084"/>
                      <a:pt x="248" y="1084"/>
                      <a:pt x="248" y="1116"/>
                    </a:cubicBezTo>
                    <a:lnTo>
                      <a:pt x="248" y="1116"/>
                    </a:lnTo>
                    <a:cubicBezTo>
                      <a:pt x="248" y="1116"/>
                      <a:pt x="248" y="1146"/>
                      <a:pt x="280" y="1146"/>
                    </a:cubicBezTo>
                    <a:cubicBezTo>
                      <a:pt x="280" y="1146"/>
                      <a:pt x="280" y="1177"/>
                      <a:pt x="280" y="1208"/>
                    </a:cubicBezTo>
                    <a:cubicBezTo>
                      <a:pt x="280" y="1208"/>
                      <a:pt x="280" y="1240"/>
                      <a:pt x="311" y="1301"/>
                    </a:cubicBezTo>
                    <a:cubicBezTo>
                      <a:pt x="311" y="1331"/>
                      <a:pt x="311" y="1331"/>
                      <a:pt x="341" y="1331"/>
                    </a:cubicBezTo>
                    <a:cubicBezTo>
                      <a:pt x="341" y="1363"/>
                      <a:pt x="341" y="1363"/>
                      <a:pt x="341" y="1424"/>
                    </a:cubicBezTo>
                    <a:cubicBezTo>
                      <a:pt x="341" y="1455"/>
                      <a:pt x="372" y="1487"/>
                      <a:pt x="372" y="1487"/>
                    </a:cubicBezTo>
                    <a:cubicBezTo>
                      <a:pt x="372" y="1487"/>
                      <a:pt x="372" y="1517"/>
                      <a:pt x="404" y="1517"/>
                    </a:cubicBezTo>
                    <a:cubicBezTo>
                      <a:pt x="404" y="1517"/>
                      <a:pt x="404" y="1517"/>
                      <a:pt x="404" y="1548"/>
                    </a:cubicBezTo>
                    <a:cubicBezTo>
                      <a:pt x="404" y="1548"/>
                      <a:pt x="404" y="1548"/>
                      <a:pt x="435" y="1579"/>
                    </a:cubicBezTo>
                    <a:lnTo>
                      <a:pt x="435" y="1579"/>
                    </a:lnTo>
                    <a:cubicBezTo>
                      <a:pt x="435" y="1579"/>
                      <a:pt x="435" y="1579"/>
                      <a:pt x="435" y="1611"/>
                    </a:cubicBezTo>
                    <a:lnTo>
                      <a:pt x="435" y="1611"/>
                    </a:lnTo>
                    <a:cubicBezTo>
                      <a:pt x="435" y="1641"/>
                      <a:pt x="435" y="1641"/>
                      <a:pt x="435" y="1672"/>
                    </a:cubicBezTo>
                    <a:cubicBezTo>
                      <a:pt x="465" y="1703"/>
                      <a:pt x="465" y="1703"/>
                      <a:pt x="465" y="1703"/>
                    </a:cubicBezTo>
                    <a:lnTo>
                      <a:pt x="465" y="1735"/>
                    </a:lnTo>
                    <a:lnTo>
                      <a:pt x="465" y="1735"/>
                    </a:lnTo>
                    <a:lnTo>
                      <a:pt x="465" y="1735"/>
                    </a:lnTo>
                    <a:lnTo>
                      <a:pt x="465" y="1735"/>
                    </a:lnTo>
                    <a:lnTo>
                      <a:pt x="496" y="1735"/>
                    </a:lnTo>
                    <a:lnTo>
                      <a:pt x="496" y="1735"/>
                    </a:lnTo>
                    <a:lnTo>
                      <a:pt x="496" y="1735"/>
                    </a:lnTo>
                    <a:lnTo>
                      <a:pt x="528" y="1735"/>
                    </a:lnTo>
                    <a:cubicBezTo>
                      <a:pt x="528" y="1703"/>
                      <a:pt x="528" y="1672"/>
                      <a:pt x="559" y="1672"/>
                    </a:cubicBezTo>
                    <a:lnTo>
                      <a:pt x="559" y="1672"/>
                    </a:lnTo>
                    <a:lnTo>
                      <a:pt x="559" y="1672"/>
                    </a:lnTo>
                    <a:lnTo>
                      <a:pt x="589" y="1672"/>
                    </a:lnTo>
                    <a:lnTo>
                      <a:pt x="589" y="1672"/>
                    </a:lnTo>
                    <a:lnTo>
                      <a:pt x="589" y="1641"/>
                    </a:lnTo>
                    <a:cubicBezTo>
                      <a:pt x="589" y="1641"/>
                      <a:pt x="589" y="1641"/>
                      <a:pt x="589" y="1611"/>
                    </a:cubicBezTo>
                    <a:lnTo>
                      <a:pt x="589" y="1611"/>
                    </a:lnTo>
                    <a:lnTo>
                      <a:pt x="589" y="1579"/>
                    </a:lnTo>
                    <a:lnTo>
                      <a:pt x="589" y="1579"/>
                    </a:lnTo>
                    <a:cubicBezTo>
                      <a:pt x="589" y="1548"/>
                      <a:pt x="589" y="1548"/>
                      <a:pt x="589" y="1517"/>
                    </a:cubicBezTo>
                    <a:lnTo>
                      <a:pt x="589" y="1517"/>
                    </a:lnTo>
                    <a:lnTo>
                      <a:pt x="589" y="1517"/>
                    </a:lnTo>
                    <a:cubicBezTo>
                      <a:pt x="589" y="1487"/>
                      <a:pt x="620" y="1455"/>
                      <a:pt x="620" y="1455"/>
                    </a:cubicBezTo>
                    <a:cubicBezTo>
                      <a:pt x="620" y="1424"/>
                      <a:pt x="620" y="1424"/>
                      <a:pt x="620" y="1424"/>
                    </a:cubicBezTo>
                    <a:lnTo>
                      <a:pt x="620" y="1424"/>
                    </a:lnTo>
                    <a:cubicBezTo>
                      <a:pt x="620" y="1424"/>
                      <a:pt x="620" y="1424"/>
                      <a:pt x="620" y="1393"/>
                    </a:cubicBezTo>
                    <a:lnTo>
                      <a:pt x="620" y="1393"/>
                    </a:lnTo>
                    <a:cubicBezTo>
                      <a:pt x="589" y="1363"/>
                      <a:pt x="620" y="1301"/>
                      <a:pt x="620" y="1301"/>
                    </a:cubicBezTo>
                    <a:cubicBezTo>
                      <a:pt x="620" y="1270"/>
                      <a:pt x="652" y="1270"/>
                      <a:pt x="683" y="1240"/>
                    </a:cubicBezTo>
                    <a:lnTo>
                      <a:pt x="683" y="1240"/>
                    </a:lnTo>
                    <a:cubicBezTo>
                      <a:pt x="683" y="1208"/>
                      <a:pt x="713" y="1208"/>
                      <a:pt x="713" y="1208"/>
                    </a:cubicBezTo>
                    <a:lnTo>
                      <a:pt x="744" y="1208"/>
                    </a:lnTo>
                    <a:lnTo>
                      <a:pt x="744" y="1208"/>
                    </a:lnTo>
                    <a:lnTo>
                      <a:pt x="744" y="1208"/>
                    </a:lnTo>
                    <a:cubicBezTo>
                      <a:pt x="744" y="1177"/>
                      <a:pt x="744" y="1177"/>
                      <a:pt x="776" y="1146"/>
                    </a:cubicBezTo>
                    <a:lnTo>
                      <a:pt x="807" y="1116"/>
                    </a:lnTo>
                    <a:lnTo>
                      <a:pt x="807" y="1116"/>
                    </a:lnTo>
                    <a:lnTo>
                      <a:pt x="807" y="1116"/>
                    </a:lnTo>
                    <a:cubicBezTo>
                      <a:pt x="837" y="1116"/>
                      <a:pt x="837" y="1084"/>
                      <a:pt x="868" y="1084"/>
                    </a:cubicBezTo>
                    <a:lnTo>
                      <a:pt x="868" y="1084"/>
                    </a:lnTo>
                    <a:cubicBezTo>
                      <a:pt x="868" y="1053"/>
                      <a:pt x="868" y="1053"/>
                      <a:pt x="900" y="1022"/>
                    </a:cubicBezTo>
                    <a:lnTo>
                      <a:pt x="900" y="1022"/>
                    </a:lnTo>
                    <a:cubicBezTo>
                      <a:pt x="900" y="1022"/>
                      <a:pt x="931" y="1022"/>
                      <a:pt x="931" y="992"/>
                    </a:cubicBezTo>
                    <a:lnTo>
                      <a:pt x="961" y="992"/>
                    </a:lnTo>
                    <a:lnTo>
                      <a:pt x="961" y="992"/>
                    </a:lnTo>
                    <a:cubicBezTo>
                      <a:pt x="961" y="992"/>
                      <a:pt x="961" y="992"/>
                      <a:pt x="992" y="960"/>
                    </a:cubicBezTo>
                    <a:lnTo>
                      <a:pt x="992" y="960"/>
                    </a:lnTo>
                    <a:lnTo>
                      <a:pt x="992" y="960"/>
                    </a:lnTo>
                    <a:lnTo>
                      <a:pt x="992" y="960"/>
                    </a:lnTo>
                    <a:lnTo>
                      <a:pt x="992" y="960"/>
                    </a:lnTo>
                    <a:cubicBezTo>
                      <a:pt x="992" y="929"/>
                      <a:pt x="992" y="929"/>
                      <a:pt x="992" y="898"/>
                    </a:cubicBezTo>
                    <a:lnTo>
                      <a:pt x="992" y="898"/>
                    </a:lnTo>
                    <a:cubicBezTo>
                      <a:pt x="1024" y="898"/>
                      <a:pt x="1024" y="868"/>
                      <a:pt x="1024" y="868"/>
                    </a:cubicBezTo>
                    <a:cubicBezTo>
                      <a:pt x="1055" y="868"/>
                      <a:pt x="1055" y="868"/>
                      <a:pt x="1055" y="868"/>
                    </a:cubicBezTo>
                    <a:lnTo>
                      <a:pt x="1055" y="836"/>
                    </a:lnTo>
                    <a:cubicBezTo>
                      <a:pt x="1085" y="836"/>
                      <a:pt x="1085" y="836"/>
                      <a:pt x="1085" y="836"/>
                    </a:cubicBezTo>
                    <a:lnTo>
                      <a:pt x="1085" y="836"/>
                    </a:lnTo>
                    <a:lnTo>
                      <a:pt x="1085" y="836"/>
                    </a:lnTo>
                    <a:lnTo>
                      <a:pt x="1085" y="80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0" name="Freeform 137"/>
              <p:cNvSpPr>
                <a:spLocks noChangeArrowheads="1"/>
              </p:cNvSpPr>
              <p:nvPr/>
            </p:nvSpPr>
            <p:spPr bwMode="auto">
              <a:xfrm>
                <a:off x="4895850" y="1801813"/>
                <a:ext cx="290513" cy="290512"/>
              </a:xfrm>
              <a:custGeom>
                <a:avLst/>
                <a:gdLst>
                  <a:gd name="T0" fmla="*/ 372 w 808"/>
                  <a:gd name="T1" fmla="*/ 775 h 808"/>
                  <a:gd name="T2" fmla="*/ 403 w 808"/>
                  <a:gd name="T3" fmla="*/ 775 h 808"/>
                  <a:gd name="T4" fmla="*/ 435 w 808"/>
                  <a:gd name="T5" fmla="*/ 775 h 808"/>
                  <a:gd name="T6" fmla="*/ 466 w 808"/>
                  <a:gd name="T7" fmla="*/ 744 h 808"/>
                  <a:gd name="T8" fmla="*/ 466 w 808"/>
                  <a:gd name="T9" fmla="*/ 744 h 808"/>
                  <a:gd name="T10" fmla="*/ 435 w 808"/>
                  <a:gd name="T11" fmla="*/ 683 h 808"/>
                  <a:gd name="T12" fmla="*/ 403 w 808"/>
                  <a:gd name="T13" fmla="*/ 683 h 808"/>
                  <a:gd name="T14" fmla="*/ 403 w 808"/>
                  <a:gd name="T15" fmla="*/ 590 h 808"/>
                  <a:gd name="T16" fmla="*/ 466 w 808"/>
                  <a:gd name="T17" fmla="*/ 527 h 808"/>
                  <a:gd name="T18" fmla="*/ 496 w 808"/>
                  <a:gd name="T19" fmla="*/ 559 h 808"/>
                  <a:gd name="T20" fmla="*/ 528 w 808"/>
                  <a:gd name="T21" fmla="*/ 527 h 808"/>
                  <a:gd name="T22" fmla="*/ 589 w 808"/>
                  <a:gd name="T23" fmla="*/ 466 h 808"/>
                  <a:gd name="T24" fmla="*/ 620 w 808"/>
                  <a:gd name="T25" fmla="*/ 435 h 808"/>
                  <a:gd name="T26" fmla="*/ 652 w 808"/>
                  <a:gd name="T27" fmla="*/ 403 h 808"/>
                  <a:gd name="T28" fmla="*/ 683 w 808"/>
                  <a:gd name="T29" fmla="*/ 342 h 808"/>
                  <a:gd name="T30" fmla="*/ 683 w 808"/>
                  <a:gd name="T31" fmla="*/ 279 h 808"/>
                  <a:gd name="T32" fmla="*/ 652 w 808"/>
                  <a:gd name="T33" fmla="*/ 279 h 808"/>
                  <a:gd name="T34" fmla="*/ 652 w 808"/>
                  <a:gd name="T35" fmla="*/ 187 h 808"/>
                  <a:gd name="T36" fmla="*/ 652 w 808"/>
                  <a:gd name="T37" fmla="*/ 155 h 808"/>
                  <a:gd name="T38" fmla="*/ 652 w 808"/>
                  <a:gd name="T39" fmla="*/ 94 h 808"/>
                  <a:gd name="T40" fmla="*/ 683 w 808"/>
                  <a:gd name="T41" fmla="*/ 94 h 808"/>
                  <a:gd name="T42" fmla="*/ 744 w 808"/>
                  <a:gd name="T43" fmla="*/ 124 h 808"/>
                  <a:gd name="T44" fmla="*/ 807 w 808"/>
                  <a:gd name="T45" fmla="*/ 94 h 808"/>
                  <a:gd name="T46" fmla="*/ 744 w 808"/>
                  <a:gd name="T47" fmla="*/ 63 h 808"/>
                  <a:gd name="T48" fmla="*/ 744 w 808"/>
                  <a:gd name="T49" fmla="*/ 31 h 808"/>
                  <a:gd name="T50" fmla="*/ 713 w 808"/>
                  <a:gd name="T51" fmla="*/ 0 h 808"/>
                  <a:gd name="T52" fmla="*/ 620 w 808"/>
                  <a:gd name="T53" fmla="*/ 31 h 808"/>
                  <a:gd name="T54" fmla="*/ 589 w 808"/>
                  <a:gd name="T55" fmla="*/ 31 h 808"/>
                  <a:gd name="T56" fmla="*/ 589 w 808"/>
                  <a:gd name="T57" fmla="*/ 31 h 808"/>
                  <a:gd name="T58" fmla="*/ 559 w 808"/>
                  <a:gd name="T59" fmla="*/ 63 h 808"/>
                  <a:gd name="T60" fmla="*/ 559 w 808"/>
                  <a:gd name="T61" fmla="*/ 94 h 808"/>
                  <a:gd name="T62" fmla="*/ 528 w 808"/>
                  <a:gd name="T63" fmla="*/ 155 h 808"/>
                  <a:gd name="T64" fmla="*/ 528 w 808"/>
                  <a:gd name="T65" fmla="*/ 155 h 808"/>
                  <a:gd name="T66" fmla="*/ 496 w 808"/>
                  <a:gd name="T67" fmla="*/ 218 h 808"/>
                  <a:gd name="T68" fmla="*/ 435 w 808"/>
                  <a:gd name="T69" fmla="*/ 279 h 808"/>
                  <a:gd name="T70" fmla="*/ 435 w 808"/>
                  <a:gd name="T71" fmla="*/ 279 h 808"/>
                  <a:gd name="T72" fmla="*/ 403 w 808"/>
                  <a:gd name="T73" fmla="*/ 342 h 808"/>
                  <a:gd name="T74" fmla="*/ 372 w 808"/>
                  <a:gd name="T75" fmla="*/ 372 h 808"/>
                  <a:gd name="T76" fmla="*/ 342 w 808"/>
                  <a:gd name="T77" fmla="*/ 372 h 808"/>
                  <a:gd name="T78" fmla="*/ 280 w 808"/>
                  <a:gd name="T79" fmla="*/ 372 h 808"/>
                  <a:gd name="T80" fmla="*/ 280 w 808"/>
                  <a:gd name="T81" fmla="*/ 435 h 808"/>
                  <a:gd name="T82" fmla="*/ 218 w 808"/>
                  <a:gd name="T83" fmla="*/ 466 h 808"/>
                  <a:gd name="T84" fmla="*/ 218 w 808"/>
                  <a:gd name="T85" fmla="*/ 496 h 808"/>
                  <a:gd name="T86" fmla="*/ 156 w 808"/>
                  <a:gd name="T87" fmla="*/ 496 h 808"/>
                  <a:gd name="T88" fmla="*/ 124 w 808"/>
                  <a:gd name="T89" fmla="*/ 496 h 808"/>
                  <a:gd name="T90" fmla="*/ 32 w 808"/>
                  <a:gd name="T91" fmla="*/ 496 h 808"/>
                  <a:gd name="T92" fmla="*/ 63 w 808"/>
                  <a:gd name="T93" fmla="*/ 559 h 808"/>
                  <a:gd name="T94" fmla="*/ 94 w 808"/>
                  <a:gd name="T95" fmla="*/ 590 h 808"/>
                  <a:gd name="T96" fmla="*/ 94 w 808"/>
                  <a:gd name="T97" fmla="*/ 620 h 808"/>
                  <a:gd name="T98" fmla="*/ 32 w 808"/>
                  <a:gd name="T99" fmla="*/ 683 h 808"/>
                  <a:gd name="T100" fmla="*/ 32 w 808"/>
                  <a:gd name="T101" fmla="*/ 714 h 808"/>
                  <a:gd name="T102" fmla="*/ 156 w 808"/>
                  <a:gd name="T103" fmla="*/ 714 h 808"/>
                  <a:gd name="T104" fmla="*/ 218 w 808"/>
                  <a:gd name="T105" fmla="*/ 683 h 808"/>
                  <a:gd name="T106" fmla="*/ 280 w 808"/>
                  <a:gd name="T107" fmla="*/ 714 h 808"/>
                  <a:gd name="T108" fmla="*/ 342 w 808"/>
                  <a:gd name="T109" fmla="*/ 807 h 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08" h="808">
                    <a:moveTo>
                      <a:pt x="372" y="775"/>
                    </a:moveTo>
                    <a:lnTo>
                      <a:pt x="372" y="775"/>
                    </a:lnTo>
                    <a:lnTo>
                      <a:pt x="372" y="775"/>
                    </a:lnTo>
                    <a:lnTo>
                      <a:pt x="372" y="775"/>
                    </a:lnTo>
                    <a:lnTo>
                      <a:pt x="372" y="775"/>
                    </a:lnTo>
                    <a:cubicBezTo>
                      <a:pt x="403" y="775"/>
                      <a:pt x="403" y="775"/>
                      <a:pt x="403" y="775"/>
                    </a:cubicBezTo>
                    <a:lnTo>
                      <a:pt x="435" y="775"/>
                    </a:lnTo>
                    <a:lnTo>
                      <a:pt x="435" y="775"/>
                    </a:lnTo>
                    <a:lnTo>
                      <a:pt x="435" y="775"/>
                    </a:lnTo>
                    <a:cubicBezTo>
                      <a:pt x="466" y="775"/>
                      <a:pt x="466" y="775"/>
                      <a:pt x="466" y="775"/>
                    </a:cubicBezTo>
                    <a:lnTo>
                      <a:pt x="466" y="775"/>
                    </a:lnTo>
                    <a:lnTo>
                      <a:pt x="466" y="744"/>
                    </a:lnTo>
                    <a:lnTo>
                      <a:pt x="466" y="744"/>
                    </a:lnTo>
                    <a:lnTo>
                      <a:pt x="466" y="744"/>
                    </a:lnTo>
                    <a:lnTo>
                      <a:pt x="466" y="744"/>
                    </a:lnTo>
                    <a:lnTo>
                      <a:pt x="466" y="744"/>
                    </a:lnTo>
                    <a:cubicBezTo>
                      <a:pt x="466" y="744"/>
                      <a:pt x="435" y="744"/>
                      <a:pt x="435" y="714"/>
                    </a:cubicBezTo>
                    <a:lnTo>
                      <a:pt x="435" y="683"/>
                    </a:lnTo>
                    <a:lnTo>
                      <a:pt x="435" y="683"/>
                    </a:lnTo>
                    <a:lnTo>
                      <a:pt x="435" y="683"/>
                    </a:lnTo>
                    <a:cubicBezTo>
                      <a:pt x="403" y="683"/>
                      <a:pt x="403" y="683"/>
                      <a:pt x="403" y="683"/>
                    </a:cubicBezTo>
                    <a:cubicBezTo>
                      <a:pt x="403" y="651"/>
                      <a:pt x="403" y="651"/>
                      <a:pt x="403" y="620"/>
                    </a:cubicBezTo>
                    <a:lnTo>
                      <a:pt x="403" y="590"/>
                    </a:lnTo>
                    <a:lnTo>
                      <a:pt x="403" y="590"/>
                    </a:lnTo>
                    <a:cubicBezTo>
                      <a:pt x="403" y="559"/>
                      <a:pt x="435" y="559"/>
                      <a:pt x="435" y="559"/>
                    </a:cubicBezTo>
                    <a:cubicBezTo>
                      <a:pt x="435" y="527"/>
                      <a:pt x="466" y="527"/>
                      <a:pt x="466" y="527"/>
                    </a:cubicBezTo>
                    <a:lnTo>
                      <a:pt x="466" y="527"/>
                    </a:lnTo>
                    <a:lnTo>
                      <a:pt x="466" y="527"/>
                    </a:lnTo>
                    <a:lnTo>
                      <a:pt x="466" y="527"/>
                    </a:lnTo>
                    <a:cubicBezTo>
                      <a:pt x="496" y="527"/>
                      <a:pt x="496" y="527"/>
                      <a:pt x="496" y="559"/>
                    </a:cubicBezTo>
                    <a:lnTo>
                      <a:pt x="496" y="559"/>
                    </a:lnTo>
                    <a:cubicBezTo>
                      <a:pt x="528" y="527"/>
                      <a:pt x="528" y="527"/>
                      <a:pt x="528" y="527"/>
                    </a:cubicBezTo>
                    <a:lnTo>
                      <a:pt x="528" y="527"/>
                    </a:lnTo>
                    <a:cubicBezTo>
                      <a:pt x="528" y="496"/>
                      <a:pt x="528" y="496"/>
                      <a:pt x="559" y="496"/>
                    </a:cubicBezTo>
                    <a:cubicBezTo>
                      <a:pt x="559" y="496"/>
                      <a:pt x="559" y="496"/>
                      <a:pt x="559" y="466"/>
                    </a:cubicBezTo>
                    <a:lnTo>
                      <a:pt x="589" y="466"/>
                    </a:lnTo>
                    <a:cubicBezTo>
                      <a:pt x="589" y="466"/>
                      <a:pt x="589" y="466"/>
                      <a:pt x="620" y="435"/>
                    </a:cubicBezTo>
                    <a:lnTo>
                      <a:pt x="620" y="435"/>
                    </a:lnTo>
                    <a:lnTo>
                      <a:pt x="620" y="435"/>
                    </a:lnTo>
                    <a:lnTo>
                      <a:pt x="620" y="435"/>
                    </a:lnTo>
                    <a:cubicBezTo>
                      <a:pt x="620" y="403"/>
                      <a:pt x="620" y="403"/>
                      <a:pt x="652" y="403"/>
                    </a:cubicBezTo>
                    <a:lnTo>
                      <a:pt x="652" y="403"/>
                    </a:lnTo>
                    <a:lnTo>
                      <a:pt x="652" y="403"/>
                    </a:lnTo>
                    <a:cubicBezTo>
                      <a:pt x="652" y="372"/>
                      <a:pt x="652" y="372"/>
                      <a:pt x="683" y="372"/>
                    </a:cubicBezTo>
                    <a:cubicBezTo>
                      <a:pt x="683" y="342"/>
                      <a:pt x="683" y="342"/>
                      <a:pt x="683" y="342"/>
                    </a:cubicBezTo>
                    <a:cubicBezTo>
                      <a:pt x="683" y="311"/>
                      <a:pt x="683" y="311"/>
                      <a:pt x="683" y="311"/>
                    </a:cubicBezTo>
                    <a:lnTo>
                      <a:pt x="683" y="279"/>
                    </a:lnTo>
                    <a:lnTo>
                      <a:pt x="683" y="279"/>
                    </a:lnTo>
                    <a:lnTo>
                      <a:pt x="683" y="279"/>
                    </a:lnTo>
                    <a:lnTo>
                      <a:pt x="683" y="279"/>
                    </a:lnTo>
                    <a:cubicBezTo>
                      <a:pt x="683" y="279"/>
                      <a:pt x="683" y="279"/>
                      <a:pt x="652" y="279"/>
                    </a:cubicBezTo>
                    <a:cubicBezTo>
                      <a:pt x="652" y="248"/>
                      <a:pt x="652" y="248"/>
                      <a:pt x="652" y="248"/>
                    </a:cubicBezTo>
                    <a:cubicBezTo>
                      <a:pt x="652" y="218"/>
                      <a:pt x="652" y="218"/>
                      <a:pt x="652" y="218"/>
                    </a:cubicBezTo>
                    <a:lnTo>
                      <a:pt x="652" y="187"/>
                    </a:lnTo>
                    <a:lnTo>
                      <a:pt x="652" y="187"/>
                    </a:lnTo>
                    <a:lnTo>
                      <a:pt x="652" y="187"/>
                    </a:lnTo>
                    <a:lnTo>
                      <a:pt x="652" y="155"/>
                    </a:lnTo>
                    <a:cubicBezTo>
                      <a:pt x="652" y="155"/>
                      <a:pt x="652" y="155"/>
                      <a:pt x="652" y="124"/>
                    </a:cubicBezTo>
                    <a:cubicBezTo>
                      <a:pt x="652" y="124"/>
                      <a:pt x="652" y="124"/>
                      <a:pt x="652" y="94"/>
                    </a:cubicBezTo>
                    <a:lnTo>
                      <a:pt x="652" y="94"/>
                    </a:lnTo>
                    <a:lnTo>
                      <a:pt x="683" y="94"/>
                    </a:lnTo>
                    <a:lnTo>
                      <a:pt x="683" y="94"/>
                    </a:lnTo>
                    <a:lnTo>
                      <a:pt x="683" y="94"/>
                    </a:lnTo>
                    <a:lnTo>
                      <a:pt x="683" y="94"/>
                    </a:lnTo>
                    <a:cubicBezTo>
                      <a:pt x="713" y="94"/>
                      <a:pt x="713" y="94"/>
                      <a:pt x="744" y="124"/>
                    </a:cubicBezTo>
                    <a:lnTo>
                      <a:pt x="744" y="124"/>
                    </a:lnTo>
                    <a:lnTo>
                      <a:pt x="744" y="124"/>
                    </a:lnTo>
                    <a:cubicBezTo>
                      <a:pt x="776" y="94"/>
                      <a:pt x="776" y="94"/>
                      <a:pt x="776" y="94"/>
                    </a:cubicBezTo>
                    <a:cubicBezTo>
                      <a:pt x="807" y="94"/>
                      <a:pt x="807" y="94"/>
                      <a:pt x="807" y="94"/>
                    </a:cubicBezTo>
                    <a:lnTo>
                      <a:pt x="776" y="94"/>
                    </a:lnTo>
                    <a:lnTo>
                      <a:pt x="776" y="63"/>
                    </a:lnTo>
                    <a:lnTo>
                      <a:pt x="744" y="63"/>
                    </a:lnTo>
                    <a:lnTo>
                      <a:pt x="744" y="31"/>
                    </a:lnTo>
                    <a:lnTo>
                      <a:pt x="744" y="31"/>
                    </a:lnTo>
                    <a:lnTo>
                      <a:pt x="744" y="31"/>
                    </a:lnTo>
                    <a:lnTo>
                      <a:pt x="713" y="0"/>
                    </a:lnTo>
                    <a:lnTo>
                      <a:pt x="713" y="0"/>
                    </a:lnTo>
                    <a:lnTo>
                      <a:pt x="713" y="0"/>
                    </a:lnTo>
                    <a:lnTo>
                      <a:pt x="683" y="0"/>
                    </a:lnTo>
                    <a:cubicBezTo>
                      <a:pt x="683" y="0"/>
                      <a:pt x="683" y="0"/>
                      <a:pt x="652" y="0"/>
                    </a:cubicBezTo>
                    <a:cubicBezTo>
                      <a:pt x="652" y="0"/>
                      <a:pt x="652" y="0"/>
                      <a:pt x="620" y="31"/>
                    </a:cubicBezTo>
                    <a:lnTo>
                      <a:pt x="620" y="31"/>
                    </a:lnTo>
                    <a:lnTo>
                      <a:pt x="620" y="31"/>
                    </a:lnTo>
                    <a:cubicBezTo>
                      <a:pt x="620" y="31"/>
                      <a:pt x="620" y="31"/>
                      <a:pt x="589" y="31"/>
                    </a:cubicBezTo>
                    <a:lnTo>
                      <a:pt x="589" y="31"/>
                    </a:lnTo>
                    <a:lnTo>
                      <a:pt x="589" y="31"/>
                    </a:lnTo>
                    <a:lnTo>
                      <a:pt x="589" y="31"/>
                    </a:lnTo>
                    <a:lnTo>
                      <a:pt x="559" y="31"/>
                    </a:lnTo>
                    <a:cubicBezTo>
                      <a:pt x="559" y="31"/>
                      <a:pt x="559" y="31"/>
                      <a:pt x="559" y="63"/>
                    </a:cubicBezTo>
                    <a:lnTo>
                      <a:pt x="559" y="63"/>
                    </a:lnTo>
                    <a:lnTo>
                      <a:pt x="559" y="63"/>
                    </a:lnTo>
                    <a:cubicBezTo>
                      <a:pt x="559" y="63"/>
                      <a:pt x="559" y="63"/>
                      <a:pt x="559" y="94"/>
                    </a:cubicBezTo>
                    <a:lnTo>
                      <a:pt x="559" y="94"/>
                    </a:lnTo>
                    <a:lnTo>
                      <a:pt x="559" y="94"/>
                    </a:lnTo>
                    <a:lnTo>
                      <a:pt x="559" y="94"/>
                    </a:lnTo>
                    <a:cubicBezTo>
                      <a:pt x="559" y="124"/>
                      <a:pt x="559" y="155"/>
                      <a:pt x="528" y="155"/>
                    </a:cubicBezTo>
                    <a:lnTo>
                      <a:pt x="528" y="155"/>
                    </a:lnTo>
                    <a:lnTo>
                      <a:pt x="528" y="155"/>
                    </a:lnTo>
                    <a:lnTo>
                      <a:pt x="528" y="155"/>
                    </a:lnTo>
                    <a:cubicBezTo>
                      <a:pt x="528" y="187"/>
                      <a:pt x="528" y="218"/>
                      <a:pt x="496" y="218"/>
                    </a:cubicBezTo>
                    <a:lnTo>
                      <a:pt x="496" y="218"/>
                    </a:lnTo>
                    <a:lnTo>
                      <a:pt x="496" y="218"/>
                    </a:lnTo>
                    <a:cubicBezTo>
                      <a:pt x="466" y="248"/>
                      <a:pt x="466" y="248"/>
                      <a:pt x="466" y="248"/>
                    </a:cubicBezTo>
                    <a:lnTo>
                      <a:pt x="466" y="248"/>
                    </a:lnTo>
                    <a:cubicBezTo>
                      <a:pt x="466" y="279"/>
                      <a:pt x="435" y="279"/>
                      <a:pt x="435" y="279"/>
                    </a:cubicBezTo>
                    <a:lnTo>
                      <a:pt x="435" y="279"/>
                    </a:lnTo>
                    <a:lnTo>
                      <a:pt x="435" y="279"/>
                    </a:lnTo>
                    <a:lnTo>
                      <a:pt x="435" y="279"/>
                    </a:lnTo>
                    <a:cubicBezTo>
                      <a:pt x="435" y="311"/>
                      <a:pt x="435" y="311"/>
                      <a:pt x="435" y="311"/>
                    </a:cubicBezTo>
                    <a:lnTo>
                      <a:pt x="435" y="342"/>
                    </a:lnTo>
                    <a:lnTo>
                      <a:pt x="403" y="342"/>
                    </a:lnTo>
                    <a:lnTo>
                      <a:pt x="403" y="342"/>
                    </a:lnTo>
                    <a:cubicBezTo>
                      <a:pt x="403" y="372"/>
                      <a:pt x="403" y="372"/>
                      <a:pt x="372" y="372"/>
                    </a:cubicBezTo>
                    <a:lnTo>
                      <a:pt x="372" y="372"/>
                    </a:lnTo>
                    <a:cubicBezTo>
                      <a:pt x="372" y="372"/>
                      <a:pt x="342" y="372"/>
                      <a:pt x="342" y="342"/>
                    </a:cubicBezTo>
                    <a:lnTo>
                      <a:pt x="342" y="342"/>
                    </a:lnTo>
                    <a:cubicBezTo>
                      <a:pt x="342" y="342"/>
                      <a:pt x="342" y="342"/>
                      <a:pt x="342" y="372"/>
                    </a:cubicBezTo>
                    <a:lnTo>
                      <a:pt x="342" y="372"/>
                    </a:lnTo>
                    <a:lnTo>
                      <a:pt x="311" y="403"/>
                    </a:lnTo>
                    <a:lnTo>
                      <a:pt x="280" y="372"/>
                    </a:lnTo>
                    <a:cubicBezTo>
                      <a:pt x="280" y="403"/>
                      <a:pt x="280" y="403"/>
                      <a:pt x="280" y="403"/>
                    </a:cubicBezTo>
                    <a:lnTo>
                      <a:pt x="280" y="403"/>
                    </a:lnTo>
                    <a:cubicBezTo>
                      <a:pt x="280" y="435"/>
                      <a:pt x="280" y="435"/>
                      <a:pt x="280" y="435"/>
                    </a:cubicBezTo>
                    <a:cubicBezTo>
                      <a:pt x="280" y="466"/>
                      <a:pt x="280" y="466"/>
                      <a:pt x="248" y="466"/>
                    </a:cubicBezTo>
                    <a:lnTo>
                      <a:pt x="248" y="466"/>
                    </a:lnTo>
                    <a:cubicBezTo>
                      <a:pt x="218" y="466"/>
                      <a:pt x="218" y="466"/>
                      <a:pt x="218" y="466"/>
                    </a:cubicBezTo>
                    <a:lnTo>
                      <a:pt x="218" y="466"/>
                    </a:lnTo>
                    <a:lnTo>
                      <a:pt x="218" y="496"/>
                    </a:lnTo>
                    <a:lnTo>
                      <a:pt x="218" y="496"/>
                    </a:lnTo>
                    <a:cubicBezTo>
                      <a:pt x="187" y="496"/>
                      <a:pt x="187" y="496"/>
                      <a:pt x="187" y="496"/>
                    </a:cubicBezTo>
                    <a:lnTo>
                      <a:pt x="156" y="496"/>
                    </a:lnTo>
                    <a:lnTo>
                      <a:pt x="156" y="496"/>
                    </a:lnTo>
                    <a:lnTo>
                      <a:pt x="124" y="496"/>
                    </a:lnTo>
                    <a:lnTo>
                      <a:pt x="124" y="496"/>
                    </a:lnTo>
                    <a:lnTo>
                      <a:pt x="124" y="496"/>
                    </a:lnTo>
                    <a:lnTo>
                      <a:pt x="94" y="496"/>
                    </a:lnTo>
                    <a:cubicBezTo>
                      <a:pt x="94" y="496"/>
                      <a:pt x="63" y="496"/>
                      <a:pt x="32" y="496"/>
                    </a:cubicBezTo>
                    <a:lnTo>
                      <a:pt x="32" y="496"/>
                    </a:lnTo>
                    <a:cubicBezTo>
                      <a:pt x="63" y="496"/>
                      <a:pt x="63" y="527"/>
                      <a:pt x="63" y="527"/>
                    </a:cubicBezTo>
                    <a:lnTo>
                      <a:pt x="63" y="527"/>
                    </a:lnTo>
                    <a:lnTo>
                      <a:pt x="63" y="559"/>
                    </a:lnTo>
                    <a:cubicBezTo>
                      <a:pt x="63" y="559"/>
                      <a:pt x="63" y="559"/>
                      <a:pt x="63" y="590"/>
                    </a:cubicBezTo>
                    <a:cubicBezTo>
                      <a:pt x="94" y="590"/>
                      <a:pt x="94" y="590"/>
                      <a:pt x="94" y="590"/>
                    </a:cubicBezTo>
                    <a:lnTo>
                      <a:pt x="94" y="590"/>
                    </a:lnTo>
                    <a:lnTo>
                      <a:pt x="94" y="590"/>
                    </a:lnTo>
                    <a:lnTo>
                      <a:pt x="94" y="590"/>
                    </a:lnTo>
                    <a:cubicBezTo>
                      <a:pt x="94" y="620"/>
                      <a:pt x="94" y="620"/>
                      <a:pt x="94" y="620"/>
                    </a:cubicBezTo>
                    <a:cubicBezTo>
                      <a:pt x="94" y="651"/>
                      <a:pt x="94" y="651"/>
                      <a:pt x="94" y="651"/>
                    </a:cubicBezTo>
                    <a:cubicBezTo>
                      <a:pt x="94" y="683"/>
                      <a:pt x="63" y="683"/>
                      <a:pt x="63" y="683"/>
                    </a:cubicBezTo>
                    <a:cubicBezTo>
                      <a:pt x="32" y="683"/>
                      <a:pt x="32" y="683"/>
                      <a:pt x="32" y="683"/>
                    </a:cubicBezTo>
                    <a:cubicBezTo>
                      <a:pt x="32" y="683"/>
                      <a:pt x="0" y="683"/>
                      <a:pt x="0" y="714"/>
                    </a:cubicBezTo>
                    <a:lnTo>
                      <a:pt x="0" y="714"/>
                    </a:lnTo>
                    <a:cubicBezTo>
                      <a:pt x="32" y="714"/>
                      <a:pt x="32" y="714"/>
                      <a:pt x="32" y="714"/>
                    </a:cubicBezTo>
                    <a:cubicBezTo>
                      <a:pt x="63" y="714"/>
                      <a:pt x="94" y="714"/>
                      <a:pt x="124" y="683"/>
                    </a:cubicBezTo>
                    <a:lnTo>
                      <a:pt x="124" y="683"/>
                    </a:lnTo>
                    <a:cubicBezTo>
                      <a:pt x="156" y="683"/>
                      <a:pt x="156" y="714"/>
                      <a:pt x="156" y="714"/>
                    </a:cubicBezTo>
                    <a:lnTo>
                      <a:pt x="156" y="714"/>
                    </a:lnTo>
                    <a:lnTo>
                      <a:pt x="187" y="714"/>
                    </a:lnTo>
                    <a:cubicBezTo>
                      <a:pt x="218" y="714"/>
                      <a:pt x="218" y="683"/>
                      <a:pt x="218" y="683"/>
                    </a:cubicBezTo>
                    <a:lnTo>
                      <a:pt x="248" y="683"/>
                    </a:lnTo>
                    <a:lnTo>
                      <a:pt x="280" y="714"/>
                    </a:lnTo>
                    <a:lnTo>
                      <a:pt x="280" y="714"/>
                    </a:lnTo>
                    <a:cubicBezTo>
                      <a:pt x="280" y="744"/>
                      <a:pt x="311" y="744"/>
                      <a:pt x="311" y="775"/>
                    </a:cubicBezTo>
                    <a:cubicBezTo>
                      <a:pt x="311" y="807"/>
                      <a:pt x="311" y="807"/>
                      <a:pt x="342" y="807"/>
                    </a:cubicBezTo>
                    <a:lnTo>
                      <a:pt x="342" y="807"/>
                    </a:lnTo>
                    <a:lnTo>
                      <a:pt x="342" y="807"/>
                    </a:lnTo>
                    <a:cubicBezTo>
                      <a:pt x="342" y="775"/>
                      <a:pt x="372" y="775"/>
                      <a:pt x="372" y="7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1" name="Freeform 138"/>
              <p:cNvSpPr>
                <a:spLocks noChangeArrowheads="1"/>
              </p:cNvSpPr>
              <p:nvPr/>
            </p:nvSpPr>
            <p:spPr bwMode="auto">
              <a:xfrm>
                <a:off x="5454650" y="2003425"/>
                <a:ext cx="123825" cy="144463"/>
              </a:xfrm>
              <a:custGeom>
                <a:avLst/>
                <a:gdLst>
                  <a:gd name="T0" fmla="*/ 124 w 342"/>
                  <a:gd name="T1" fmla="*/ 402 h 403"/>
                  <a:gd name="T2" fmla="*/ 154 w 342"/>
                  <a:gd name="T3" fmla="*/ 372 h 403"/>
                  <a:gd name="T4" fmla="*/ 154 w 342"/>
                  <a:gd name="T5" fmla="*/ 372 h 403"/>
                  <a:gd name="T6" fmla="*/ 154 w 342"/>
                  <a:gd name="T7" fmla="*/ 372 h 403"/>
                  <a:gd name="T8" fmla="*/ 154 w 342"/>
                  <a:gd name="T9" fmla="*/ 372 h 403"/>
                  <a:gd name="T10" fmla="*/ 154 w 342"/>
                  <a:gd name="T11" fmla="*/ 372 h 403"/>
                  <a:gd name="T12" fmla="*/ 154 w 342"/>
                  <a:gd name="T13" fmla="*/ 309 h 403"/>
                  <a:gd name="T14" fmla="*/ 154 w 342"/>
                  <a:gd name="T15" fmla="*/ 309 h 403"/>
                  <a:gd name="T16" fmla="*/ 185 w 342"/>
                  <a:gd name="T17" fmla="*/ 248 h 403"/>
                  <a:gd name="T18" fmla="*/ 185 w 342"/>
                  <a:gd name="T19" fmla="*/ 216 h 403"/>
                  <a:gd name="T20" fmla="*/ 185 w 342"/>
                  <a:gd name="T21" fmla="*/ 216 h 403"/>
                  <a:gd name="T22" fmla="*/ 248 w 342"/>
                  <a:gd name="T23" fmla="*/ 216 h 403"/>
                  <a:gd name="T24" fmla="*/ 248 w 342"/>
                  <a:gd name="T25" fmla="*/ 155 h 403"/>
                  <a:gd name="T26" fmla="*/ 248 w 342"/>
                  <a:gd name="T27" fmla="*/ 155 h 403"/>
                  <a:gd name="T28" fmla="*/ 248 w 342"/>
                  <a:gd name="T29" fmla="*/ 124 h 403"/>
                  <a:gd name="T30" fmla="*/ 248 w 342"/>
                  <a:gd name="T31" fmla="*/ 124 h 403"/>
                  <a:gd name="T32" fmla="*/ 248 w 342"/>
                  <a:gd name="T33" fmla="*/ 92 h 403"/>
                  <a:gd name="T34" fmla="*/ 278 w 342"/>
                  <a:gd name="T35" fmla="*/ 92 h 403"/>
                  <a:gd name="T36" fmla="*/ 309 w 342"/>
                  <a:gd name="T37" fmla="*/ 61 h 403"/>
                  <a:gd name="T38" fmla="*/ 341 w 342"/>
                  <a:gd name="T39" fmla="*/ 31 h 403"/>
                  <a:gd name="T40" fmla="*/ 341 w 342"/>
                  <a:gd name="T41" fmla="*/ 31 h 403"/>
                  <a:gd name="T42" fmla="*/ 309 w 342"/>
                  <a:gd name="T43" fmla="*/ 0 h 403"/>
                  <a:gd name="T44" fmla="*/ 309 w 342"/>
                  <a:gd name="T45" fmla="*/ 0 h 403"/>
                  <a:gd name="T46" fmla="*/ 248 w 342"/>
                  <a:gd name="T47" fmla="*/ 31 h 403"/>
                  <a:gd name="T48" fmla="*/ 185 w 342"/>
                  <a:gd name="T49" fmla="*/ 92 h 403"/>
                  <a:gd name="T50" fmla="*/ 154 w 342"/>
                  <a:gd name="T51" fmla="*/ 92 h 403"/>
                  <a:gd name="T52" fmla="*/ 154 w 342"/>
                  <a:gd name="T53" fmla="*/ 92 h 403"/>
                  <a:gd name="T54" fmla="*/ 154 w 342"/>
                  <a:gd name="T55" fmla="*/ 92 h 403"/>
                  <a:gd name="T56" fmla="*/ 124 w 342"/>
                  <a:gd name="T57" fmla="*/ 92 h 403"/>
                  <a:gd name="T58" fmla="*/ 124 w 342"/>
                  <a:gd name="T59" fmla="*/ 92 h 403"/>
                  <a:gd name="T60" fmla="*/ 61 w 342"/>
                  <a:gd name="T61" fmla="*/ 124 h 403"/>
                  <a:gd name="T62" fmla="*/ 30 w 342"/>
                  <a:gd name="T63" fmla="*/ 92 h 403"/>
                  <a:gd name="T64" fmla="*/ 30 w 342"/>
                  <a:gd name="T65" fmla="*/ 92 h 403"/>
                  <a:gd name="T66" fmla="*/ 0 w 342"/>
                  <a:gd name="T67" fmla="*/ 92 h 403"/>
                  <a:gd name="T68" fmla="*/ 30 w 342"/>
                  <a:gd name="T69" fmla="*/ 124 h 403"/>
                  <a:gd name="T70" fmla="*/ 30 w 342"/>
                  <a:gd name="T71" fmla="*/ 155 h 403"/>
                  <a:gd name="T72" fmla="*/ 30 w 342"/>
                  <a:gd name="T73" fmla="*/ 155 h 403"/>
                  <a:gd name="T74" fmla="*/ 30 w 342"/>
                  <a:gd name="T75" fmla="*/ 155 h 403"/>
                  <a:gd name="T76" fmla="*/ 93 w 342"/>
                  <a:gd name="T77" fmla="*/ 155 h 403"/>
                  <a:gd name="T78" fmla="*/ 93 w 342"/>
                  <a:gd name="T79" fmla="*/ 155 h 403"/>
                  <a:gd name="T80" fmla="*/ 124 w 342"/>
                  <a:gd name="T81" fmla="*/ 155 h 403"/>
                  <a:gd name="T82" fmla="*/ 154 w 342"/>
                  <a:gd name="T83" fmla="*/ 185 h 403"/>
                  <a:gd name="T84" fmla="*/ 124 w 342"/>
                  <a:gd name="T85" fmla="*/ 278 h 403"/>
                  <a:gd name="T86" fmla="*/ 93 w 342"/>
                  <a:gd name="T87" fmla="*/ 278 h 403"/>
                  <a:gd name="T88" fmla="*/ 93 w 342"/>
                  <a:gd name="T89" fmla="*/ 278 h 403"/>
                  <a:gd name="T90" fmla="*/ 93 w 342"/>
                  <a:gd name="T91" fmla="*/ 340 h 403"/>
                  <a:gd name="T92" fmla="*/ 124 w 342"/>
                  <a:gd name="T93" fmla="*/ 340 h 403"/>
                  <a:gd name="T94" fmla="*/ 124 w 342"/>
                  <a:gd name="T95" fmla="*/ 372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2" h="403">
                    <a:moveTo>
                      <a:pt x="124" y="402"/>
                    </a:moveTo>
                    <a:lnTo>
                      <a:pt x="124" y="402"/>
                    </a:lnTo>
                    <a:lnTo>
                      <a:pt x="124" y="372"/>
                    </a:lnTo>
                    <a:lnTo>
                      <a:pt x="154" y="372"/>
                    </a:lnTo>
                    <a:lnTo>
                      <a:pt x="154" y="372"/>
                    </a:lnTo>
                    <a:lnTo>
                      <a:pt x="154" y="372"/>
                    </a:lnTo>
                    <a:lnTo>
                      <a:pt x="154" y="372"/>
                    </a:lnTo>
                    <a:lnTo>
                      <a:pt x="154" y="372"/>
                    </a:lnTo>
                    <a:lnTo>
                      <a:pt x="154" y="372"/>
                    </a:lnTo>
                    <a:lnTo>
                      <a:pt x="154" y="372"/>
                    </a:lnTo>
                    <a:lnTo>
                      <a:pt x="154" y="372"/>
                    </a:lnTo>
                    <a:lnTo>
                      <a:pt x="154" y="372"/>
                    </a:lnTo>
                    <a:lnTo>
                      <a:pt x="154" y="340"/>
                    </a:lnTo>
                    <a:lnTo>
                      <a:pt x="154" y="309"/>
                    </a:lnTo>
                    <a:lnTo>
                      <a:pt x="154" y="309"/>
                    </a:lnTo>
                    <a:lnTo>
                      <a:pt x="154" y="309"/>
                    </a:lnTo>
                    <a:cubicBezTo>
                      <a:pt x="154" y="278"/>
                      <a:pt x="154" y="278"/>
                      <a:pt x="154" y="278"/>
                    </a:cubicBezTo>
                    <a:cubicBezTo>
                      <a:pt x="154" y="278"/>
                      <a:pt x="154" y="248"/>
                      <a:pt x="185" y="248"/>
                    </a:cubicBezTo>
                    <a:lnTo>
                      <a:pt x="185" y="248"/>
                    </a:lnTo>
                    <a:lnTo>
                      <a:pt x="185" y="216"/>
                    </a:lnTo>
                    <a:lnTo>
                      <a:pt x="185" y="216"/>
                    </a:lnTo>
                    <a:lnTo>
                      <a:pt x="185" y="216"/>
                    </a:lnTo>
                    <a:cubicBezTo>
                      <a:pt x="217" y="216"/>
                      <a:pt x="217" y="248"/>
                      <a:pt x="217" y="248"/>
                    </a:cubicBezTo>
                    <a:cubicBezTo>
                      <a:pt x="248" y="216"/>
                      <a:pt x="248" y="216"/>
                      <a:pt x="248" y="216"/>
                    </a:cubicBezTo>
                    <a:cubicBezTo>
                      <a:pt x="248" y="185"/>
                      <a:pt x="248" y="185"/>
                      <a:pt x="248" y="185"/>
                    </a:cubicBezTo>
                    <a:lnTo>
                      <a:pt x="248" y="155"/>
                    </a:lnTo>
                    <a:lnTo>
                      <a:pt x="248" y="155"/>
                    </a:lnTo>
                    <a:lnTo>
                      <a:pt x="248" y="155"/>
                    </a:lnTo>
                    <a:lnTo>
                      <a:pt x="248" y="155"/>
                    </a:lnTo>
                    <a:lnTo>
                      <a:pt x="248" y="124"/>
                    </a:lnTo>
                    <a:cubicBezTo>
                      <a:pt x="278" y="124"/>
                      <a:pt x="278" y="124"/>
                      <a:pt x="278" y="124"/>
                    </a:cubicBezTo>
                    <a:cubicBezTo>
                      <a:pt x="278" y="124"/>
                      <a:pt x="278" y="124"/>
                      <a:pt x="248" y="124"/>
                    </a:cubicBezTo>
                    <a:lnTo>
                      <a:pt x="248" y="124"/>
                    </a:lnTo>
                    <a:cubicBezTo>
                      <a:pt x="248" y="124"/>
                      <a:pt x="248" y="124"/>
                      <a:pt x="248" y="92"/>
                    </a:cubicBezTo>
                    <a:lnTo>
                      <a:pt x="278" y="92"/>
                    </a:lnTo>
                    <a:lnTo>
                      <a:pt x="278" y="92"/>
                    </a:lnTo>
                    <a:cubicBezTo>
                      <a:pt x="278" y="61"/>
                      <a:pt x="278" y="61"/>
                      <a:pt x="309" y="61"/>
                    </a:cubicBezTo>
                    <a:lnTo>
                      <a:pt x="309" y="61"/>
                    </a:lnTo>
                    <a:lnTo>
                      <a:pt x="309" y="61"/>
                    </a:lnTo>
                    <a:cubicBezTo>
                      <a:pt x="309" y="61"/>
                      <a:pt x="309" y="31"/>
                      <a:pt x="341" y="31"/>
                    </a:cubicBezTo>
                    <a:lnTo>
                      <a:pt x="341" y="31"/>
                    </a:lnTo>
                    <a:lnTo>
                      <a:pt x="341" y="31"/>
                    </a:lnTo>
                    <a:cubicBezTo>
                      <a:pt x="341" y="31"/>
                      <a:pt x="341" y="0"/>
                      <a:pt x="309" y="0"/>
                    </a:cubicBezTo>
                    <a:lnTo>
                      <a:pt x="309" y="0"/>
                    </a:lnTo>
                    <a:lnTo>
                      <a:pt x="309" y="0"/>
                    </a:lnTo>
                    <a:lnTo>
                      <a:pt x="309" y="0"/>
                    </a:lnTo>
                    <a:cubicBezTo>
                      <a:pt x="309" y="0"/>
                      <a:pt x="309" y="0"/>
                      <a:pt x="309" y="31"/>
                    </a:cubicBezTo>
                    <a:cubicBezTo>
                      <a:pt x="278" y="31"/>
                      <a:pt x="278" y="31"/>
                      <a:pt x="248" y="31"/>
                    </a:cubicBezTo>
                    <a:cubicBezTo>
                      <a:pt x="248" y="61"/>
                      <a:pt x="248" y="61"/>
                      <a:pt x="248" y="61"/>
                    </a:cubicBezTo>
                    <a:cubicBezTo>
                      <a:pt x="217" y="61"/>
                      <a:pt x="185" y="92"/>
                      <a:pt x="185" y="92"/>
                    </a:cubicBezTo>
                    <a:lnTo>
                      <a:pt x="185" y="92"/>
                    </a:lnTo>
                    <a:lnTo>
                      <a:pt x="154" y="92"/>
                    </a:lnTo>
                    <a:lnTo>
                      <a:pt x="154" y="92"/>
                    </a:lnTo>
                    <a:lnTo>
                      <a:pt x="154" y="92"/>
                    </a:lnTo>
                    <a:lnTo>
                      <a:pt x="154" y="92"/>
                    </a:lnTo>
                    <a:lnTo>
                      <a:pt x="154" y="92"/>
                    </a:lnTo>
                    <a:lnTo>
                      <a:pt x="154" y="92"/>
                    </a:lnTo>
                    <a:lnTo>
                      <a:pt x="124" y="92"/>
                    </a:lnTo>
                    <a:lnTo>
                      <a:pt x="124" y="92"/>
                    </a:lnTo>
                    <a:lnTo>
                      <a:pt x="124" y="92"/>
                    </a:lnTo>
                    <a:cubicBezTo>
                      <a:pt x="124" y="92"/>
                      <a:pt x="93" y="92"/>
                      <a:pt x="93" y="124"/>
                    </a:cubicBezTo>
                    <a:cubicBezTo>
                      <a:pt x="61" y="124"/>
                      <a:pt x="61" y="124"/>
                      <a:pt x="61" y="124"/>
                    </a:cubicBezTo>
                    <a:lnTo>
                      <a:pt x="61" y="124"/>
                    </a:lnTo>
                    <a:lnTo>
                      <a:pt x="30" y="92"/>
                    </a:lnTo>
                    <a:lnTo>
                      <a:pt x="30" y="92"/>
                    </a:lnTo>
                    <a:lnTo>
                      <a:pt x="30" y="92"/>
                    </a:lnTo>
                    <a:lnTo>
                      <a:pt x="0" y="92"/>
                    </a:lnTo>
                    <a:lnTo>
                      <a:pt x="0" y="92"/>
                    </a:lnTo>
                    <a:cubicBezTo>
                      <a:pt x="0" y="124"/>
                      <a:pt x="30" y="124"/>
                      <a:pt x="30" y="124"/>
                    </a:cubicBezTo>
                    <a:lnTo>
                      <a:pt x="30" y="124"/>
                    </a:lnTo>
                    <a:lnTo>
                      <a:pt x="30" y="124"/>
                    </a:lnTo>
                    <a:lnTo>
                      <a:pt x="30" y="155"/>
                    </a:lnTo>
                    <a:lnTo>
                      <a:pt x="30" y="155"/>
                    </a:lnTo>
                    <a:lnTo>
                      <a:pt x="30" y="155"/>
                    </a:lnTo>
                    <a:lnTo>
                      <a:pt x="30" y="155"/>
                    </a:lnTo>
                    <a:lnTo>
                      <a:pt x="30" y="155"/>
                    </a:lnTo>
                    <a:cubicBezTo>
                      <a:pt x="61" y="155"/>
                      <a:pt x="61" y="155"/>
                      <a:pt x="93" y="155"/>
                    </a:cubicBezTo>
                    <a:lnTo>
                      <a:pt x="93" y="155"/>
                    </a:lnTo>
                    <a:lnTo>
                      <a:pt x="93" y="155"/>
                    </a:lnTo>
                    <a:lnTo>
                      <a:pt x="93" y="155"/>
                    </a:lnTo>
                    <a:lnTo>
                      <a:pt x="93" y="155"/>
                    </a:lnTo>
                    <a:cubicBezTo>
                      <a:pt x="124" y="155"/>
                      <a:pt x="124" y="155"/>
                      <a:pt x="124" y="155"/>
                    </a:cubicBezTo>
                    <a:cubicBezTo>
                      <a:pt x="154" y="155"/>
                      <a:pt x="154" y="155"/>
                      <a:pt x="154" y="185"/>
                    </a:cubicBezTo>
                    <a:lnTo>
                      <a:pt x="154" y="185"/>
                    </a:lnTo>
                    <a:cubicBezTo>
                      <a:pt x="154" y="216"/>
                      <a:pt x="154" y="216"/>
                      <a:pt x="154" y="216"/>
                    </a:cubicBezTo>
                    <a:cubicBezTo>
                      <a:pt x="154" y="248"/>
                      <a:pt x="124" y="278"/>
                      <a:pt x="124" y="278"/>
                    </a:cubicBezTo>
                    <a:cubicBezTo>
                      <a:pt x="93" y="278"/>
                      <a:pt x="93" y="278"/>
                      <a:pt x="93" y="278"/>
                    </a:cubicBezTo>
                    <a:lnTo>
                      <a:pt x="93" y="278"/>
                    </a:lnTo>
                    <a:lnTo>
                      <a:pt x="93" y="278"/>
                    </a:lnTo>
                    <a:lnTo>
                      <a:pt x="93" y="278"/>
                    </a:lnTo>
                    <a:cubicBezTo>
                      <a:pt x="93" y="309"/>
                      <a:pt x="93" y="309"/>
                      <a:pt x="93" y="309"/>
                    </a:cubicBezTo>
                    <a:cubicBezTo>
                      <a:pt x="93" y="309"/>
                      <a:pt x="93" y="309"/>
                      <a:pt x="93" y="340"/>
                    </a:cubicBezTo>
                    <a:lnTo>
                      <a:pt x="93" y="340"/>
                    </a:lnTo>
                    <a:cubicBezTo>
                      <a:pt x="124" y="340"/>
                      <a:pt x="124" y="340"/>
                      <a:pt x="124" y="340"/>
                    </a:cubicBezTo>
                    <a:lnTo>
                      <a:pt x="124" y="340"/>
                    </a:lnTo>
                    <a:cubicBezTo>
                      <a:pt x="124" y="372"/>
                      <a:pt x="124" y="372"/>
                      <a:pt x="124" y="372"/>
                    </a:cubicBezTo>
                    <a:cubicBezTo>
                      <a:pt x="124" y="372"/>
                      <a:pt x="124" y="372"/>
                      <a:pt x="124" y="40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2" name="Freeform 139"/>
              <p:cNvSpPr>
                <a:spLocks noChangeArrowheads="1"/>
              </p:cNvSpPr>
              <p:nvPr/>
            </p:nvSpPr>
            <p:spPr bwMode="auto">
              <a:xfrm>
                <a:off x="4214813" y="865188"/>
                <a:ext cx="3192462" cy="803275"/>
              </a:xfrm>
              <a:custGeom>
                <a:avLst/>
                <a:gdLst>
                  <a:gd name="T0" fmla="*/ 7717 w 8866"/>
                  <a:gd name="T1" fmla="*/ 527 h 2232"/>
                  <a:gd name="T2" fmla="*/ 7345 w 8866"/>
                  <a:gd name="T3" fmla="*/ 527 h 2232"/>
                  <a:gd name="T4" fmla="*/ 6788 w 8866"/>
                  <a:gd name="T5" fmla="*/ 403 h 2232"/>
                  <a:gd name="T6" fmla="*/ 6354 w 8866"/>
                  <a:gd name="T7" fmla="*/ 310 h 2232"/>
                  <a:gd name="T8" fmla="*/ 5920 w 8866"/>
                  <a:gd name="T9" fmla="*/ 403 h 2232"/>
                  <a:gd name="T10" fmla="*/ 5486 w 8866"/>
                  <a:gd name="T11" fmla="*/ 372 h 2232"/>
                  <a:gd name="T12" fmla="*/ 5083 w 8866"/>
                  <a:gd name="T13" fmla="*/ 310 h 2232"/>
                  <a:gd name="T14" fmla="*/ 4526 w 8866"/>
                  <a:gd name="T15" fmla="*/ 279 h 2232"/>
                  <a:gd name="T16" fmla="*/ 4618 w 8866"/>
                  <a:gd name="T17" fmla="*/ 62 h 2232"/>
                  <a:gd name="T18" fmla="*/ 4154 w 8866"/>
                  <a:gd name="T19" fmla="*/ 0 h 2232"/>
                  <a:gd name="T20" fmla="*/ 3565 w 8866"/>
                  <a:gd name="T21" fmla="*/ 124 h 2232"/>
                  <a:gd name="T22" fmla="*/ 3099 w 8866"/>
                  <a:gd name="T23" fmla="*/ 248 h 2232"/>
                  <a:gd name="T24" fmla="*/ 3006 w 8866"/>
                  <a:gd name="T25" fmla="*/ 403 h 2232"/>
                  <a:gd name="T26" fmla="*/ 2603 w 8866"/>
                  <a:gd name="T27" fmla="*/ 496 h 2232"/>
                  <a:gd name="T28" fmla="*/ 2325 w 8866"/>
                  <a:gd name="T29" fmla="*/ 713 h 2232"/>
                  <a:gd name="T30" fmla="*/ 2449 w 8866"/>
                  <a:gd name="T31" fmla="*/ 310 h 2232"/>
                  <a:gd name="T32" fmla="*/ 2293 w 8866"/>
                  <a:gd name="T33" fmla="*/ 496 h 2232"/>
                  <a:gd name="T34" fmla="*/ 1766 w 8866"/>
                  <a:gd name="T35" fmla="*/ 589 h 2232"/>
                  <a:gd name="T36" fmla="*/ 1302 w 8866"/>
                  <a:gd name="T37" fmla="*/ 589 h 2232"/>
                  <a:gd name="T38" fmla="*/ 992 w 8866"/>
                  <a:gd name="T39" fmla="*/ 589 h 2232"/>
                  <a:gd name="T40" fmla="*/ 681 w 8866"/>
                  <a:gd name="T41" fmla="*/ 837 h 2232"/>
                  <a:gd name="T42" fmla="*/ 372 w 8866"/>
                  <a:gd name="T43" fmla="*/ 744 h 2232"/>
                  <a:gd name="T44" fmla="*/ 651 w 8866"/>
                  <a:gd name="T45" fmla="*/ 620 h 2232"/>
                  <a:gd name="T46" fmla="*/ 124 w 8866"/>
                  <a:gd name="T47" fmla="*/ 527 h 2232"/>
                  <a:gd name="T48" fmla="*/ 186 w 8866"/>
                  <a:gd name="T49" fmla="*/ 868 h 2232"/>
                  <a:gd name="T50" fmla="*/ 0 w 8866"/>
                  <a:gd name="T51" fmla="*/ 1209 h 2232"/>
                  <a:gd name="T52" fmla="*/ 186 w 8866"/>
                  <a:gd name="T53" fmla="*/ 1364 h 2232"/>
                  <a:gd name="T54" fmla="*/ 310 w 8866"/>
                  <a:gd name="T55" fmla="*/ 1581 h 2232"/>
                  <a:gd name="T56" fmla="*/ 527 w 8866"/>
                  <a:gd name="T57" fmla="*/ 1705 h 2232"/>
                  <a:gd name="T58" fmla="*/ 651 w 8866"/>
                  <a:gd name="T59" fmla="*/ 1922 h 2232"/>
                  <a:gd name="T60" fmla="*/ 774 w 8866"/>
                  <a:gd name="T61" fmla="*/ 2170 h 2232"/>
                  <a:gd name="T62" fmla="*/ 1022 w 8866"/>
                  <a:gd name="T63" fmla="*/ 2231 h 2232"/>
                  <a:gd name="T64" fmla="*/ 1146 w 8866"/>
                  <a:gd name="T65" fmla="*/ 1984 h 2232"/>
                  <a:gd name="T66" fmla="*/ 1054 w 8866"/>
                  <a:gd name="T67" fmla="*/ 1766 h 2232"/>
                  <a:gd name="T68" fmla="*/ 1270 w 8866"/>
                  <a:gd name="T69" fmla="*/ 1612 h 2232"/>
                  <a:gd name="T70" fmla="*/ 1550 w 8866"/>
                  <a:gd name="T71" fmla="*/ 1674 h 2232"/>
                  <a:gd name="T72" fmla="*/ 1766 w 8866"/>
                  <a:gd name="T73" fmla="*/ 1642 h 2232"/>
                  <a:gd name="T74" fmla="*/ 2014 w 8866"/>
                  <a:gd name="T75" fmla="*/ 1457 h 2232"/>
                  <a:gd name="T76" fmla="*/ 2293 w 8866"/>
                  <a:gd name="T77" fmla="*/ 1364 h 2232"/>
                  <a:gd name="T78" fmla="*/ 2510 w 8866"/>
                  <a:gd name="T79" fmla="*/ 1457 h 2232"/>
                  <a:gd name="T80" fmla="*/ 2727 w 8866"/>
                  <a:gd name="T81" fmla="*/ 1488 h 2232"/>
                  <a:gd name="T82" fmla="*/ 3006 w 8866"/>
                  <a:gd name="T83" fmla="*/ 1674 h 2232"/>
                  <a:gd name="T84" fmla="*/ 3286 w 8866"/>
                  <a:gd name="T85" fmla="*/ 1736 h 2232"/>
                  <a:gd name="T86" fmla="*/ 3565 w 8866"/>
                  <a:gd name="T87" fmla="*/ 1674 h 2232"/>
                  <a:gd name="T88" fmla="*/ 3843 w 8866"/>
                  <a:gd name="T89" fmla="*/ 1736 h 2232"/>
                  <a:gd name="T90" fmla="*/ 4154 w 8866"/>
                  <a:gd name="T91" fmla="*/ 1674 h 2232"/>
                  <a:gd name="T92" fmla="*/ 4587 w 8866"/>
                  <a:gd name="T93" fmla="*/ 1766 h 2232"/>
                  <a:gd name="T94" fmla="*/ 4959 w 8866"/>
                  <a:gd name="T95" fmla="*/ 1766 h 2232"/>
                  <a:gd name="T96" fmla="*/ 5114 w 8866"/>
                  <a:gd name="T97" fmla="*/ 1518 h 2232"/>
                  <a:gd name="T98" fmla="*/ 5548 w 8866"/>
                  <a:gd name="T99" fmla="*/ 1766 h 2232"/>
                  <a:gd name="T100" fmla="*/ 5889 w 8866"/>
                  <a:gd name="T101" fmla="*/ 1829 h 2232"/>
                  <a:gd name="T102" fmla="*/ 5858 w 8866"/>
                  <a:gd name="T103" fmla="*/ 2077 h 2232"/>
                  <a:gd name="T104" fmla="*/ 5858 w 8866"/>
                  <a:gd name="T105" fmla="*/ 2201 h 2232"/>
                  <a:gd name="T106" fmla="*/ 6230 w 8866"/>
                  <a:gd name="T107" fmla="*/ 1550 h 2232"/>
                  <a:gd name="T108" fmla="*/ 6106 w 8866"/>
                  <a:gd name="T109" fmla="*/ 1302 h 2232"/>
                  <a:gd name="T110" fmla="*/ 6726 w 8866"/>
                  <a:gd name="T111" fmla="*/ 1116 h 2232"/>
                  <a:gd name="T112" fmla="*/ 7253 w 8866"/>
                  <a:gd name="T113" fmla="*/ 961 h 2232"/>
                  <a:gd name="T114" fmla="*/ 7532 w 8866"/>
                  <a:gd name="T115" fmla="*/ 898 h 2232"/>
                  <a:gd name="T116" fmla="*/ 7098 w 8866"/>
                  <a:gd name="T117" fmla="*/ 1333 h 2232"/>
                  <a:gd name="T118" fmla="*/ 7284 w 8866"/>
                  <a:gd name="T119" fmla="*/ 1518 h 2232"/>
                  <a:gd name="T120" fmla="*/ 7625 w 8866"/>
                  <a:gd name="T121" fmla="*/ 1054 h 2232"/>
                  <a:gd name="T122" fmla="*/ 8121 w 8866"/>
                  <a:gd name="T123" fmla="*/ 961 h 2232"/>
                  <a:gd name="T124" fmla="*/ 8245 w 8866"/>
                  <a:gd name="T125" fmla="*/ 744 h 2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66" h="2232">
                    <a:moveTo>
                      <a:pt x="8772" y="682"/>
                    </a:moveTo>
                    <a:lnTo>
                      <a:pt x="8772" y="682"/>
                    </a:lnTo>
                    <a:cubicBezTo>
                      <a:pt x="8709" y="682"/>
                      <a:pt x="8648" y="651"/>
                      <a:pt x="8617" y="620"/>
                    </a:cubicBezTo>
                    <a:cubicBezTo>
                      <a:pt x="8617" y="620"/>
                      <a:pt x="8555" y="558"/>
                      <a:pt x="8369" y="558"/>
                    </a:cubicBezTo>
                    <a:lnTo>
                      <a:pt x="8369" y="558"/>
                    </a:lnTo>
                    <a:cubicBezTo>
                      <a:pt x="8337" y="558"/>
                      <a:pt x="8307" y="527"/>
                      <a:pt x="8276" y="527"/>
                    </a:cubicBezTo>
                    <a:lnTo>
                      <a:pt x="8245" y="527"/>
                    </a:lnTo>
                    <a:lnTo>
                      <a:pt x="8245" y="527"/>
                    </a:lnTo>
                    <a:cubicBezTo>
                      <a:pt x="8213" y="527"/>
                      <a:pt x="8213" y="496"/>
                      <a:pt x="8183" y="496"/>
                    </a:cubicBezTo>
                    <a:cubicBezTo>
                      <a:pt x="8183" y="496"/>
                      <a:pt x="8121" y="496"/>
                      <a:pt x="8028" y="496"/>
                    </a:cubicBezTo>
                    <a:cubicBezTo>
                      <a:pt x="7997" y="496"/>
                      <a:pt x="7935" y="496"/>
                      <a:pt x="7935" y="496"/>
                    </a:cubicBezTo>
                    <a:cubicBezTo>
                      <a:pt x="7935" y="496"/>
                      <a:pt x="7935" y="496"/>
                      <a:pt x="7904" y="496"/>
                    </a:cubicBezTo>
                    <a:lnTo>
                      <a:pt x="7904" y="496"/>
                    </a:lnTo>
                    <a:cubicBezTo>
                      <a:pt x="7935" y="527"/>
                      <a:pt x="7935" y="527"/>
                      <a:pt x="7935" y="558"/>
                    </a:cubicBezTo>
                    <a:lnTo>
                      <a:pt x="7904" y="589"/>
                    </a:lnTo>
                    <a:cubicBezTo>
                      <a:pt x="7873" y="589"/>
                      <a:pt x="7873" y="589"/>
                      <a:pt x="7841" y="558"/>
                    </a:cubicBezTo>
                    <a:lnTo>
                      <a:pt x="7841" y="558"/>
                    </a:lnTo>
                    <a:cubicBezTo>
                      <a:pt x="7811" y="558"/>
                      <a:pt x="7749" y="527"/>
                      <a:pt x="7749" y="527"/>
                    </a:cubicBezTo>
                    <a:lnTo>
                      <a:pt x="7749" y="527"/>
                    </a:lnTo>
                    <a:cubicBezTo>
                      <a:pt x="7717" y="527"/>
                      <a:pt x="7717" y="527"/>
                      <a:pt x="7717" y="527"/>
                    </a:cubicBezTo>
                    <a:lnTo>
                      <a:pt x="7717" y="527"/>
                    </a:lnTo>
                    <a:cubicBezTo>
                      <a:pt x="7687" y="527"/>
                      <a:pt x="7687" y="527"/>
                      <a:pt x="7687" y="527"/>
                    </a:cubicBezTo>
                    <a:cubicBezTo>
                      <a:pt x="7656" y="527"/>
                      <a:pt x="7656" y="527"/>
                      <a:pt x="7656" y="527"/>
                    </a:cubicBezTo>
                    <a:lnTo>
                      <a:pt x="7625" y="527"/>
                    </a:lnTo>
                    <a:lnTo>
                      <a:pt x="7593" y="527"/>
                    </a:lnTo>
                    <a:lnTo>
                      <a:pt x="7593" y="527"/>
                    </a:lnTo>
                    <a:lnTo>
                      <a:pt x="7593" y="527"/>
                    </a:lnTo>
                    <a:cubicBezTo>
                      <a:pt x="7593" y="527"/>
                      <a:pt x="7593" y="527"/>
                      <a:pt x="7563" y="527"/>
                    </a:cubicBezTo>
                    <a:cubicBezTo>
                      <a:pt x="7563" y="527"/>
                      <a:pt x="7563" y="527"/>
                      <a:pt x="7532" y="527"/>
                    </a:cubicBezTo>
                    <a:lnTo>
                      <a:pt x="7532" y="527"/>
                    </a:lnTo>
                    <a:cubicBezTo>
                      <a:pt x="7532" y="527"/>
                      <a:pt x="7532" y="527"/>
                      <a:pt x="7501" y="527"/>
                    </a:cubicBezTo>
                    <a:cubicBezTo>
                      <a:pt x="7501" y="527"/>
                      <a:pt x="7501" y="527"/>
                      <a:pt x="7469" y="527"/>
                    </a:cubicBezTo>
                    <a:lnTo>
                      <a:pt x="7439" y="527"/>
                    </a:lnTo>
                    <a:lnTo>
                      <a:pt x="7439" y="527"/>
                    </a:lnTo>
                    <a:lnTo>
                      <a:pt x="7439" y="527"/>
                    </a:lnTo>
                    <a:lnTo>
                      <a:pt x="7408" y="527"/>
                    </a:lnTo>
                    <a:lnTo>
                      <a:pt x="7408" y="558"/>
                    </a:lnTo>
                    <a:cubicBezTo>
                      <a:pt x="7408" y="558"/>
                      <a:pt x="7408" y="558"/>
                      <a:pt x="7408" y="589"/>
                    </a:cubicBezTo>
                    <a:lnTo>
                      <a:pt x="7377" y="589"/>
                    </a:lnTo>
                    <a:lnTo>
                      <a:pt x="7377" y="589"/>
                    </a:lnTo>
                    <a:lnTo>
                      <a:pt x="7377" y="589"/>
                    </a:lnTo>
                    <a:cubicBezTo>
                      <a:pt x="7345" y="558"/>
                      <a:pt x="7345" y="558"/>
                      <a:pt x="7345" y="527"/>
                    </a:cubicBezTo>
                    <a:lnTo>
                      <a:pt x="7345" y="527"/>
                    </a:lnTo>
                    <a:lnTo>
                      <a:pt x="7345" y="527"/>
                    </a:lnTo>
                    <a:lnTo>
                      <a:pt x="7345" y="527"/>
                    </a:lnTo>
                    <a:cubicBezTo>
                      <a:pt x="7315" y="527"/>
                      <a:pt x="7315" y="527"/>
                      <a:pt x="7315" y="496"/>
                    </a:cubicBezTo>
                    <a:cubicBezTo>
                      <a:pt x="7284" y="496"/>
                      <a:pt x="7284" y="496"/>
                      <a:pt x="7284" y="496"/>
                    </a:cubicBezTo>
                    <a:cubicBezTo>
                      <a:pt x="7284" y="465"/>
                      <a:pt x="7284" y="465"/>
                      <a:pt x="7284" y="465"/>
                    </a:cubicBezTo>
                    <a:cubicBezTo>
                      <a:pt x="7284" y="465"/>
                      <a:pt x="7284" y="434"/>
                      <a:pt x="7253" y="434"/>
                    </a:cubicBezTo>
                    <a:cubicBezTo>
                      <a:pt x="7222" y="434"/>
                      <a:pt x="7222" y="434"/>
                      <a:pt x="7191" y="434"/>
                    </a:cubicBezTo>
                    <a:lnTo>
                      <a:pt x="7191" y="434"/>
                    </a:lnTo>
                    <a:cubicBezTo>
                      <a:pt x="7191" y="434"/>
                      <a:pt x="7191" y="434"/>
                      <a:pt x="7160" y="434"/>
                    </a:cubicBezTo>
                    <a:cubicBezTo>
                      <a:pt x="7129" y="434"/>
                      <a:pt x="7098" y="434"/>
                      <a:pt x="7067" y="434"/>
                    </a:cubicBezTo>
                    <a:cubicBezTo>
                      <a:pt x="7036" y="434"/>
                      <a:pt x="7036" y="434"/>
                      <a:pt x="7005" y="434"/>
                    </a:cubicBezTo>
                    <a:lnTo>
                      <a:pt x="6974" y="434"/>
                    </a:lnTo>
                    <a:lnTo>
                      <a:pt x="6974" y="434"/>
                    </a:lnTo>
                    <a:cubicBezTo>
                      <a:pt x="6943" y="434"/>
                      <a:pt x="6912" y="434"/>
                      <a:pt x="6912" y="434"/>
                    </a:cubicBezTo>
                    <a:cubicBezTo>
                      <a:pt x="6881" y="434"/>
                      <a:pt x="6881" y="434"/>
                      <a:pt x="6881" y="434"/>
                    </a:cubicBezTo>
                    <a:cubicBezTo>
                      <a:pt x="6881" y="434"/>
                      <a:pt x="6881" y="434"/>
                      <a:pt x="6850" y="434"/>
                    </a:cubicBezTo>
                    <a:lnTo>
                      <a:pt x="6850" y="434"/>
                    </a:lnTo>
                    <a:cubicBezTo>
                      <a:pt x="6850" y="434"/>
                      <a:pt x="6850" y="403"/>
                      <a:pt x="6819" y="403"/>
                    </a:cubicBezTo>
                    <a:lnTo>
                      <a:pt x="6819" y="403"/>
                    </a:lnTo>
                    <a:lnTo>
                      <a:pt x="6788" y="403"/>
                    </a:lnTo>
                    <a:lnTo>
                      <a:pt x="6788" y="403"/>
                    </a:lnTo>
                    <a:cubicBezTo>
                      <a:pt x="6757" y="403"/>
                      <a:pt x="6757" y="403"/>
                      <a:pt x="6757" y="403"/>
                    </a:cubicBezTo>
                    <a:lnTo>
                      <a:pt x="6757" y="403"/>
                    </a:lnTo>
                    <a:lnTo>
                      <a:pt x="6757" y="403"/>
                    </a:lnTo>
                    <a:lnTo>
                      <a:pt x="6726" y="403"/>
                    </a:lnTo>
                    <a:lnTo>
                      <a:pt x="6726" y="372"/>
                    </a:lnTo>
                    <a:lnTo>
                      <a:pt x="6726" y="341"/>
                    </a:lnTo>
                    <a:cubicBezTo>
                      <a:pt x="6695" y="341"/>
                      <a:pt x="6695" y="341"/>
                      <a:pt x="6695" y="341"/>
                    </a:cubicBezTo>
                    <a:cubicBezTo>
                      <a:pt x="6695" y="341"/>
                      <a:pt x="6695" y="341"/>
                      <a:pt x="6664" y="341"/>
                    </a:cubicBezTo>
                    <a:cubicBezTo>
                      <a:pt x="6633" y="341"/>
                      <a:pt x="6633" y="341"/>
                      <a:pt x="6633" y="341"/>
                    </a:cubicBezTo>
                    <a:lnTo>
                      <a:pt x="6602" y="341"/>
                    </a:lnTo>
                    <a:cubicBezTo>
                      <a:pt x="6602" y="372"/>
                      <a:pt x="6571" y="372"/>
                      <a:pt x="6540" y="403"/>
                    </a:cubicBezTo>
                    <a:lnTo>
                      <a:pt x="6540" y="403"/>
                    </a:lnTo>
                    <a:cubicBezTo>
                      <a:pt x="6509" y="403"/>
                      <a:pt x="6478" y="372"/>
                      <a:pt x="6478" y="372"/>
                    </a:cubicBezTo>
                    <a:cubicBezTo>
                      <a:pt x="6385" y="372"/>
                      <a:pt x="6385" y="372"/>
                      <a:pt x="6385" y="372"/>
                    </a:cubicBezTo>
                    <a:cubicBezTo>
                      <a:pt x="6478" y="341"/>
                      <a:pt x="6478" y="341"/>
                      <a:pt x="6478" y="341"/>
                    </a:cubicBezTo>
                    <a:lnTo>
                      <a:pt x="6478" y="341"/>
                    </a:lnTo>
                    <a:lnTo>
                      <a:pt x="6478" y="341"/>
                    </a:lnTo>
                    <a:cubicBezTo>
                      <a:pt x="6478" y="310"/>
                      <a:pt x="6447" y="310"/>
                      <a:pt x="6447" y="310"/>
                    </a:cubicBezTo>
                    <a:cubicBezTo>
                      <a:pt x="6416" y="310"/>
                      <a:pt x="6385" y="310"/>
                      <a:pt x="6385" y="310"/>
                    </a:cubicBezTo>
                    <a:lnTo>
                      <a:pt x="6354" y="310"/>
                    </a:lnTo>
                    <a:lnTo>
                      <a:pt x="6354" y="310"/>
                    </a:lnTo>
                    <a:cubicBezTo>
                      <a:pt x="6323" y="310"/>
                      <a:pt x="6261" y="310"/>
                      <a:pt x="6261" y="310"/>
                    </a:cubicBezTo>
                    <a:lnTo>
                      <a:pt x="6261" y="310"/>
                    </a:lnTo>
                    <a:lnTo>
                      <a:pt x="6261" y="310"/>
                    </a:lnTo>
                    <a:lnTo>
                      <a:pt x="6261" y="310"/>
                    </a:lnTo>
                    <a:cubicBezTo>
                      <a:pt x="6261" y="310"/>
                      <a:pt x="6261" y="310"/>
                      <a:pt x="6230" y="341"/>
                    </a:cubicBezTo>
                    <a:lnTo>
                      <a:pt x="6230" y="341"/>
                    </a:lnTo>
                    <a:lnTo>
                      <a:pt x="6230" y="341"/>
                    </a:lnTo>
                    <a:cubicBezTo>
                      <a:pt x="6230" y="372"/>
                      <a:pt x="6230" y="372"/>
                      <a:pt x="6230" y="372"/>
                    </a:cubicBezTo>
                    <a:cubicBezTo>
                      <a:pt x="6230" y="403"/>
                      <a:pt x="6199" y="403"/>
                      <a:pt x="6199" y="403"/>
                    </a:cubicBezTo>
                    <a:lnTo>
                      <a:pt x="6168" y="403"/>
                    </a:lnTo>
                    <a:lnTo>
                      <a:pt x="6137" y="403"/>
                    </a:lnTo>
                    <a:lnTo>
                      <a:pt x="6106" y="403"/>
                    </a:lnTo>
                    <a:lnTo>
                      <a:pt x="6106" y="403"/>
                    </a:lnTo>
                    <a:cubicBezTo>
                      <a:pt x="6106" y="434"/>
                      <a:pt x="6106" y="434"/>
                      <a:pt x="6075" y="434"/>
                    </a:cubicBezTo>
                    <a:cubicBezTo>
                      <a:pt x="6075" y="434"/>
                      <a:pt x="6075" y="403"/>
                      <a:pt x="6044" y="403"/>
                    </a:cubicBezTo>
                    <a:lnTo>
                      <a:pt x="6044" y="403"/>
                    </a:lnTo>
                    <a:cubicBezTo>
                      <a:pt x="6044" y="403"/>
                      <a:pt x="6013" y="403"/>
                      <a:pt x="5982" y="372"/>
                    </a:cubicBezTo>
                    <a:lnTo>
                      <a:pt x="5982" y="372"/>
                    </a:lnTo>
                    <a:lnTo>
                      <a:pt x="5951" y="403"/>
                    </a:lnTo>
                    <a:cubicBezTo>
                      <a:pt x="5951" y="403"/>
                      <a:pt x="5951" y="403"/>
                      <a:pt x="5920" y="403"/>
                    </a:cubicBezTo>
                    <a:lnTo>
                      <a:pt x="5920" y="403"/>
                    </a:lnTo>
                    <a:cubicBezTo>
                      <a:pt x="5889" y="403"/>
                      <a:pt x="5889" y="403"/>
                      <a:pt x="5889" y="403"/>
                    </a:cubicBezTo>
                    <a:cubicBezTo>
                      <a:pt x="5858" y="403"/>
                      <a:pt x="5858" y="403"/>
                      <a:pt x="5858" y="403"/>
                    </a:cubicBezTo>
                    <a:lnTo>
                      <a:pt x="5827" y="372"/>
                    </a:lnTo>
                    <a:lnTo>
                      <a:pt x="5827" y="372"/>
                    </a:lnTo>
                    <a:lnTo>
                      <a:pt x="5827" y="372"/>
                    </a:lnTo>
                    <a:lnTo>
                      <a:pt x="5827" y="372"/>
                    </a:lnTo>
                    <a:lnTo>
                      <a:pt x="5734" y="434"/>
                    </a:lnTo>
                    <a:lnTo>
                      <a:pt x="5703" y="465"/>
                    </a:lnTo>
                    <a:cubicBezTo>
                      <a:pt x="5703" y="465"/>
                      <a:pt x="5672" y="434"/>
                      <a:pt x="5642" y="434"/>
                    </a:cubicBezTo>
                    <a:cubicBezTo>
                      <a:pt x="5642" y="403"/>
                      <a:pt x="5610" y="403"/>
                      <a:pt x="5610" y="372"/>
                    </a:cubicBezTo>
                    <a:lnTo>
                      <a:pt x="5610" y="372"/>
                    </a:lnTo>
                    <a:lnTo>
                      <a:pt x="5610" y="372"/>
                    </a:lnTo>
                    <a:lnTo>
                      <a:pt x="5610" y="372"/>
                    </a:lnTo>
                    <a:lnTo>
                      <a:pt x="5579" y="372"/>
                    </a:lnTo>
                    <a:lnTo>
                      <a:pt x="5579" y="372"/>
                    </a:lnTo>
                    <a:cubicBezTo>
                      <a:pt x="5579" y="372"/>
                      <a:pt x="5579" y="372"/>
                      <a:pt x="5548" y="372"/>
                    </a:cubicBezTo>
                    <a:cubicBezTo>
                      <a:pt x="5548" y="372"/>
                      <a:pt x="5548" y="372"/>
                      <a:pt x="5517" y="341"/>
                    </a:cubicBezTo>
                    <a:cubicBezTo>
                      <a:pt x="5517" y="372"/>
                      <a:pt x="5517" y="372"/>
                      <a:pt x="5517" y="372"/>
                    </a:cubicBezTo>
                    <a:cubicBezTo>
                      <a:pt x="5517" y="403"/>
                      <a:pt x="5517" y="403"/>
                      <a:pt x="5486" y="403"/>
                    </a:cubicBezTo>
                    <a:cubicBezTo>
                      <a:pt x="5486" y="403"/>
                      <a:pt x="5486" y="403"/>
                      <a:pt x="5486" y="372"/>
                    </a:cubicBezTo>
                    <a:cubicBezTo>
                      <a:pt x="5455" y="372"/>
                      <a:pt x="5455" y="372"/>
                      <a:pt x="5455" y="372"/>
                    </a:cubicBezTo>
                    <a:cubicBezTo>
                      <a:pt x="5424" y="372"/>
                      <a:pt x="5424" y="341"/>
                      <a:pt x="5424" y="310"/>
                    </a:cubicBezTo>
                    <a:lnTo>
                      <a:pt x="5424" y="279"/>
                    </a:lnTo>
                    <a:lnTo>
                      <a:pt x="5424" y="279"/>
                    </a:lnTo>
                    <a:cubicBezTo>
                      <a:pt x="5424" y="248"/>
                      <a:pt x="5394" y="248"/>
                      <a:pt x="5394" y="248"/>
                    </a:cubicBezTo>
                    <a:cubicBezTo>
                      <a:pt x="5362" y="248"/>
                      <a:pt x="5362" y="248"/>
                      <a:pt x="5362" y="248"/>
                    </a:cubicBezTo>
                    <a:lnTo>
                      <a:pt x="5362" y="248"/>
                    </a:lnTo>
                    <a:lnTo>
                      <a:pt x="5362" y="248"/>
                    </a:lnTo>
                    <a:lnTo>
                      <a:pt x="5362" y="248"/>
                    </a:lnTo>
                    <a:lnTo>
                      <a:pt x="5362" y="248"/>
                    </a:lnTo>
                    <a:cubicBezTo>
                      <a:pt x="5331" y="248"/>
                      <a:pt x="5331" y="279"/>
                      <a:pt x="5331" y="279"/>
                    </a:cubicBezTo>
                    <a:lnTo>
                      <a:pt x="5300" y="310"/>
                    </a:lnTo>
                    <a:lnTo>
                      <a:pt x="5270" y="310"/>
                    </a:lnTo>
                    <a:lnTo>
                      <a:pt x="5270" y="310"/>
                    </a:lnTo>
                    <a:cubicBezTo>
                      <a:pt x="5238" y="310"/>
                      <a:pt x="5238" y="310"/>
                      <a:pt x="5207" y="310"/>
                    </a:cubicBezTo>
                    <a:lnTo>
                      <a:pt x="5207" y="310"/>
                    </a:lnTo>
                    <a:lnTo>
                      <a:pt x="5207" y="310"/>
                    </a:lnTo>
                    <a:cubicBezTo>
                      <a:pt x="5176" y="310"/>
                      <a:pt x="5176" y="310"/>
                      <a:pt x="5176" y="310"/>
                    </a:cubicBezTo>
                    <a:lnTo>
                      <a:pt x="5146" y="310"/>
                    </a:lnTo>
                    <a:cubicBezTo>
                      <a:pt x="5114" y="310"/>
                      <a:pt x="5114" y="310"/>
                      <a:pt x="5083" y="310"/>
                    </a:cubicBezTo>
                    <a:lnTo>
                      <a:pt x="5083" y="310"/>
                    </a:lnTo>
                    <a:cubicBezTo>
                      <a:pt x="5052" y="310"/>
                      <a:pt x="5022" y="279"/>
                      <a:pt x="5022" y="279"/>
                    </a:cubicBezTo>
                    <a:lnTo>
                      <a:pt x="5022" y="279"/>
                    </a:lnTo>
                    <a:cubicBezTo>
                      <a:pt x="4990" y="279"/>
                      <a:pt x="4990" y="279"/>
                      <a:pt x="4990" y="279"/>
                    </a:cubicBezTo>
                    <a:cubicBezTo>
                      <a:pt x="4959" y="279"/>
                      <a:pt x="4959" y="279"/>
                      <a:pt x="4928" y="279"/>
                    </a:cubicBezTo>
                    <a:cubicBezTo>
                      <a:pt x="4928" y="279"/>
                      <a:pt x="4866" y="279"/>
                      <a:pt x="4835" y="279"/>
                    </a:cubicBezTo>
                    <a:cubicBezTo>
                      <a:pt x="4804" y="279"/>
                      <a:pt x="4774" y="279"/>
                      <a:pt x="4774" y="279"/>
                    </a:cubicBezTo>
                    <a:lnTo>
                      <a:pt x="4774" y="279"/>
                    </a:lnTo>
                    <a:cubicBezTo>
                      <a:pt x="4774" y="279"/>
                      <a:pt x="4774" y="279"/>
                      <a:pt x="4774" y="310"/>
                    </a:cubicBezTo>
                    <a:lnTo>
                      <a:pt x="4742" y="310"/>
                    </a:lnTo>
                    <a:cubicBezTo>
                      <a:pt x="4742" y="310"/>
                      <a:pt x="4711" y="310"/>
                      <a:pt x="4711" y="279"/>
                    </a:cubicBezTo>
                    <a:lnTo>
                      <a:pt x="4711" y="279"/>
                    </a:lnTo>
                    <a:lnTo>
                      <a:pt x="4711" y="248"/>
                    </a:lnTo>
                    <a:lnTo>
                      <a:pt x="4711" y="248"/>
                    </a:lnTo>
                    <a:lnTo>
                      <a:pt x="4711" y="248"/>
                    </a:lnTo>
                    <a:lnTo>
                      <a:pt x="4711" y="248"/>
                    </a:lnTo>
                    <a:lnTo>
                      <a:pt x="4680" y="248"/>
                    </a:lnTo>
                    <a:lnTo>
                      <a:pt x="4650" y="248"/>
                    </a:lnTo>
                    <a:cubicBezTo>
                      <a:pt x="4618" y="248"/>
                      <a:pt x="4618" y="248"/>
                      <a:pt x="4618" y="248"/>
                    </a:cubicBezTo>
                    <a:lnTo>
                      <a:pt x="4618" y="248"/>
                    </a:lnTo>
                    <a:cubicBezTo>
                      <a:pt x="4587" y="248"/>
                      <a:pt x="4587" y="248"/>
                      <a:pt x="4556" y="279"/>
                    </a:cubicBezTo>
                    <a:lnTo>
                      <a:pt x="4526" y="279"/>
                    </a:lnTo>
                    <a:cubicBezTo>
                      <a:pt x="4526" y="279"/>
                      <a:pt x="4494" y="279"/>
                      <a:pt x="4463" y="279"/>
                    </a:cubicBezTo>
                    <a:cubicBezTo>
                      <a:pt x="4432" y="279"/>
                      <a:pt x="4432" y="279"/>
                      <a:pt x="4402" y="279"/>
                    </a:cubicBezTo>
                    <a:lnTo>
                      <a:pt x="4402" y="279"/>
                    </a:lnTo>
                    <a:cubicBezTo>
                      <a:pt x="4370" y="279"/>
                      <a:pt x="4370" y="279"/>
                      <a:pt x="4339" y="279"/>
                    </a:cubicBezTo>
                    <a:cubicBezTo>
                      <a:pt x="4339" y="248"/>
                      <a:pt x="4339" y="248"/>
                      <a:pt x="4370" y="248"/>
                    </a:cubicBezTo>
                    <a:lnTo>
                      <a:pt x="4370" y="248"/>
                    </a:lnTo>
                    <a:cubicBezTo>
                      <a:pt x="4370" y="217"/>
                      <a:pt x="4370" y="217"/>
                      <a:pt x="4402" y="217"/>
                    </a:cubicBezTo>
                    <a:lnTo>
                      <a:pt x="4432" y="217"/>
                    </a:lnTo>
                    <a:cubicBezTo>
                      <a:pt x="4463" y="217"/>
                      <a:pt x="4463" y="186"/>
                      <a:pt x="4494" y="186"/>
                    </a:cubicBezTo>
                    <a:lnTo>
                      <a:pt x="4494" y="186"/>
                    </a:lnTo>
                    <a:lnTo>
                      <a:pt x="4526" y="186"/>
                    </a:lnTo>
                    <a:lnTo>
                      <a:pt x="4526" y="186"/>
                    </a:lnTo>
                    <a:cubicBezTo>
                      <a:pt x="4556" y="186"/>
                      <a:pt x="4556" y="155"/>
                      <a:pt x="4556" y="155"/>
                    </a:cubicBezTo>
                    <a:lnTo>
                      <a:pt x="4587" y="155"/>
                    </a:lnTo>
                    <a:lnTo>
                      <a:pt x="4618" y="155"/>
                    </a:lnTo>
                    <a:lnTo>
                      <a:pt x="4618" y="155"/>
                    </a:lnTo>
                    <a:lnTo>
                      <a:pt x="4618" y="155"/>
                    </a:lnTo>
                    <a:cubicBezTo>
                      <a:pt x="4650" y="155"/>
                      <a:pt x="4680" y="124"/>
                      <a:pt x="4711" y="124"/>
                    </a:cubicBezTo>
                    <a:cubicBezTo>
                      <a:pt x="4711" y="93"/>
                      <a:pt x="4680" y="93"/>
                      <a:pt x="4680" y="93"/>
                    </a:cubicBezTo>
                    <a:cubicBezTo>
                      <a:pt x="4680" y="93"/>
                      <a:pt x="4618" y="93"/>
                      <a:pt x="4618" y="62"/>
                    </a:cubicBezTo>
                    <a:lnTo>
                      <a:pt x="4618" y="62"/>
                    </a:lnTo>
                    <a:lnTo>
                      <a:pt x="4587" y="62"/>
                    </a:lnTo>
                    <a:lnTo>
                      <a:pt x="4587" y="62"/>
                    </a:lnTo>
                    <a:lnTo>
                      <a:pt x="4556" y="62"/>
                    </a:lnTo>
                    <a:cubicBezTo>
                      <a:pt x="4526" y="62"/>
                      <a:pt x="4526" y="62"/>
                      <a:pt x="4526" y="62"/>
                    </a:cubicBezTo>
                    <a:cubicBezTo>
                      <a:pt x="4494" y="62"/>
                      <a:pt x="4463" y="62"/>
                      <a:pt x="4463" y="62"/>
                    </a:cubicBezTo>
                    <a:lnTo>
                      <a:pt x="4463" y="62"/>
                    </a:lnTo>
                    <a:lnTo>
                      <a:pt x="4463" y="62"/>
                    </a:lnTo>
                    <a:cubicBezTo>
                      <a:pt x="4432" y="62"/>
                      <a:pt x="4432" y="93"/>
                      <a:pt x="4402" y="93"/>
                    </a:cubicBezTo>
                    <a:lnTo>
                      <a:pt x="4402" y="93"/>
                    </a:lnTo>
                    <a:cubicBezTo>
                      <a:pt x="4370" y="93"/>
                      <a:pt x="4370" y="62"/>
                      <a:pt x="4370" y="62"/>
                    </a:cubicBezTo>
                    <a:lnTo>
                      <a:pt x="4370" y="62"/>
                    </a:lnTo>
                    <a:cubicBezTo>
                      <a:pt x="4339" y="62"/>
                      <a:pt x="4339" y="62"/>
                      <a:pt x="4339" y="62"/>
                    </a:cubicBezTo>
                    <a:cubicBezTo>
                      <a:pt x="4308" y="62"/>
                      <a:pt x="4308" y="62"/>
                      <a:pt x="4308" y="62"/>
                    </a:cubicBezTo>
                    <a:lnTo>
                      <a:pt x="4278" y="62"/>
                    </a:lnTo>
                    <a:lnTo>
                      <a:pt x="4278" y="62"/>
                    </a:lnTo>
                    <a:lnTo>
                      <a:pt x="4278" y="62"/>
                    </a:lnTo>
                    <a:cubicBezTo>
                      <a:pt x="4246" y="62"/>
                      <a:pt x="4246" y="31"/>
                      <a:pt x="4246" y="31"/>
                    </a:cubicBezTo>
                    <a:lnTo>
                      <a:pt x="4246" y="0"/>
                    </a:lnTo>
                    <a:lnTo>
                      <a:pt x="4246" y="0"/>
                    </a:lnTo>
                    <a:lnTo>
                      <a:pt x="4246" y="0"/>
                    </a:lnTo>
                    <a:cubicBezTo>
                      <a:pt x="4215" y="0"/>
                      <a:pt x="4184" y="0"/>
                      <a:pt x="4154" y="0"/>
                    </a:cubicBezTo>
                    <a:cubicBezTo>
                      <a:pt x="4122" y="31"/>
                      <a:pt x="4122" y="31"/>
                      <a:pt x="4122" y="31"/>
                    </a:cubicBezTo>
                    <a:cubicBezTo>
                      <a:pt x="4091" y="31"/>
                      <a:pt x="4091" y="31"/>
                      <a:pt x="4091" y="31"/>
                    </a:cubicBezTo>
                    <a:cubicBezTo>
                      <a:pt x="4091" y="62"/>
                      <a:pt x="4060" y="93"/>
                      <a:pt x="4030" y="93"/>
                    </a:cubicBezTo>
                    <a:lnTo>
                      <a:pt x="3998" y="93"/>
                    </a:lnTo>
                    <a:cubicBezTo>
                      <a:pt x="4030" y="93"/>
                      <a:pt x="4030" y="93"/>
                      <a:pt x="4030" y="93"/>
                    </a:cubicBezTo>
                    <a:cubicBezTo>
                      <a:pt x="4030" y="124"/>
                      <a:pt x="4030" y="124"/>
                      <a:pt x="4030" y="155"/>
                    </a:cubicBezTo>
                    <a:cubicBezTo>
                      <a:pt x="4030" y="155"/>
                      <a:pt x="4030" y="155"/>
                      <a:pt x="3998" y="155"/>
                    </a:cubicBezTo>
                    <a:lnTo>
                      <a:pt x="3967" y="155"/>
                    </a:lnTo>
                    <a:cubicBezTo>
                      <a:pt x="3937" y="155"/>
                      <a:pt x="3905" y="124"/>
                      <a:pt x="3937" y="93"/>
                    </a:cubicBezTo>
                    <a:cubicBezTo>
                      <a:pt x="3905" y="93"/>
                      <a:pt x="3905" y="93"/>
                      <a:pt x="3905" y="93"/>
                    </a:cubicBezTo>
                    <a:lnTo>
                      <a:pt x="3874" y="124"/>
                    </a:lnTo>
                    <a:cubicBezTo>
                      <a:pt x="3843" y="124"/>
                      <a:pt x="3843" y="124"/>
                      <a:pt x="3813" y="124"/>
                    </a:cubicBezTo>
                    <a:lnTo>
                      <a:pt x="3782" y="124"/>
                    </a:lnTo>
                    <a:cubicBezTo>
                      <a:pt x="3782" y="124"/>
                      <a:pt x="3782" y="124"/>
                      <a:pt x="3719" y="124"/>
                    </a:cubicBezTo>
                    <a:cubicBezTo>
                      <a:pt x="3719" y="124"/>
                      <a:pt x="3719" y="93"/>
                      <a:pt x="3689" y="93"/>
                    </a:cubicBezTo>
                    <a:lnTo>
                      <a:pt x="3658" y="93"/>
                    </a:lnTo>
                    <a:lnTo>
                      <a:pt x="3658" y="93"/>
                    </a:lnTo>
                    <a:cubicBezTo>
                      <a:pt x="3626" y="124"/>
                      <a:pt x="3626" y="124"/>
                      <a:pt x="3626" y="124"/>
                    </a:cubicBezTo>
                    <a:lnTo>
                      <a:pt x="3595" y="124"/>
                    </a:lnTo>
                    <a:lnTo>
                      <a:pt x="3595" y="124"/>
                    </a:lnTo>
                    <a:cubicBezTo>
                      <a:pt x="3565" y="124"/>
                      <a:pt x="3565" y="124"/>
                      <a:pt x="3565" y="124"/>
                    </a:cubicBezTo>
                    <a:lnTo>
                      <a:pt x="3565" y="124"/>
                    </a:lnTo>
                    <a:cubicBezTo>
                      <a:pt x="3534" y="124"/>
                      <a:pt x="3502" y="124"/>
                      <a:pt x="3471" y="124"/>
                    </a:cubicBezTo>
                    <a:cubicBezTo>
                      <a:pt x="3441" y="155"/>
                      <a:pt x="3410" y="155"/>
                      <a:pt x="3410" y="155"/>
                    </a:cubicBezTo>
                    <a:cubicBezTo>
                      <a:pt x="3378" y="155"/>
                      <a:pt x="3378" y="155"/>
                      <a:pt x="3378" y="155"/>
                    </a:cubicBezTo>
                    <a:lnTo>
                      <a:pt x="3378" y="155"/>
                    </a:lnTo>
                    <a:cubicBezTo>
                      <a:pt x="3347" y="155"/>
                      <a:pt x="3347" y="155"/>
                      <a:pt x="3347" y="155"/>
                    </a:cubicBezTo>
                    <a:lnTo>
                      <a:pt x="3347" y="155"/>
                    </a:lnTo>
                    <a:cubicBezTo>
                      <a:pt x="3317" y="186"/>
                      <a:pt x="3317" y="186"/>
                      <a:pt x="3317" y="186"/>
                    </a:cubicBezTo>
                    <a:lnTo>
                      <a:pt x="3286" y="186"/>
                    </a:lnTo>
                    <a:cubicBezTo>
                      <a:pt x="3286" y="217"/>
                      <a:pt x="3286" y="217"/>
                      <a:pt x="3286" y="217"/>
                    </a:cubicBezTo>
                    <a:cubicBezTo>
                      <a:pt x="3317" y="248"/>
                      <a:pt x="3286" y="248"/>
                      <a:pt x="3286" y="248"/>
                    </a:cubicBezTo>
                    <a:lnTo>
                      <a:pt x="3286" y="248"/>
                    </a:lnTo>
                    <a:cubicBezTo>
                      <a:pt x="3286" y="279"/>
                      <a:pt x="3286" y="310"/>
                      <a:pt x="3254" y="310"/>
                    </a:cubicBezTo>
                    <a:lnTo>
                      <a:pt x="3254" y="310"/>
                    </a:lnTo>
                    <a:cubicBezTo>
                      <a:pt x="3254" y="310"/>
                      <a:pt x="3223" y="310"/>
                      <a:pt x="3223" y="279"/>
                    </a:cubicBezTo>
                    <a:cubicBezTo>
                      <a:pt x="3193" y="279"/>
                      <a:pt x="3193" y="279"/>
                      <a:pt x="3193" y="279"/>
                    </a:cubicBezTo>
                    <a:cubicBezTo>
                      <a:pt x="3193" y="248"/>
                      <a:pt x="3193" y="248"/>
                      <a:pt x="3193" y="248"/>
                    </a:cubicBezTo>
                    <a:lnTo>
                      <a:pt x="3193" y="248"/>
                    </a:lnTo>
                    <a:cubicBezTo>
                      <a:pt x="3162" y="248"/>
                      <a:pt x="3162" y="279"/>
                      <a:pt x="3130" y="279"/>
                    </a:cubicBezTo>
                    <a:cubicBezTo>
                      <a:pt x="3130" y="279"/>
                      <a:pt x="3130" y="279"/>
                      <a:pt x="3099" y="279"/>
                    </a:cubicBezTo>
                    <a:lnTo>
                      <a:pt x="3099" y="248"/>
                    </a:lnTo>
                    <a:cubicBezTo>
                      <a:pt x="3069" y="248"/>
                      <a:pt x="2975" y="248"/>
                      <a:pt x="2975" y="248"/>
                    </a:cubicBezTo>
                    <a:cubicBezTo>
                      <a:pt x="2945" y="248"/>
                      <a:pt x="2945" y="248"/>
                      <a:pt x="2945" y="248"/>
                    </a:cubicBezTo>
                    <a:lnTo>
                      <a:pt x="2945" y="248"/>
                    </a:lnTo>
                    <a:lnTo>
                      <a:pt x="2945" y="279"/>
                    </a:lnTo>
                    <a:lnTo>
                      <a:pt x="2945" y="279"/>
                    </a:lnTo>
                    <a:cubicBezTo>
                      <a:pt x="2945" y="279"/>
                      <a:pt x="2945" y="279"/>
                      <a:pt x="2975" y="279"/>
                    </a:cubicBezTo>
                    <a:lnTo>
                      <a:pt x="2975" y="279"/>
                    </a:lnTo>
                    <a:lnTo>
                      <a:pt x="3006" y="279"/>
                    </a:lnTo>
                    <a:cubicBezTo>
                      <a:pt x="3006" y="279"/>
                      <a:pt x="3006" y="310"/>
                      <a:pt x="3038" y="310"/>
                    </a:cubicBezTo>
                    <a:lnTo>
                      <a:pt x="3038" y="310"/>
                    </a:lnTo>
                    <a:cubicBezTo>
                      <a:pt x="3038" y="310"/>
                      <a:pt x="3038" y="310"/>
                      <a:pt x="3069" y="310"/>
                    </a:cubicBezTo>
                    <a:cubicBezTo>
                      <a:pt x="3099" y="341"/>
                      <a:pt x="3099" y="341"/>
                      <a:pt x="3099" y="341"/>
                    </a:cubicBezTo>
                    <a:cubicBezTo>
                      <a:pt x="3130" y="372"/>
                      <a:pt x="3130" y="372"/>
                      <a:pt x="3130" y="372"/>
                    </a:cubicBezTo>
                    <a:cubicBezTo>
                      <a:pt x="3099" y="372"/>
                      <a:pt x="3099" y="372"/>
                      <a:pt x="3099" y="372"/>
                    </a:cubicBezTo>
                    <a:cubicBezTo>
                      <a:pt x="3099" y="403"/>
                      <a:pt x="3099" y="403"/>
                      <a:pt x="3099" y="403"/>
                    </a:cubicBezTo>
                    <a:cubicBezTo>
                      <a:pt x="3099" y="434"/>
                      <a:pt x="3099" y="434"/>
                      <a:pt x="3099" y="434"/>
                    </a:cubicBezTo>
                    <a:cubicBezTo>
                      <a:pt x="3099" y="465"/>
                      <a:pt x="3099" y="465"/>
                      <a:pt x="3069" y="465"/>
                    </a:cubicBezTo>
                    <a:cubicBezTo>
                      <a:pt x="3069" y="496"/>
                      <a:pt x="3069" y="496"/>
                      <a:pt x="3069" y="496"/>
                    </a:cubicBezTo>
                    <a:cubicBezTo>
                      <a:pt x="3038" y="496"/>
                      <a:pt x="3006" y="465"/>
                      <a:pt x="3006" y="434"/>
                    </a:cubicBezTo>
                    <a:cubicBezTo>
                      <a:pt x="2975" y="434"/>
                      <a:pt x="3006" y="403"/>
                      <a:pt x="3006" y="403"/>
                    </a:cubicBezTo>
                    <a:lnTo>
                      <a:pt x="3006" y="403"/>
                    </a:lnTo>
                    <a:cubicBezTo>
                      <a:pt x="2975" y="403"/>
                      <a:pt x="2945" y="372"/>
                      <a:pt x="2945" y="372"/>
                    </a:cubicBezTo>
                    <a:cubicBezTo>
                      <a:pt x="2914" y="341"/>
                      <a:pt x="2882" y="341"/>
                      <a:pt x="2851" y="341"/>
                    </a:cubicBezTo>
                    <a:cubicBezTo>
                      <a:pt x="2851" y="341"/>
                      <a:pt x="2851" y="341"/>
                      <a:pt x="2821" y="341"/>
                    </a:cubicBezTo>
                    <a:lnTo>
                      <a:pt x="2821" y="341"/>
                    </a:lnTo>
                    <a:lnTo>
                      <a:pt x="2821" y="341"/>
                    </a:lnTo>
                    <a:cubicBezTo>
                      <a:pt x="2821" y="372"/>
                      <a:pt x="2790" y="372"/>
                      <a:pt x="2790" y="372"/>
                    </a:cubicBezTo>
                    <a:lnTo>
                      <a:pt x="2790" y="372"/>
                    </a:lnTo>
                    <a:cubicBezTo>
                      <a:pt x="2821" y="372"/>
                      <a:pt x="2821" y="403"/>
                      <a:pt x="2821" y="403"/>
                    </a:cubicBezTo>
                    <a:cubicBezTo>
                      <a:pt x="2821" y="434"/>
                      <a:pt x="2790" y="434"/>
                      <a:pt x="2790" y="434"/>
                    </a:cubicBezTo>
                    <a:cubicBezTo>
                      <a:pt x="2790" y="434"/>
                      <a:pt x="2790" y="434"/>
                      <a:pt x="2758" y="434"/>
                    </a:cubicBezTo>
                    <a:lnTo>
                      <a:pt x="2758" y="434"/>
                    </a:lnTo>
                    <a:cubicBezTo>
                      <a:pt x="2758" y="403"/>
                      <a:pt x="2697" y="403"/>
                      <a:pt x="2666" y="403"/>
                    </a:cubicBezTo>
                    <a:lnTo>
                      <a:pt x="2666" y="403"/>
                    </a:lnTo>
                    <a:cubicBezTo>
                      <a:pt x="2634" y="403"/>
                      <a:pt x="2634" y="372"/>
                      <a:pt x="2634" y="372"/>
                    </a:cubicBezTo>
                    <a:cubicBezTo>
                      <a:pt x="2634" y="372"/>
                      <a:pt x="2634" y="372"/>
                      <a:pt x="2634" y="341"/>
                    </a:cubicBezTo>
                    <a:cubicBezTo>
                      <a:pt x="2603" y="372"/>
                      <a:pt x="2603" y="372"/>
                      <a:pt x="2603" y="372"/>
                    </a:cubicBezTo>
                    <a:cubicBezTo>
                      <a:pt x="2603" y="372"/>
                      <a:pt x="2573" y="372"/>
                      <a:pt x="2542" y="372"/>
                    </a:cubicBezTo>
                    <a:cubicBezTo>
                      <a:pt x="2542" y="403"/>
                      <a:pt x="2573" y="403"/>
                      <a:pt x="2573" y="403"/>
                    </a:cubicBezTo>
                    <a:cubicBezTo>
                      <a:pt x="2603" y="434"/>
                      <a:pt x="2603" y="465"/>
                      <a:pt x="2573" y="496"/>
                    </a:cubicBezTo>
                    <a:lnTo>
                      <a:pt x="2573" y="496"/>
                    </a:lnTo>
                    <a:lnTo>
                      <a:pt x="2603" y="496"/>
                    </a:lnTo>
                    <a:lnTo>
                      <a:pt x="2634" y="496"/>
                    </a:lnTo>
                    <a:lnTo>
                      <a:pt x="2634" y="496"/>
                    </a:lnTo>
                    <a:cubicBezTo>
                      <a:pt x="2666" y="496"/>
                      <a:pt x="2666" y="527"/>
                      <a:pt x="2666" y="527"/>
                    </a:cubicBezTo>
                    <a:cubicBezTo>
                      <a:pt x="2666" y="558"/>
                      <a:pt x="2634" y="558"/>
                      <a:pt x="2634" y="558"/>
                    </a:cubicBezTo>
                    <a:lnTo>
                      <a:pt x="2603" y="558"/>
                    </a:lnTo>
                    <a:cubicBezTo>
                      <a:pt x="2603" y="589"/>
                      <a:pt x="2603" y="589"/>
                      <a:pt x="2603" y="589"/>
                    </a:cubicBezTo>
                    <a:lnTo>
                      <a:pt x="2603" y="620"/>
                    </a:lnTo>
                    <a:cubicBezTo>
                      <a:pt x="2603" y="651"/>
                      <a:pt x="2603" y="651"/>
                      <a:pt x="2573" y="682"/>
                    </a:cubicBezTo>
                    <a:lnTo>
                      <a:pt x="2573" y="682"/>
                    </a:lnTo>
                    <a:cubicBezTo>
                      <a:pt x="2573" y="682"/>
                      <a:pt x="2542" y="682"/>
                      <a:pt x="2510" y="682"/>
                    </a:cubicBezTo>
                    <a:cubicBezTo>
                      <a:pt x="2510" y="682"/>
                      <a:pt x="2510" y="682"/>
                      <a:pt x="2510" y="713"/>
                    </a:cubicBezTo>
                    <a:lnTo>
                      <a:pt x="2479" y="713"/>
                    </a:lnTo>
                    <a:lnTo>
                      <a:pt x="2479" y="744"/>
                    </a:lnTo>
                    <a:cubicBezTo>
                      <a:pt x="2449" y="744"/>
                      <a:pt x="2449" y="744"/>
                      <a:pt x="2449" y="744"/>
                    </a:cubicBezTo>
                    <a:lnTo>
                      <a:pt x="2418" y="744"/>
                    </a:lnTo>
                    <a:lnTo>
                      <a:pt x="2418" y="713"/>
                    </a:lnTo>
                    <a:cubicBezTo>
                      <a:pt x="2418" y="713"/>
                      <a:pt x="2418" y="713"/>
                      <a:pt x="2386" y="713"/>
                    </a:cubicBezTo>
                    <a:lnTo>
                      <a:pt x="2386" y="713"/>
                    </a:lnTo>
                    <a:lnTo>
                      <a:pt x="2356" y="744"/>
                    </a:lnTo>
                    <a:lnTo>
                      <a:pt x="2356" y="744"/>
                    </a:lnTo>
                    <a:cubicBezTo>
                      <a:pt x="2325" y="744"/>
                      <a:pt x="2325" y="713"/>
                      <a:pt x="2325" y="713"/>
                    </a:cubicBezTo>
                    <a:cubicBezTo>
                      <a:pt x="2293" y="713"/>
                      <a:pt x="2293" y="713"/>
                      <a:pt x="2293" y="682"/>
                    </a:cubicBezTo>
                    <a:cubicBezTo>
                      <a:pt x="2262" y="682"/>
                      <a:pt x="2293" y="651"/>
                      <a:pt x="2293" y="651"/>
                    </a:cubicBezTo>
                    <a:cubicBezTo>
                      <a:pt x="2293" y="651"/>
                      <a:pt x="2293" y="651"/>
                      <a:pt x="2325" y="651"/>
                    </a:cubicBezTo>
                    <a:cubicBezTo>
                      <a:pt x="2325" y="651"/>
                      <a:pt x="2325" y="651"/>
                      <a:pt x="2356" y="651"/>
                    </a:cubicBezTo>
                    <a:lnTo>
                      <a:pt x="2386" y="651"/>
                    </a:lnTo>
                    <a:lnTo>
                      <a:pt x="2386" y="651"/>
                    </a:lnTo>
                    <a:lnTo>
                      <a:pt x="2386" y="651"/>
                    </a:lnTo>
                    <a:cubicBezTo>
                      <a:pt x="2418" y="651"/>
                      <a:pt x="2418" y="620"/>
                      <a:pt x="2418" y="620"/>
                    </a:cubicBezTo>
                    <a:lnTo>
                      <a:pt x="2449" y="620"/>
                    </a:lnTo>
                    <a:lnTo>
                      <a:pt x="2479" y="589"/>
                    </a:lnTo>
                    <a:lnTo>
                      <a:pt x="2479" y="589"/>
                    </a:lnTo>
                    <a:lnTo>
                      <a:pt x="2479" y="558"/>
                    </a:lnTo>
                    <a:cubicBezTo>
                      <a:pt x="2449" y="527"/>
                      <a:pt x="2449" y="527"/>
                      <a:pt x="2449" y="496"/>
                    </a:cubicBezTo>
                    <a:cubicBezTo>
                      <a:pt x="2449" y="496"/>
                      <a:pt x="2449" y="465"/>
                      <a:pt x="2449" y="434"/>
                    </a:cubicBezTo>
                    <a:lnTo>
                      <a:pt x="2449" y="434"/>
                    </a:lnTo>
                    <a:cubicBezTo>
                      <a:pt x="2449" y="434"/>
                      <a:pt x="2449" y="434"/>
                      <a:pt x="2418" y="403"/>
                    </a:cubicBezTo>
                    <a:cubicBezTo>
                      <a:pt x="2418" y="403"/>
                      <a:pt x="2418" y="403"/>
                      <a:pt x="2418" y="372"/>
                    </a:cubicBezTo>
                    <a:lnTo>
                      <a:pt x="2418" y="372"/>
                    </a:lnTo>
                    <a:lnTo>
                      <a:pt x="2418" y="341"/>
                    </a:lnTo>
                    <a:cubicBezTo>
                      <a:pt x="2449" y="341"/>
                      <a:pt x="2449" y="341"/>
                      <a:pt x="2449" y="341"/>
                    </a:cubicBezTo>
                    <a:cubicBezTo>
                      <a:pt x="2449" y="310"/>
                      <a:pt x="2449" y="310"/>
                      <a:pt x="2449" y="310"/>
                    </a:cubicBezTo>
                    <a:cubicBezTo>
                      <a:pt x="2449" y="310"/>
                      <a:pt x="2449" y="310"/>
                      <a:pt x="2479" y="310"/>
                    </a:cubicBezTo>
                    <a:cubicBezTo>
                      <a:pt x="2449" y="310"/>
                      <a:pt x="2386" y="310"/>
                      <a:pt x="2356" y="310"/>
                    </a:cubicBezTo>
                    <a:lnTo>
                      <a:pt x="2356" y="310"/>
                    </a:lnTo>
                    <a:cubicBezTo>
                      <a:pt x="2325" y="310"/>
                      <a:pt x="2325" y="310"/>
                      <a:pt x="2325" y="310"/>
                    </a:cubicBezTo>
                    <a:lnTo>
                      <a:pt x="2325" y="310"/>
                    </a:lnTo>
                    <a:lnTo>
                      <a:pt x="2293" y="310"/>
                    </a:lnTo>
                    <a:lnTo>
                      <a:pt x="2293" y="310"/>
                    </a:lnTo>
                    <a:cubicBezTo>
                      <a:pt x="2293" y="310"/>
                      <a:pt x="2262" y="341"/>
                      <a:pt x="2262" y="372"/>
                    </a:cubicBezTo>
                    <a:lnTo>
                      <a:pt x="2262" y="372"/>
                    </a:lnTo>
                    <a:cubicBezTo>
                      <a:pt x="2262" y="403"/>
                      <a:pt x="2232" y="403"/>
                      <a:pt x="2201" y="403"/>
                    </a:cubicBezTo>
                    <a:cubicBezTo>
                      <a:pt x="2170" y="403"/>
                      <a:pt x="2170" y="403"/>
                      <a:pt x="2170" y="403"/>
                    </a:cubicBezTo>
                    <a:lnTo>
                      <a:pt x="2170" y="403"/>
                    </a:lnTo>
                    <a:cubicBezTo>
                      <a:pt x="2170" y="434"/>
                      <a:pt x="2170" y="434"/>
                      <a:pt x="2170" y="465"/>
                    </a:cubicBezTo>
                    <a:lnTo>
                      <a:pt x="2170" y="465"/>
                    </a:lnTo>
                    <a:lnTo>
                      <a:pt x="2201" y="465"/>
                    </a:lnTo>
                    <a:lnTo>
                      <a:pt x="2201" y="465"/>
                    </a:lnTo>
                    <a:cubicBezTo>
                      <a:pt x="2232" y="465"/>
                      <a:pt x="2262" y="496"/>
                      <a:pt x="2262" y="496"/>
                    </a:cubicBezTo>
                    <a:lnTo>
                      <a:pt x="2262" y="496"/>
                    </a:lnTo>
                    <a:lnTo>
                      <a:pt x="2262" y="496"/>
                    </a:lnTo>
                    <a:lnTo>
                      <a:pt x="2262" y="496"/>
                    </a:lnTo>
                    <a:cubicBezTo>
                      <a:pt x="2293" y="496"/>
                      <a:pt x="2293" y="496"/>
                      <a:pt x="2293" y="496"/>
                    </a:cubicBezTo>
                    <a:cubicBezTo>
                      <a:pt x="2325" y="496"/>
                      <a:pt x="2325" y="527"/>
                      <a:pt x="2325" y="527"/>
                    </a:cubicBezTo>
                    <a:cubicBezTo>
                      <a:pt x="2325" y="558"/>
                      <a:pt x="2325" y="558"/>
                      <a:pt x="2293" y="558"/>
                    </a:cubicBezTo>
                    <a:lnTo>
                      <a:pt x="2293" y="589"/>
                    </a:lnTo>
                    <a:cubicBezTo>
                      <a:pt x="2293" y="589"/>
                      <a:pt x="2262" y="620"/>
                      <a:pt x="2232" y="620"/>
                    </a:cubicBezTo>
                    <a:lnTo>
                      <a:pt x="2232" y="620"/>
                    </a:lnTo>
                    <a:cubicBezTo>
                      <a:pt x="2232" y="620"/>
                      <a:pt x="2201" y="589"/>
                      <a:pt x="2170" y="589"/>
                    </a:cubicBezTo>
                    <a:cubicBezTo>
                      <a:pt x="2170" y="589"/>
                      <a:pt x="2170" y="589"/>
                      <a:pt x="2170" y="558"/>
                    </a:cubicBezTo>
                    <a:cubicBezTo>
                      <a:pt x="2138" y="558"/>
                      <a:pt x="2138" y="558"/>
                      <a:pt x="2138" y="558"/>
                    </a:cubicBezTo>
                    <a:lnTo>
                      <a:pt x="2108" y="558"/>
                    </a:lnTo>
                    <a:cubicBezTo>
                      <a:pt x="2077" y="558"/>
                      <a:pt x="2046" y="527"/>
                      <a:pt x="2014" y="527"/>
                    </a:cubicBezTo>
                    <a:lnTo>
                      <a:pt x="2014" y="527"/>
                    </a:lnTo>
                    <a:cubicBezTo>
                      <a:pt x="1984" y="496"/>
                      <a:pt x="1984" y="496"/>
                      <a:pt x="1953" y="496"/>
                    </a:cubicBezTo>
                    <a:cubicBezTo>
                      <a:pt x="1953" y="496"/>
                      <a:pt x="1890" y="496"/>
                      <a:pt x="1860" y="496"/>
                    </a:cubicBezTo>
                    <a:lnTo>
                      <a:pt x="1860" y="496"/>
                    </a:lnTo>
                    <a:cubicBezTo>
                      <a:pt x="1829" y="496"/>
                      <a:pt x="1829" y="496"/>
                      <a:pt x="1829" y="496"/>
                    </a:cubicBezTo>
                    <a:lnTo>
                      <a:pt x="1829" y="496"/>
                    </a:lnTo>
                    <a:lnTo>
                      <a:pt x="1860" y="527"/>
                    </a:lnTo>
                    <a:cubicBezTo>
                      <a:pt x="1860" y="558"/>
                      <a:pt x="1860" y="558"/>
                      <a:pt x="1829" y="589"/>
                    </a:cubicBezTo>
                    <a:lnTo>
                      <a:pt x="1798" y="589"/>
                    </a:lnTo>
                    <a:lnTo>
                      <a:pt x="1798" y="589"/>
                    </a:lnTo>
                    <a:cubicBezTo>
                      <a:pt x="1798" y="589"/>
                      <a:pt x="1798" y="589"/>
                      <a:pt x="1766" y="589"/>
                    </a:cubicBezTo>
                    <a:lnTo>
                      <a:pt x="1766" y="589"/>
                    </a:lnTo>
                    <a:cubicBezTo>
                      <a:pt x="1736" y="589"/>
                      <a:pt x="1736" y="589"/>
                      <a:pt x="1736" y="558"/>
                    </a:cubicBezTo>
                    <a:lnTo>
                      <a:pt x="1705" y="558"/>
                    </a:lnTo>
                    <a:cubicBezTo>
                      <a:pt x="1705" y="558"/>
                      <a:pt x="1705" y="558"/>
                      <a:pt x="1674" y="589"/>
                    </a:cubicBezTo>
                    <a:lnTo>
                      <a:pt x="1674" y="589"/>
                    </a:lnTo>
                    <a:cubicBezTo>
                      <a:pt x="1674" y="589"/>
                      <a:pt x="1674" y="589"/>
                      <a:pt x="1642" y="589"/>
                    </a:cubicBezTo>
                    <a:cubicBezTo>
                      <a:pt x="1642" y="589"/>
                      <a:pt x="1642" y="589"/>
                      <a:pt x="1612" y="589"/>
                    </a:cubicBezTo>
                    <a:cubicBezTo>
                      <a:pt x="1612" y="589"/>
                      <a:pt x="1581" y="589"/>
                      <a:pt x="1550" y="589"/>
                    </a:cubicBezTo>
                    <a:lnTo>
                      <a:pt x="1550" y="589"/>
                    </a:lnTo>
                    <a:lnTo>
                      <a:pt x="1550" y="589"/>
                    </a:lnTo>
                    <a:cubicBezTo>
                      <a:pt x="1518" y="620"/>
                      <a:pt x="1488" y="620"/>
                      <a:pt x="1488" y="620"/>
                    </a:cubicBezTo>
                    <a:cubicBezTo>
                      <a:pt x="1488" y="620"/>
                      <a:pt x="1488" y="620"/>
                      <a:pt x="1457" y="620"/>
                    </a:cubicBezTo>
                    <a:lnTo>
                      <a:pt x="1457" y="620"/>
                    </a:lnTo>
                    <a:lnTo>
                      <a:pt x="1457" y="620"/>
                    </a:lnTo>
                    <a:lnTo>
                      <a:pt x="1426" y="620"/>
                    </a:lnTo>
                    <a:cubicBezTo>
                      <a:pt x="1426" y="620"/>
                      <a:pt x="1426" y="589"/>
                      <a:pt x="1394" y="589"/>
                    </a:cubicBezTo>
                    <a:lnTo>
                      <a:pt x="1394" y="589"/>
                    </a:lnTo>
                    <a:lnTo>
                      <a:pt x="1394" y="589"/>
                    </a:lnTo>
                    <a:lnTo>
                      <a:pt x="1364" y="589"/>
                    </a:lnTo>
                    <a:cubicBezTo>
                      <a:pt x="1333" y="589"/>
                      <a:pt x="1333" y="589"/>
                      <a:pt x="1333" y="589"/>
                    </a:cubicBezTo>
                    <a:cubicBezTo>
                      <a:pt x="1333" y="589"/>
                      <a:pt x="1333" y="589"/>
                      <a:pt x="1302" y="589"/>
                    </a:cubicBezTo>
                    <a:lnTo>
                      <a:pt x="1302" y="589"/>
                    </a:lnTo>
                    <a:cubicBezTo>
                      <a:pt x="1270" y="589"/>
                      <a:pt x="1240" y="620"/>
                      <a:pt x="1240" y="620"/>
                    </a:cubicBezTo>
                    <a:cubicBezTo>
                      <a:pt x="1209" y="620"/>
                      <a:pt x="1209" y="620"/>
                      <a:pt x="1178" y="620"/>
                    </a:cubicBezTo>
                    <a:lnTo>
                      <a:pt x="1178" y="620"/>
                    </a:lnTo>
                    <a:lnTo>
                      <a:pt x="1178" y="620"/>
                    </a:lnTo>
                    <a:cubicBezTo>
                      <a:pt x="1178" y="651"/>
                      <a:pt x="1146" y="651"/>
                      <a:pt x="1146" y="651"/>
                    </a:cubicBezTo>
                    <a:cubicBezTo>
                      <a:pt x="1116" y="682"/>
                      <a:pt x="1116" y="682"/>
                      <a:pt x="1085" y="682"/>
                    </a:cubicBezTo>
                    <a:lnTo>
                      <a:pt x="1085" y="682"/>
                    </a:lnTo>
                    <a:lnTo>
                      <a:pt x="1085" y="682"/>
                    </a:lnTo>
                    <a:cubicBezTo>
                      <a:pt x="1054" y="682"/>
                      <a:pt x="1054" y="682"/>
                      <a:pt x="1054" y="682"/>
                    </a:cubicBezTo>
                    <a:cubicBezTo>
                      <a:pt x="1022" y="682"/>
                      <a:pt x="1022" y="682"/>
                      <a:pt x="1022" y="682"/>
                    </a:cubicBezTo>
                    <a:lnTo>
                      <a:pt x="1022" y="682"/>
                    </a:lnTo>
                    <a:cubicBezTo>
                      <a:pt x="992" y="682"/>
                      <a:pt x="992" y="682"/>
                      <a:pt x="992" y="682"/>
                    </a:cubicBezTo>
                    <a:cubicBezTo>
                      <a:pt x="992" y="682"/>
                      <a:pt x="992" y="682"/>
                      <a:pt x="961" y="682"/>
                    </a:cubicBezTo>
                    <a:cubicBezTo>
                      <a:pt x="961" y="682"/>
                      <a:pt x="930" y="651"/>
                      <a:pt x="930" y="620"/>
                    </a:cubicBezTo>
                    <a:cubicBezTo>
                      <a:pt x="961" y="589"/>
                      <a:pt x="961" y="589"/>
                      <a:pt x="992" y="589"/>
                    </a:cubicBezTo>
                    <a:lnTo>
                      <a:pt x="992" y="589"/>
                    </a:lnTo>
                    <a:lnTo>
                      <a:pt x="992" y="589"/>
                    </a:lnTo>
                    <a:lnTo>
                      <a:pt x="992" y="589"/>
                    </a:lnTo>
                    <a:lnTo>
                      <a:pt x="992" y="589"/>
                    </a:lnTo>
                    <a:lnTo>
                      <a:pt x="992" y="589"/>
                    </a:lnTo>
                    <a:lnTo>
                      <a:pt x="992" y="589"/>
                    </a:lnTo>
                    <a:cubicBezTo>
                      <a:pt x="961" y="589"/>
                      <a:pt x="961" y="589"/>
                      <a:pt x="930" y="589"/>
                    </a:cubicBezTo>
                    <a:lnTo>
                      <a:pt x="930" y="589"/>
                    </a:lnTo>
                    <a:cubicBezTo>
                      <a:pt x="930" y="620"/>
                      <a:pt x="930" y="620"/>
                      <a:pt x="930" y="620"/>
                    </a:cubicBezTo>
                    <a:cubicBezTo>
                      <a:pt x="930" y="620"/>
                      <a:pt x="930" y="620"/>
                      <a:pt x="930" y="651"/>
                    </a:cubicBezTo>
                    <a:cubicBezTo>
                      <a:pt x="930" y="651"/>
                      <a:pt x="930" y="651"/>
                      <a:pt x="930" y="682"/>
                    </a:cubicBezTo>
                    <a:cubicBezTo>
                      <a:pt x="930" y="682"/>
                      <a:pt x="930" y="682"/>
                      <a:pt x="930" y="713"/>
                    </a:cubicBezTo>
                    <a:lnTo>
                      <a:pt x="930" y="744"/>
                    </a:lnTo>
                    <a:cubicBezTo>
                      <a:pt x="930" y="775"/>
                      <a:pt x="930" y="775"/>
                      <a:pt x="898" y="775"/>
                    </a:cubicBezTo>
                    <a:lnTo>
                      <a:pt x="868" y="744"/>
                    </a:lnTo>
                    <a:lnTo>
                      <a:pt x="868" y="744"/>
                    </a:lnTo>
                    <a:cubicBezTo>
                      <a:pt x="868" y="713"/>
                      <a:pt x="868" y="713"/>
                      <a:pt x="868" y="713"/>
                    </a:cubicBezTo>
                    <a:cubicBezTo>
                      <a:pt x="837" y="713"/>
                      <a:pt x="837" y="713"/>
                      <a:pt x="806" y="713"/>
                    </a:cubicBezTo>
                    <a:lnTo>
                      <a:pt x="806" y="713"/>
                    </a:lnTo>
                    <a:cubicBezTo>
                      <a:pt x="806" y="744"/>
                      <a:pt x="774" y="744"/>
                      <a:pt x="774" y="744"/>
                    </a:cubicBezTo>
                    <a:cubicBezTo>
                      <a:pt x="744" y="744"/>
                      <a:pt x="744" y="744"/>
                      <a:pt x="744" y="744"/>
                    </a:cubicBezTo>
                    <a:lnTo>
                      <a:pt x="713" y="775"/>
                    </a:lnTo>
                    <a:lnTo>
                      <a:pt x="713" y="775"/>
                    </a:lnTo>
                    <a:lnTo>
                      <a:pt x="713" y="775"/>
                    </a:lnTo>
                    <a:cubicBezTo>
                      <a:pt x="713" y="806"/>
                      <a:pt x="713" y="806"/>
                      <a:pt x="713" y="837"/>
                    </a:cubicBezTo>
                    <a:cubicBezTo>
                      <a:pt x="713" y="837"/>
                      <a:pt x="713" y="837"/>
                      <a:pt x="681" y="837"/>
                    </a:cubicBezTo>
                    <a:lnTo>
                      <a:pt x="681" y="837"/>
                    </a:lnTo>
                    <a:lnTo>
                      <a:pt x="681" y="837"/>
                    </a:lnTo>
                    <a:lnTo>
                      <a:pt x="681" y="837"/>
                    </a:lnTo>
                    <a:cubicBezTo>
                      <a:pt x="651" y="837"/>
                      <a:pt x="651" y="837"/>
                      <a:pt x="620" y="837"/>
                    </a:cubicBezTo>
                    <a:lnTo>
                      <a:pt x="620" y="837"/>
                    </a:lnTo>
                    <a:lnTo>
                      <a:pt x="589" y="837"/>
                    </a:lnTo>
                    <a:lnTo>
                      <a:pt x="589" y="837"/>
                    </a:lnTo>
                    <a:cubicBezTo>
                      <a:pt x="589" y="868"/>
                      <a:pt x="589" y="868"/>
                      <a:pt x="558" y="868"/>
                    </a:cubicBezTo>
                    <a:cubicBezTo>
                      <a:pt x="558" y="898"/>
                      <a:pt x="558" y="898"/>
                      <a:pt x="527" y="898"/>
                    </a:cubicBezTo>
                    <a:lnTo>
                      <a:pt x="527" y="898"/>
                    </a:lnTo>
                    <a:cubicBezTo>
                      <a:pt x="496" y="898"/>
                      <a:pt x="496" y="898"/>
                      <a:pt x="496" y="898"/>
                    </a:cubicBezTo>
                    <a:lnTo>
                      <a:pt x="496" y="898"/>
                    </a:lnTo>
                    <a:cubicBezTo>
                      <a:pt x="465" y="898"/>
                      <a:pt x="465" y="898"/>
                      <a:pt x="465" y="868"/>
                    </a:cubicBezTo>
                    <a:lnTo>
                      <a:pt x="434" y="868"/>
                    </a:lnTo>
                    <a:lnTo>
                      <a:pt x="434" y="868"/>
                    </a:lnTo>
                    <a:cubicBezTo>
                      <a:pt x="434" y="868"/>
                      <a:pt x="403" y="868"/>
                      <a:pt x="403" y="837"/>
                    </a:cubicBezTo>
                    <a:cubicBezTo>
                      <a:pt x="372" y="837"/>
                      <a:pt x="372" y="837"/>
                      <a:pt x="372" y="806"/>
                    </a:cubicBezTo>
                    <a:lnTo>
                      <a:pt x="372" y="775"/>
                    </a:lnTo>
                    <a:lnTo>
                      <a:pt x="372" y="775"/>
                    </a:lnTo>
                    <a:lnTo>
                      <a:pt x="372" y="775"/>
                    </a:lnTo>
                    <a:cubicBezTo>
                      <a:pt x="372" y="744"/>
                      <a:pt x="372" y="744"/>
                      <a:pt x="372" y="744"/>
                    </a:cubicBezTo>
                    <a:lnTo>
                      <a:pt x="372" y="744"/>
                    </a:lnTo>
                    <a:cubicBezTo>
                      <a:pt x="341" y="744"/>
                      <a:pt x="341" y="744"/>
                      <a:pt x="310" y="744"/>
                    </a:cubicBezTo>
                    <a:cubicBezTo>
                      <a:pt x="310" y="713"/>
                      <a:pt x="310" y="713"/>
                      <a:pt x="310" y="713"/>
                    </a:cubicBezTo>
                    <a:cubicBezTo>
                      <a:pt x="310" y="713"/>
                      <a:pt x="310" y="713"/>
                      <a:pt x="279" y="713"/>
                    </a:cubicBezTo>
                    <a:cubicBezTo>
                      <a:pt x="248" y="713"/>
                      <a:pt x="248" y="682"/>
                      <a:pt x="217" y="682"/>
                    </a:cubicBezTo>
                    <a:lnTo>
                      <a:pt x="217" y="651"/>
                    </a:lnTo>
                    <a:cubicBezTo>
                      <a:pt x="217" y="651"/>
                      <a:pt x="217" y="620"/>
                      <a:pt x="248" y="620"/>
                    </a:cubicBezTo>
                    <a:cubicBezTo>
                      <a:pt x="248" y="620"/>
                      <a:pt x="310" y="651"/>
                      <a:pt x="341" y="651"/>
                    </a:cubicBezTo>
                    <a:cubicBezTo>
                      <a:pt x="341" y="682"/>
                      <a:pt x="372" y="682"/>
                      <a:pt x="403" y="682"/>
                    </a:cubicBezTo>
                    <a:lnTo>
                      <a:pt x="403" y="682"/>
                    </a:lnTo>
                    <a:cubicBezTo>
                      <a:pt x="434" y="682"/>
                      <a:pt x="434" y="682"/>
                      <a:pt x="434" y="682"/>
                    </a:cubicBezTo>
                    <a:lnTo>
                      <a:pt x="434" y="682"/>
                    </a:lnTo>
                    <a:cubicBezTo>
                      <a:pt x="465" y="682"/>
                      <a:pt x="527" y="682"/>
                      <a:pt x="558" y="682"/>
                    </a:cubicBezTo>
                    <a:lnTo>
                      <a:pt x="558" y="682"/>
                    </a:lnTo>
                    <a:lnTo>
                      <a:pt x="589" y="682"/>
                    </a:lnTo>
                    <a:cubicBezTo>
                      <a:pt x="620" y="682"/>
                      <a:pt x="620" y="682"/>
                      <a:pt x="651" y="682"/>
                    </a:cubicBezTo>
                    <a:cubicBezTo>
                      <a:pt x="681" y="682"/>
                      <a:pt x="713" y="651"/>
                      <a:pt x="713" y="651"/>
                    </a:cubicBezTo>
                    <a:cubicBezTo>
                      <a:pt x="713" y="651"/>
                      <a:pt x="713" y="651"/>
                      <a:pt x="744" y="651"/>
                    </a:cubicBezTo>
                    <a:lnTo>
                      <a:pt x="744" y="651"/>
                    </a:lnTo>
                    <a:cubicBezTo>
                      <a:pt x="713" y="651"/>
                      <a:pt x="681" y="620"/>
                      <a:pt x="681" y="620"/>
                    </a:cubicBezTo>
                    <a:cubicBezTo>
                      <a:pt x="651" y="620"/>
                      <a:pt x="651" y="620"/>
                      <a:pt x="651" y="620"/>
                    </a:cubicBezTo>
                    <a:cubicBezTo>
                      <a:pt x="651" y="620"/>
                      <a:pt x="620" y="620"/>
                      <a:pt x="589" y="620"/>
                    </a:cubicBezTo>
                    <a:cubicBezTo>
                      <a:pt x="558" y="620"/>
                      <a:pt x="527" y="589"/>
                      <a:pt x="496" y="558"/>
                    </a:cubicBezTo>
                    <a:lnTo>
                      <a:pt x="465" y="558"/>
                    </a:lnTo>
                    <a:cubicBezTo>
                      <a:pt x="465" y="558"/>
                      <a:pt x="465" y="558"/>
                      <a:pt x="434" y="558"/>
                    </a:cubicBezTo>
                    <a:cubicBezTo>
                      <a:pt x="434" y="558"/>
                      <a:pt x="434" y="558"/>
                      <a:pt x="403" y="527"/>
                    </a:cubicBezTo>
                    <a:lnTo>
                      <a:pt x="403" y="527"/>
                    </a:lnTo>
                    <a:lnTo>
                      <a:pt x="372" y="527"/>
                    </a:lnTo>
                    <a:lnTo>
                      <a:pt x="372" y="527"/>
                    </a:lnTo>
                    <a:lnTo>
                      <a:pt x="372" y="527"/>
                    </a:lnTo>
                    <a:lnTo>
                      <a:pt x="341" y="527"/>
                    </a:lnTo>
                    <a:lnTo>
                      <a:pt x="341" y="527"/>
                    </a:lnTo>
                    <a:cubicBezTo>
                      <a:pt x="310" y="527"/>
                      <a:pt x="310" y="527"/>
                      <a:pt x="310" y="527"/>
                    </a:cubicBezTo>
                    <a:cubicBezTo>
                      <a:pt x="310" y="527"/>
                      <a:pt x="279" y="527"/>
                      <a:pt x="248" y="527"/>
                    </a:cubicBezTo>
                    <a:cubicBezTo>
                      <a:pt x="186" y="527"/>
                      <a:pt x="186" y="527"/>
                      <a:pt x="186" y="527"/>
                    </a:cubicBezTo>
                    <a:lnTo>
                      <a:pt x="186" y="527"/>
                    </a:lnTo>
                    <a:lnTo>
                      <a:pt x="186" y="527"/>
                    </a:lnTo>
                    <a:lnTo>
                      <a:pt x="186" y="527"/>
                    </a:lnTo>
                    <a:cubicBezTo>
                      <a:pt x="155" y="527"/>
                      <a:pt x="155" y="527"/>
                      <a:pt x="155" y="527"/>
                    </a:cubicBezTo>
                    <a:lnTo>
                      <a:pt x="124" y="527"/>
                    </a:lnTo>
                    <a:lnTo>
                      <a:pt x="124" y="527"/>
                    </a:lnTo>
                    <a:lnTo>
                      <a:pt x="124" y="527"/>
                    </a:lnTo>
                    <a:lnTo>
                      <a:pt x="124" y="527"/>
                    </a:lnTo>
                    <a:lnTo>
                      <a:pt x="124" y="558"/>
                    </a:lnTo>
                    <a:cubicBezTo>
                      <a:pt x="124" y="589"/>
                      <a:pt x="124" y="589"/>
                      <a:pt x="124" y="589"/>
                    </a:cubicBezTo>
                    <a:cubicBezTo>
                      <a:pt x="124" y="589"/>
                      <a:pt x="155" y="589"/>
                      <a:pt x="155" y="620"/>
                    </a:cubicBezTo>
                    <a:lnTo>
                      <a:pt x="155" y="620"/>
                    </a:lnTo>
                    <a:lnTo>
                      <a:pt x="155" y="620"/>
                    </a:lnTo>
                    <a:cubicBezTo>
                      <a:pt x="155" y="620"/>
                      <a:pt x="155" y="651"/>
                      <a:pt x="124" y="651"/>
                    </a:cubicBezTo>
                    <a:cubicBezTo>
                      <a:pt x="124" y="651"/>
                      <a:pt x="124" y="651"/>
                      <a:pt x="124" y="682"/>
                    </a:cubicBezTo>
                    <a:lnTo>
                      <a:pt x="124" y="682"/>
                    </a:lnTo>
                    <a:lnTo>
                      <a:pt x="124" y="682"/>
                    </a:lnTo>
                    <a:cubicBezTo>
                      <a:pt x="155" y="682"/>
                      <a:pt x="155" y="682"/>
                      <a:pt x="155" y="682"/>
                    </a:cubicBezTo>
                    <a:cubicBezTo>
                      <a:pt x="155" y="713"/>
                      <a:pt x="155" y="713"/>
                      <a:pt x="155" y="744"/>
                    </a:cubicBezTo>
                    <a:lnTo>
                      <a:pt x="155" y="744"/>
                    </a:lnTo>
                    <a:lnTo>
                      <a:pt x="155" y="775"/>
                    </a:lnTo>
                    <a:cubicBezTo>
                      <a:pt x="155" y="775"/>
                      <a:pt x="155" y="775"/>
                      <a:pt x="124" y="775"/>
                    </a:cubicBezTo>
                    <a:cubicBezTo>
                      <a:pt x="155" y="775"/>
                      <a:pt x="155" y="806"/>
                      <a:pt x="155" y="806"/>
                    </a:cubicBezTo>
                    <a:lnTo>
                      <a:pt x="186" y="837"/>
                    </a:lnTo>
                    <a:cubicBezTo>
                      <a:pt x="186" y="837"/>
                      <a:pt x="186" y="837"/>
                      <a:pt x="186" y="868"/>
                    </a:cubicBezTo>
                    <a:lnTo>
                      <a:pt x="186" y="868"/>
                    </a:lnTo>
                    <a:lnTo>
                      <a:pt x="186" y="868"/>
                    </a:lnTo>
                    <a:lnTo>
                      <a:pt x="186" y="868"/>
                    </a:lnTo>
                    <a:lnTo>
                      <a:pt x="186" y="868"/>
                    </a:lnTo>
                    <a:lnTo>
                      <a:pt x="186" y="868"/>
                    </a:lnTo>
                    <a:lnTo>
                      <a:pt x="217" y="868"/>
                    </a:lnTo>
                    <a:cubicBezTo>
                      <a:pt x="217" y="898"/>
                      <a:pt x="217" y="898"/>
                      <a:pt x="217" y="930"/>
                    </a:cubicBezTo>
                    <a:lnTo>
                      <a:pt x="217" y="930"/>
                    </a:lnTo>
                    <a:lnTo>
                      <a:pt x="217" y="930"/>
                    </a:lnTo>
                    <a:lnTo>
                      <a:pt x="217" y="930"/>
                    </a:lnTo>
                    <a:cubicBezTo>
                      <a:pt x="217" y="961"/>
                      <a:pt x="217" y="992"/>
                      <a:pt x="186" y="992"/>
                    </a:cubicBezTo>
                    <a:lnTo>
                      <a:pt x="186" y="992"/>
                    </a:lnTo>
                    <a:cubicBezTo>
                      <a:pt x="186" y="992"/>
                      <a:pt x="155" y="992"/>
                      <a:pt x="155" y="1022"/>
                    </a:cubicBezTo>
                    <a:lnTo>
                      <a:pt x="155" y="1022"/>
                    </a:lnTo>
                    <a:cubicBezTo>
                      <a:pt x="124" y="1022"/>
                      <a:pt x="124" y="1054"/>
                      <a:pt x="93" y="1054"/>
                    </a:cubicBezTo>
                    <a:cubicBezTo>
                      <a:pt x="93" y="1054"/>
                      <a:pt x="62" y="1054"/>
                      <a:pt x="62" y="1085"/>
                    </a:cubicBezTo>
                    <a:lnTo>
                      <a:pt x="62" y="1085"/>
                    </a:lnTo>
                    <a:lnTo>
                      <a:pt x="62" y="1085"/>
                    </a:lnTo>
                    <a:lnTo>
                      <a:pt x="62" y="1116"/>
                    </a:lnTo>
                    <a:lnTo>
                      <a:pt x="62" y="1116"/>
                    </a:lnTo>
                    <a:lnTo>
                      <a:pt x="62" y="1146"/>
                    </a:lnTo>
                    <a:lnTo>
                      <a:pt x="62" y="1146"/>
                    </a:lnTo>
                    <a:lnTo>
                      <a:pt x="31" y="1178"/>
                    </a:lnTo>
                    <a:lnTo>
                      <a:pt x="0" y="1209"/>
                    </a:lnTo>
                    <a:lnTo>
                      <a:pt x="0" y="1209"/>
                    </a:lnTo>
                    <a:cubicBezTo>
                      <a:pt x="0" y="1209"/>
                      <a:pt x="0" y="1209"/>
                      <a:pt x="0" y="1240"/>
                    </a:cubicBezTo>
                    <a:cubicBezTo>
                      <a:pt x="93" y="1209"/>
                      <a:pt x="93" y="1209"/>
                      <a:pt x="93" y="1209"/>
                    </a:cubicBezTo>
                    <a:cubicBezTo>
                      <a:pt x="31" y="1270"/>
                      <a:pt x="31" y="1270"/>
                      <a:pt x="31" y="1270"/>
                    </a:cubicBezTo>
                    <a:lnTo>
                      <a:pt x="31" y="1270"/>
                    </a:lnTo>
                    <a:lnTo>
                      <a:pt x="31" y="1270"/>
                    </a:lnTo>
                    <a:lnTo>
                      <a:pt x="31" y="1270"/>
                    </a:lnTo>
                    <a:cubicBezTo>
                      <a:pt x="31" y="1302"/>
                      <a:pt x="31" y="1302"/>
                      <a:pt x="31" y="1302"/>
                    </a:cubicBezTo>
                    <a:lnTo>
                      <a:pt x="31" y="1302"/>
                    </a:lnTo>
                    <a:lnTo>
                      <a:pt x="31" y="1302"/>
                    </a:lnTo>
                    <a:cubicBezTo>
                      <a:pt x="31" y="1333"/>
                      <a:pt x="31" y="1333"/>
                      <a:pt x="31" y="1333"/>
                    </a:cubicBezTo>
                    <a:lnTo>
                      <a:pt x="62" y="1333"/>
                    </a:lnTo>
                    <a:lnTo>
                      <a:pt x="62" y="1333"/>
                    </a:lnTo>
                    <a:lnTo>
                      <a:pt x="62" y="1333"/>
                    </a:lnTo>
                    <a:cubicBezTo>
                      <a:pt x="62" y="1333"/>
                      <a:pt x="93" y="1333"/>
                      <a:pt x="93" y="1364"/>
                    </a:cubicBezTo>
                    <a:lnTo>
                      <a:pt x="93" y="1364"/>
                    </a:lnTo>
                    <a:lnTo>
                      <a:pt x="124" y="1364"/>
                    </a:lnTo>
                    <a:lnTo>
                      <a:pt x="124" y="1364"/>
                    </a:lnTo>
                    <a:lnTo>
                      <a:pt x="124" y="1364"/>
                    </a:lnTo>
                    <a:cubicBezTo>
                      <a:pt x="124" y="1364"/>
                      <a:pt x="124" y="1364"/>
                      <a:pt x="155" y="1364"/>
                    </a:cubicBezTo>
                    <a:cubicBezTo>
                      <a:pt x="155" y="1364"/>
                      <a:pt x="155" y="1364"/>
                      <a:pt x="186" y="1364"/>
                    </a:cubicBezTo>
                    <a:cubicBezTo>
                      <a:pt x="186" y="1364"/>
                      <a:pt x="217" y="1394"/>
                      <a:pt x="217" y="1425"/>
                    </a:cubicBezTo>
                    <a:lnTo>
                      <a:pt x="217" y="1425"/>
                    </a:lnTo>
                    <a:lnTo>
                      <a:pt x="186" y="1425"/>
                    </a:lnTo>
                    <a:lnTo>
                      <a:pt x="217" y="1457"/>
                    </a:lnTo>
                    <a:lnTo>
                      <a:pt x="217" y="1457"/>
                    </a:lnTo>
                    <a:lnTo>
                      <a:pt x="217" y="1457"/>
                    </a:lnTo>
                    <a:lnTo>
                      <a:pt x="217" y="1457"/>
                    </a:lnTo>
                    <a:cubicBezTo>
                      <a:pt x="248" y="1457"/>
                      <a:pt x="248" y="1457"/>
                      <a:pt x="248" y="1488"/>
                    </a:cubicBezTo>
                    <a:lnTo>
                      <a:pt x="248" y="1488"/>
                    </a:lnTo>
                    <a:lnTo>
                      <a:pt x="248" y="1488"/>
                    </a:lnTo>
                    <a:lnTo>
                      <a:pt x="248" y="1488"/>
                    </a:lnTo>
                    <a:cubicBezTo>
                      <a:pt x="279" y="1488"/>
                      <a:pt x="279" y="1488"/>
                      <a:pt x="310" y="1518"/>
                    </a:cubicBezTo>
                    <a:lnTo>
                      <a:pt x="310" y="1518"/>
                    </a:lnTo>
                    <a:lnTo>
                      <a:pt x="310" y="1518"/>
                    </a:lnTo>
                    <a:lnTo>
                      <a:pt x="310" y="1518"/>
                    </a:lnTo>
                    <a:cubicBezTo>
                      <a:pt x="310" y="1550"/>
                      <a:pt x="279" y="1550"/>
                      <a:pt x="279" y="1581"/>
                    </a:cubicBezTo>
                    <a:lnTo>
                      <a:pt x="279" y="1581"/>
                    </a:lnTo>
                    <a:lnTo>
                      <a:pt x="279" y="1581"/>
                    </a:lnTo>
                    <a:cubicBezTo>
                      <a:pt x="279" y="1581"/>
                      <a:pt x="279" y="1581"/>
                      <a:pt x="310" y="1581"/>
                    </a:cubicBezTo>
                    <a:lnTo>
                      <a:pt x="310" y="1581"/>
                    </a:lnTo>
                    <a:lnTo>
                      <a:pt x="310" y="1581"/>
                    </a:lnTo>
                    <a:lnTo>
                      <a:pt x="310" y="1581"/>
                    </a:lnTo>
                    <a:cubicBezTo>
                      <a:pt x="341" y="1581"/>
                      <a:pt x="372" y="1581"/>
                      <a:pt x="372" y="1581"/>
                    </a:cubicBezTo>
                    <a:lnTo>
                      <a:pt x="372" y="1581"/>
                    </a:lnTo>
                    <a:cubicBezTo>
                      <a:pt x="372" y="1612"/>
                      <a:pt x="403" y="1612"/>
                      <a:pt x="403" y="1642"/>
                    </a:cubicBezTo>
                    <a:lnTo>
                      <a:pt x="403" y="1642"/>
                    </a:lnTo>
                    <a:lnTo>
                      <a:pt x="403" y="1642"/>
                    </a:lnTo>
                    <a:lnTo>
                      <a:pt x="403" y="1642"/>
                    </a:lnTo>
                    <a:cubicBezTo>
                      <a:pt x="403" y="1642"/>
                      <a:pt x="403" y="1642"/>
                      <a:pt x="434" y="1642"/>
                    </a:cubicBezTo>
                    <a:lnTo>
                      <a:pt x="434" y="1642"/>
                    </a:lnTo>
                    <a:lnTo>
                      <a:pt x="434" y="1674"/>
                    </a:lnTo>
                    <a:lnTo>
                      <a:pt x="434" y="1674"/>
                    </a:lnTo>
                    <a:cubicBezTo>
                      <a:pt x="434" y="1674"/>
                      <a:pt x="434" y="1674"/>
                      <a:pt x="434" y="1705"/>
                    </a:cubicBezTo>
                    <a:lnTo>
                      <a:pt x="434" y="1705"/>
                    </a:lnTo>
                    <a:lnTo>
                      <a:pt x="434" y="1705"/>
                    </a:lnTo>
                    <a:cubicBezTo>
                      <a:pt x="465" y="1705"/>
                      <a:pt x="465" y="1705"/>
                      <a:pt x="465" y="1705"/>
                    </a:cubicBezTo>
                    <a:lnTo>
                      <a:pt x="465" y="1705"/>
                    </a:lnTo>
                    <a:lnTo>
                      <a:pt x="496" y="1705"/>
                    </a:lnTo>
                    <a:lnTo>
                      <a:pt x="496" y="1705"/>
                    </a:lnTo>
                    <a:lnTo>
                      <a:pt x="496" y="1705"/>
                    </a:lnTo>
                    <a:lnTo>
                      <a:pt x="527" y="1705"/>
                    </a:lnTo>
                    <a:lnTo>
                      <a:pt x="527" y="1705"/>
                    </a:lnTo>
                    <a:lnTo>
                      <a:pt x="527" y="1705"/>
                    </a:lnTo>
                    <a:lnTo>
                      <a:pt x="527" y="1705"/>
                    </a:lnTo>
                    <a:cubicBezTo>
                      <a:pt x="558" y="1705"/>
                      <a:pt x="558" y="1705"/>
                      <a:pt x="558" y="1705"/>
                    </a:cubicBezTo>
                    <a:cubicBezTo>
                      <a:pt x="558" y="1705"/>
                      <a:pt x="558" y="1705"/>
                      <a:pt x="589" y="1705"/>
                    </a:cubicBezTo>
                    <a:lnTo>
                      <a:pt x="589" y="1705"/>
                    </a:lnTo>
                    <a:lnTo>
                      <a:pt x="589" y="1705"/>
                    </a:lnTo>
                    <a:cubicBezTo>
                      <a:pt x="620" y="1736"/>
                      <a:pt x="620" y="1736"/>
                      <a:pt x="651" y="1736"/>
                    </a:cubicBezTo>
                    <a:cubicBezTo>
                      <a:pt x="651" y="1736"/>
                      <a:pt x="651" y="1736"/>
                      <a:pt x="681" y="1736"/>
                    </a:cubicBezTo>
                    <a:lnTo>
                      <a:pt x="681" y="1736"/>
                    </a:lnTo>
                    <a:lnTo>
                      <a:pt x="681" y="1736"/>
                    </a:lnTo>
                    <a:cubicBezTo>
                      <a:pt x="713" y="1736"/>
                      <a:pt x="713" y="1766"/>
                      <a:pt x="713" y="1766"/>
                    </a:cubicBezTo>
                    <a:lnTo>
                      <a:pt x="713" y="1766"/>
                    </a:lnTo>
                    <a:lnTo>
                      <a:pt x="713" y="1798"/>
                    </a:lnTo>
                    <a:lnTo>
                      <a:pt x="713" y="1798"/>
                    </a:lnTo>
                    <a:cubicBezTo>
                      <a:pt x="713" y="1798"/>
                      <a:pt x="713" y="1798"/>
                      <a:pt x="713" y="1829"/>
                    </a:cubicBezTo>
                    <a:lnTo>
                      <a:pt x="713" y="1829"/>
                    </a:lnTo>
                    <a:cubicBezTo>
                      <a:pt x="713" y="1829"/>
                      <a:pt x="713" y="1829"/>
                      <a:pt x="681" y="1829"/>
                    </a:cubicBezTo>
                    <a:cubicBezTo>
                      <a:pt x="713" y="1860"/>
                      <a:pt x="713" y="1860"/>
                      <a:pt x="713" y="1860"/>
                    </a:cubicBezTo>
                    <a:lnTo>
                      <a:pt x="713" y="1890"/>
                    </a:lnTo>
                    <a:lnTo>
                      <a:pt x="713" y="1890"/>
                    </a:lnTo>
                    <a:cubicBezTo>
                      <a:pt x="681" y="1890"/>
                      <a:pt x="681" y="1922"/>
                      <a:pt x="651" y="1922"/>
                    </a:cubicBezTo>
                    <a:cubicBezTo>
                      <a:pt x="651" y="1922"/>
                      <a:pt x="651" y="1922"/>
                      <a:pt x="651" y="1953"/>
                    </a:cubicBezTo>
                    <a:cubicBezTo>
                      <a:pt x="651" y="1953"/>
                      <a:pt x="651" y="1984"/>
                      <a:pt x="620" y="1984"/>
                    </a:cubicBezTo>
                    <a:lnTo>
                      <a:pt x="620" y="1984"/>
                    </a:lnTo>
                    <a:lnTo>
                      <a:pt x="620" y="1984"/>
                    </a:lnTo>
                    <a:lnTo>
                      <a:pt x="620" y="1984"/>
                    </a:lnTo>
                    <a:cubicBezTo>
                      <a:pt x="620" y="2014"/>
                      <a:pt x="620" y="2014"/>
                      <a:pt x="589" y="2014"/>
                    </a:cubicBezTo>
                    <a:cubicBezTo>
                      <a:pt x="589" y="2014"/>
                      <a:pt x="589" y="2014"/>
                      <a:pt x="589" y="2046"/>
                    </a:cubicBezTo>
                    <a:lnTo>
                      <a:pt x="589" y="2046"/>
                    </a:lnTo>
                    <a:lnTo>
                      <a:pt x="558" y="2077"/>
                    </a:lnTo>
                    <a:lnTo>
                      <a:pt x="558" y="2077"/>
                    </a:lnTo>
                    <a:lnTo>
                      <a:pt x="558" y="2077"/>
                    </a:lnTo>
                    <a:lnTo>
                      <a:pt x="589" y="2077"/>
                    </a:lnTo>
                    <a:lnTo>
                      <a:pt x="589" y="2077"/>
                    </a:lnTo>
                    <a:lnTo>
                      <a:pt x="589" y="2077"/>
                    </a:lnTo>
                    <a:cubicBezTo>
                      <a:pt x="589" y="2077"/>
                      <a:pt x="589" y="2077"/>
                      <a:pt x="620" y="2077"/>
                    </a:cubicBezTo>
                    <a:cubicBezTo>
                      <a:pt x="620" y="2077"/>
                      <a:pt x="620" y="2077"/>
                      <a:pt x="681" y="2138"/>
                    </a:cubicBezTo>
                    <a:cubicBezTo>
                      <a:pt x="681" y="2138"/>
                      <a:pt x="681" y="2138"/>
                      <a:pt x="713" y="2138"/>
                    </a:cubicBezTo>
                    <a:lnTo>
                      <a:pt x="713" y="2138"/>
                    </a:lnTo>
                    <a:cubicBezTo>
                      <a:pt x="744" y="2138"/>
                      <a:pt x="744" y="2138"/>
                      <a:pt x="744" y="2138"/>
                    </a:cubicBezTo>
                    <a:cubicBezTo>
                      <a:pt x="744" y="2170"/>
                      <a:pt x="774" y="2170"/>
                      <a:pt x="774" y="2170"/>
                    </a:cubicBezTo>
                    <a:lnTo>
                      <a:pt x="774" y="2170"/>
                    </a:lnTo>
                    <a:lnTo>
                      <a:pt x="774" y="2170"/>
                    </a:lnTo>
                    <a:cubicBezTo>
                      <a:pt x="806" y="2170"/>
                      <a:pt x="806" y="2170"/>
                      <a:pt x="806" y="2170"/>
                    </a:cubicBezTo>
                    <a:cubicBezTo>
                      <a:pt x="837" y="2170"/>
                      <a:pt x="837" y="2170"/>
                      <a:pt x="837" y="2170"/>
                    </a:cubicBezTo>
                    <a:cubicBezTo>
                      <a:pt x="868" y="2170"/>
                      <a:pt x="868" y="2170"/>
                      <a:pt x="868" y="2170"/>
                    </a:cubicBezTo>
                    <a:cubicBezTo>
                      <a:pt x="868" y="2201"/>
                      <a:pt x="898" y="2201"/>
                      <a:pt x="898" y="2201"/>
                    </a:cubicBezTo>
                    <a:lnTo>
                      <a:pt x="898" y="2201"/>
                    </a:lnTo>
                    <a:lnTo>
                      <a:pt x="930" y="2201"/>
                    </a:lnTo>
                    <a:lnTo>
                      <a:pt x="930" y="2201"/>
                    </a:lnTo>
                    <a:lnTo>
                      <a:pt x="961" y="2201"/>
                    </a:lnTo>
                    <a:lnTo>
                      <a:pt x="961" y="2201"/>
                    </a:lnTo>
                    <a:lnTo>
                      <a:pt x="961" y="2201"/>
                    </a:lnTo>
                    <a:cubicBezTo>
                      <a:pt x="961" y="2170"/>
                      <a:pt x="961" y="2170"/>
                      <a:pt x="961" y="2170"/>
                    </a:cubicBezTo>
                    <a:lnTo>
                      <a:pt x="961" y="2170"/>
                    </a:lnTo>
                    <a:cubicBezTo>
                      <a:pt x="992" y="2170"/>
                      <a:pt x="992" y="2170"/>
                      <a:pt x="992" y="2201"/>
                    </a:cubicBezTo>
                    <a:lnTo>
                      <a:pt x="992" y="2201"/>
                    </a:lnTo>
                    <a:lnTo>
                      <a:pt x="992" y="2201"/>
                    </a:lnTo>
                    <a:cubicBezTo>
                      <a:pt x="1022" y="2201"/>
                      <a:pt x="1022" y="2201"/>
                      <a:pt x="1022" y="2231"/>
                    </a:cubicBezTo>
                    <a:lnTo>
                      <a:pt x="1022" y="2231"/>
                    </a:lnTo>
                    <a:lnTo>
                      <a:pt x="1022" y="2231"/>
                    </a:lnTo>
                    <a:lnTo>
                      <a:pt x="1022" y="2231"/>
                    </a:lnTo>
                    <a:lnTo>
                      <a:pt x="1022" y="2231"/>
                    </a:lnTo>
                    <a:lnTo>
                      <a:pt x="1022" y="2231"/>
                    </a:lnTo>
                    <a:lnTo>
                      <a:pt x="1022" y="2231"/>
                    </a:lnTo>
                    <a:lnTo>
                      <a:pt x="1022" y="2231"/>
                    </a:lnTo>
                    <a:cubicBezTo>
                      <a:pt x="1022" y="2231"/>
                      <a:pt x="1022" y="2231"/>
                      <a:pt x="1054" y="2231"/>
                    </a:cubicBezTo>
                    <a:lnTo>
                      <a:pt x="1054" y="2231"/>
                    </a:lnTo>
                    <a:lnTo>
                      <a:pt x="1054" y="2231"/>
                    </a:lnTo>
                    <a:lnTo>
                      <a:pt x="1054" y="2231"/>
                    </a:lnTo>
                    <a:lnTo>
                      <a:pt x="1054" y="2231"/>
                    </a:lnTo>
                    <a:cubicBezTo>
                      <a:pt x="1085" y="2231"/>
                      <a:pt x="1085" y="2231"/>
                      <a:pt x="1085" y="2231"/>
                    </a:cubicBezTo>
                    <a:lnTo>
                      <a:pt x="1085" y="2201"/>
                    </a:lnTo>
                    <a:cubicBezTo>
                      <a:pt x="1085" y="2201"/>
                      <a:pt x="1085" y="2201"/>
                      <a:pt x="1085" y="2170"/>
                    </a:cubicBezTo>
                    <a:lnTo>
                      <a:pt x="1085" y="2170"/>
                    </a:lnTo>
                    <a:cubicBezTo>
                      <a:pt x="1054" y="2138"/>
                      <a:pt x="1022" y="2138"/>
                      <a:pt x="1022" y="2108"/>
                    </a:cubicBezTo>
                    <a:lnTo>
                      <a:pt x="1022" y="2077"/>
                    </a:lnTo>
                    <a:cubicBezTo>
                      <a:pt x="1054" y="2077"/>
                      <a:pt x="1054" y="2077"/>
                      <a:pt x="1054" y="2077"/>
                    </a:cubicBezTo>
                    <a:lnTo>
                      <a:pt x="1054" y="2046"/>
                    </a:lnTo>
                    <a:cubicBezTo>
                      <a:pt x="1054" y="2046"/>
                      <a:pt x="1054" y="2046"/>
                      <a:pt x="1054" y="2014"/>
                    </a:cubicBezTo>
                    <a:cubicBezTo>
                      <a:pt x="1085" y="2014"/>
                      <a:pt x="1085" y="2014"/>
                      <a:pt x="1085" y="2014"/>
                    </a:cubicBezTo>
                    <a:cubicBezTo>
                      <a:pt x="1116" y="2014"/>
                      <a:pt x="1116" y="2014"/>
                      <a:pt x="1146" y="1984"/>
                    </a:cubicBezTo>
                    <a:lnTo>
                      <a:pt x="1146" y="1984"/>
                    </a:lnTo>
                    <a:lnTo>
                      <a:pt x="1146" y="1984"/>
                    </a:lnTo>
                    <a:lnTo>
                      <a:pt x="1146" y="1984"/>
                    </a:lnTo>
                    <a:cubicBezTo>
                      <a:pt x="1146" y="1984"/>
                      <a:pt x="1146" y="1984"/>
                      <a:pt x="1146" y="1953"/>
                    </a:cubicBezTo>
                    <a:lnTo>
                      <a:pt x="1146" y="1953"/>
                    </a:lnTo>
                    <a:cubicBezTo>
                      <a:pt x="1116" y="1953"/>
                      <a:pt x="1116" y="1953"/>
                      <a:pt x="1116" y="1922"/>
                    </a:cubicBezTo>
                    <a:lnTo>
                      <a:pt x="1116" y="1922"/>
                    </a:lnTo>
                    <a:cubicBezTo>
                      <a:pt x="1116" y="1922"/>
                      <a:pt x="1085" y="1922"/>
                      <a:pt x="1054" y="1922"/>
                    </a:cubicBezTo>
                    <a:lnTo>
                      <a:pt x="1054" y="1922"/>
                    </a:lnTo>
                    <a:lnTo>
                      <a:pt x="1054" y="1922"/>
                    </a:lnTo>
                    <a:lnTo>
                      <a:pt x="1054" y="1922"/>
                    </a:lnTo>
                    <a:lnTo>
                      <a:pt x="1054" y="1890"/>
                    </a:lnTo>
                    <a:lnTo>
                      <a:pt x="1054" y="1890"/>
                    </a:lnTo>
                    <a:cubicBezTo>
                      <a:pt x="1022" y="1890"/>
                      <a:pt x="1022" y="1860"/>
                      <a:pt x="1022" y="1860"/>
                    </a:cubicBezTo>
                    <a:lnTo>
                      <a:pt x="1022" y="1860"/>
                    </a:lnTo>
                    <a:lnTo>
                      <a:pt x="1022" y="1860"/>
                    </a:lnTo>
                    <a:cubicBezTo>
                      <a:pt x="1022" y="1829"/>
                      <a:pt x="1022" y="1829"/>
                      <a:pt x="1022" y="1829"/>
                    </a:cubicBezTo>
                    <a:lnTo>
                      <a:pt x="1022" y="1829"/>
                    </a:lnTo>
                    <a:lnTo>
                      <a:pt x="1022" y="1798"/>
                    </a:lnTo>
                    <a:lnTo>
                      <a:pt x="1022" y="1798"/>
                    </a:lnTo>
                    <a:lnTo>
                      <a:pt x="1022" y="1766"/>
                    </a:lnTo>
                    <a:cubicBezTo>
                      <a:pt x="1022" y="1766"/>
                      <a:pt x="1022" y="1766"/>
                      <a:pt x="1054" y="1766"/>
                    </a:cubicBezTo>
                    <a:lnTo>
                      <a:pt x="1054" y="1766"/>
                    </a:lnTo>
                    <a:cubicBezTo>
                      <a:pt x="1054" y="1736"/>
                      <a:pt x="1054" y="1736"/>
                      <a:pt x="1054" y="1736"/>
                    </a:cubicBezTo>
                    <a:lnTo>
                      <a:pt x="1054" y="1736"/>
                    </a:lnTo>
                    <a:lnTo>
                      <a:pt x="1054" y="1736"/>
                    </a:lnTo>
                    <a:lnTo>
                      <a:pt x="1054" y="1705"/>
                    </a:lnTo>
                    <a:lnTo>
                      <a:pt x="1085" y="1674"/>
                    </a:lnTo>
                    <a:lnTo>
                      <a:pt x="1085" y="1674"/>
                    </a:lnTo>
                    <a:cubicBezTo>
                      <a:pt x="1116" y="1674"/>
                      <a:pt x="1116" y="1674"/>
                      <a:pt x="1116" y="1674"/>
                    </a:cubicBezTo>
                    <a:lnTo>
                      <a:pt x="1116" y="1674"/>
                    </a:lnTo>
                    <a:cubicBezTo>
                      <a:pt x="1116" y="1705"/>
                      <a:pt x="1116" y="1705"/>
                      <a:pt x="1116" y="1705"/>
                    </a:cubicBezTo>
                    <a:lnTo>
                      <a:pt x="1146" y="1674"/>
                    </a:lnTo>
                    <a:cubicBezTo>
                      <a:pt x="1146" y="1674"/>
                      <a:pt x="1146" y="1674"/>
                      <a:pt x="1178" y="1674"/>
                    </a:cubicBezTo>
                    <a:lnTo>
                      <a:pt x="1178" y="1674"/>
                    </a:lnTo>
                    <a:cubicBezTo>
                      <a:pt x="1209" y="1642"/>
                      <a:pt x="1209" y="1642"/>
                      <a:pt x="1209" y="1642"/>
                    </a:cubicBezTo>
                    <a:lnTo>
                      <a:pt x="1209" y="1642"/>
                    </a:lnTo>
                    <a:lnTo>
                      <a:pt x="1209" y="1642"/>
                    </a:lnTo>
                    <a:lnTo>
                      <a:pt x="1209" y="1642"/>
                    </a:lnTo>
                    <a:lnTo>
                      <a:pt x="1209" y="1642"/>
                    </a:lnTo>
                    <a:cubicBezTo>
                      <a:pt x="1240" y="1642"/>
                      <a:pt x="1240" y="1642"/>
                      <a:pt x="1240" y="1612"/>
                    </a:cubicBezTo>
                    <a:cubicBezTo>
                      <a:pt x="1240" y="1612"/>
                      <a:pt x="1240" y="1612"/>
                      <a:pt x="1270" y="1612"/>
                    </a:cubicBezTo>
                    <a:lnTo>
                      <a:pt x="1270" y="1612"/>
                    </a:lnTo>
                    <a:lnTo>
                      <a:pt x="1270" y="1612"/>
                    </a:lnTo>
                    <a:lnTo>
                      <a:pt x="1270" y="1612"/>
                    </a:lnTo>
                    <a:lnTo>
                      <a:pt x="1270" y="1612"/>
                    </a:lnTo>
                    <a:cubicBezTo>
                      <a:pt x="1270" y="1612"/>
                      <a:pt x="1270" y="1612"/>
                      <a:pt x="1302" y="1612"/>
                    </a:cubicBezTo>
                    <a:lnTo>
                      <a:pt x="1302" y="1612"/>
                    </a:lnTo>
                    <a:cubicBezTo>
                      <a:pt x="1302" y="1612"/>
                      <a:pt x="1302" y="1612"/>
                      <a:pt x="1333" y="1612"/>
                    </a:cubicBezTo>
                    <a:lnTo>
                      <a:pt x="1333" y="1612"/>
                    </a:lnTo>
                    <a:lnTo>
                      <a:pt x="1333" y="1612"/>
                    </a:lnTo>
                    <a:lnTo>
                      <a:pt x="1333" y="1612"/>
                    </a:lnTo>
                    <a:cubicBezTo>
                      <a:pt x="1364" y="1612"/>
                      <a:pt x="1364" y="1612"/>
                      <a:pt x="1364" y="1612"/>
                    </a:cubicBezTo>
                    <a:lnTo>
                      <a:pt x="1364" y="1612"/>
                    </a:lnTo>
                    <a:lnTo>
                      <a:pt x="1364" y="1612"/>
                    </a:lnTo>
                    <a:cubicBezTo>
                      <a:pt x="1364" y="1612"/>
                      <a:pt x="1394" y="1612"/>
                      <a:pt x="1394" y="1642"/>
                    </a:cubicBezTo>
                    <a:cubicBezTo>
                      <a:pt x="1394" y="1612"/>
                      <a:pt x="1394" y="1612"/>
                      <a:pt x="1426" y="1612"/>
                    </a:cubicBezTo>
                    <a:lnTo>
                      <a:pt x="1426" y="1612"/>
                    </a:lnTo>
                    <a:cubicBezTo>
                      <a:pt x="1426" y="1642"/>
                      <a:pt x="1457" y="1642"/>
                      <a:pt x="1457" y="1642"/>
                    </a:cubicBezTo>
                    <a:lnTo>
                      <a:pt x="1457" y="1642"/>
                    </a:lnTo>
                    <a:cubicBezTo>
                      <a:pt x="1457" y="1642"/>
                      <a:pt x="1457" y="1674"/>
                      <a:pt x="1488" y="1674"/>
                    </a:cubicBezTo>
                    <a:cubicBezTo>
                      <a:pt x="1488" y="1642"/>
                      <a:pt x="1488" y="1642"/>
                      <a:pt x="1488" y="1642"/>
                    </a:cubicBezTo>
                    <a:lnTo>
                      <a:pt x="1488" y="1642"/>
                    </a:lnTo>
                    <a:lnTo>
                      <a:pt x="1488" y="1642"/>
                    </a:lnTo>
                    <a:cubicBezTo>
                      <a:pt x="1518" y="1642"/>
                      <a:pt x="1518" y="1674"/>
                      <a:pt x="1550" y="1674"/>
                    </a:cubicBezTo>
                    <a:lnTo>
                      <a:pt x="1550" y="1674"/>
                    </a:lnTo>
                    <a:lnTo>
                      <a:pt x="1550" y="1674"/>
                    </a:lnTo>
                    <a:lnTo>
                      <a:pt x="1550" y="1674"/>
                    </a:lnTo>
                    <a:cubicBezTo>
                      <a:pt x="1581" y="1674"/>
                      <a:pt x="1581" y="1674"/>
                      <a:pt x="1581" y="1642"/>
                    </a:cubicBezTo>
                    <a:cubicBezTo>
                      <a:pt x="1612" y="1642"/>
                      <a:pt x="1612" y="1642"/>
                      <a:pt x="1612" y="1642"/>
                    </a:cubicBezTo>
                    <a:cubicBezTo>
                      <a:pt x="1612" y="1642"/>
                      <a:pt x="1642" y="1642"/>
                      <a:pt x="1642" y="1674"/>
                    </a:cubicBezTo>
                    <a:cubicBezTo>
                      <a:pt x="1642" y="1642"/>
                      <a:pt x="1642" y="1642"/>
                      <a:pt x="1674" y="1642"/>
                    </a:cubicBezTo>
                    <a:lnTo>
                      <a:pt x="1674" y="1642"/>
                    </a:lnTo>
                    <a:lnTo>
                      <a:pt x="1674" y="1642"/>
                    </a:lnTo>
                    <a:cubicBezTo>
                      <a:pt x="1674" y="1642"/>
                      <a:pt x="1705" y="1642"/>
                      <a:pt x="1705" y="1674"/>
                    </a:cubicBezTo>
                    <a:lnTo>
                      <a:pt x="1705" y="1674"/>
                    </a:lnTo>
                    <a:lnTo>
                      <a:pt x="1736" y="1674"/>
                    </a:lnTo>
                    <a:lnTo>
                      <a:pt x="1736" y="1674"/>
                    </a:lnTo>
                    <a:lnTo>
                      <a:pt x="1736" y="1674"/>
                    </a:lnTo>
                    <a:lnTo>
                      <a:pt x="1766" y="1674"/>
                    </a:lnTo>
                    <a:lnTo>
                      <a:pt x="1766" y="1674"/>
                    </a:lnTo>
                    <a:lnTo>
                      <a:pt x="1766" y="1674"/>
                    </a:lnTo>
                    <a:lnTo>
                      <a:pt x="1766" y="1674"/>
                    </a:lnTo>
                    <a:cubicBezTo>
                      <a:pt x="1766" y="1642"/>
                      <a:pt x="1766" y="1642"/>
                      <a:pt x="1766" y="1642"/>
                    </a:cubicBezTo>
                    <a:lnTo>
                      <a:pt x="1766" y="1642"/>
                    </a:lnTo>
                    <a:lnTo>
                      <a:pt x="1766" y="1642"/>
                    </a:lnTo>
                    <a:cubicBezTo>
                      <a:pt x="1766" y="1612"/>
                      <a:pt x="1766" y="1612"/>
                      <a:pt x="1798" y="1612"/>
                    </a:cubicBezTo>
                    <a:cubicBezTo>
                      <a:pt x="1798" y="1581"/>
                      <a:pt x="1798" y="1581"/>
                      <a:pt x="1798" y="1581"/>
                    </a:cubicBezTo>
                    <a:cubicBezTo>
                      <a:pt x="1798" y="1581"/>
                      <a:pt x="1798" y="1581"/>
                      <a:pt x="1798" y="1612"/>
                    </a:cubicBezTo>
                    <a:cubicBezTo>
                      <a:pt x="1798" y="1581"/>
                      <a:pt x="1798" y="1581"/>
                      <a:pt x="1798" y="1581"/>
                    </a:cubicBezTo>
                    <a:lnTo>
                      <a:pt x="1798" y="1581"/>
                    </a:lnTo>
                    <a:cubicBezTo>
                      <a:pt x="1798" y="1581"/>
                      <a:pt x="1798" y="1581"/>
                      <a:pt x="1829" y="1581"/>
                    </a:cubicBezTo>
                    <a:lnTo>
                      <a:pt x="1829" y="1550"/>
                    </a:lnTo>
                    <a:lnTo>
                      <a:pt x="1829" y="1518"/>
                    </a:lnTo>
                    <a:lnTo>
                      <a:pt x="1829" y="1518"/>
                    </a:lnTo>
                    <a:cubicBezTo>
                      <a:pt x="1829" y="1488"/>
                      <a:pt x="1829" y="1488"/>
                      <a:pt x="1829" y="1488"/>
                    </a:cubicBezTo>
                    <a:lnTo>
                      <a:pt x="1829" y="1488"/>
                    </a:lnTo>
                    <a:cubicBezTo>
                      <a:pt x="1829" y="1457"/>
                      <a:pt x="1829" y="1457"/>
                      <a:pt x="1860" y="1457"/>
                    </a:cubicBezTo>
                    <a:lnTo>
                      <a:pt x="1860" y="1457"/>
                    </a:lnTo>
                    <a:lnTo>
                      <a:pt x="1860" y="1457"/>
                    </a:lnTo>
                    <a:lnTo>
                      <a:pt x="1860" y="1457"/>
                    </a:lnTo>
                    <a:lnTo>
                      <a:pt x="1890" y="1457"/>
                    </a:lnTo>
                    <a:cubicBezTo>
                      <a:pt x="1890" y="1457"/>
                      <a:pt x="1890" y="1457"/>
                      <a:pt x="1922" y="1457"/>
                    </a:cubicBezTo>
                    <a:lnTo>
                      <a:pt x="1922" y="1457"/>
                    </a:lnTo>
                    <a:cubicBezTo>
                      <a:pt x="1922" y="1457"/>
                      <a:pt x="1922" y="1457"/>
                      <a:pt x="1953" y="1457"/>
                    </a:cubicBezTo>
                    <a:cubicBezTo>
                      <a:pt x="1953" y="1457"/>
                      <a:pt x="1953" y="1457"/>
                      <a:pt x="1984" y="1457"/>
                    </a:cubicBezTo>
                    <a:cubicBezTo>
                      <a:pt x="2014" y="1457"/>
                      <a:pt x="2014" y="1457"/>
                      <a:pt x="2014" y="1457"/>
                    </a:cubicBezTo>
                    <a:cubicBezTo>
                      <a:pt x="2046" y="1457"/>
                      <a:pt x="2046" y="1457"/>
                      <a:pt x="2046" y="1457"/>
                    </a:cubicBezTo>
                    <a:lnTo>
                      <a:pt x="2046" y="1457"/>
                    </a:lnTo>
                    <a:lnTo>
                      <a:pt x="2046" y="1457"/>
                    </a:lnTo>
                    <a:cubicBezTo>
                      <a:pt x="2077" y="1457"/>
                      <a:pt x="2077" y="1457"/>
                      <a:pt x="2077" y="1425"/>
                    </a:cubicBezTo>
                    <a:lnTo>
                      <a:pt x="2077" y="1425"/>
                    </a:lnTo>
                    <a:lnTo>
                      <a:pt x="2077" y="1425"/>
                    </a:lnTo>
                    <a:cubicBezTo>
                      <a:pt x="2077" y="1425"/>
                      <a:pt x="2077" y="1425"/>
                      <a:pt x="2108" y="1425"/>
                    </a:cubicBezTo>
                    <a:lnTo>
                      <a:pt x="2108" y="1425"/>
                    </a:lnTo>
                    <a:lnTo>
                      <a:pt x="2138" y="1425"/>
                    </a:lnTo>
                    <a:lnTo>
                      <a:pt x="2138" y="1425"/>
                    </a:lnTo>
                    <a:lnTo>
                      <a:pt x="2138" y="1425"/>
                    </a:lnTo>
                    <a:cubicBezTo>
                      <a:pt x="2170" y="1425"/>
                      <a:pt x="2170" y="1425"/>
                      <a:pt x="2201" y="1425"/>
                    </a:cubicBezTo>
                    <a:lnTo>
                      <a:pt x="2201" y="1425"/>
                    </a:lnTo>
                    <a:lnTo>
                      <a:pt x="2201" y="1425"/>
                    </a:lnTo>
                    <a:cubicBezTo>
                      <a:pt x="2201" y="1425"/>
                      <a:pt x="2201" y="1425"/>
                      <a:pt x="2232" y="1425"/>
                    </a:cubicBezTo>
                    <a:lnTo>
                      <a:pt x="2232" y="1425"/>
                    </a:lnTo>
                    <a:lnTo>
                      <a:pt x="2232" y="1425"/>
                    </a:lnTo>
                    <a:cubicBezTo>
                      <a:pt x="2232" y="1394"/>
                      <a:pt x="2262" y="1364"/>
                      <a:pt x="2293" y="1364"/>
                    </a:cubicBezTo>
                    <a:lnTo>
                      <a:pt x="2293" y="1364"/>
                    </a:lnTo>
                    <a:lnTo>
                      <a:pt x="2293" y="1364"/>
                    </a:lnTo>
                    <a:lnTo>
                      <a:pt x="2293" y="1364"/>
                    </a:lnTo>
                    <a:lnTo>
                      <a:pt x="2293" y="1364"/>
                    </a:lnTo>
                    <a:cubicBezTo>
                      <a:pt x="2325" y="1364"/>
                      <a:pt x="2325" y="1364"/>
                      <a:pt x="2356" y="1394"/>
                    </a:cubicBezTo>
                    <a:lnTo>
                      <a:pt x="2356" y="1394"/>
                    </a:lnTo>
                    <a:lnTo>
                      <a:pt x="2356" y="1394"/>
                    </a:lnTo>
                    <a:lnTo>
                      <a:pt x="2386" y="1394"/>
                    </a:lnTo>
                    <a:lnTo>
                      <a:pt x="2386" y="1394"/>
                    </a:lnTo>
                    <a:lnTo>
                      <a:pt x="2386" y="1394"/>
                    </a:lnTo>
                    <a:lnTo>
                      <a:pt x="2418" y="1425"/>
                    </a:lnTo>
                    <a:cubicBezTo>
                      <a:pt x="2418" y="1457"/>
                      <a:pt x="2418" y="1457"/>
                      <a:pt x="2418" y="1457"/>
                    </a:cubicBezTo>
                    <a:lnTo>
                      <a:pt x="2418" y="1457"/>
                    </a:lnTo>
                    <a:cubicBezTo>
                      <a:pt x="2418" y="1457"/>
                      <a:pt x="2418" y="1457"/>
                      <a:pt x="2449" y="1457"/>
                    </a:cubicBezTo>
                    <a:lnTo>
                      <a:pt x="2449" y="1457"/>
                    </a:lnTo>
                    <a:lnTo>
                      <a:pt x="2449" y="1457"/>
                    </a:lnTo>
                    <a:cubicBezTo>
                      <a:pt x="2449" y="1457"/>
                      <a:pt x="2449" y="1457"/>
                      <a:pt x="2479" y="1457"/>
                    </a:cubicBezTo>
                    <a:lnTo>
                      <a:pt x="2479" y="1457"/>
                    </a:lnTo>
                    <a:cubicBezTo>
                      <a:pt x="2479" y="1457"/>
                      <a:pt x="2479" y="1457"/>
                      <a:pt x="2510" y="1457"/>
                    </a:cubicBezTo>
                    <a:lnTo>
                      <a:pt x="2510" y="1457"/>
                    </a:lnTo>
                    <a:lnTo>
                      <a:pt x="2510" y="1457"/>
                    </a:lnTo>
                    <a:lnTo>
                      <a:pt x="2510" y="1457"/>
                    </a:lnTo>
                    <a:lnTo>
                      <a:pt x="2510" y="1457"/>
                    </a:lnTo>
                    <a:lnTo>
                      <a:pt x="2510" y="1457"/>
                    </a:lnTo>
                    <a:cubicBezTo>
                      <a:pt x="2542" y="1457"/>
                      <a:pt x="2542" y="1457"/>
                      <a:pt x="2542" y="1457"/>
                    </a:cubicBezTo>
                    <a:lnTo>
                      <a:pt x="2542" y="1457"/>
                    </a:lnTo>
                    <a:cubicBezTo>
                      <a:pt x="2542" y="1488"/>
                      <a:pt x="2542" y="1488"/>
                      <a:pt x="2542" y="1488"/>
                    </a:cubicBezTo>
                    <a:cubicBezTo>
                      <a:pt x="2573" y="1488"/>
                      <a:pt x="2573" y="1488"/>
                      <a:pt x="2573" y="1518"/>
                    </a:cubicBezTo>
                    <a:cubicBezTo>
                      <a:pt x="2573" y="1488"/>
                      <a:pt x="2573" y="1488"/>
                      <a:pt x="2603" y="1488"/>
                    </a:cubicBezTo>
                    <a:lnTo>
                      <a:pt x="2603" y="1488"/>
                    </a:lnTo>
                    <a:cubicBezTo>
                      <a:pt x="2634" y="1488"/>
                      <a:pt x="2634" y="1457"/>
                      <a:pt x="2634" y="1457"/>
                    </a:cubicBezTo>
                    <a:lnTo>
                      <a:pt x="2634" y="1457"/>
                    </a:lnTo>
                    <a:cubicBezTo>
                      <a:pt x="2634" y="1457"/>
                      <a:pt x="2634" y="1457"/>
                      <a:pt x="2666" y="1457"/>
                    </a:cubicBezTo>
                    <a:lnTo>
                      <a:pt x="2666" y="1457"/>
                    </a:lnTo>
                    <a:cubicBezTo>
                      <a:pt x="2697" y="1425"/>
                      <a:pt x="2697" y="1425"/>
                      <a:pt x="2697" y="1425"/>
                    </a:cubicBezTo>
                    <a:lnTo>
                      <a:pt x="2697" y="1425"/>
                    </a:lnTo>
                    <a:lnTo>
                      <a:pt x="2727" y="1425"/>
                    </a:lnTo>
                    <a:lnTo>
                      <a:pt x="2727" y="1425"/>
                    </a:lnTo>
                    <a:lnTo>
                      <a:pt x="2758" y="1457"/>
                    </a:lnTo>
                    <a:lnTo>
                      <a:pt x="2758" y="1457"/>
                    </a:lnTo>
                    <a:lnTo>
                      <a:pt x="2758" y="1457"/>
                    </a:lnTo>
                    <a:cubicBezTo>
                      <a:pt x="2758" y="1488"/>
                      <a:pt x="2758" y="1488"/>
                      <a:pt x="2727" y="1488"/>
                    </a:cubicBezTo>
                    <a:lnTo>
                      <a:pt x="2727" y="1488"/>
                    </a:lnTo>
                    <a:lnTo>
                      <a:pt x="2727" y="1488"/>
                    </a:lnTo>
                    <a:lnTo>
                      <a:pt x="2727" y="1488"/>
                    </a:lnTo>
                    <a:lnTo>
                      <a:pt x="2758" y="1488"/>
                    </a:lnTo>
                    <a:lnTo>
                      <a:pt x="2758" y="1518"/>
                    </a:lnTo>
                    <a:cubicBezTo>
                      <a:pt x="2758" y="1518"/>
                      <a:pt x="2790" y="1518"/>
                      <a:pt x="2790" y="1550"/>
                    </a:cubicBezTo>
                    <a:cubicBezTo>
                      <a:pt x="2790" y="1550"/>
                      <a:pt x="2821" y="1550"/>
                      <a:pt x="2821" y="1581"/>
                    </a:cubicBezTo>
                    <a:cubicBezTo>
                      <a:pt x="2851" y="1581"/>
                      <a:pt x="2851" y="1612"/>
                      <a:pt x="2851" y="1612"/>
                    </a:cubicBezTo>
                    <a:cubicBezTo>
                      <a:pt x="2882" y="1612"/>
                      <a:pt x="2882" y="1612"/>
                      <a:pt x="2882" y="1612"/>
                    </a:cubicBezTo>
                    <a:cubicBezTo>
                      <a:pt x="2882" y="1642"/>
                      <a:pt x="2882" y="1642"/>
                      <a:pt x="2882" y="1642"/>
                    </a:cubicBezTo>
                    <a:lnTo>
                      <a:pt x="2882" y="1642"/>
                    </a:lnTo>
                    <a:lnTo>
                      <a:pt x="2882" y="1642"/>
                    </a:lnTo>
                    <a:cubicBezTo>
                      <a:pt x="2914" y="1642"/>
                      <a:pt x="2914" y="1642"/>
                      <a:pt x="2914" y="1642"/>
                    </a:cubicBezTo>
                    <a:lnTo>
                      <a:pt x="2914" y="1642"/>
                    </a:lnTo>
                    <a:lnTo>
                      <a:pt x="2914" y="1642"/>
                    </a:lnTo>
                    <a:cubicBezTo>
                      <a:pt x="2914" y="1642"/>
                      <a:pt x="2914" y="1642"/>
                      <a:pt x="2945" y="1642"/>
                    </a:cubicBezTo>
                    <a:lnTo>
                      <a:pt x="2945" y="1642"/>
                    </a:lnTo>
                    <a:lnTo>
                      <a:pt x="2945" y="1642"/>
                    </a:lnTo>
                    <a:lnTo>
                      <a:pt x="2945" y="1642"/>
                    </a:lnTo>
                    <a:cubicBezTo>
                      <a:pt x="2945" y="1642"/>
                      <a:pt x="2945" y="1642"/>
                      <a:pt x="2945" y="1674"/>
                    </a:cubicBezTo>
                    <a:lnTo>
                      <a:pt x="2975" y="1674"/>
                    </a:lnTo>
                    <a:lnTo>
                      <a:pt x="2975" y="1674"/>
                    </a:lnTo>
                    <a:lnTo>
                      <a:pt x="2975" y="1674"/>
                    </a:lnTo>
                    <a:cubicBezTo>
                      <a:pt x="2975" y="1674"/>
                      <a:pt x="2975" y="1674"/>
                      <a:pt x="3006" y="1674"/>
                    </a:cubicBezTo>
                    <a:cubicBezTo>
                      <a:pt x="3006" y="1674"/>
                      <a:pt x="3006" y="1674"/>
                      <a:pt x="3038" y="1674"/>
                    </a:cubicBezTo>
                    <a:lnTo>
                      <a:pt x="3038" y="1674"/>
                    </a:lnTo>
                    <a:lnTo>
                      <a:pt x="3038" y="1674"/>
                    </a:lnTo>
                    <a:lnTo>
                      <a:pt x="3038" y="1674"/>
                    </a:lnTo>
                    <a:lnTo>
                      <a:pt x="3038" y="1674"/>
                    </a:lnTo>
                    <a:cubicBezTo>
                      <a:pt x="3038" y="1642"/>
                      <a:pt x="3069" y="1642"/>
                      <a:pt x="3069" y="1642"/>
                    </a:cubicBezTo>
                    <a:lnTo>
                      <a:pt x="3069" y="1642"/>
                    </a:lnTo>
                    <a:cubicBezTo>
                      <a:pt x="3069" y="1642"/>
                      <a:pt x="3069" y="1642"/>
                      <a:pt x="3099" y="1674"/>
                    </a:cubicBezTo>
                    <a:lnTo>
                      <a:pt x="3099" y="1674"/>
                    </a:lnTo>
                    <a:lnTo>
                      <a:pt x="3099" y="1674"/>
                    </a:lnTo>
                    <a:cubicBezTo>
                      <a:pt x="3099" y="1674"/>
                      <a:pt x="3130" y="1674"/>
                      <a:pt x="3130" y="1705"/>
                    </a:cubicBezTo>
                    <a:lnTo>
                      <a:pt x="3130" y="1705"/>
                    </a:lnTo>
                    <a:cubicBezTo>
                      <a:pt x="3130" y="1705"/>
                      <a:pt x="3162" y="1705"/>
                      <a:pt x="3162" y="1736"/>
                    </a:cubicBezTo>
                    <a:cubicBezTo>
                      <a:pt x="3162" y="1736"/>
                      <a:pt x="3162" y="1736"/>
                      <a:pt x="3193" y="1736"/>
                    </a:cubicBezTo>
                    <a:lnTo>
                      <a:pt x="3193" y="1736"/>
                    </a:lnTo>
                    <a:cubicBezTo>
                      <a:pt x="3193" y="1736"/>
                      <a:pt x="3193" y="1766"/>
                      <a:pt x="3223" y="1766"/>
                    </a:cubicBezTo>
                    <a:lnTo>
                      <a:pt x="3223" y="1766"/>
                    </a:lnTo>
                    <a:cubicBezTo>
                      <a:pt x="3223" y="1736"/>
                      <a:pt x="3223" y="1736"/>
                      <a:pt x="3223" y="1736"/>
                    </a:cubicBezTo>
                    <a:lnTo>
                      <a:pt x="3254" y="1736"/>
                    </a:lnTo>
                    <a:lnTo>
                      <a:pt x="3254" y="1736"/>
                    </a:lnTo>
                    <a:cubicBezTo>
                      <a:pt x="3254" y="1736"/>
                      <a:pt x="3254" y="1736"/>
                      <a:pt x="3286" y="1736"/>
                    </a:cubicBezTo>
                    <a:cubicBezTo>
                      <a:pt x="3286" y="1736"/>
                      <a:pt x="3286" y="1766"/>
                      <a:pt x="3286" y="1798"/>
                    </a:cubicBezTo>
                    <a:lnTo>
                      <a:pt x="3317" y="1798"/>
                    </a:lnTo>
                    <a:lnTo>
                      <a:pt x="3317" y="1798"/>
                    </a:lnTo>
                    <a:cubicBezTo>
                      <a:pt x="3317" y="1798"/>
                      <a:pt x="3317" y="1798"/>
                      <a:pt x="3317" y="1766"/>
                    </a:cubicBezTo>
                    <a:lnTo>
                      <a:pt x="3317" y="1766"/>
                    </a:lnTo>
                    <a:lnTo>
                      <a:pt x="3317" y="1766"/>
                    </a:lnTo>
                    <a:lnTo>
                      <a:pt x="3317" y="1766"/>
                    </a:lnTo>
                    <a:cubicBezTo>
                      <a:pt x="3317" y="1736"/>
                      <a:pt x="3317" y="1736"/>
                      <a:pt x="3317" y="1736"/>
                    </a:cubicBezTo>
                    <a:cubicBezTo>
                      <a:pt x="3347" y="1766"/>
                      <a:pt x="3347" y="1766"/>
                      <a:pt x="3347" y="1766"/>
                    </a:cubicBezTo>
                    <a:lnTo>
                      <a:pt x="3347" y="1766"/>
                    </a:lnTo>
                    <a:lnTo>
                      <a:pt x="3347" y="1766"/>
                    </a:lnTo>
                    <a:lnTo>
                      <a:pt x="3378" y="1766"/>
                    </a:lnTo>
                    <a:lnTo>
                      <a:pt x="3378" y="1766"/>
                    </a:lnTo>
                    <a:cubicBezTo>
                      <a:pt x="3378" y="1766"/>
                      <a:pt x="3378" y="1766"/>
                      <a:pt x="3410" y="1766"/>
                    </a:cubicBezTo>
                    <a:lnTo>
                      <a:pt x="3410" y="1766"/>
                    </a:lnTo>
                    <a:cubicBezTo>
                      <a:pt x="3410" y="1736"/>
                      <a:pt x="3410" y="1736"/>
                      <a:pt x="3441" y="1736"/>
                    </a:cubicBezTo>
                    <a:lnTo>
                      <a:pt x="3471" y="1705"/>
                    </a:lnTo>
                    <a:lnTo>
                      <a:pt x="3502" y="1705"/>
                    </a:lnTo>
                    <a:cubicBezTo>
                      <a:pt x="3502" y="1674"/>
                      <a:pt x="3534" y="1674"/>
                      <a:pt x="3534" y="1674"/>
                    </a:cubicBezTo>
                    <a:lnTo>
                      <a:pt x="3534" y="1674"/>
                    </a:lnTo>
                    <a:cubicBezTo>
                      <a:pt x="3534" y="1674"/>
                      <a:pt x="3534" y="1674"/>
                      <a:pt x="3565" y="1674"/>
                    </a:cubicBezTo>
                    <a:lnTo>
                      <a:pt x="3595" y="1674"/>
                    </a:lnTo>
                    <a:lnTo>
                      <a:pt x="3595" y="1674"/>
                    </a:lnTo>
                    <a:cubicBezTo>
                      <a:pt x="3626" y="1674"/>
                      <a:pt x="3626" y="1674"/>
                      <a:pt x="3626" y="1674"/>
                    </a:cubicBezTo>
                    <a:cubicBezTo>
                      <a:pt x="3626" y="1674"/>
                      <a:pt x="3626" y="1674"/>
                      <a:pt x="3658" y="1674"/>
                    </a:cubicBezTo>
                    <a:lnTo>
                      <a:pt x="3658" y="1674"/>
                    </a:lnTo>
                    <a:cubicBezTo>
                      <a:pt x="3658" y="1674"/>
                      <a:pt x="3658" y="1674"/>
                      <a:pt x="3689" y="1674"/>
                    </a:cubicBezTo>
                    <a:lnTo>
                      <a:pt x="3689" y="1674"/>
                    </a:lnTo>
                    <a:lnTo>
                      <a:pt x="3719" y="1705"/>
                    </a:lnTo>
                    <a:cubicBezTo>
                      <a:pt x="3719" y="1705"/>
                      <a:pt x="3719" y="1705"/>
                      <a:pt x="3719" y="1736"/>
                    </a:cubicBezTo>
                    <a:lnTo>
                      <a:pt x="3719" y="1736"/>
                    </a:lnTo>
                    <a:lnTo>
                      <a:pt x="3719" y="1736"/>
                    </a:lnTo>
                    <a:lnTo>
                      <a:pt x="3719" y="1736"/>
                    </a:lnTo>
                    <a:lnTo>
                      <a:pt x="3750" y="1736"/>
                    </a:lnTo>
                    <a:cubicBezTo>
                      <a:pt x="3750" y="1736"/>
                      <a:pt x="3750" y="1736"/>
                      <a:pt x="3782" y="1736"/>
                    </a:cubicBezTo>
                    <a:lnTo>
                      <a:pt x="3782" y="1736"/>
                    </a:lnTo>
                    <a:lnTo>
                      <a:pt x="3782" y="1736"/>
                    </a:lnTo>
                    <a:lnTo>
                      <a:pt x="3813" y="1736"/>
                    </a:lnTo>
                    <a:lnTo>
                      <a:pt x="3813" y="1736"/>
                    </a:lnTo>
                    <a:cubicBezTo>
                      <a:pt x="3843" y="1736"/>
                      <a:pt x="3843" y="1736"/>
                      <a:pt x="3843" y="1736"/>
                    </a:cubicBezTo>
                    <a:lnTo>
                      <a:pt x="3843" y="1736"/>
                    </a:lnTo>
                    <a:lnTo>
                      <a:pt x="3843" y="1736"/>
                    </a:lnTo>
                    <a:cubicBezTo>
                      <a:pt x="3843" y="1736"/>
                      <a:pt x="3843" y="1736"/>
                      <a:pt x="3874" y="1736"/>
                    </a:cubicBezTo>
                    <a:lnTo>
                      <a:pt x="3874" y="1736"/>
                    </a:lnTo>
                    <a:lnTo>
                      <a:pt x="3874" y="1736"/>
                    </a:lnTo>
                    <a:lnTo>
                      <a:pt x="3874" y="1705"/>
                    </a:lnTo>
                    <a:lnTo>
                      <a:pt x="3874" y="1705"/>
                    </a:lnTo>
                    <a:cubicBezTo>
                      <a:pt x="3843" y="1705"/>
                      <a:pt x="3843" y="1674"/>
                      <a:pt x="3843" y="1674"/>
                    </a:cubicBezTo>
                    <a:lnTo>
                      <a:pt x="3874" y="1642"/>
                    </a:lnTo>
                    <a:lnTo>
                      <a:pt x="3874" y="1642"/>
                    </a:lnTo>
                    <a:cubicBezTo>
                      <a:pt x="3874" y="1612"/>
                      <a:pt x="3905" y="1612"/>
                      <a:pt x="3905" y="1612"/>
                    </a:cubicBezTo>
                    <a:lnTo>
                      <a:pt x="3937" y="1581"/>
                    </a:lnTo>
                    <a:lnTo>
                      <a:pt x="3937" y="1581"/>
                    </a:lnTo>
                    <a:cubicBezTo>
                      <a:pt x="3937" y="1581"/>
                      <a:pt x="3937" y="1581"/>
                      <a:pt x="3967" y="1581"/>
                    </a:cubicBezTo>
                    <a:lnTo>
                      <a:pt x="3967" y="1581"/>
                    </a:lnTo>
                    <a:cubicBezTo>
                      <a:pt x="3967" y="1612"/>
                      <a:pt x="3998" y="1612"/>
                      <a:pt x="3998" y="1612"/>
                    </a:cubicBezTo>
                    <a:lnTo>
                      <a:pt x="4030" y="1612"/>
                    </a:lnTo>
                    <a:lnTo>
                      <a:pt x="4060" y="1612"/>
                    </a:lnTo>
                    <a:cubicBezTo>
                      <a:pt x="4091" y="1642"/>
                      <a:pt x="4091" y="1642"/>
                      <a:pt x="4091" y="1642"/>
                    </a:cubicBezTo>
                    <a:cubicBezTo>
                      <a:pt x="4122" y="1642"/>
                      <a:pt x="4122" y="1642"/>
                      <a:pt x="4122" y="1642"/>
                    </a:cubicBezTo>
                    <a:lnTo>
                      <a:pt x="4122" y="1642"/>
                    </a:lnTo>
                    <a:cubicBezTo>
                      <a:pt x="4154" y="1674"/>
                      <a:pt x="4154" y="1674"/>
                      <a:pt x="4154" y="1674"/>
                    </a:cubicBezTo>
                    <a:lnTo>
                      <a:pt x="4154" y="1674"/>
                    </a:lnTo>
                    <a:lnTo>
                      <a:pt x="4154" y="1674"/>
                    </a:lnTo>
                    <a:lnTo>
                      <a:pt x="4154" y="1705"/>
                    </a:lnTo>
                    <a:lnTo>
                      <a:pt x="4154" y="1705"/>
                    </a:lnTo>
                    <a:lnTo>
                      <a:pt x="4154" y="1705"/>
                    </a:lnTo>
                    <a:cubicBezTo>
                      <a:pt x="4184" y="1705"/>
                      <a:pt x="4184" y="1705"/>
                      <a:pt x="4184" y="1705"/>
                    </a:cubicBezTo>
                    <a:lnTo>
                      <a:pt x="4184" y="1705"/>
                    </a:lnTo>
                    <a:cubicBezTo>
                      <a:pt x="4215" y="1705"/>
                      <a:pt x="4215" y="1705"/>
                      <a:pt x="4215" y="1705"/>
                    </a:cubicBezTo>
                    <a:lnTo>
                      <a:pt x="4215" y="1705"/>
                    </a:lnTo>
                    <a:cubicBezTo>
                      <a:pt x="4215" y="1705"/>
                      <a:pt x="4215" y="1705"/>
                      <a:pt x="4246" y="1705"/>
                    </a:cubicBezTo>
                    <a:lnTo>
                      <a:pt x="4278" y="1705"/>
                    </a:lnTo>
                    <a:lnTo>
                      <a:pt x="4308" y="1705"/>
                    </a:lnTo>
                    <a:lnTo>
                      <a:pt x="4308" y="1705"/>
                    </a:lnTo>
                    <a:lnTo>
                      <a:pt x="4308" y="1705"/>
                    </a:lnTo>
                    <a:cubicBezTo>
                      <a:pt x="4339" y="1705"/>
                      <a:pt x="4402" y="1705"/>
                      <a:pt x="4402" y="1736"/>
                    </a:cubicBezTo>
                    <a:cubicBezTo>
                      <a:pt x="4432" y="1736"/>
                      <a:pt x="4432" y="1736"/>
                      <a:pt x="4432" y="1736"/>
                    </a:cubicBezTo>
                    <a:cubicBezTo>
                      <a:pt x="4463" y="1736"/>
                      <a:pt x="4463" y="1736"/>
                      <a:pt x="4463" y="1736"/>
                    </a:cubicBezTo>
                    <a:cubicBezTo>
                      <a:pt x="4463" y="1766"/>
                      <a:pt x="4494" y="1766"/>
                      <a:pt x="4494" y="1766"/>
                    </a:cubicBezTo>
                    <a:cubicBezTo>
                      <a:pt x="4494" y="1766"/>
                      <a:pt x="4494" y="1766"/>
                      <a:pt x="4526" y="1766"/>
                    </a:cubicBezTo>
                    <a:lnTo>
                      <a:pt x="4556" y="1766"/>
                    </a:lnTo>
                    <a:cubicBezTo>
                      <a:pt x="4556" y="1766"/>
                      <a:pt x="4556" y="1766"/>
                      <a:pt x="4587" y="1766"/>
                    </a:cubicBezTo>
                    <a:lnTo>
                      <a:pt x="4587" y="1766"/>
                    </a:lnTo>
                    <a:lnTo>
                      <a:pt x="4587" y="1766"/>
                    </a:lnTo>
                    <a:lnTo>
                      <a:pt x="4587" y="1766"/>
                    </a:lnTo>
                    <a:cubicBezTo>
                      <a:pt x="4618" y="1766"/>
                      <a:pt x="4650" y="1766"/>
                      <a:pt x="4650" y="1766"/>
                    </a:cubicBezTo>
                    <a:cubicBezTo>
                      <a:pt x="4650" y="1766"/>
                      <a:pt x="4650" y="1766"/>
                      <a:pt x="4680" y="1766"/>
                    </a:cubicBezTo>
                    <a:lnTo>
                      <a:pt x="4680" y="1766"/>
                    </a:lnTo>
                    <a:cubicBezTo>
                      <a:pt x="4680" y="1766"/>
                      <a:pt x="4680" y="1766"/>
                      <a:pt x="4711" y="1766"/>
                    </a:cubicBezTo>
                    <a:lnTo>
                      <a:pt x="4711" y="1736"/>
                    </a:lnTo>
                    <a:cubicBezTo>
                      <a:pt x="4742" y="1736"/>
                      <a:pt x="4742" y="1705"/>
                      <a:pt x="4742" y="1705"/>
                    </a:cubicBezTo>
                    <a:lnTo>
                      <a:pt x="4742" y="1705"/>
                    </a:lnTo>
                    <a:cubicBezTo>
                      <a:pt x="4774" y="1705"/>
                      <a:pt x="4804" y="1705"/>
                      <a:pt x="4804" y="1705"/>
                    </a:cubicBezTo>
                    <a:cubicBezTo>
                      <a:pt x="4804" y="1705"/>
                      <a:pt x="4804" y="1705"/>
                      <a:pt x="4835" y="1705"/>
                    </a:cubicBezTo>
                    <a:lnTo>
                      <a:pt x="4835" y="1705"/>
                    </a:lnTo>
                    <a:cubicBezTo>
                      <a:pt x="4866" y="1736"/>
                      <a:pt x="4866" y="1736"/>
                      <a:pt x="4866" y="1736"/>
                    </a:cubicBezTo>
                    <a:lnTo>
                      <a:pt x="4898" y="1736"/>
                    </a:lnTo>
                    <a:lnTo>
                      <a:pt x="4898" y="1736"/>
                    </a:lnTo>
                    <a:lnTo>
                      <a:pt x="4898" y="1736"/>
                    </a:lnTo>
                    <a:cubicBezTo>
                      <a:pt x="4928" y="1705"/>
                      <a:pt x="4928" y="1705"/>
                      <a:pt x="4928" y="1705"/>
                    </a:cubicBezTo>
                    <a:cubicBezTo>
                      <a:pt x="4928" y="1736"/>
                      <a:pt x="4928" y="1736"/>
                      <a:pt x="4928" y="1736"/>
                    </a:cubicBezTo>
                    <a:lnTo>
                      <a:pt x="4928" y="1736"/>
                    </a:lnTo>
                    <a:cubicBezTo>
                      <a:pt x="4928" y="1736"/>
                      <a:pt x="4928" y="1736"/>
                      <a:pt x="4959" y="1736"/>
                    </a:cubicBezTo>
                    <a:lnTo>
                      <a:pt x="4959" y="1766"/>
                    </a:lnTo>
                    <a:lnTo>
                      <a:pt x="4959" y="1766"/>
                    </a:lnTo>
                    <a:cubicBezTo>
                      <a:pt x="4990" y="1766"/>
                      <a:pt x="4990" y="1766"/>
                      <a:pt x="5022" y="1736"/>
                    </a:cubicBezTo>
                    <a:lnTo>
                      <a:pt x="5022" y="1736"/>
                    </a:lnTo>
                    <a:lnTo>
                      <a:pt x="5022" y="1736"/>
                    </a:lnTo>
                    <a:lnTo>
                      <a:pt x="5022" y="1736"/>
                    </a:lnTo>
                    <a:lnTo>
                      <a:pt x="5022" y="1736"/>
                    </a:lnTo>
                    <a:cubicBezTo>
                      <a:pt x="5022" y="1705"/>
                      <a:pt x="5022" y="1705"/>
                      <a:pt x="5022" y="1705"/>
                    </a:cubicBezTo>
                    <a:cubicBezTo>
                      <a:pt x="5022" y="1705"/>
                      <a:pt x="5022" y="1705"/>
                      <a:pt x="5052" y="1705"/>
                    </a:cubicBezTo>
                    <a:lnTo>
                      <a:pt x="5052" y="1705"/>
                    </a:lnTo>
                    <a:lnTo>
                      <a:pt x="5052" y="1674"/>
                    </a:lnTo>
                    <a:lnTo>
                      <a:pt x="5052" y="1674"/>
                    </a:lnTo>
                    <a:lnTo>
                      <a:pt x="5052" y="1674"/>
                    </a:lnTo>
                    <a:cubicBezTo>
                      <a:pt x="5083" y="1674"/>
                      <a:pt x="5083" y="1642"/>
                      <a:pt x="5114" y="1612"/>
                    </a:cubicBezTo>
                    <a:lnTo>
                      <a:pt x="5114" y="1612"/>
                    </a:lnTo>
                    <a:lnTo>
                      <a:pt x="5083" y="1612"/>
                    </a:lnTo>
                    <a:lnTo>
                      <a:pt x="5083" y="1612"/>
                    </a:lnTo>
                    <a:cubicBezTo>
                      <a:pt x="5083" y="1581"/>
                      <a:pt x="5083" y="1581"/>
                      <a:pt x="5083" y="1581"/>
                    </a:cubicBezTo>
                    <a:lnTo>
                      <a:pt x="5083" y="1581"/>
                    </a:lnTo>
                    <a:cubicBezTo>
                      <a:pt x="5083" y="1550"/>
                      <a:pt x="5083" y="1550"/>
                      <a:pt x="5114" y="1550"/>
                    </a:cubicBezTo>
                    <a:lnTo>
                      <a:pt x="5114" y="1550"/>
                    </a:lnTo>
                    <a:cubicBezTo>
                      <a:pt x="5114" y="1518"/>
                      <a:pt x="5114" y="1518"/>
                      <a:pt x="5114" y="1518"/>
                    </a:cubicBezTo>
                    <a:cubicBezTo>
                      <a:pt x="5114" y="1518"/>
                      <a:pt x="5114" y="1518"/>
                      <a:pt x="5146" y="1518"/>
                    </a:cubicBezTo>
                    <a:lnTo>
                      <a:pt x="5146" y="1518"/>
                    </a:lnTo>
                    <a:cubicBezTo>
                      <a:pt x="5146" y="1518"/>
                      <a:pt x="5146" y="1518"/>
                      <a:pt x="5176" y="1518"/>
                    </a:cubicBezTo>
                    <a:lnTo>
                      <a:pt x="5176" y="1518"/>
                    </a:lnTo>
                    <a:lnTo>
                      <a:pt x="5176" y="1518"/>
                    </a:lnTo>
                    <a:cubicBezTo>
                      <a:pt x="5207" y="1518"/>
                      <a:pt x="5207" y="1488"/>
                      <a:pt x="5238" y="1488"/>
                    </a:cubicBezTo>
                    <a:cubicBezTo>
                      <a:pt x="5238" y="1488"/>
                      <a:pt x="5300" y="1488"/>
                      <a:pt x="5331" y="1518"/>
                    </a:cubicBezTo>
                    <a:cubicBezTo>
                      <a:pt x="5331" y="1518"/>
                      <a:pt x="5331" y="1518"/>
                      <a:pt x="5362" y="1518"/>
                    </a:cubicBezTo>
                    <a:lnTo>
                      <a:pt x="5362" y="1518"/>
                    </a:lnTo>
                    <a:lnTo>
                      <a:pt x="5362" y="1518"/>
                    </a:lnTo>
                    <a:lnTo>
                      <a:pt x="5394" y="1518"/>
                    </a:lnTo>
                    <a:lnTo>
                      <a:pt x="5394" y="1518"/>
                    </a:lnTo>
                    <a:cubicBezTo>
                      <a:pt x="5424" y="1518"/>
                      <a:pt x="5424" y="1518"/>
                      <a:pt x="5424" y="1550"/>
                    </a:cubicBezTo>
                    <a:lnTo>
                      <a:pt x="5424" y="1550"/>
                    </a:lnTo>
                    <a:lnTo>
                      <a:pt x="5424" y="1550"/>
                    </a:lnTo>
                    <a:cubicBezTo>
                      <a:pt x="5455" y="1550"/>
                      <a:pt x="5455" y="1550"/>
                      <a:pt x="5455" y="1581"/>
                    </a:cubicBezTo>
                    <a:lnTo>
                      <a:pt x="5486" y="1612"/>
                    </a:lnTo>
                    <a:lnTo>
                      <a:pt x="5486" y="1642"/>
                    </a:lnTo>
                    <a:cubicBezTo>
                      <a:pt x="5486" y="1642"/>
                      <a:pt x="5486" y="1642"/>
                      <a:pt x="5517" y="1642"/>
                    </a:cubicBezTo>
                    <a:cubicBezTo>
                      <a:pt x="5517" y="1674"/>
                      <a:pt x="5517" y="1705"/>
                      <a:pt x="5548" y="1705"/>
                    </a:cubicBezTo>
                    <a:cubicBezTo>
                      <a:pt x="5548" y="1736"/>
                      <a:pt x="5548" y="1736"/>
                      <a:pt x="5548" y="1766"/>
                    </a:cubicBezTo>
                    <a:lnTo>
                      <a:pt x="5548" y="1766"/>
                    </a:lnTo>
                    <a:cubicBezTo>
                      <a:pt x="5579" y="1766"/>
                      <a:pt x="5579" y="1766"/>
                      <a:pt x="5610" y="1766"/>
                    </a:cubicBezTo>
                    <a:lnTo>
                      <a:pt x="5610" y="1766"/>
                    </a:lnTo>
                    <a:lnTo>
                      <a:pt x="5610" y="1766"/>
                    </a:lnTo>
                    <a:lnTo>
                      <a:pt x="5610" y="1766"/>
                    </a:lnTo>
                    <a:cubicBezTo>
                      <a:pt x="5642" y="1766"/>
                      <a:pt x="5642" y="1766"/>
                      <a:pt x="5642" y="1766"/>
                    </a:cubicBezTo>
                    <a:cubicBezTo>
                      <a:pt x="5672" y="1798"/>
                      <a:pt x="5672" y="1798"/>
                      <a:pt x="5672" y="1798"/>
                    </a:cubicBezTo>
                    <a:lnTo>
                      <a:pt x="5672" y="1798"/>
                    </a:lnTo>
                    <a:cubicBezTo>
                      <a:pt x="5703" y="1829"/>
                      <a:pt x="5703" y="1829"/>
                      <a:pt x="5703" y="1860"/>
                    </a:cubicBezTo>
                    <a:cubicBezTo>
                      <a:pt x="5703" y="1860"/>
                      <a:pt x="5703" y="1860"/>
                      <a:pt x="5734" y="1860"/>
                    </a:cubicBezTo>
                    <a:lnTo>
                      <a:pt x="5734" y="1860"/>
                    </a:lnTo>
                    <a:lnTo>
                      <a:pt x="5734" y="1860"/>
                    </a:lnTo>
                    <a:cubicBezTo>
                      <a:pt x="5734" y="1890"/>
                      <a:pt x="5734" y="1890"/>
                      <a:pt x="5765" y="1890"/>
                    </a:cubicBezTo>
                    <a:lnTo>
                      <a:pt x="5765" y="1890"/>
                    </a:lnTo>
                    <a:cubicBezTo>
                      <a:pt x="5765" y="1860"/>
                      <a:pt x="5796" y="1860"/>
                      <a:pt x="5796" y="1860"/>
                    </a:cubicBezTo>
                    <a:cubicBezTo>
                      <a:pt x="5827" y="1829"/>
                      <a:pt x="5827" y="1829"/>
                      <a:pt x="5827" y="1829"/>
                    </a:cubicBezTo>
                    <a:lnTo>
                      <a:pt x="5827" y="1829"/>
                    </a:lnTo>
                    <a:cubicBezTo>
                      <a:pt x="5827" y="1829"/>
                      <a:pt x="5827" y="1829"/>
                      <a:pt x="5858" y="1829"/>
                    </a:cubicBezTo>
                    <a:lnTo>
                      <a:pt x="5858" y="1829"/>
                    </a:lnTo>
                    <a:lnTo>
                      <a:pt x="5889" y="1829"/>
                    </a:lnTo>
                    <a:lnTo>
                      <a:pt x="5889" y="1829"/>
                    </a:lnTo>
                    <a:lnTo>
                      <a:pt x="5889" y="1829"/>
                    </a:lnTo>
                    <a:cubicBezTo>
                      <a:pt x="5920" y="1829"/>
                      <a:pt x="5920" y="1829"/>
                      <a:pt x="5920" y="1829"/>
                    </a:cubicBezTo>
                    <a:lnTo>
                      <a:pt x="5951" y="1860"/>
                    </a:lnTo>
                    <a:lnTo>
                      <a:pt x="5951" y="1860"/>
                    </a:lnTo>
                    <a:lnTo>
                      <a:pt x="5951" y="1860"/>
                    </a:lnTo>
                    <a:lnTo>
                      <a:pt x="5951" y="1860"/>
                    </a:lnTo>
                    <a:lnTo>
                      <a:pt x="5951" y="1890"/>
                    </a:lnTo>
                    <a:lnTo>
                      <a:pt x="5951" y="1890"/>
                    </a:lnTo>
                    <a:cubicBezTo>
                      <a:pt x="5951" y="1890"/>
                      <a:pt x="5951" y="1890"/>
                      <a:pt x="5951" y="1922"/>
                    </a:cubicBezTo>
                    <a:lnTo>
                      <a:pt x="5951" y="1922"/>
                    </a:lnTo>
                    <a:cubicBezTo>
                      <a:pt x="5920" y="1922"/>
                      <a:pt x="5920" y="1922"/>
                      <a:pt x="5920" y="1922"/>
                    </a:cubicBezTo>
                    <a:lnTo>
                      <a:pt x="5920" y="1922"/>
                    </a:lnTo>
                    <a:cubicBezTo>
                      <a:pt x="5920" y="1953"/>
                      <a:pt x="5920" y="1953"/>
                      <a:pt x="5920" y="1953"/>
                    </a:cubicBezTo>
                    <a:cubicBezTo>
                      <a:pt x="5920" y="1953"/>
                      <a:pt x="5920" y="1984"/>
                      <a:pt x="5889" y="1984"/>
                    </a:cubicBezTo>
                    <a:lnTo>
                      <a:pt x="5889" y="1984"/>
                    </a:lnTo>
                    <a:lnTo>
                      <a:pt x="5889" y="1984"/>
                    </a:lnTo>
                    <a:cubicBezTo>
                      <a:pt x="5889" y="2014"/>
                      <a:pt x="5889" y="2014"/>
                      <a:pt x="5889" y="2014"/>
                    </a:cubicBezTo>
                    <a:lnTo>
                      <a:pt x="5889" y="2014"/>
                    </a:lnTo>
                    <a:lnTo>
                      <a:pt x="5889" y="2014"/>
                    </a:lnTo>
                    <a:lnTo>
                      <a:pt x="5889" y="2014"/>
                    </a:lnTo>
                    <a:cubicBezTo>
                      <a:pt x="5889" y="2046"/>
                      <a:pt x="5858" y="2046"/>
                      <a:pt x="5858" y="2077"/>
                    </a:cubicBezTo>
                    <a:lnTo>
                      <a:pt x="5858" y="2077"/>
                    </a:lnTo>
                    <a:lnTo>
                      <a:pt x="5858" y="2077"/>
                    </a:lnTo>
                    <a:lnTo>
                      <a:pt x="5858" y="2077"/>
                    </a:lnTo>
                    <a:lnTo>
                      <a:pt x="5827" y="2108"/>
                    </a:lnTo>
                    <a:lnTo>
                      <a:pt x="5827" y="2108"/>
                    </a:lnTo>
                    <a:lnTo>
                      <a:pt x="5827" y="2108"/>
                    </a:lnTo>
                    <a:cubicBezTo>
                      <a:pt x="5796" y="2108"/>
                      <a:pt x="5796" y="2108"/>
                      <a:pt x="5796" y="2077"/>
                    </a:cubicBezTo>
                    <a:lnTo>
                      <a:pt x="5796" y="2077"/>
                    </a:lnTo>
                    <a:cubicBezTo>
                      <a:pt x="5765" y="2077"/>
                      <a:pt x="5765" y="2077"/>
                      <a:pt x="5765" y="2077"/>
                    </a:cubicBezTo>
                    <a:cubicBezTo>
                      <a:pt x="5765" y="2077"/>
                      <a:pt x="5765" y="2108"/>
                      <a:pt x="5734" y="2108"/>
                    </a:cubicBezTo>
                    <a:lnTo>
                      <a:pt x="5734" y="2108"/>
                    </a:lnTo>
                    <a:cubicBezTo>
                      <a:pt x="5734" y="2108"/>
                      <a:pt x="5734" y="2108"/>
                      <a:pt x="5734" y="2138"/>
                    </a:cubicBezTo>
                    <a:lnTo>
                      <a:pt x="5734" y="2138"/>
                    </a:lnTo>
                    <a:lnTo>
                      <a:pt x="5734" y="2170"/>
                    </a:lnTo>
                    <a:lnTo>
                      <a:pt x="5734" y="2170"/>
                    </a:lnTo>
                    <a:lnTo>
                      <a:pt x="5734" y="2170"/>
                    </a:lnTo>
                    <a:cubicBezTo>
                      <a:pt x="5734" y="2170"/>
                      <a:pt x="5734" y="2170"/>
                      <a:pt x="5765" y="2170"/>
                    </a:cubicBezTo>
                    <a:lnTo>
                      <a:pt x="5765" y="2138"/>
                    </a:lnTo>
                    <a:cubicBezTo>
                      <a:pt x="5765" y="2138"/>
                      <a:pt x="5796" y="2170"/>
                      <a:pt x="5827" y="2170"/>
                    </a:cubicBezTo>
                    <a:cubicBezTo>
                      <a:pt x="5827" y="2201"/>
                      <a:pt x="5827" y="2201"/>
                      <a:pt x="5827" y="2201"/>
                    </a:cubicBezTo>
                    <a:lnTo>
                      <a:pt x="5858" y="2201"/>
                    </a:lnTo>
                    <a:cubicBezTo>
                      <a:pt x="5889" y="2170"/>
                      <a:pt x="5889" y="2170"/>
                      <a:pt x="5889" y="2170"/>
                    </a:cubicBezTo>
                    <a:cubicBezTo>
                      <a:pt x="5920" y="2170"/>
                      <a:pt x="5920" y="2138"/>
                      <a:pt x="5951" y="2108"/>
                    </a:cubicBezTo>
                    <a:cubicBezTo>
                      <a:pt x="5951" y="2077"/>
                      <a:pt x="5982" y="2046"/>
                      <a:pt x="6013" y="2046"/>
                    </a:cubicBezTo>
                    <a:lnTo>
                      <a:pt x="6044" y="2046"/>
                    </a:lnTo>
                    <a:lnTo>
                      <a:pt x="6044" y="2014"/>
                    </a:lnTo>
                    <a:lnTo>
                      <a:pt x="6075" y="1984"/>
                    </a:lnTo>
                    <a:lnTo>
                      <a:pt x="6106" y="1953"/>
                    </a:lnTo>
                    <a:cubicBezTo>
                      <a:pt x="6106" y="1922"/>
                      <a:pt x="6106" y="1922"/>
                      <a:pt x="6137" y="1890"/>
                    </a:cubicBezTo>
                    <a:lnTo>
                      <a:pt x="6168" y="1860"/>
                    </a:lnTo>
                    <a:cubicBezTo>
                      <a:pt x="6199" y="1860"/>
                      <a:pt x="6199" y="1829"/>
                      <a:pt x="6199" y="1829"/>
                    </a:cubicBezTo>
                    <a:lnTo>
                      <a:pt x="6199" y="1829"/>
                    </a:lnTo>
                    <a:cubicBezTo>
                      <a:pt x="6199" y="1798"/>
                      <a:pt x="6199" y="1766"/>
                      <a:pt x="6199" y="1766"/>
                    </a:cubicBezTo>
                    <a:cubicBezTo>
                      <a:pt x="6199" y="1766"/>
                      <a:pt x="6230" y="1766"/>
                      <a:pt x="6230" y="1736"/>
                    </a:cubicBezTo>
                    <a:lnTo>
                      <a:pt x="6230" y="1736"/>
                    </a:lnTo>
                    <a:lnTo>
                      <a:pt x="6230" y="1736"/>
                    </a:lnTo>
                    <a:cubicBezTo>
                      <a:pt x="6230" y="1736"/>
                      <a:pt x="6199" y="1705"/>
                      <a:pt x="6230" y="1705"/>
                    </a:cubicBezTo>
                    <a:cubicBezTo>
                      <a:pt x="6230" y="1674"/>
                      <a:pt x="6230" y="1642"/>
                      <a:pt x="6261" y="1612"/>
                    </a:cubicBezTo>
                    <a:lnTo>
                      <a:pt x="6261" y="1612"/>
                    </a:lnTo>
                    <a:lnTo>
                      <a:pt x="6261" y="1581"/>
                    </a:lnTo>
                    <a:cubicBezTo>
                      <a:pt x="6230" y="1581"/>
                      <a:pt x="6230" y="1581"/>
                      <a:pt x="6230" y="1581"/>
                    </a:cubicBezTo>
                    <a:cubicBezTo>
                      <a:pt x="6230" y="1550"/>
                      <a:pt x="6230" y="1550"/>
                      <a:pt x="6230" y="1550"/>
                    </a:cubicBezTo>
                    <a:cubicBezTo>
                      <a:pt x="6230" y="1518"/>
                      <a:pt x="6230" y="1518"/>
                      <a:pt x="6199" y="1518"/>
                    </a:cubicBezTo>
                    <a:cubicBezTo>
                      <a:pt x="6199" y="1518"/>
                      <a:pt x="6199" y="1518"/>
                      <a:pt x="6168" y="1518"/>
                    </a:cubicBezTo>
                    <a:cubicBezTo>
                      <a:pt x="6168" y="1518"/>
                      <a:pt x="6168" y="1518"/>
                      <a:pt x="6137" y="1518"/>
                    </a:cubicBezTo>
                    <a:cubicBezTo>
                      <a:pt x="6137" y="1518"/>
                      <a:pt x="6137" y="1518"/>
                      <a:pt x="6106" y="1518"/>
                    </a:cubicBezTo>
                    <a:cubicBezTo>
                      <a:pt x="6106" y="1550"/>
                      <a:pt x="6075" y="1550"/>
                      <a:pt x="6075" y="1550"/>
                    </a:cubicBezTo>
                    <a:cubicBezTo>
                      <a:pt x="6044" y="1550"/>
                      <a:pt x="6044" y="1550"/>
                      <a:pt x="6044" y="1518"/>
                    </a:cubicBezTo>
                    <a:lnTo>
                      <a:pt x="6044" y="1488"/>
                    </a:lnTo>
                    <a:lnTo>
                      <a:pt x="6044" y="1488"/>
                    </a:lnTo>
                    <a:cubicBezTo>
                      <a:pt x="6044" y="1488"/>
                      <a:pt x="6044" y="1488"/>
                      <a:pt x="6044" y="1457"/>
                    </a:cubicBezTo>
                    <a:lnTo>
                      <a:pt x="6013" y="1457"/>
                    </a:lnTo>
                    <a:cubicBezTo>
                      <a:pt x="6013" y="1488"/>
                      <a:pt x="6013" y="1488"/>
                      <a:pt x="6013" y="1488"/>
                    </a:cubicBezTo>
                    <a:lnTo>
                      <a:pt x="5982" y="1488"/>
                    </a:lnTo>
                    <a:cubicBezTo>
                      <a:pt x="5982" y="1488"/>
                      <a:pt x="5951" y="1488"/>
                      <a:pt x="5920" y="1457"/>
                    </a:cubicBezTo>
                    <a:lnTo>
                      <a:pt x="5920" y="1425"/>
                    </a:lnTo>
                    <a:cubicBezTo>
                      <a:pt x="5920" y="1394"/>
                      <a:pt x="5951" y="1394"/>
                      <a:pt x="5982" y="1394"/>
                    </a:cubicBezTo>
                    <a:lnTo>
                      <a:pt x="5982" y="1394"/>
                    </a:lnTo>
                    <a:cubicBezTo>
                      <a:pt x="6013" y="1394"/>
                      <a:pt x="6013" y="1364"/>
                      <a:pt x="6044" y="1364"/>
                    </a:cubicBezTo>
                    <a:lnTo>
                      <a:pt x="6075" y="1333"/>
                    </a:lnTo>
                    <a:cubicBezTo>
                      <a:pt x="6075" y="1333"/>
                      <a:pt x="6075" y="1302"/>
                      <a:pt x="6106" y="1302"/>
                    </a:cubicBezTo>
                    <a:lnTo>
                      <a:pt x="6106" y="1302"/>
                    </a:lnTo>
                    <a:lnTo>
                      <a:pt x="6106" y="1302"/>
                    </a:lnTo>
                    <a:lnTo>
                      <a:pt x="6106" y="1302"/>
                    </a:lnTo>
                    <a:lnTo>
                      <a:pt x="6137" y="1270"/>
                    </a:lnTo>
                    <a:lnTo>
                      <a:pt x="6137" y="1270"/>
                    </a:lnTo>
                    <a:cubicBezTo>
                      <a:pt x="6168" y="1240"/>
                      <a:pt x="6199" y="1240"/>
                      <a:pt x="6230" y="1240"/>
                    </a:cubicBezTo>
                    <a:lnTo>
                      <a:pt x="6230" y="1240"/>
                    </a:lnTo>
                    <a:cubicBezTo>
                      <a:pt x="6230" y="1209"/>
                      <a:pt x="6261" y="1209"/>
                      <a:pt x="6261" y="1209"/>
                    </a:cubicBezTo>
                    <a:cubicBezTo>
                      <a:pt x="6261" y="1209"/>
                      <a:pt x="6261" y="1209"/>
                      <a:pt x="6261" y="1178"/>
                    </a:cubicBezTo>
                    <a:cubicBezTo>
                      <a:pt x="6292" y="1178"/>
                      <a:pt x="6323" y="1178"/>
                      <a:pt x="6323" y="1146"/>
                    </a:cubicBezTo>
                    <a:cubicBezTo>
                      <a:pt x="6354" y="1146"/>
                      <a:pt x="6354" y="1146"/>
                      <a:pt x="6385" y="1116"/>
                    </a:cubicBezTo>
                    <a:lnTo>
                      <a:pt x="6385" y="1116"/>
                    </a:lnTo>
                    <a:lnTo>
                      <a:pt x="6416" y="1116"/>
                    </a:lnTo>
                    <a:cubicBezTo>
                      <a:pt x="6447" y="1116"/>
                      <a:pt x="6447" y="1116"/>
                      <a:pt x="6478" y="1116"/>
                    </a:cubicBezTo>
                    <a:cubicBezTo>
                      <a:pt x="6509" y="1116"/>
                      <a:pt x="6509" y="1146"/>
                      <a:pt x="6540" y="1146"/>
                    </a:cubicBezTo>
                    <a:cubicBezTo>
                      <a:pt x="6540" y="1146"/>
                      <a:pt x="6540" y="1146"/>
                      <a:pt x="6571" y="1146"/>
                    </a:cubicBezTo>
                    <a:lnTo>
                      <a:pt x="6571" y="1146"/>
                    </a:lnTo>
                    <a:lnTo>
                      <a:pt x="6602" y="1146"/>
                    </a:lnTo>
                    <a:cubicBezTo>
                      <a:pt x="6633" y="1146"/>
                      <a:pt x="6664" y="1146"/>
                      <a:pt x="6664" y="1146"/>
                    </a:cubicBezTo>
                    <a:cubicBezTo>
                      <a:pt x="6664" y="1146"/>
                      <a:pt x="6664" y="1146"/>
                      <a:pt x="6695" y="1146"/>
                    </a:cubicBezTo>
                    <a:lnTo>
                      <a:pt x="6695" y="1146"/>
                    </a:lnTo>
                    <a:lnTo>
                      <a:pt x="6695" y="1146"/>
                    </a:lnTo>
                    <a:cubicBezTo>
                      <a:pt x="6695" y="1116"/>
                      <a:pt x="6695" y="1116"/>
                      <a:pt x="6726" y="1116"/>
                    </a:cubicBezTo>
                    <a:lnTo>
                      <a:pt x="6726" y="1116"/>
                    </a:lnTo>
                    <a:cubicBezTo>
                      <a:pt x="6757" y="1116"/>
                      <a:pt x="6788" y="1116"/>
                      <a:pt x="6788" y="1116"/>
                    </a:cubicBezTo>
                    <a:lnTo>
                      <a:pt x="6788" y="1116"/>
                    </a:lnTo>
                    <a:cubicBezTo>
                      <a:pt x="6819" y="1116"/>
                      <a:pt x="6819" y="1116"/>
                      <a:pt x="6819" y="1116"/>
                    </a:cubicBezTo>
                    <a:lnTo>
                      <a:pt x="6819" y="1116"/>
                    </a:lnTo>
                    <a:cubicBezTo>
                      <a:pt x="6850" y="1116"/>
                      <a:pt x="6881" y="1116"/>
                      <a:pt x="6881" y="1146"/>
                    </a:cubicBezTo>
                    <a:lnTo>
                      <a:pt x="6912" y="1146"/>
                    </a:lnTo>
                    <a:lnTo>
                      <a:pt x="6912" y="1146"/>
                    </a:lnTo>
                    <a:cubicBezTo>
                      <a:pt x="6912" y="1146"/>
                      <a:pt x="6974" y="1146"/>
                      <a:pt x="7005" y="1146"/>
                    </a:cubicBezTo>
                    <a:cubicBezTo>
                      <a:pt x="7005" y="1146"/>
                      <a:pt x="6974" y="1146"/>
                      <a:pt x="6974" y="1116"/>
                    </a:cubicBezTo>
                    <a:cubicBezTo>
                      <a:pt x="6974" y="1116"/>
                      <a:pt x="6974" y="1116"/>
                      <a:pt x="6974" y="1085"/>
                    </a:cubicBezTo>
                    <a:cubicBezTo>
                      <a:pt x="7005" y="1085"/>
                      <a:pt x="7005" y="1085"/>
                      <a:pt x="7036" y="1054"/>
                    </a:cubicBezTo>
                    <a:lnTo>
                      <a:pt x="7067" y="1054"/>
                    </a:lnTo>
                    <a:lnTo>
                      <a:pt x="7067" y="1054"/>
                    </a:lnTo>
                    <a:cubicBezTo>
                      <a:pt x="7067" y="1022"/>
                      <a:pt x="7098" y="1022"/>
                      <a:pt x="7098" y="1022"/>
                    </a:cubicBezTo>
                    <a:lnTo>
                      <a:pt x="7098" y="1022"/>
                    </a:lnTo>
                    <a:cubicBezTo>
                      <a:pt x="7098" y="1022"/>
                      <a:pt x="7098" y="992"/>
                      <a:pt x="7129" y="992"/>
                    </a:cubicBezTo>
                    <a:cubicBezTo>
                      <a:pt x="7129" y="992"/>
                      <a:pt x="7129" y="961"/>
                      <a:pt x="7160" y="961"/>
                    </a:cubicBezTo>
                    <a:cubicBezTo>
                      <a:pt x="7191" y="961"/>
                      <a:pt x="7191" y="961"/>
                      <a:pt x="7191" y="961"/>
                    </a:cubicBezTo>
                    <a:cubicBezTo>
                      <a:pt x="7191" y="961"/>
                      <a:pt x="7191" y="961"/>
                      <a:pt x="7222" y="961"/>
                    </a:cubicBezTo>
                    <a:cubicBezTo>
                      <a:pt x="7222" y="961"/>
                      <a:pt x="7222" y="961"/>
                      <a:pt x="7253" y="961"/>
                    </a:cubicBezTo>
                    <a:cubicBezTo>
                      <a:pt x="7253" y="961"/>
                      <a:pt x="7284" y="961"/>
                      <a:pt x="7284" y="992"/>
                    </a:cubicBezTo>
                    <a:lnTo>
                      <a:pt x="7284" y="992"/>
                    </a:lnTo>
                    <a:lnTo>
                      <a:pt x="7284" y="992"/>
                    </a:lnTo>
                    <a:cubicBezTo>
                      <a:pt x="7284" y="961"/>
                      <a:pt x="7315" y="961"/>
                      <a:pt x="7315" y="961"/>
                    </a:cubicBezTo>
                    <a:lnTo>
                      <a:pt x="7315" y="961"/>
                    </a:lnTo>
                    <a:cubicBezTo>
                      <a:pt x="7345" y="961"/>
                      <a:pt x="7345" y="961"/>
                      <a:pt x="7345" y="992"/>
                    </a:cubicBezTo>
                    <a:cubicBezTo>
                      <a:pt x="7345" y="992"/>
                      <a:pt x="7345" y="992"/>
                      <a:pt x="7345" y="1022"/>
                    </a:cubicBezTo>
                    <a:lnTo>
                      <a:pt x="7345" y="1022"/>
                    </a:lnTo>
                    <a:lnTo>
                      <a:pt x="7345" y="1022"/>
                    </a:lnTo>
                    <a:cubicBezTo>
                      <a:pt x="7377" y="1022"/>
                      <a:pt x="7377" y="1022"/>
                      <a:pt x="7408" y="1022"/>
                    </a:cubicBezTo>
                    <a:cubicBezTo>
                      <a:pt x="7408" y="1022"/>
                      <a:pt x="7408" y="1022"/>
                      <a:pt x="7408" y="992"/>
                    </a:cubicBezTo>
                    <a:lnTo>
                      <a:pt x="7408" y="992"/>
                    </a:lnTo>
                    <a:cubicBezTo>
                      <a:pt x="7439" y="992"/>
                      <a:pt x="7439" y="961"/>
                      <a:pt x="7439" y="961"/>
                    </a:cubicBezTo>
                    <a:lnTo>
                      <a:pt x="7469" y="992"/>
                    </a:lnTo>
                    <a:lnTo>
                      <a:pt x="7469" y="992"/>
                    </a:lnTo>
                    <a:lnTo>
                      <a:pt x="7469" y="992"/>
                    </a:lnTo>
                    <a:cubicBezTo>
                      <a:pt x="7469" y="961"/>
                      <a:pt x="7469" y="961"/>
                      <a:pt x="7469" y="961"/>
                    </a:cubicBezTo>
                    <a:cubicBezTo>
                      <a:pt x="7469" y="961"/>
                      <a:pt x="7469" y="961"/>
                      <a:pt x="7469" y="930"/>
                    </a:cubicBezTo>
                    <a:cubicBezTo>
                      <a:pt x="7501" y="930"/>
                      <a:pt x="7501" y="930"/>
                      <a:pt x="7501" y="930"/>
                    </a:cubicBezTo>
                    <a:cubicBezTo>
                      <a:pt x="7532" y="898"/>
                      <a:pt x="7532" y="898"/>
                      <a:pt x="7532" y="898"/>
                    </a:cubicBezTo>
                    <a:lnTo>
                      <a:pt x="7532" y="898"/>
                    </a:lnTo>
                    <a:lnTo>
                      <a:pt x="7563" y="898"/>
                    </a:lnTo>
                    <a:lnTo>
                      <a:pt x="7563" y="898"/>
                    </a:lnTo>
                    <a:lnTo>
                      <a:pt x="7563" y="898"/>
                    </a:lnTo>
                    <a:cubicBezTo>
                      <a:pt x="7593" y="898"/>
                      <a:pt x="7593" y="930"/>
                      <a:pt x="7593" y="961"/>
                    </a:cubicBezTo>
                    <a:cubicBezTo>
                      <a:pt x="7625" y="961"/>
                      <a:pt x="7593" y="961"/>
                      <a:pt x="7593" y="992"/>
                    </a:cubicBezTo>
                    <a:lnTo>
                      <a:pt x="7593" y="992"/>
                    </a:lnTo>
                    <a:cubicBezTo>
                      <a:pt x="7563" y="992"/>
                      <a:pt x="7563" y="992"/>
                      <a:pt x="7563" y="992"/>
                    </a:cubicBezTo>
                    <a:lnTo>
                      <a:pt x="7563" y="992"/>
                    </a:lnTo>
                    <a:cubicBezTo>
                      <a:pt x="7563" y="1022"/>
                      <a:pt x="7563" y="1022"/>
                      <a:pt x="7563" y="1022"/>
                    </a:cubicBezTo>
                    <a:cubicBezTo>
                      <a:pt x="7563" y="1054"/>
                      <a:pt x="7532" y="1085"/>
                      <a:pt x="7501" y="1085"/>
                    </a:cubicBezTo>
                    <a:lnTo>
                      <a:pt x="7469" y="1085"/>
                    </a:lnTo>
                    <a:cubicBezTo>
                      <a:pt x="7439" y="1116"/>
                      <a:pt x="7439" y="1116"/>
                      <a:pt x="7408" y="1116"/>
                    </a:cubicBezTo>
                    <a:cubicBezTo>
                      <a:pt x="7408" y="1146"/>
                      <a:pt x="7377" y="1146"/>
                      <a:pt x="7377" y="1146"/>
                    </a:cubicBezTo>
                    <a:cubicBezTo>
                      <a:pt x="7345" y="1178"/>
                      <a:pt x="7284" y="1240"/>
                      <a:pt x="7253" y="1240"/>
                    </a:cubicBezTo>
                    <a:cubicBezTo>
                      <a:pt x="7253" y="1270"/>
                      <a:pt x="7222" y="1270"/>
                      <a:pt x="7222" y="1270"/>
                    </a:cubicBezTo>
                    <a:lnTo>
                      <a:pt x="7191" y="1270"/>
                    </a:lnTo>
                    <a:lnTo>
                      <a:pt x="7191" y="1270"/>
                    </a:lnTo>
                    <a:cubicBezTo>
                      <a:pt x="7160" y="1270"/>
                      <a:pt x="7160" y="1270"/>
                      <a:pt x="7160" y="1270"/>
                    </a:cubicBezTo>
                    <a:lnTo>
                      <a:pt x="7160" y="1270"/>
                    </a:lnTo>
                    <a:cubicBezTo>
                      <a:pt x="7160" y="1302"/>
                      <a:pt x="7160" y="1333"/>
                      <a:pt x="7129" y="1333"/>
                    </a:cubicBezTo>
                    <a:cubicBezTo>
                      <a:pt x="7129" y="1333"/>
                      <a:pt x="7129" y="1333"/>
                      <a:pt x="7098" y="1333"/>
                    </a:cubicBezTo>
                    <a:cubicBezTo>
                      <a:pt x="7098" y="1333"/>
                      <a:pt x="7098" y="1333"/>
                      <a:pt x="7098" y="1364"/>
                    </a:cubicBezTo>
                    <a:cubicBezTo>
                      <a:pt x="7098" y="1394"/>
                      <a:pt x="7098" y="1425"/>
                      <a:pt x="7098" y="1457"/>
                    </a:cubicBezTo>
                    <a:cubicBezTo>
                      <a:pt x="7098" y="1457"/>
                      <a:pt x="7098" y="1457"/>
                      <a:pt x="7098" y="1488"/>
                    </a:cubicBezTo>
                    <a:cubicBezTo>
                      <a:pt x="7098" y="1488"/>
                      <a:pt x="7129" y="1518"/>
                      <a:pt x="7129" y="1550"/>
                    </a:cubicBezTo>
                    <a:cubicBezTo>
                      <a:pt x="7129" y="1550"/>
                      <a:pt x="7129" y="1550"/>
                      <a:pt x="7129" y="1581"/>
                    </a:cubicBezTo>
                    <a:lnTo>
                      <a:pt x="7129" y="1581"/>
                    </a:lnTo>
                    <a:lnTo>
                      <a:pt x="7129" y="1612"/>
                    </a:lnTo>
                    <a:lnTo>
                      <a:pt x="7129" y="1612"/>
                    </a:lnTo>
                    <a:cubicBezTo>
                      <a:pt x="7129" y="1642"/>
                      <a:pt x="7129" y="1642"/>
                      <a:pt x="7129" y="1642"/>
                    </a:cubicBezTo>
                    <a:cubicBezTo>
                      <a:pt x="7129" y="1642"/>
                      <a:pt x="7129" y="1642"/>
                      <a:pt x="7129" y="1674"/>
                    </a:cubicBezTo>
                    <a:cubicBezTo>
                      <a:pt x="7129" y="1642"/>
                      <a:pt x="7129" y="1642"/>
                      <a:pt x="7129" y="1642"/>
                    </a:cubicBezTo>
                    <a:cubicBezTo>
                      <a:pt x="7160" y="1642"/>
                      <a:pt x="7160" y="1642"/>
                      <a:pt x="7160" y="1642"/>
                    </a:cubicBezTo>
                    <a:lnTo>
                      <a:pt x="7160" y="1642"/>
                    </a:lnTo>
                    <a:cubicBezTo>
                      <a:pt x="7191" y="1642"/>
                      <a:pt x="7191" y="1612"/>
                      <a:pt x="7191" y="1612"/>
                    </a:cubicBezTo>
                    <a:lnTo>
                      <a:pt x="7191" y="1612"/>
                    </a:lnTo>
                    <a:lnTo>
                      <a:pt x="7191" y="1612"/>
                    </a:lnTo>
                    <a:cubicBezTo>
                      <a:pt x="7191" y="1581"/>
                      <a:pt x="7191" y="1550"/>
                      <a:pt x="7222" y="1550"/>
                    </a:cubicBezTo>
                    <a:cubicBezTo>
                      <a:pt x="7222" y="1518"/>
                      <a:pt x="7222" y="1518"/>
                      <a:pt x="7222" y="1518"/>
                    </a:cubicBezTo>
                    <a:lnTo>
                      <a:pt x="7222" y="1518"/>
                    </a:lnTo>
                    <a:lnTo>
                      <a:pt x="7253" y="1518"/>
                    </a:lnTo>
                    <a:lnTo>
                      <a:pt x="7284" y="1518"/>
                    </a:lnTo>
                    <a:lnTo>
                      <a:pt x="7284" y="1518"/>
                    </a:lnTo>
                    <a:lnTo>
                      <a:pt x="7284" y="1488"/>
                    </a:lnTo>
                    <a:cubicBezTo>
                      <a:pt x="7284" y="1457"/>
                      <a:pt x="7315" y="1457"/>
                      <a:pt x="7315" y="1457"/>
                    </a:cubicBezTo>
                    <a:lnTo>
                      <a:pt x="7315" y="1457"/>
                    </a:lnTo>
                    <a:cubicBezTo>
                      <a:pt x="7345" y="1425"/>
                      <a:pt x="7408" y="1425"/>
                      <a:pt x="7439" y="1425"/>
                    </a:cubicBezTo>
                    <a:lnTo>
                      <a:pt x="7439" y="1425"/>
                    </a:lnTo>
                    <a:cubicBezTo>
                      <a:pt x="7439" y="1394"/>
                      <a:pt x="7439" y="1364"/>
                      <a:pt x="7469" y="1364"/>
                    </a:cubicBezTo>
                    <a:cubicBezTo>
                      <a:pt x="7439" y="1333"/>
                      <a:pt x="7439" y="1302"/>
                      <a:pt x="7439" y="1302"/>
                    </a:cubicBezTo>
                    <a:cubicBezTo>
                      <a:pt x="7439" y="1270"/>
                      <a:pt x="7439" y="1270"/>
                      <a:pt x="7469" y="1270"/>
                    </a:cubicBezTo>
                    <a:cubicBezTo>
                      <a:pt x="7439" y="1270"/>
                      <a:pt x="7439" y="1270"/>
                      <a:pt x="7439" y="1270"/>
                    </a:cubicBezTo>
                    <a:cubicBezTo>
                      <a:pt x="7439" y="1270"/>
                      <a:pt x="7439" y="1270"/>
                      <a:pt x="7408" y="1270"/>
                    </a:cubicBezTo>
                    <a:cubicBezTo>
                      <a:pt x="7408" y="1240"/>
                      <a:pt x="7439" y="1209"/>
                      <a:pt x="7439" y="1209"/>
                    </a:cubicBezTo>
                    <a:cubicBezTo>
                      <a:pt x="7439" y="1178"/>
                      <a:pt x="7439" y="1178"/>
                      <a:pt x="7469" y="1178"/>
                    </a:cubicBezTo>
                    <a:cubicBezTo>
                      <a:pt x="7469" y="1146"/>
                      <a:pt x="7469" y="1146"/>
                      <a:pt x="7469" y="1146"/>
                    </a:cubicBezTo>
                    <a:cubicBezTo>
                      <a:pt x="7501" y="1146"/>
                      <a:pt x="7501" y="1116"/>
                      <a:pt x="7501" y="1116"/>
                    </a:cubicBezTo>
                    <a:lnTo>
                      <a:pt x="7501" y="1116"/>
                    </a:lnTo>
                    <a:cubicBezTo>
                      <a:pt x="7501" y="1116"/>
                      <a:pt x="7501" y="1085"/>
                      <a:pt x="7532" y="1085"/>
                    </a:cubicBezTo>
                    <a:lnTo>
                      <a:pt x="7563" y="1085"/>
                    </a:lnTo>
                    <a:cubicBezTo>
                      <a:pt x="7563" y="1085"/>
                      <a:pt x="7563" y="1085"/>
                      <a:pt x="7593" y="1085"/>
                    </a:cubicBezTo>
                    <a:lnTo>
                      <a:pt x="7593" y="1085"/>
                    </a:lnTo>
                    <a:cubicBezTo>
                      <a:pt x="7625" y="1085"/>
                      <a:pt x="7625" y="1054"/>
                      <a:pt x="7625" y="1054"/>
                    </a:cubicBezTo>
                    <a:cubicBezTo>
                      <a:pt x="7625" y="1054"/>
                      <a:pt x="7625" y="1054"/>
                      <a:pt x="7656" y="1054"/>
                    </a:cubicBezTo>
                    <a:lnTo>
                      <a:pt x="7656" y="1054"/>
                    </a:lnTo>
                    <a:cubicBezTo>
                      <a:pt x="7687" y="1054"/>
                      <a:pt x="7687" y="1054"/>
                      <a:pt x="7687" y="1054"/>
                    </a:cubicBezTo>
                    <a:lnTo>
                      <a:pt x="7687" y="1054"/>
                    </a:lnTo>
                    <a:lnTo>
                      <a:pt x="7687" y="1054"/>
                    </a:lnTo>
                    <a:lnTo>
                      <a:pt x="7687" y="1054"/>
                    </a:lnTo>
                    <a:cubicBezTo>
                      <a:pt x="7687" y="1054"/>
                      <a:pt x="7717" y="1054"/>
                      <a:pt x="7749" y="1054"/>
                    </a:cubicBezTo>
                    <a:cubicBezTo>
                      <a:pt x="7749" y="1054"/>
                      <a:pt x="7749" y="1054"/>
                      <a:pt x="7780" y="1054"/>
                    </a:cubicBezTo>
                    <a:lnTo>
                      <a:pt x="7780" y="1054"/>
                    </a:lnTo>
                    <a:cubicBezTo>
                      <a:pt x="7811" y="1054"/>
                      <a:pt x="7811" y="1054"/>
                      <a:pt x="7811" y="1054"/>
                    </a:cubicBezTo>
                    <a:lnTo>
                      <a:pt x="7811" y="1054"/>
                    </a:lnTo>
                    <a:cubicBezTo>
                      <a:pt x="7841" y="1054"/>
                      <a:pt x="7841" y="1054"/>
                      <a:pt x="7873" y="1085"/>
                    </a:cubicBezTo>
                    <a:lnTo>
                      <a:pt x="7873" y="1085"/>
                    </a:lnTo>
                    <a:cubicBezTo>
                      <a:pt x="7873" y="1085"/>
                      <a:pt x="7873" y="1085"/>
                      <a:pt x="7873" y="1054"/>
                    </a:cubicBezTo>
                    <a:cubicBezTo>
                      <a:pt x="7873" y="1054"/>
                      <a:pt x="7904" y="1054"/>
                      <a:pt x="7935" y="1054"/>
                    </a:cubicBezTo>
                    <a:lnTo>
                      <a:pt x="7965" y="1022"/>
                    </a:lnTo>
                    <a:lnTo>
                      <a:pt x="7965" y="1022"/>
                    </a:lnTo>
                    <a:cubicBezTo>
                      <a:pt x="7997" y="992"/>
                      <a:pt x="8089" y="961"/>
                      <a:pt x="8089" y="961"/>
                    </a:cubicBezTo>
                    <a:cubicBezTo>
                      <a:pt x="8121" y="961"/>
                      <a:pt x="8121" y="961"/>
                      <a:pt x="8121" y="961"/>
                    </a:cubicBezTo>
                    <a:lnTo>
                      <a:pt x="8121" y="961"/>
                    </a:lnTo>
                    <a:lnTo>
                      <a:pt x="8121" y="961"/>
                    </a:lnTo>
                    <a:cubicBezTo>
                      <a:pt x="8152" y="961"/>
                      <a:pt x="8152" y="961"/>
                      <a:pt x="8152" y="961"/>
                    </a:cubicBezTo>
                    <a:cubicBezTo>
                      <a:pt x="8183" y="961"/>
                      <a:pt x="8213" y="930"/>
                      <a:pt x="8213" y="930"/>
                    </a:cubicBezTo>
                    <a:lnTo>
                      <a:pt x="8245" y="898"/>
                    </a:lnTo>
                    <a:cubicBezTo>
                      <a:pt x="8276" y="898"/>
                      <a:pt x="8276" y="930"/>
                      <a:pt x="8307" y="930"/>
                    </a:cubicBezTo>
                    <a:lnTo>
                      <a:pt x="8307" y="930"/>
                    </a:lnTo>
                    <a:lnTo>
                      <a:pt x="8307" y="930"/>
                    </a:lnTo>
                    <a:lnTo>
                      <a:pt x="8337" y="930"/>
                    </a:lnTo>
                    <a:lnTo>
                      <a:pt x="8337" y="930"/>
                    </a:lnTo>
                    <a:lnTo>
                      <a:pt x="8337" y="898"/>
                    </a:lnTo>
                    <a:cubicBezTo>
                      <a:pt x="8337" y="868"/>
                      <a:pt x="8337" y="868"/>
                      <a:pt x="8307" y="837"/>
                    </a:cubicBezTo>
                    <a:cubicBezTo>
                      <a:pt x="8276" y="837"/>
                      <a:pt x="8276" y="837"/>
                      <a:pt x="8276" y="837"/>
                    </a:cubicBezTo>
                    <a:cubicBezTo>
                      <a:pt x="8276" y="837"/>
                      <a:pt x="8276" y="837"/>
                      <a:pt x="8245" y="837"/>
                    </a:cubicBezTo>
                    <a:lnTo>
                      <a:pt x="8245" y="837"/>
                    </a:lnTo>
                    <a:cubicBezTo>
                      <a:pt x="8213" y="837"/>
                      <a:pt x="8213" y="837"/>
                      <a:pt x="8183" y="837"/>
                    </a:cubicBezTo>
                    <a:lnTo>
                      <a:pt x="8183" y="837"/>
                    </a:lnTo>
                    <a:lnTo>
                      <a:pt x="8152" y="837"/>
                    </a:lnTo>
                    <a:cubicBezTo>
                      <a:pt x="8152" y="837"/>
                      <a:pt x="8152" y="837"/>
                      <a:pt x="8121" y="837"/>
                    </a:cubicBezTo>
                    <a:lnTo>
                      <a:pt x="8121" y="806"/>
                    </a:lnTo>
                    <a:cubicBezTo>
                      <a:pt x="8121" y="775"/>
                      <a:pt x="8121" y="775"/>
                      <a:pt x="8152" y="775"/>
                    </a:cubicBezTo>
                    <a:lnTo>
                      <a:pt x="8183" y="775"/>
                    </a:lnTo>
                    <a:cubicBezTo>
                      <a:pt x="8183" y="775"/>
                      <a:pt x="8213" y="744"/>
                      <a:pt x="8245" y="744"/>
                    </a:cubicBezTo>
                    <a:cubicBezTo>
                      <a:pt x="8276" y="744"/>
                      <a:pt x="8276" y="775"/>
                      <a:pt x="8307" y="775"/>
                    </a:cubicBezTo>
                    <a:cubicBezTo>
                      <a:pt x="8337" y="775"/>
                      <a:pt x="8369" y="775"/>
                      <a:pt x="8369" y="775"/>
                    </a:cubicBezTo>
                    <a:cubicBezTo>
                      <a:pt x="8400" y="775"/>
                      <a:pt x="8431" y="775"/>
                      <a:pt x="8431" y="775"/>
                    </a:cubicBezTo>
                    <a:cubicBezTo>
                      <a:pt x="8431" y="744"/>
                      <a:pt x="8493" y="744"/>
                      <a:pt x="8493" y="744"/>
                    </a:cubicBezTo>
                    <a:cubicBezTo>
                      <a:pt x="8524" y="744"/>
                      <a:pt x="8524" y="744"/>
                      <a:pt x="8524" y="744"/>
                    </a:cubicBezTo>
                    <a:cubicBezTo>
                      <a:pt x="8555" y="744"/>
                      <a:pt x="8585" y="744"/>
                      <a:pt x="8648" y="744"/>
                    </a:cubicBezTo>
                    <a:lnTo>
                      <a:pt x="8648" y="744"/>
                    </a:lnTo>
                    <a:cubicBezTo>
                      <a:pt x="8679" y="713"/>
                      <a:pt x="8679" y="713"/>
                      <a:pt x="8679" y="713"/>
                    </a:cubicBezTo>
                    <a:cubicBezTo>
                      <a:pt x="8709" y="713"/>
                      <a:pt x="8803" y="682"/>
                      <a:pt x="8865" y="682"/>
                    </a:cubicBezTo>
                    <a:lnTo>
                      <a:pt x="8833" y="682"/>
                    </a:lnTo>
                    <a:cubicBezTo>
                      <a:pt x="8833" y="682"/>
                      <a:pt x="8803" y="682"/>
                      <a:pt x="8772" y="68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3" name="Freeform 140"/>
              <p:cNvSpPr>
                <a:spLocks noChangeArrowheads="1"/>
              </p:cNvSpPr>
              <p:nvPr/>
            </p:nvSpPr>
            <p:spPr bwMode="auto">
              <a:xfrm>
                <a:off x="5510213" y="2003425"/>
                <a:ext cx="146050" cy="268288"/>
              </a:xfrm>
              <a:custGeom>
                <a:avLst/>
                <a:gdLst>
                  <a:gd name="T0" fmla="*/ 248 w 404"/>
                  <a:gd name="T1" fmla="*/ 588 h 745"/>
                  <a:gd name="T2" fmla="*/ 248 w 404"/>
                  <a:gd name="T3" fmla="*/ 526 h 745"/>
                  <a:gd name="T4" fmla="*/ 279 w 404"/>
                  <a:gd name="T5" fmla="*/ 496 h 745"/>
                  <a:gd name="T6" fmla="*/ 310 w 404"/>
                  <a:gd name="T7" fmla="*/ 496 h 745"/>
                  <a:gd name="T8" fmla="*/ 342 w 404"/>
                  <a:gd name="T9" fmla="*/ 496 h 745"/>
                  <a:gd name="T10" fmla="*/ 403 w 404"/>
                  <a:gd name="T11" fmla="*/ 464 h 745"/>
                  <a:gd name="T12" fmla="*/ 403 w 404"/>
                  <a:gd name="T13" fmla="*/ 464 h 745"/>
                  <a:gd name="T14" fmla="*/ 372 w 404"/>
                  <a:gd name="T15" fmla="*/ 402 h 745"/>
                  <a:gd name="T16" fmla="*/ 342 w 404"/>
                  <a:gd name="T17" fmla="*/ 372 h 745"/>
                  <a:gd name="T18" fmla="*/ 310 w 404"/>
                  <a:gd name="T19" fmla="*/ 309 h 745"/>
                  <a:gd name="T20" fmla="*/ 310 w 404"/>
                  <a:gd name="T21" fmla="*/ 278 h 745"/>
                  <a:gd name="T22" fmla="*/ 279 w 404"/>
                  <a:gd name="T23" fmla="*/ 309 h 745"/>
                  <a:gd name="T24" fmla="*/ 248 w 404"/>
                  <a:gd name="T25" fmla="*/ 278 h 745"/>
                  <a:gd name="T26" fmla="*/ 248 w 404"/>
                  <a:gd name="T27" fmla="*/ 278 h 745"/>
                  <a:gd name="T28" fmla="*/ 248 w 404"/>
                  <a:gd name="T29" fmla="*/ 216 h 745"/>
                  <a:gd name="T30" fmla="*/ 248 w 404"/>
                  <a:gd name="T31" fmla="*/ 185 h 745"/>
                  <a:gd name="T32" fmla="*/ 248 w 404"/>
                  <a:gd name="T33" fmla="*/ 155 h 745"/>
                  <a:gd name="T34" fmla="*/ 279 w 404"/>
                  <a:gd name="T35" fmla="*/ 155 h 745"/>
                  <a:gd name="T36" fmla="*/ 310 w 404"/>
                  <a:gd name="T37" fmla="*/ 124 h 745"/>
                  <a:gd name="T38" fmla="*/ 310 w 404"/>
                  <a:gd name="T39" fmla="*/ 92 h 745"/>
                  <a:gd name="T40" fmla="*/ 310 w 404"/>
                  <a:gd name="T41" fmla="*/ 61 h 745"/>
                  <a:gd name="T42" fmla="*/ 279 w 404"/>
                  <a:gd name="T43" fmla="*/ 0 h 745"/>
                  <a:gd name="T44" fmla="*/ 248 w 404"/>
                  <a:gd name="T45" fmla="*/ 0 h 745"/>
                  <a:gd name="T46" fmla="*/ 248 w 404"/>
                  <a:gd name="T47" fmla="*/ 31 h 745"/>
                  <a:gd name="T48" fmla="*/ 248 w 404"/>
                  <a:gd name="T49" fmla="*/ 92 h 745"/>
                  <a:gd name="T50" fmla="*/ 218 w 404"/>
                  <a:gd name="T51" fmla="*/ 92 h 745"/>
                  <a:gd name="T52" fmla="*/ 187 w 404"/>
                  <a:gd name="T53" fmla="*/ 92 h 745"/>
                  <a:gd name="T54" fmla="*/ 155 w 404"/>
                  <a:gd name="T55" fmla="*/ 124 h 745"/>
                  <a:gd name="T56" fmla="*/ 124 w 404"/>
                  <a:gd name="T57" fmla="*/ 185 h 745"/>
                  <a:gd name="T58" fmla="*/ 124 w 404"/>
                  <a:gd name="T59" fmla="*/ 216 h 745"/>
                  <a:gd name="T60" fmla="*/ 94 w 404"/>
                  <a:gd name="T61" fmla="*/ 309 h 745"/>
                  <a:gd name="T62" fmla="*/ 63 w 404"/>
                  <a:gd name="T63" fmla="*/ 278 h 745"/>
                  <a:gd name="T64" fmla="*/ 63 w 404"/>
                  <a:gd name="T65" fmla="*/ 309 h 745"/>
                  <a:gd name="T66" fmla="*/ 63 w 404"/>
                  <a:gd name="T67" fmla="*/ 340 h 745"/>
                  <a:gd name="T68" fmla="*/ 63 w 404"/>
                  <a:gd name="T69" fmla="*/ 402 h 745"/>
                  <a:gd name="T70" fmla="*/ 31 w 404"/>
                  <a:gd name="T71" fmla="*/ 433 h 745"/>
                  <a:gd name="T72" fmla="*/ 0 w 404"/>
                  <a:gd name="T73" fmla="*/ 464 h 745"/>
                  <a:gd name="T74" fmla="*/ 31 w 404"/>
                  <a:gd name="T75" fmla="*/ 464 h 745"/>
                  <a:gd name="T76" fmla="*/ 94 w 404"/>
                  <a:gd name="T77" fmla="*/ 526 h 745"/>
                  <a:gd name="T78" fmla="*/ 94 w 404"/>
                  <a:gd name="T79" fmla="*/ 588 h 745"/>
                  <a:gd name="T80" fmla="*/ 94 w 404"/>
                  <a:gd name="T81" fmla="*/ 744 h 745"/>
                  <a:gd name="T82" fmla="*/ 155 w 404"/>
                  <a:gd name="T83" fmla="*/ 744 h 745"/>
                  <a:gd name="T84" fmla="*/ 218 w 404"/>
                  <a:gd name="T85" fmla="*/ 712 h 745"/>
                  <a:gd name="T86" fmla="*/ 248 w 404"/>
                  <a:gd name="T87" fmla="*/ 650 h 745"/>
                  <a:gd name="T88" fmla="*/ 248 w 404"/>
                  <a:gd name="T89" fmla="*/ 620 h 745"/>
                  <a:gd name="T90" fmla="*/ 248 w 404"/>
                  <a:gd name="T91" fmla="*/ 588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4" h="745">
                    <a:moveTo>
                      <a:pt x="248" y="588"/>
                    </a:moveTo>
                    <a:lnTo>
                      <a:pt x="248" y="588"/>
                    </a:lnTo>
                    <a:lnTo>
                      <a:pt x="248" y="588"/>
                    </a:lnTo>
                    <a:cubicBezTo>
                      <a:pt x="248" y="557"/>
                      <a:pt x="248" y="557"/>
                      <a:pt x="248" y="557"/>
                    </a:cubicBezTo>
                    <a:lnTo>
                      <a:pt x="248" y="526"/>
                    </a:lnTo>
                    <a:lnTo>
                      <a:pt x="248" y="526"/>
                    </a:lnTo>
                    <a:lnTo>
                      <a:pt x="279" y="526"/>
                    </a:lnTo>
                    <a:cubicBezTo>
                      <a:pt x="279" y="526"/>
                      <a:pt x="279" y="526"/>
                      <a:pt x="279" y="496"/>
                    </a:cubicBezTo>
                    <a:lnTo>
                      <a:pt x="279" y="496"/>
                    </a:lnTo>
                    <a:cubicBezTo>
                      <a:pt x="279" y="496"/>
                      <a:pt x="279" y="496"/>
                      <a:pt x="310" y="496"/>
                    </a:cubicBezTo>
                    <a:lnTo>
                      <a:pt x="310" y="496"/>
                    </a:lnTo>
                    <a:lnTo>
                      <a:pt x="310" y="496"/>
                    </a:lnTo>
                    <a:lnTo>
                      <a:pt x="310" y="496"/>
                    </a:lnTo>
                    <a:lnTo>
                      <a:pt x="310" y="496"/>
                    </a:lnTo>
                    <a:cubicBezTo>
                      <a:pt x="342" y="496"/>
                      <a:pt x="342" y="496"/>
                      <a:pt x="342" y="496"/>
                    </a:cubicBezTo>
                    <a:cubicBezTo>
                      <a:pt x="342" y="464"/>
                      <a:pt x="372" y="464"/>
                      <a:pt x="403" y="464"/>
                    </a:cubicBezTo>
                    <a:lnTo>
                      <a:pt x="403" y="464"/>
                    </a:lnTo>
                    <a:lnTo>
                      <a:pt x="403" y="464"/>
                    </a:lnTo>
                    <a:lnTo>
                      <a:pt x="403" y="464"/>
                    </a:lnTo>
                    <a:lnTo>
                      <a:pt x="403" y="464"/>
                    </a:lnTo>
                    <a:lnTo>
                      <a:pt x="403" y="464"/>
                    </a:lnTo>
                    <a:cubicBezTo>
                      <a:pt x="403" y="464"/>
                      <a:pt x="403" y="464"/>
                      <a:pt x="403" y="433"/>
                    </a:cubicBezTo>
                    <a:cubicBezTo>
                      <a:pt x="403" y="433"/>
                      <a:pt x="372" y="433"/>
                      <a:pt x="372" y="402"/>
                    </a:cubicBezTo>
                    <a:lnTo>
                      <a:pt x="372" y="402"/>
                    </a:lnTo>
                    <a:lnTo>
                      <a:pt x="372" y="402"/>
                    </a:lnTo>
                    <a:cubicBezTo>
                      <a:pt x="342" y="402"/>
                      <a:pt x="342" y="372"/>
                      <a:pt x="342" y="372"/>
                    </a:cubicBezTo>
                    <a:lnTo>
                      <a:pt x="342" y="372"/>
                    </a:lnTo>
                    <a:cubicBezTo>
                      <a:pt x="342" y="340"/>
                      <a:pt x="342" y="340"/>
                      <a:pt x="342" y="340"/>
                    </a:cubicBezTo>
                    <a:lnTo>
                      <a:pt x="342" y="340"/>
                    </a:lnTo>
                    <a:lnTo>
                      <a:pt x="310" y="309"/>
                    </a:lnTo>
                    <a:lnTo>
                      <a:pt x="310" y="278"/>
                    </a:lnTo>
                    <a:lnTo>
                      <a:pt x="310" y="278"/>
                    </a:lnTo>
                    <a:lnTo>
                      <a:pt x="310" y="278"/>
                    </a:lnTo>
                    <a:cubicBezTo>
                      <a:pt x="279" y="278"/>
                      <a:pt x="279" y="278"/>
                      <a:pt x="279" y="278"/>
                    </a:cubicBezTo>
                    <a:lnTo>
                      <a:pt x="279" y="309"/>
                    </a:lnTo>
                    <a:lnTo>
                      <a:pt x="279" y="309"/>
                    </a:lnTo>
                    <a:lnTo>
                      <a:pt x="279" y="309"/>
                    </a:lnTo>
                    <a:cubicBezTo>
                      <a:pt x="248" y="309"/>
                      <a:pt x="248" y="278"/>
                      <a:pt x="248" y="278"/>
                    </a:cubicBezTo>
                    <a:lnTo>
                      <a:pt x="248" y="278"/>
                    </a:lnTo>
                    <a:lnTo>
                      <a:pt x="248" y="278"/>
                    </a:lnTo>
                    <a:lnTo>
                      <a:pt x="248" y="278"/>
                    </a:lnTo>
                    <a:lnTo>
                      <a:pt x="248" y="278"/>
                    </a:lnTo>
                    <a:cubicBezTo>
                      <a:pt x="248" y="248"/>
                      <a:pt x="248" y="248"/>
                      <a:pt x="248" y="248"/>
                    </a:cubicBezTo>
                    <a:lnTo>
                      <a:pt x="248" y="248"/>
                    </a:lnTo>
                    <a:cubicBezTo>
                      <a:pt x="248" y="216"/>
                      <a:pt x="248" y="216"/>
                      <a:pt x="248" y="216"/>
                    </a:cubicBezTo>
                    <a:lnTo>
                      <a:pt x="248" y="216"/>
                    </a:lnTo>
                    <a:lnTo>
                      <a:pt x="248" y="216"/>
                    </a:lnTo>
                    <a:lnTo>
                      <a:pt x="248" y="185"/>
                    </a:lnTo>
                    <a:lnTo>
                      <a:pt x="248" y="185"/>
                    </a:lnTo>
                    <a:lnTo>
                      <a:pt x="248" y="185"/>
                    </a:lnTo>
                    <a:lnTo>
                      <a:pt x="248" y="155"/>
                    </a:lnTo>
                    <a:cubicBezTo>
                      <a:pt x="279" y="155"/>
                      <a:pt x="279" y="155"/>
                      <a:pt x="279" y="155"/>
                    </a:cubicBezTo>
                    <a:lnTo>
                      <a:pt x="279" y="155"/>
                    </a:lnTo>
                    <a:lnTo>
                      <a:pt x="279" y="155"/>
                    </a:lnTo>
                    <a:lnTo>
                      <a:pt x="279" y="155"/>
                    </a:lnTo>
                    <a:lnTo>
                      <a:pt x="279" y="155"/>
                    </a:lnTo>
                    <a:lnTo>
                      <a:pt x="310" y="124"/>
                    </a:lnTo>
                    <a:lnTo>
                      <a:pt x="310" y="124"/>
                    </a:lnTo>
                    <a:cubicBezTo>
                      <a:pt x="310" y="124"/>
                      <a:pt x="310" y="124"/>
                      <a:pt x="310" y="92"/>
                    </a:cubicBezTo>
                    <a:lnTo>
                      <a:pt x="310" y="92"/>
                    </a:lnTo>
                    <a:lnTo>
                      <a:pt x="310" y="92"/>
                    </a:lnTo>
                    <a:lnTo>
                      <a:pt x="310" y="61"/>
                    </a:lnTo>
                    <a:lnTo>
                      <a:pt x="310" y="61"/>
                    </a:lnTo>
                    <a:cubicBezTo>
                      <a:pt x="310" y="31"/>
                      <a:pt x="310" y="31"/>
                      <a:pt x="310" y="31"/>
                    </a:cubicBezTo>
                    <a:lnTo>
                      <a:pt x="279" y="31"/>
                    </a:lnTo>
                    <a:cubicBezTo>
                      <a:pt x="279" y="31"/>
                      <a:pt x="279" y="31"/>
                      <a:pt x="279" y="0"/>
                    </a:cubicBezTo>
                    <a:lnTo>
                      <a:pt x="279" y="0"/>
                    </a:lnTo>
                    <a:cubicBezTo>
                      <a:pt x="248" y="0"/>
                      <a:pt x="248" y="0"/>
                      <a:pt x="248" y="0"/>
                    </a:cubicBezTo>
                    <a:lnTo>
                      <a:pt x="248" y="0"/>
                    </a:lnTo>
                    <a:lnTo>
                      <a:pt x="248" y="31"/>
                    </a:lnTo>
                    <a:lnTo>
                      <a:pt x="248" y="31"/>
                    </a:lnTo>
                    <a:lnTo>
                      <a:pt x="248" y="31"/>
                    </a:lnTo>
                    <a:cubicBezTo>
                      <a:pt x="279" y="61"/>
                      <a:pt x="279" y="61"/>
                      <a:pt x="279" y="61"/>
                    </a:cubicBezTo>
                    <a:lnTo>
                      <a:pt x="279" y="61"/>
                    </a:lnTo>
                    <a:lnTo>
                      <a:pt x="248" y="92"/>
                    </a:lnTo>
                    <a:lnTo>
                      <a:pt x="248" y="92"/>
                    </a:lnTo>
                    <a:lnTo>
                      <a:pt x="248" y="92"/>
                    </a:lnTo>
                    <a:cubicBezTo>
                      <a:pt x="248" y="92"/>
                      <a:pt x="248" y="92"/>
                      <a:pt x="218" y="92"/>
                    </a:cubicBezTo>
                    <a:lnTo>
                      <a:pt x="218" y="92"/>
                    </a:lnTo>
                    <a:lnTo>
                      <a:pt x="187" y="92"/>
                    </a:lnTo>
                    <a:lnTo>
                      <a:pt x="187" y="92"/>
                    </a:lnTo>
                    <a:lnTo>
                      <a:pt x="187" y="92"/>
                    </a:lnTo>
                    <a:cubicBezTo>
                      <a:pt x="187" y="92"/>
                      <a:pt x="187" y="124"/>
                      <a:pt x="155" y="124"/>
                    </a:cubicBezTo>
                    <a:lnTo>
                      <a:pt x="155" y="124"/>
                    </a:lnTo>
                    <a:cubicBezTo>
                      <a:pt x="155" y="124"/>
                      <a:pt x="155" y="124"/>
                      <a:pt x="155" y="155"/>
                    </a:cubicBezTo>
                    <a:cubicBezTo>
                      <a:pt x="155" y="155"/>
                      <a:pt x="155" y="185"/>
                      <a:pt x="124" y="185"/>
                    </a:cubicBezTo>
                    <a:lnTo>
                      <a:pt x="124" y="185"/>
                    </a:lnTo>
                    <a:lnTo>
                      <a:pt x="124" y="185"/>
                    </a:lnTo>
                    <a:lnTo>
                      <a:pt x="124" y="185"/>
                    </a:lnTo>
                    <a:lnTo>
                      <a:pt x="124" y="216"/>
                    </a:lnTo>
                    <a:cubicBezTo>
                      <a:pt x="124" y="248"/>
                      <a:pt x="124" y="248"/>
                      <a:pt x="124" y="278"/>
                    </a:cubicBezTo>
                    <a:lnTo>
                      <a:pt x="124" y="278"/>
                    </a:lnTo>
                    <a:lnTo>
                      <a:pt x="94" y="309"/>
                    </a:lnTo>
                    <a:lnTo>
                      <a:pt x="94" y="309"/>
                    </a:lnTo>
                    <a:lnTo>
                      <a:pt x="94" y="309"/>
                    </a:lnTo>
                    <a:cubicBezTo>
                      <a:pt x="63" y="309"/>
                      <a:pt x="63" y="309"/>
                      <a:pt x="63" y="278"/>
                    </a:cubicBezTo>
                    <a:lnTo>
                      <a:pt x="63" y="278"/>
                    </a:lnTo>
                    <a:cubicBezTo>
                      <a:pt x="63" y="309"/>
                      <a:pt x="63" y="309"/>
                      <a:pt x="63" y="309"/>
                    </a:cubicBezTo>
                    <a:lnTo>
                      <a:pt x="63" y="309"/>
                    </a:lnTo>
                    <a:lnTo>
                      <a:pt x="63" y="340"/>
                    </a:lnTo>
                    <a:lnTo>
                      <a:pt x="63" y="340"/>
                    </a:lnTo>
                    <a:lnTo>
                      <a:pt x="63" y="340"/>
                    </a:lnTo>
                    <a:lnTo>
                      <a:pt x="63" y="372"/>
                    </a:lnTo>
                    <a:lnTo>
                      <a:pt x="63" y="372"/>
                    </a:lnTo>
                    <a:cubicBezTo>
                      <a:pt x="63" y="372"/>
                      <a:pt x="63" y="372"/>
                      <a:pt x="63" y="402"/>
                    </a:cubicBezTo>
                    <a:lnTo>
                      <a:pt x="63" y="402"/>
                    </a:lnTo>
                    <a:cubicBezTo>
                      <a:pt x="63" y="402"/>
                      <a:pt x="63" y="402"/>
                      <a:pt x="31" y="402"/>
                    </a:cubicBezTo>
                    <a:cubicBezTo>
                      <a:pt x="31" y="433"/>
                      <a:pt x="31" y="433"/>
                      <a:pt x="31" y="433"/>
                    </a:cubicBezTo>
                    <a:cubicBezTo>
                      <a:pt x="31" y="433"/>
                      <a:pt x="31" y="433"/>
                      <a:pt x="0" y="433"/>
                    </a:cubicBezTo>
                    <a:cubicBezTo>
                      <a:pt x="0" y="464"/>
                      <a:pt x="0" y="464"/>
                      <a:pt x="0" y="464"/>
                    </a:cubicBezTo>
                    <a:lnTo>
                      <a:pt x="0" y="464"/>
                    </a:lnTo>
                    <a:lnTo>
                      <a:pt x="0" y="464"/>
                    </a:lnTo>
                    <a:lnTo>
                      <a:pt x="31" y="464"/>
                    </a:lnTo>
                    <a:lnTo>
                      <a:pt x="31" y="464"/>
                    </a:lnTo>
                    <a:lnTo>
                      <a:pt x="63" y="496"/>
                    </a:lnTo>
                    <a:lnTo>
                      <a:pt x="63" y="496"/>
                    </a:lnTo>
                    <a:cubicBezTo>
                      <a:pt x="94" y="496"/>
                      <a:pt x="94" y="526"/>
                      <a:pt x="94" y="526"/>
                    </a:cubicBezTo>
                    <a:cubicBezTo>
                      <a:pt x="94" y="526"/>
                      <a:pt x="94" y="526"/>
                      <a:pt x="94" y="557"/>
                    </a:cubicBezTo>
                    <a:lnTo>
                      <a:pt x="94" y="557"/>
                    </a:lnTo>
                    <a:cubicBezTo>
                      <a:pt x="94" y="588"/>
                      <a:pt x="94" y="588"/>
                      <a:pt x="94" y="588"/>
                    </a:cubicBezTo>
                    <a:cubicBezTo>
                      <a:pt x="94" y="620"/>
                      <a:pt x="124" y="620"/>
                      <a:pt x="124" y="620"/>
                    </a:cubicBezTo>
                    <a:cubicBezTo>
                      <a:pt x="124" y="681"/>
                      <a:pt x="124" y="712"/>
                      <a:pt x="94" y="712"/>
                    </a:cubicBezTo>
                    <a:cubicBezTo>
                      <a:pt x="94" y="744"/>
                      <a:pt x="94" y="744"/>
                      <a:pt x="94" y="744"/>
                    </a:cubicBezTo>
                    <a:lnTo>
                      <a:pt x="94" y="744"/>
                    </a:lnTo>
                    <a:lnTo>
                      <a:pt x="124" y="744"/>
                    </a:lnTo>
                    <a:lnTo>
                      <a:pt x="155" y="744"/>
                    </a:lnTo>
                    <a:cubicBezTo>
                      <a:pt x="155" y="744"/>
                      <a:pt x="155" y="744"/>
                      <a:pt x="187" y="744"/>
                    </a:cubicBezTo>
                    <a:cubicBezTo>
                      <a:pt x="187" y="712"/>
                      <a:pt x="187" y="712"/>
                      <a:pt x="218" y="712"/>
                    </a:cubicBezTo>
                    <a:lnTo>
                      <a:pt x="218" y="712"/>
                    </a:lnTo>
                    <a:cubicBezTo>
                      <a:pt x="218" y="681"/>
                      <a:pt x="218" y="681"/>
                      <a:pt x="218" y="650"/>
                    </a:cubicBezTo>
                    <a:cubicBezTo>
                      <a:pt x="218" y="650"/>
                      <a:pt x="218" y="650"/>
                      <a:pt x="248" y="650"/>
                    </a:cubicBezTo>
                    <a:lnTo>
                      <a:pt x="248" y="650"/>
                    </a:lnTo>
                    <a:lnTo>
                      <a:pt x="248" y="650"/>
                    </a:lnTo>
                    <a:lnTo>
                      <a:pt x="248" y="650"/>
                    </a:lnTo>
                    <a:lnTo>
                      <a:pt x="248" y="620"/>
                    </a:lnTo>
                    <a:cubicBezTo>
                      <a:pt x="218" y="620"/>
                      <a:pt x="218" y="620"/>
                      <a:pt x="218" y="620"/>
                    </a:cubicBezTo>
                    <a:lnTo>
                      <a:pt x="218" y="620"/>
                    </a:lnTo>
                    <a:cubicBezTo>
                      <a:pt x="218" y="588"/>
                      <a:pt x="248" y="588"/>
                      <a:pt x="248" y="58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4" name="Freeform 141"/>
              <p:cNvSpPr>
                <a:spLocks noChangeArrowheads="1"/>
              </p:cNvSpPr>
              <p:nvPr/>
            </p:nvSpPr>
            <p:spPr bwMode="auto">
              <a:xfrm>
                <a:off x="5510213" y="1981200"/>
                <a:ext cx="44450" cy="34925"/>
              </a:xfrm>
              <a:custGeom>
                <a:avLst/>
                <a:gdLst>
                  <a:gd name="T0" fmla="*/ 94 w 125"/>
                  <a:gd name="T1" fmla="*/ 0 h 95"/>
                  <a:gd name="T2" fmla="*/ 94 w 125"/>
                  <a:gd name="T3" fmla="*/ 0 h 95"/>
                  <a:gd name="T4" fmla="*/ 94 w 125"/>
                  <a:gd name="T5" fmla="*/ 0 h 95"/>
                  <a:gd name="T6" fmla="*/ 94 w 125"/>
                  <a:gd name="T7" fmla="*/ 0 h 95"/>
                  <a:gd name="T8" fmla="*/ 94 w 125"/>
                  <a:gd name="T9" fmla="*/ 0 h 95"/>
                  <a:gd name="T10" fmla="*/ 94 w 125"/>
                  <a:gd name="T11" fmla="*/ 0 h 95"/>
                  <a:gd name="T12" fmla="*/ 94 w 125"/>
                  <a:gd name="T13" fmla="*/ 31 h 95"/>
                  <a:gd name="T14" fmla="*/ 94 w 125"/>
                  <a:gd name="T15" fmla="*/ 31 h 95"/>
                  <a:gd name="T16" fmla="*/ 63 w 125"/>
                  <a:gd name="T17" fmla="*/ 63 h 95"/>
                  <a:gd name="T18" fmla="*/ 31 w 125"/>
                  <a:gd name="T19" fmla="*/ 63 h 95"/>
                  <a:gd name="T20" fmla="*/ 31 w 125"/>
                  <a:gd name="T21" fmla="*/ 63 h 95"/>
                  <a:gd name="T22" fmla="*/ 0 w 125"/>
                  <a:gd name="T23" fmla="*/ 94 h 95"/>
                  <a:gd name="T24" fmla="*/ 0 w 125"/>
                  <a:gd name="T25" fmla="*/ 94 h 95"/>
                  <a:gd name="T26" fmla="*/ 0 w 125"/>
                  <a:gd name="T27" fmla="*/ 94 h 95"/>
                  <a:gd name="T28" fmla="*/ 0 w 125"/>
                  <a:gd name="T29" fmla="*/ 94 h 95"/>
                  <a:gd name="T30" fmla="*/ 0 w 125"/>
                  <a:gd name="T31" fmla="*/ 94 h 95"/>
                  <a:gd name="T32" fmla="*/ 31 w 125"/>
                  <a:gd name="T33" fmla="*/ 94 h 95"/>
                  <a:gd name="T34" fmla="*/ 31 w 125"/>
                  <a:gd name="T35" fmla="*/ 94 h 95"/>
                  <a:gd name="T36" fmla="*/ 63 w 125"/>
                  <a:gd name="T37" fmla="*/ 94 h 95"/>
                  <a:gd name="T38" fmla="*/ 63 w 125"/>
                  <a:gd name="T39" fmla="*/ 94 h 95"/>
                  <a:gd name="T40" fmla="*/ 63 w 125"/>
                  <a:gd name="T41" fmla="*/ 63 h 95"/>
                  <a:gd name="T42" fmla="*/ 94 w 125"/>
                  <a:gd name="T43" fmla="*/ 63 h 95"/>
                  <a:gd name="T44" fmla="*/ 94 w 125"/>
                  <a:gd name="T45" fmla="*/ 31 h 95"/>
                  <a:gd name="T46" fmla="*/ 124 w 125"/>
                  <a:gd name="T47" fmla="*/ 31 h 95"/>
                  <a:gd name="T48" fmla="*/ 94 w 125"/>
                  <a:gd name="T4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5" h="95">
                    <a:moveTo>
                      <a:pt x="94" y="0"/>
                    </a:moveTo>
                    <a:lnTo>
                      <a:pt x="94" y="0"/>
                    </a:lnTo>
                    <a:lnTo>
                      <a:pt x="94" y="0"/>
                    </a:lnTo>
                    <a:lnTo>
                      <a:pt x="94" y="0"/>
                    </a:lnTo>
                    <a:lnTo>
                      <a:pt x="94" y="0"/>
                    </a:lnTo>
                    <a:lnTo>
                      <a:pt x="94" y="0"/>
                    </a:lnTo>
                    <a:cubicBezTo>
                      <a:pt x="94" y="31"/>
                      <a:pt x="94" y="31"/>
                      <a:pt x="94" y="31"/>
                    </a:cubicBezTo>
                    <a:lnTo>
                      <a:pt x="94" y="31"/>
                    </a:lnTo>
                    <a:cubicBezTo>
                      <a:pt x="63" y="63"/>
                      <a:pt x="63" y="63"/>
                      <a:pt x="63" y="63"/>
                    </a:cubicBezTo>
                    <a:lnTo>
                      <a:pt x="31" y="63"/>
                    </a:lnTo>
                    <a:lnTo>
                      <a:pt x="31" y="63"/>
                    </a:lnTo>
                    <a:cubicBezTo>
                      <a:pt x="31" y="63"/>
                      <a:pt x="0" y="63"/>
                      <a:pt x="0" y="94"/>
                    </a:cubicBezTo>
                    <a:lnTo>
                      <a:pt x="0" y="94"/>
                    </a:lnTo>
                    <a:lnTo>
                      <a:pt x="0" y="94"/>
                    </a:lnTo>
                    <a:lnTo>
                      <a:pt x="0" y="94"/>
                    </a:lnTo>
                    <a:lnTo>
                      <a:pt x="0" y="94"/>
                    </a:lnTo>
                    <a:cubicBezTo>
                      <a:pt x="0" y="94"/>
                      <a:pt x="0" y="94"/>
                      <a:pt x="31" y="94"/>
                    </a:cubicBezTo>
                    <a:lnTo>
                      <a:pt x="31" y="94"/>
                    </a:lnTo>
                    <a:cubicBezTo>
                      <a:pt x="31" y="94"/>
                      <a:pt x="31" y="94"/>
                      <a:pt x="63" y="94"/>
                    </a:cubicBezTo>
                    <a:lnTo>
                      <a:pt x="63" y="94"/>
                    </a:lnTo>
                    <a:lnTo>
                      <a:pt x="63" y="63"/>
                    </a:lnTo>
                    <a:cubicBezTo>
                      <a:pt x="63" y="63"/>
                      <a:pt x="63" y="63"/>
                      <a:pt x="94" y="63"/>
                    </a:cubicBezTo>
                    <a:lnTo>
                      <a:pt x="94" y="31"/>
                    </a:lnTo>
                    <a:lnTo>
                      <a:pt x="124" y="31"/>
                    </a:lnTo>
                    <a:lnTo>
                      <a:pt x="94"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5" name="Freeform 142"/>
              <p:cNvSpPr>
                <a:spLocks noChangeArrowheads="1"/>
              </p:cNvSpPr>
              <p:nvPr/>
            </p:nvSpPr>
            <p:spPr bwMode="auto">
              <a:xfrm>
                <a:off x="5922963" y="2917825"/>
                <a:ext cx="781050" cy="625475"/>
              </a:xfrm>
              <a:custGeom>
                <a:avLst/>
                <a:gdLst>
                  <a:gd name="T0" fmla="*/ 2170 w 2171"/>
                  <a:gd name="T1" fmla="*/ 1054 h 1736"/>
                  <a:gd name="T2" fmla="*/ 2170 w 2171"/>
                  <a:gd name="T3" fmla="*/ 930 h 1736"/>
                  <a:gd name="T4" fmla="*/ 2139 w 2171"/>
                  <a:gd name="T5" fmla="*/ 868 h 1736"/>
                  <a:gd name="T6" fmla="*/ 2015 w 2171"/>
                  <a:gd name="T7" fmla="*/ 744 h 1736"/>
                  <a:gd name="T8" fmla="*/ 1984 w 2171"/>
                  <a:gd name="T9" fmla="*/ 713 h 1736"/>
                  <a:gd name="T10" fmla="*/ 1953 w 2171"/>
                  <a:gd name="T11" fmla="*/ 650 h 1736"/>
                  <a:gd name="T12" fmla="*/ 1860 w 2171"/>
                  <a:gd name="T13" fmla="*/ 558 h 1736"/>
                  <a:gd name="T14" fmla="*/ 1767 w 2171"/>
                  <a:gd name="T15" fmla="*/ 402 h 1736"/>
                  <a:gd name="T16" fmla="*/ 1736 w 2171"/>
                  <a:gd name="T17" fmla="*/ 278 h 1736"/>
                  <a:gd name="T18" fmla="*/ 1705 w 2171"/>
                  <a:gd name="T19" fmla="*/ 186 h 1736"/>
                  <a:gd name="T20" fmla="*/ 1612 w 2171"/>
                  <a:gd name="T21" fmla="*/ 124 h 1736"/>
                  <a:gd name="T22" fmla="*/ 1581 w 2171"/>
                  <a:gd name="T23" fmla="*/ 0 h 1736"/>
                  <a:gd name="T24" fmla="*/ 1581 w 2171"/>
                  <a:gd name="T25" fmla="*/ 61 h 1736"/>
                  <a:gd name="T26" fmla="*/ 1550 w 2171"/>
                  <a:gd name="T27" fmla="*/ 278 h 1736"/>
                  <a:gd name="T28" fmla="*/ 1457 w 2171"/>
                  <a:gd name="T29" fmla="*/ 434 h 1736"/>
                  <a:gd name="T30" fmla="*/ 1364 w 2171"/>
                  <a:gd name="T31" fmla="*/ 372 h 1736"/>
                  <a:gd name="T32" fmla="*/ 1178 w 2171"/>
                  <a:gd name="T33" fmla="*/ 217 h 1736"/>
                  <a:gd name="T34" fmla="*/ 1240 w 2171"/>
                  <a:gd name="T35" fmla="*/ 93 h 1736"/>
                  <a:gd name="T36" fmla="*/ 1271 w 2171"/>
                  <a:gd name="T37" fmla="*/ 61 h 1736"/>
                  <a:gd name="T38" fmla="*/ 1147 w 2171"/>
                  <a:gd name="T39" fmla="*/ 61 h 1736"/>
                  <a:gd name="T40" fmla="*/ 1054 w 2171"/>
                  <a:gd name="T41" fmla="*/ 61 h 1736"/>
                  <a:gd name="T42" fmla="*/ 961 w 2171"/>
                  <a:gd name="T43" fmla="*/ 93 h 1736"/>
                  <a:gd name="T44" fmla="*/ 900 w 2171"/>
                  <a:gd name="T45" fmla="*/ 186 h 1736"/>
                  <a:gd name="T46" fmla="*/ 868 w 2171"/>
                  <a:gd name="T47" fmla="*/ 248 h 1736"/>
                  <a:gd name="T48" fmla="*/ 806 w 2171"/>
                  <a:gd name="T49" fmla="*/ 248 h 1736"/>
                  <a:gd name="T50" fmla="*/ 775 w 2171"/>
                  <a:gd name="T51" fmla="*/ 217 h 1736"/>
                  <a:gd name="T52" fmla="*/ 682 w 2171"/>
                  <a:gd name="T53" fmla="*/ 248 h 1736"/>
                  <a:gd name="T54" fmla="*/ 620 w 2171"/>
                  <a:gd name="T55" fmla="*/ 310 h 1736"/>
                  <a:gd name="T56" fmla="*/ 558 w 2171"/>
                  <a:gd name="T57" fmla="*/ 372 h 1736"/>
                  <a:gd name="T58" fmla="*/ 496 w 2171"/>
                  <a:gd name="T59" fmla="*/ 372 h 1736"/>
                  <a:gd name="T60" fmla="*/ 496 w 2171"/>
                  <a:gd name="T61" fmla="*/ 402 h 1736"/>
                  <a:gd name="T62" fmla="*/ 372 w 2171"/>
                  <a:gd name="T63" fmla="*/ 558 h 1736"/>
                  <a:gd name="T64" fmla="*/ 310 w 2171"/>
                  <a:gd name="T65" fmla="*/ 558 h 1736"/>
                  <a:gd name="T66" fmla="*/ 186 w 2171"/>
                  <a:gd name="T67" fmla="*/ 620 h 1736"/>
                  <a:gd name="T68" fmla="*/ 62 w 2171"/>
                  <a:gd name="T69" fmla="*/ 713 h 1736"/>
                  <a:gd name="T70" fmla="*/ 0 w 2171"/>
                  <a:gd name="T71" fmla="*/ 806 h 1736"/>
                  <a:gd name="T72" fmla="*/ 32 w 2171"/>
                  <a:gd name="T73" fmla="*/ 961 h 1736"/>
                  <a:gd name="T74" fmla="*/ 62 w 2171"/>
                  <a:gd name="T75" fmla="*/ 1085 h 1736"/>
                  <a:gd name="T76" fmla="*/ 124 w 2171"/>
                  <a:gd name="T77" fmla="*/ 1302 h 1736"/>
                  <a:gd name="T78" fmla="*/ 124 w 2171"/>
                  <a:gd name="T79" fmla="*/ 1457 h 1736"/>
                  <a:gd name="T80" fmla="*/ 217 w 2171"/>
                  <a:gd name="T81" fmla="*/ 1487 h 1736"/>
                  <a:gd name="T82" fmla="*/ 404 w 2171"/>
                  <a:gd name="T83" fmla="*/ 1426 h 1736"/>
                  <a:gd name="T84" fmla="*/ 528 w 2171"/>
                  <a:gd name="T85" fmla="*/ 1426 h 1736"/>
                  <a:gd name="T86" fmla="*/ 652 w 2171"/>
                  <a:gd name="T87" fmla="*/ 1333 h 1736"/>
                  <a:gd name="T88" fmla="*/ 837 w 2171"/>
                  <a:gd name="T89" fmla="*/ 1270 h 1736"/>
                  <a:gd name="T90" fmla="*/ 930 w 2171"/>
                  <a:gd name="T91" fmla="*/ 1270 h 1736"/>
                  <a:gd name="T92" fmla="*/ 1147 w 2171"/>
                  <a:gd name="T93" fmla="*/ 1364 h 1736"/>
                  <a:gd name="T94" fmla="*/ 1302 w 2171"/>
                  <a:gd name="T95" fmla="*/ 1394 h 1736"/>
                  <a:gd name="T96" fmla="*/ 1364 w 2171"/>
                  <a:gd name="T97" fmla="*/ 1364 h 1736"/>
                  <a:gd name="T98" fmla="*/ 1395 w 2171"/>
                  <a:gd name="T99" fmla="*/ 1518 h 1736"/>
                  <a:gd name="T100" fmla="*/ 1488 w 2171"/>
                  <a:gd name="T101" fmla="*/ 1674 h 1736"/>
                  <a:gd name="T102" fmla="*/ 1581 w 2171"/>
                  <a:gd name="T103" fmla="*/ 1705 h 1736"/>
                  <a:gd name="T104" fmla="*/ 1674 w 2171"/>
                  <a:gd name="T105" fmla="*/ 1705 h 1736"/>
                  <a:gd name="T106" fmla="*/ 1798 w 2171"/>
                  <a:gd name="T107" fmla="*/ 1735 h 1736"/>
                  <a:gd name="T108" fmla="*/ 1922 w 2171"/>
                  <a:gd name="T109" fmla="*/ 1674 h 1736"/>
                  <a:gd name="T110" fmla="*/ 1984 w 2171"/>
                  <a:gd name="T111" fmla="*/ 1674 h 1736"/>
                  <a:gd name="T112" fmla="*/ 2046 w 2171"/>
                  <a:gd name="T113" fmla="*/ 1457 h 1736"/>
                  <a:gd name="T114" fmla="*/ 2139 w 2171"/>
                  <a:gd name="T115" fmla="*/ 1333 h 1736"/>
                  <a:gd name="T116" fmla="*/ 2170 w 2171"/>
                  <a:gd name="T117" fmla="*/ 111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71" h="1736">
                    <a:moveTo>
                      <a:pt x="2170" y="1054"/>
                    </a:moveTo>
                    <a:lnTo>
                      <a:pt x="2170" y="1054"/>
                    </a:lnTo>
                    <a:lnTo>
                      <a:pt x="2170" y="1054"/>
                    </a:lnTo>
                    <a:lnTo>
                      <a:pt x="2170" y="1054"/>
                    </a:lnTo>
                    <a:cubicBezTo>
                      <a:pt x="2139" y="1022"/>
                      <a:pt x="2139" y="1022"/>
                      <a:pt x="2139" y="992"/>
                    </a:cubicBezTo>
                    <a:cubicBezTo>
                      <a:pt x="2170" y="992"/>
                      <a:pt x="2170" y="992"/>
                      <a:pt x="2170" y="961"/>
                    </a:cubicBezTo>
                    <a:lnTo>
                      <a:pt x="2170" y="961"/>
                    </a:lnTo>
                    <a:cubicBezTo>
                      <a:pt x="2170" y="930"/>
                      <a:pt x="2170" y="930"/>
                      <a:pt x="2170" y="930"/>
                    </a:cubicBezTo>
                    <a:lnTo>
                      <a:pt x="2170" y="930"/>
                    </a:lnTo>
                    <a:lnTo>
                      <a:pt x="2170" y="898"/>
                    </a:lnTo>
                    <a:cubicBezTo>
                      <a:pt x="2139" y="898"/>
                      <a:pt x="2139" y="898"/>
                      <a:pt x="2139" y="898"/>
                    </a:cubicBezTo>
                    <a:lnTo>
                      <a:pt x="2139" y="868"/>
                    </a:lnTo>
                    <a:cubicBezTo>
                      <a:pt x="2108" y="868"/>
                      <a:pt x="2108" y="868"/>
                      <a:pt x="2108" y="837"/>
                    </a:cubicBezTo>
                    <a:lnTo>
                      <a:pt x="2108" y="837"/>
                    </a:lnTo>
                    <a:cubicBezTo>
                      <a:pt x="2108" y="837"/>
                      <a:pt x="2077" y="837"/>
                      <a:pt x="2077" y="806"/>
                    </a:cubicBezTo>
                    <a:cubicBezTo>
                      <a:pt x="2046" y="774"/>
                      <a:pt x="2046" y="774"/>
                      <a:pt x="2015" y="744"/>
                    </a:cubicBezTo>
                    <a:lnTo>
                      <a:pt x="2015" y="744"/>
                    </a:lnTo>
                    <a:lnTo>
                      <a:pt x="2015" y="744"/>
                    </a:lnTo>
                    <a:lnTo>
                      <a:pt x="2015" y="744"/>
                    </a:lnTo>
                    <a:cubicBezTo>
                      <a:pt x="1984" y="744"/>
                      <a:pt x="1984" y="744"/>
                      <a:pt x="1984" y="713"/>
                    </a:cubicBezTo>
                    <a:cubicBezTo>
                      <a:pt x="1953" y="713"/>
                      <a:pt x="1953" y="713"/>
                      <a:pt x="1953" y="682"/>
                    </a:cubicBezTo>
                    <a:lnTo>
                      <a:pt x="1953" y="682"/>
                    </a:lnTo>
                    <a:cubicBezTo>
                      <a:pt x="1953" y="650"/>
                      <a:pt x="1953" y="650"/>
                      <a:pt x="1953" y="650"/>
                    </a:cubicBezTo>
                    <a:lnTo>
                      <a:pt x="1953" y="650"/>
                    </a:lnTo>
                    <a:lnTo>
                      <a:pt x="1953" y="620"/>
                    </a:lnTo>
                    <a:cubicBezTo>
                      <a:pt x="1922" y="620"/>
                      <a:pt x="1922" y="620"/>
                      <a:pt x="1922" y="589"/>
                    </a:cubicBezTo>
                    <a:cubicBezTo>
                      <a:pt x="1922" y="589"/>
                      <a:pt x="1922" y="589"/>
                      <a:pt x="1891" y="558"/>
                    </a:cubicBezTo>
                    <a:cubicBezTo>
                      <a:pt x="1891" y="558"/>
                      <a:pt x="1891" y="558"/>
                      <a:pt x="1860" y="558"/>
                    </a:cubicBezTo>
                    <a:lnTo>
                      <a:pt x="1860" y="526"/>
                    </a:lnTo>
                    <a:lnTo>
                      <a:pt x="1860" y="526"/>
                    </a:lnTo>
                    <a:cubicBezTo>
                      <a:pt x="1829" y="526"/>
                      <a:pt x="1798" y="526"/>
                      <a:pt x="1798" y="496"/>
                    </a:cubicBezTo>
                    <a:cubicBezTo>
                      <a:pt x="1767" y="465"/>
                      <a:pt x="1767" y="434"/>
                      <a:pt x="1767" y="402"/>
                    </a:cubicBezTo>
                    <a:lnTo>
                      <a:pt x="1767" y="402"/>
                    </a:lnTo>
                    <a:cubicBezTo>
                      <a:pt x="1767" y="372"/>
                      <a:pt x="1767" y="372"/>
                      <a:pt x="1767" y="372"/>
                    </a:cubicBezTo>
                    <a:cubicBezTo>
                      <a:pt x="1736" y="341"/>
                      <a:pt x="1736" y="341"/>
                      <a:pt x="1736" y="341"/>
                    </a:cubicBezTo>
                    <a:cubicBezTo>
                      <a:pt x="1736" y="310"/>
                      <a:pt x="1736" y="310"/>
                      <a:pt x="1736" y="278"/>
                    </a:cubicBezTo>
                    <a:cubicBezTo>
                      <a:pt x="1736" y="278"/>
                      <a:pt x="1736" y="248"/>
                      <a:pt x="1705" y="217"/>
                    </a:cubicBezTo>
                    <a:lnTo>
                      <a:pt x="1705" y="217"/>
                    </a:lnTo>
                    <a:lnTo>
                      <a:pt x="1705" y="186"/>
                    </a:lnTo>
                    <a:lnTo>
                      <a:pt x="1705" y="186"/>
                    </a:lnTo>
                    <a:cubicBezTo>
                      <a:pt x="1674" y="217"/>
                      <a:pt x="1674" y="217"/>
                      <a:pt x="1674" y="217"/>
                    </a:cubicBezTo>
                    <a:cubicBezTo>
                      <a:pt x="1643" y="217"/>
                      <a:pt x="1643" y="186"/>
                      <a:pt x="1643" y="186"/>
                    </a:cubicBezTo>
                    <a:lnTo>
                      <a:pt x="1643" y="186"/>
                    </a:lnTo>
                    <a:cubicBezTo>
                      <a:pt x="1612" y="155"/>
                      <a:pt x="1612" y="155"/>
                      <a:pt x="1612" y="124"/>
                    </a:cubicBezTo>
                    <a:lnTo>
                      <a:pt x="1612" y="93"/>
                    </a:lnTo>
                    <a:lnTo>
                      <a:pt x="1612" y="93"/>
                    </a:lnTo>
                    <a:cubicBezTo>
                      <a:pt x="1612" y="93"/>
                      <a:pt x="1612" y="93"/>
                      <a:pt x="1612" y="61"/>
                    </a:cubicBezTo>
                    <a:cubicBezTo>
                      <a:pt x="1612" y="61"/>
                      <a:pt x="1581" y="31"/>
                      <a:pt x="1581" y="0"/>
                    </a:cubicBezTo>
                    <a:lnTo>
                      <a:pt x="1581" y="0"/>
                    </a:lnTo>
                    <a:lnTo>
                      <a:pt x="1581" y="31"/>
                    </a:lnTo>
                    <a:lnTo>
                      <a:pt x="1581" y="61"/>
                    </a:lnTo>
                    <a:lnTo>
                      <a:pt x="1581" y="61"/>
                    </a:lnTo>
                    <a:cubicBezTo>
                      <a:pt x="1581" y="93"/>
                      <a:pt x="1581" y="93"/>
                      <a:pt x="1581" y="93"/>
                    </a:cubicBezTo>
                    <a:cubicBezTo>
                      <a:pt x="1581" y="93"/>
                      <a:pt x="1581" y="93"/>
                      <a:pt x="1550" y="124"/>
                    </a:cubicBezTo>
                    <a:cubicBezTo>
                      <a:pt x="1550" y="124"/>
                      <a:pt x="1550" y="186"/>
                      <a:pt x="1581" y="217"/>
                    </a:cubicBezTo>
                    <a:cubicBezTo>
                      <a:pt x="1581" y="248"/>
                      <a:pt x="1581" y="278"/>
                      <a:pt x="1550" y="278"/>
                    </a:cubicBezTo>
                    <a:cubicBezTo>
                      <a:pt x="1550" y="278"/>
                      <a:pt x="1550" y="278"/>
                      <a:pt x="1550" y="310"/>
                    </a:cubicBezTo>
                    <a:cubicBezTo>
                      <a:pt x="1550" y="341"/>
                      <a:pt x="1519" y="372"/>
                      <a:pt x="1519" y="402"/>
                    </a:cubicBezTo>
                    <a:lnTo>
                      <a:pt x="1519" y="402"/>
                    </a:lnTo>
                    <a:cubicBezTo>
                      <a:pt x="1488" y="402"/>
                      <a:pt x="1457" y="434"/>
                      <a:pt x="1457" y="434"/>
                    </a:cubicBezTo>
                    <a:lnTo>
                      <a:pt x="1457" y="434"/>
                    </a:lnTo>
                    <a:cubicBezTo>
                      <a:pt x="1426" y="402"/>
                      <a:pt x="1395" y="402"/>
                      <a:pt x="1395" y="372"/>
                    </a:cubicBezTo>
                    <a:lnTo>
                      <a:pt x="1395" y="372"/>
                    </a:lnTo>
                    <a:cubicBezTo>
                      <a:pt x="1364" y="372"/>
                      <a:pt x="1364" y="372"/>
                      <a:pt x="1364" y="372"/>
                    </a:cubicBezTo>
                    <a:lnTo>
                      <a:pt x="1333" y="372"/>
                    </a:lnTo>
                    <a:lnTo>
                      <a:pt x="1302" y="341"/>
                    </a:lnTo>
                    <a:cubicBezTo>
                      <a:pt x="1271" y="310"/>
                      <a:pt x="1271" y="310"/>
                      <a:pt x="1271" y="310"/>
                    </a:cubicBezTo>
                    <a:cubicBezTo>
                      <a:pt x="1240" y="278"/>
                      <a:pt x="1209" y="248"/>
                      <a:pt x="1178" y="217"/>
                    </a:cubicBezTo>
                    <a:lnTo>
                      <a:pt x="1178" y="186"/>
                    </a:lnTo>
                    <a:cubicBezTo>
                      <a:pt x="1178" y="186"/>
                      <a:pt x="1178" y="186"/>
                      <a:pt x="1178" y="155"/>
                    </a:cubicBezTo>
                    <a:lnTo>
                      <a:pt x="1209" y="124"/>
                    </a:lnTo>
                    <a:cubicBezTo>
                      <a:pt x="1209" y="93"/>
                      <a:pt x="1209" y="93"/>
                      <a:pt x="1240" y="93"/>
                    </a:cubicBezTo>
                    <a:lnTo>
                      <a:pt x="1240" y="93"/>
                    </a:lnTo>
                    <a:cubicBezTo>
                      <a:pt x="1240" y="93"/>
                      <a:pt x="1240" y="93"/>
                      <a:pt x="1271" y="93"/>
                    </a:cubicBezTo>
                    <a:lnTo>
                      <a:pt x="1271" y="93"/>
                    </a:lnTo>
                    <a:lnTo>
                      <a:pt x="1271" y="61"/>
                    </a:lnTo>
                    <a:cubicBezTo>
                      <a:pt x="1240" y="61"/>
                      <a:pt x="1240" y="61"/>
                      <a:pt x="1240" y="61"/>
                    </a:cubicBezTo>
                    <a:lnTo>
                      <a:pt x="1209" y="61"/>
                    </a:lnTo>
                    <a:cubicBezTo>
                      <a:pt x="1178" y="61"/>
                      <a:pt x="1178" y="61"/>
                      <a:pt x="1178" y="61"/>
                    </a:cubicBezTo>
                    <a:lnTo>
                      <a:pt x="1147" y="61"/>
                    </a:lnTo>
                    <a:cubicBezTo>
                      <a:pt x="1147" y="61"/>
                      <a:pt x="1116" y="61"/>
                      <a:pt x="1116" y="31"/>
                    </a:cubicBezTo>
                    <a:cubicBezTo>
                      <a:pt x="1116" y="61"/>
                      <a:pt x="1116" y="61"/>
                      <a:pt x="1085" y="61"/>
                    </a:cubicBezTo>
                    <a:cubicBezTo>
                      <a:pt x="1085" y="61"/>
                      <a:pt x="1085" y="31"/>
                      <a:pt x="1054" y="31"/>
                    </a:cubicBezTo>
                    <a:lnTo>
                      <a:pt x="1054" y="61"/>
                    </a:lnTo>
                    <a:lnTo>
                      <a:pt x="1023" y="93"/>
                    </a:lnTo>
                    <a:cubicBezTo>
                      <a:pt x="1023" y="93"/>
                      <a:pt x="1023" y="61"/>
                      <a:pt x="992" y="61"/>
                    </a:cubicBezTo>
                    <a:cubicBezTo>
                      <a:pt x="992" y="61"/>
                      <a:pt x="992" y="61"/>
                      <a:pt x="961" y="61"/>
                    </a:cubicBezTo>
                    <a:lnTo>
                      <a:pt x="961" y="93"/>
                    </a:lnTo>
                    <a:cubicBezTo>
                      <a:pt x="961" y="93"/>
                      <a:pt x="961" y="124"/>
                      <a:pt x="930" y="124"/>
                    </a:cubicBezTo>
                    <a:cubicBezTo>
                      <a:pt x="930" y="155"/>
                      <a:pt x="930" y="155"/>
                      <a:pt x="900" y="155"/>
                    </a:cubicBezTo>
                    <a:lnTo>
                      <a:pt x="900" y="155"/>
                    </a:lnTo>
                    <a:lnTo>
                      <a:pt x="900" y="186"/>
                    </a:lnTo>
                    <a:cubicBezTo>
                      <a:pt x="900" y="217"/>
                      <a:pt x="900" y="217"/>
                      <a:pt x="900" y="217"/>
                    </a:cubicBezTo>
                    <a:cubicBezTo>
                      <a:pt x="900" y="278"/>
                      <a:pt x="900" y="278"/>
                      <a:pt x="900" y="278"/>
                    </a:cubicBezTo>
                    <a:cubicBezTo>
                      <a:pt x="868" y="248"/>
                      <a:pt x="868" y="248"/>
                      <a:pt x="868" y="248"/>
                    </a:cubicBezTo>
                    <a:lnTo>
                      <a:pt x="868" y="248"/>
                    </a:lnTo>
                    <a:cubicBezTo>
                      <a:pt x="837" y="248"/>
                      <a:pt x="837" y="248"/>
                      <a:pt x="837" y="248"/>
                    </a:cubicBezTo>
                    <a:lnTo>
                      <a:pt x="837" y="248"/>
                    </a:lnTo>
                    <a:lnTo>
                      <a:pt x="806" y="248"/>
                    </a:lnTo>
                    <a:lnTo>
                      <a:pt x="806" y="248"/>
                    </a:lnTo>
                    <a:lnTo>
                      <a:pt x="806" y="248"/>
                    </a:lnTo>
                    <a:cubicBezTo>
                      <a:pt x="775" y="248"/>
                      <a:pt x="775" y="248"/>
                      <a:pt x="775" y="248"/>
                    </a:cubicBezTo>
                    <a:lnTo>
                      <a:pt x="775" y="217"/>
                    </a:lnTo>
                    <a:lnTo>
                      <a:pt x="775" y="217"/>
                    </a:lnTo>
                    <a:cubicBezTo>
                      <a:pt x="775" y="186"/>
                      <a:pt x="744" y="186"/>
                      <a:pt x="744" y="186"/>
                    </a:cubicBezTo>
                    <a:cubicBezTo>
                      <a:pt x="744" y="186"/>
                      <a:pt x="744" y="186"/>
                      <a:pt x="713" y="186"/>
                    </a:cubicBezTo>
                    <a:cubicBezTo>
                      <a:pt x="713" y="186"/>
                      <a:pt x="713" y="186"/>
                      <a:pt x="682" y="186"/>
                    </a:cubicBezTo>
                    <a:cubicBezTo>
                      <a:pt x="682" y="186"/>
                      <a:pt x="682" y="217"/>
                      <a:pt x="682" y="248"/>
                    </a:cubicBezTo>
                    <a:cubicBezTo>
                      <a:pt x="682" y="248"/>
                      <a:pt x="652" y="248"/>
                      <a:pt x="652" y="278"/>
                    </a:cubicBezTo>
                    <a:lnTo>
                      <a:pt x="652" y="278"/>
                    </a:lnTo>
                    <a:cubicBezTo>
                      <a:pt x="652" y="278"/>
                      <a:pt x="652" y="278"/>
                      <a:pt x="620" y="310"/>
                    </a:cubicBezTo>
                    <a:lnTo>
                      <a:pt x="620" y="310"/>
                    </a:lnTo>
                    <a:cubicBezTo>
                      <a:pt x="620" y="310"/>
                      <a:pt x="620" y="310"/>
                      <a:pt x="589" y="310"/>
                    </a:cubicBezTo>
                    <a:lnTo>
                      <a:pt x="589" y="310"/>
                    </a:lnTo>
                    <a:cubicBezTo>
                      <a:pt x="589" y="310"/>
                      <a:pt x="589" y="310"/>
                      <a:pt x="558" y="310"/>
                    </a:cubicBezTo>
                    <a:cubicBezTo>
                      <a:pt x="558" y="341"/>
                      <a:pt x="558" y="372"/>
                      <a:pt x="558" y="372"/>
                    </a:cubicBezTo>
                    <a:cubicBezTo>
                      <a:pt x="558" y="526"/>
                      <a:pt x="558" y="526"/>
                      <a:pt x="558" y="526"/>
                    </a:cubicBezTo>
                    <a:cubicBezTo>
                      <a:pt x="528" y="402"/>
                      <a:pt x="528" y="402"/>
                      <a:pt x="528" y="402"/>
                    </a:cubicBezTo>
                    <a:cubicBezTo>
                      <a:pt x="528" y="372"/>
                      <a:pt x="528" y="372"/>
                      <a:pt x="496" y="372"/>
                    </a:cubicBezTo>
                    <a:lnTo>
                      <a:pt x="496" y="372"/>
                    </a:lnTo>
                    <a:lnTo>
                      <a:pt x="496" y="372"/>
                    </a:lnTo>
                    <a:lnTo>
                      <a:pt x="496" y="372"/>
                    </a:lnTo>
                    <a:lnTo>
                      <a:pt x="496" y="372"/>
                    </a:lnTo>
                    <a:lnTo>
                      <a:pt x="496" y="402"/>
                    </a:lnTo>
                    <a:cubicBezTo>
                      <a:pt x="496" y="434"/>
                      <a:pt x="496" y="434"/>
                      <a:pt x="465" y="465"/>
                    </a:cubicBezTo>
                    <a:lnTo>
                      <a:pt x="465" y="465"/>
                    </a:lnTo>
                    <a:cubicBezTo>
                      <a:pt x="465" y="465"/>
                      <a:pt x="434" y="496"/>
                      <a:pt x="404" y="526"/>
                    </a:cubicBezTo>
                    <a:cubicBezTo>
                      <a:pt x="404" y="558"/>
                      <a:pt x="404" y="558"/>
                      <a:pt x="372" y="558"/>
                    </a:cubicBezTo>
                    <a:lnTo>
                      <a:pt x="372" y="558"/>
                    </a:lnTo>
                    <a:lnTo>
                      <a:pt x="372" y="558"/>
                    </a:lnTo>
                    <a:cubicBezTo>
                      <a:pt x="341" y="558"/>
                      <a:pt x="341" y="558"/>
                      <a:pt x="341" y="558"/>
                    </a:cubicBezTo>
                    <a:cubicBezTo>
                      <a:pt x="310" y="558"/>
                      <a:pt x="310" y="558"/>
                      <a:pt x="310" y="558"/>
                    </a:cubicBezTo>
                    <a:cubicBezTo>
                      <a:pt x="280" y="558"/>
                      <a:pt x="280" y="589"/>
                      <a:pt x="248" y="589"/>
                    </a:cubicBezTo>
                    <a:cubicBezTo>
                      <a:pt x="248" y="620"/>
                      <a:pt x="217" y="620"/>
                      <a:pt x="217" y="620"/>
                    </a:cubicBezTo>
                    <a:cubicBezTo>
                      <a:pt x="186" y="620"/>
                      <a:pt x="186" y="620"/>
                      <a:pt x="186" y="620"/>
                    </a:cubicBezTo>
                    <a:lnTo>
                      <a:pt x="186" y="620"/>
                    </a:lnTo>
                    <a:lnTo>
                      <a:pt x="156" y="620"/>
                    </a:lnTo>
                    <a:lnTo>
                      <a:pt x="156" y="620"/>
                    </a:lnTo>
                    <a:cubicBezTo>
                      <a:pt x="124" y="650"/>
                      <a:pt x="93" y="682"/>
                      <a:pt x="62" y="682"/>
                    </a:cubicBezTo>
                    <a:cubicBezTo>
                      <a:pt x="62" y="682"/>
                      <a:pt x="62" y="682"/>
                      <a:pt x="62" y="713"/>
                    </a:cubicBezTo>
                    <a:cubicBezTo>
                      <a:pt x="62" y="713"/>
                      <a:pt x="62" y="713"/>
                      <a:pt x="32" y="713"/>
                    </a:cubicBezTo>
                    <a:lnTo>
                      <a:pt x="32" y="713"/>
                    </a:lnTo>
                    <a:cubicBezTo>
                      <a:pt x="32" y="744"/>
                      <a:pt x="32" y="744"/>
                      <a:pt x="32" y="744"/>
                    </a:cubicBezTo>
                    <a:cubicBezTo>
                      <a:pt x="32" y="774"/>
                      <a:pt x="32" y="774"/>
                      <a:pt x="0" y="806"/>
                    </a:cubicBezTo>
                    <a:lnTo>
                      <a:pt x="0" y="806"/>
                    </a:lnTo>
                    <a:cubicBezTo>
                      <a:pt x="0" y="837"/>
                      <a:pt x="0" y="837"/>
                      <a:pt x="32" y="868"/>
                    </a:cubicBezTo>
                    <a:cubicBezTo>
                      <a:pt x="32" y="868"/>
                      <a:pt x="62" y="898"/>
                      <a:pt x="62" y="930"/>
                    </a:cubicBezTo>
                    <a:cubicBezTo>
                      <a:pt x="32" y="930"/>
                      <a:pt x="32" y="961"/>
                      <a:pt x="32" y="961"/>
                    </a:cubicBezTo>
                    <a:cubicBezTo>
                      <a:pt x="32" y="961"/>
                      <a:pt x="32" y="961"/>
                      <a:pt x="0" y="961"/>
                    </a:cubicBezTo>
                    <a:cubicBezTo>
                      <a:pt x="0" y="992"/>
                      <a:pt x="32" y="992"/>
                      <a:pt x="32" y="992"/>
                    </a:cubicBezTo>
                    <a:cubicBezTo>
                      <a:pt x="32" y="992"/>
                      <a:pt x="32" y="1022"/>
                      <a:pt x="32" y="1054"/>
                    </a:cubicBezTo>
                    <a:lnTo>
                      <a:pt x="62" y="1085"/>
                    </a:lnTo>
                    <a:cubicBezTo>
                      <a:pt x="62" y="1116"/>
                      <a:pt x="93" y="1116"/>
                      <a:pt x="93" y="1146"/>
                    </a:cubicBezTo>
                    <a:lnTo>
                      <a:pt x="93" y="1209"/>
                    </a:lnTo>
                    <a:cubicBezTo>
                      <a:pt x="93" y="1209"/>
                      <a:pt x="93" y="1240"/>
                      <a:pt x="124" y="1302"/>
                    </a:cubicBezTo>
                    <a:lnTo>
                      <a:pt x="124" y="1302"/>
                    </a:lnTo>
                    <a:cubicBezTo>
                      <a:pt x="124" y="1333"/>
                      <a:pt x="124" y="1364"/>
                      <a:pt x="124" y="1364"/>
                    </a:cubicBezTo>
                    <a:cubicBezTo>
                      <a:pt x="124" y="1394"/>
                      <a:pt x="124" y="1394"/>
                      <a:pt x="124" y="1394"/>
                    </a:cubicBezTo>
                    <a:cubicBezTo>
                      <a:pt x="124" y="1426"/>
                      <a:pt x="124" y="1426"/>
                      <a:pt x="93" y="1426"/>
                    </a:cubicBezTo>
                    <a:cubicBezTo>
                      <a:pt x="93" y="1457"/>
                      <a:pt x="124" y="1457"/>
                      <a:pt x="124" y="1457"/>
                    </a:cubicBezTo>
                    <a:lnTo>
                      <a:pt x="124" y="1487"/>
                    </a:lnTo>
                    <a:cubicBezTo>
                      <a:pt x="156" y="1487"/>
                      <a:pt x="186" y="1487"/>
                      <a:pt x="186" y="1487"/>
                    </a:cubicBezTo>
                    <a:cubicBezTo>
                      <a:pt x="186" y="1487"/>
                      <a:pt x="186" y="1487"/>
                      <a:pt x="217" y="1487"/>
                    </a:cubicBezTo>
                    <a:lnTo>
                      <a:pt x="217" y="1487"/>
                    </a:lnTo>
                    <a:lnTo>
                      <a:pt x="248" y="1487"/>
                    </a:lnTo>
                    <a:lnTo>
                      <a:pt x="248" y="1487"/>
                    </a:lnTo>
                    <a:cubicBezTo>
                      <a:pt x="248" y="1457"/>
                      <a:pt x="310" y="1426"/>
                      <a:pt x="372" y="1426"/>
                    </a:cubicBezTo>
                    <a:cubicBezTo>
                      <a:pt x="372" y="1426"/>
                      <a:pt x="372" y="1426"/>
                      <a:pt x="404" y="1426"/>
                    </a:cubicBezTo>
                    <a:cubicBezTo>
                      <a:pt x="434" y="1426"/>
                      <a:pt x="465" y="1426"/>
                      <a:pt x="465" y="1426"/>
                    </a:cubicBezTo>
                    <a:lnTo>
                      <a:pt x="465" y="1426"/>
                    </a:lnTo>
                    <a:cubicBezTo>
                      <a:pt x="465" y="1426"/>
                      <a:pt x="496" y="1426"/>
                      <a:pt x="528" y="1426"/>
                    </a:cubicBezTo>
                    <a:lnTo>
                      <a:pt x="528" y="1426"/>
                    </a:lnTo>
                    <a:cubicBezTo>
                      <a:pt x="528" y="1426"/>
                      <a:pt x="528" y="1426"/>
                      <a:pt x="558" y="1426"/>
                    </a:cubicBezTo>
                    <a:cubicBezTo>
                      <a:pt x="558" y="1394"/>
                      <a:pt x="558" y="1394"/>
                      <a:pt x="558" y="1394"/>
                    </a:cubicBezTo>
                    <a:cubicBezTo>
                      <a:pt x="558" y="1394"/>
                      <a:pt x="558" y="1394"/>
                      <a:pt x="558" y="1364"/>
                    </a:cubicBezTo>
                    <a:cubicBezTo>
                      <a:pt x="558" y="1364"/>
                      <a:pt x="589" y="1333"/>
                      <a:pt x="652" y="1333"/>
                    </a:cubicBezTo>
                    <a:lnTo>
                      <a:pt x="652" y="1333"/>
                    </a:lnTo>
                    <a:cubicBezTo>
                      <a:pt x="682" y="1333"/>
                      <a:pt x="713" y="1302"/>
                      <a:pt x="775" y="1302"/>
                    </a:cubicBezTo>
                    <a:lnTo>
                      <a:pt x="806" y="1302"/>
                    </a:lnTo>
                    <a:cubicBezTo>
                      <a:pt x="806" y="1270"/>
                      <a:pt x="837" y="1270"/>
                      <a:pt x="837" y="1270"/>
                    </a:cubicBezTo>
                    <a:cubicBezTo>
                      <a:pt x="868" y="1270"/>
                      <a:pt x="868" y="1270"/>
                      <a:pt x="868" y="1270"/>
                    </a:cubicBezTo>
                    <a:lnTo>
                      <a:pt x="900" y="1270"/>
                    </a:lnTo>
                    <a:lnTo>
                      <a:pt x="900" y="1270"/>
                    </a:lnTo>
                    <a:lnTo>
                      <a:pt x="930" y="1270"/>
                    </a:lnTo>
                    <a:lnTo>
                      <a:pt x="961" y="1270"/>
                    </a:lnTo>
                    <a:cubicBezTo>
                      <a:pt x="992" y="1270"/>
                      <a:pt x="992" y="1270"/>
                      <a:pt x="1023" y="1270"/>
                    </a:cubicBezTo>
                    <a:cubicBezTo>
                      <a:pt x="1023" y="1302"/>
                      <a:pt x="1054" y="1302"/>
                      <a:pt x="1085" y="1302"/>
                    </a:cubicBezTo>
                    <a:cubicBezTo>
                      <a:pt x="1116" y="1302"/>
                      <a:pt x="1147" y="1333"/>
                      <a:pt x="1147" y="1364"/>
                    </a:cubicBezTo>
                    <a:lnTo>
                      <a:pt x="1178" y="1364"/>
                    </a:lnTo>
                    <a:cubicBezTo>
                      <a:pt x="1178" y="1394"/>
                      <a:pt x="1209" y="1426"/>
                      <a:pt x="1209" y="1457"/>
                    </a:cubicBezTo>
                    <a:cubicBezTo>
                      <a:pt x="1209" y="1457"/>
                      <a:pt x="1209" y="1457"/>
                      <a:pt x="1240" y="1457"/>
                    </a:cubicBezTo>
                    <a:cubicBezTo>
                      <a:pt x="1240" y="1426"/>
                      <a:pt x="1271" y="1394"/>
                      <a:pt x="1302" y="1394"/>
                    </a:cubicBezTo>
                    <a:lnTo>
                      <a:pt x="1302" y="1364"/>
                    </a:lnTo>
                    <a:cubicBezTo>
                      <a:pt x="1302" y="1333"/>
                      <a:pt x="1302" y="1333"/>
                      <a:pt x="1302" y="1333"/>
                    </a:cubicBezTo>
                    <a:cubicBezTo>
                      <a:pt x="1364" y="1333"/>
                      <a:pt x="1364" y="1333"/>
                      <a:pt x="1364" y="1333"/>
                    </a:cubicBezTo>
                    <a:cubicBezTo>
                      <a:pt x="1364" y="1364"/>
                      <a:pt x="1364" y="1364"/>
                      <a:pt x="1364" y="1364"/>
                    </a:cubicBezTo>
                    <a:cubicBezTo>
                      <a:pt x="1364" y="1394"/>
                      <a:pt x="1364" y="1394"/>
                      <a:pt x="1364" y="1426"/>
                    </a:cubicBezTo>
                    <a:lnTo>
                      <a:pt x="1364" y="1426"/>
                    </a:lnTo>
                    <a:cubicBezTo>
                      <a:pt x="1364" y="1457"/>
                      <a:pt x="1395" y="1487"/>
                      <a:pt x="1395" y="1487"/>
                    </a:cubicBezTo>
                    <a:cubicBezTo>
                      <a:pt x="1395" y="1518"/>
                      <a:pt x="1395" y="1518"/>
                      <a:pt x="1395" y="1518"/>
                    </a:cubicBezTo>
                    <a:lnTo>
                      <a:pt x="1426" y="1550"/>
                    </a:lnTo>
                    <a:cubicBezTo>
                      <a:pt x="1457" y="1581"/>
                      <a:pt x="1457" y="1611"/>
                      <a:pt x="1457" y="1642"/>
                    </a:cubicBezTo>
                    <a:lnTo>
                      <a:pt x="1457" y="1642"/>
                    </a:lnTo>
                    <a:lnTo>
                      <a:pt x="1488" y="1674"/>
                    </a:lnTo>
                    <a:cubicBezTo>
                      <a:pt x="1488" y="1674"/>
                      <a:pt x="1488" y="1705"/>
                      <a:pt x="1519" y="1705"/>
                    </a:cubicBezTo>
                    <a:cubicBezTo>
                      <a:pt x="1519" y="1705"/>
                      <a:pt x="1519" y="1705"/>
                      <a:pt x="1550" y="1705"/>
                    </a:cubicBezTo>
                    <a:cubicBezTo>
                      <a:pt x="1581" y="1705"/>
                      <a:pt x="1581" y="1705"/>
                      <a:pt x="1581" y="1705"/>
                    </a:cubicBezTo>
                    <a:lnTo>
                      <a:pt x="1581" y="1705"/>
                    </a:lnTo>
                    <a:cubicBezTo>
                      <a:pt x="1612" y="1705"/>
                      <a:pt x="1612" y="1705"/>
                      <a:pt x="1643" y="1735"/>
                    </a:cubicBezTo>
                    <a:lnTo>
                      <a:pt x="1643" y="1735"/>
                    </a:lnTo>
                    <a:cubicBezTo>
                      <a:pt x="1643" y="1735"/>
                      <a:pt x="1643" y="1735"/>
                      <a:pt x="1674" y="1735"/>
                    </a:cubicBezTo>
                    <a:lnTo>
                      <a:pt x="1674" y="1705"/>
                    </a:lnTo>
                    <a:cubicBezTo>
                      <a:pt x="1705" y="1705"/>
                      <a:pt x="1705" y="1705"/>
                      <a:pt x="1736" y="1705"/>
                    </a:cubicBezTo>
                    <a:lnTo>
                      <a:pt x="1736" y="1705"/>
                    </a:lnTo>
                    <a:lnTo>
                      <a:pt x="1736" y="1705"/>
                    </a:lnTo>
                    <a:cubicBezTo>
                      <a:pt x="1767" y="1705"/>
                      <a:pt x="1767" y="1705"/>
                      <a:pt x="1798" y="1735"/>
                    </a:cubicBezTo>
                    <a:lnTo>
                      <a:pt x="1798" y="1735"/>
                    </a:lnTo>
                    <a:cubicBezTo>
                      <a:pt x="1829" y="1735"/>
                      <a:pt x="1829" y="1705"/>
                      <a:pt x="1860" y="1705"/>
                    </a:cubicBezTo>
                    <a:lnTo>
                      <a:pt x="1860" y="1705"/>
                    </a:lnTo>
                    <a:cubicBezTo>
                      <a:pt x="1860" y="1674"/>
                      <a:pt x="1891" y="1674"/>
                      <a:pt x="1922" y="1674"/>
                    </a:cubicBezTo>
                    <a:lnTo>
                      <a:pt x="1922" y="1674"/>
                    </a:lnTo>
                    <a:lnTo>
                      <a:pt x="1922" y="1674"/>
                    </a:lnTo>
                    <a:cubicBezTo>
                      <a:pt x="1953" y="1674"/>
                      <a:pt x="1953" y="1674"/>
                      <a:pt x="1953" y="1674"/>
                    </a:cubicBezTo>
                    <a:cubicBezTo>
                      <a:pt x="1984" y="1674"/>
                      <a:pt x="1984" y="1674"/>
                      <a:pt x="1984" y="1674"/>
                    </a:cubicBezTo>
                    <a:cubicBezTo>
                      <a:pt x="1984" y="1674"/>
                      <a:pt x="1984" y="1674"/>
                      <a:pt x="1984" y="1642"/>
                    </a:cubicBezTo>
                    <a:lnTo>
                      <a:pt x="1984" y="1642"/>
                    </a:lnTo>
                    <a:cubicBezTo>
                      <a:pt x="1984" y="1642"/>
                      <a:pt x="1984" y="1611"/>
                      <a:pt x="1984" y="1581"/>
                    </a:cubicBezTo>
                    <a:cubicBezTo>
                      <a:pt x="2015" y="1518"/>
                      <a:pt x="2046" y="1487"/>
                      <a:pt x="2046" y="1457"/>
                    </a:cubicBezTo>
                    <a:lnTo>
                      <a:pt x="2046" y="1426"/>
                    </a:lnTo>
                    <a:lnTo>
                      <a:pt x="2046" y="1426"/>
                    </a:lnTo>
                    <a:cubicBezTo>
                      <a:pt x="2046" y="1394"/>
                      <a:pt x="2077" y="1364"/>
                      <a:pt x="2108" y="1364"/>
                    </a:cubicBezTo>
                    <a:cubicBezTo>
                      <a:pt x="2108" y="1333"/>
                      <a:pt x="2108" y="1333"/>
                      <a:pt x="2139" y="1333"/>
                    </a:cubicBezTo>
                    <a:cubicBezTo>
                      <a:pt x="2139" y="1302"/>
                      <a:pt x="2139" y="1270"/>
                      <a:pt x="2139" y="1270"/>
                    </a:cubicBezTo>
                    <a:cubicBezTo>
                      <a:pt x="2170" y="1240"/>
                      <a:pt x="2170" y="1209"/>
                      <a:pt x="2170" y="1209"/>
                    </a:cubicBezTo>
                    <a:cubicBezTo>
                      <a:pt x="2170" y="1209"/>
                      <a:pt x="2170" y="1146"/>
                      <a:pt x="2170" y="1116"/>
                    </a:cubicBezTo>
                    <a:lnTo>
                      <a:pt x="2170" y="1116"/>
                    </a:lnTo>
                    <a:lnTo>
                      <a:pt x="2170" y="1085"/>
                    </a:lnTo>
                    <a:cubicBezTo>
                      <a:pt x="2170" y="1085"/>
                      <a:pt x="2170" y="1085"/>
                      <a:pt x="2170" y="1054"/>
                    </a:cubicBezTo>
                  </a:path>
                </a:pathLst>
              </a:custGeom>
              <a:solidFill>
                <a:schemeClr val="accent6"/>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6" name="Freeform 143"/>
              <p:cNvSpPr>
                <a:spLocks noChangeArrowheads="1"/>
              </p:cNvSpPr>
              <p:nvPr/>
            </p:nvSpPr>
            <p:spPr bwMode="auto">
              <a:xfrm>
                <a:off x="5565775" y="2538413"/>
                <a:ext cx="201613" cy="246062"/>
              </a:xfrm>
              <a:custGeom>
                <a:avLst/>
                <a:gdLst>
                  <a:gd name="T0" fmla="*/ 465 w 559"/>
                  <a:gd name="T1" fmla="*/ 403 h 683"/>
                  <a:gd name="T2" fmla="*/ 434 w 559"/>
                  <a:gd name="T3" fmla="*/ 372 h 683"/>
                  <a:gd name="T4" fmla="*/ 434 w 559"/>
                  <a:gd name="T5" fmla="*/ 310 h 683"/>
                  <a:gd name="T6" fmla="*/ 404 w 559"/>
                  <a:gd name="T7" fmla="*/ 279 h 683"/>
                  <a:gd name="T8" fmla="*/ 372 w 559"/>
                  <a:gd name="T9" fmla="*/ 279 h 683"/>
                  <a:gd name="T10" fmla="*/ 341 w 559"/>
                  <a:gd name="T11" fmla="*/ 248 h 683"/>
                  <a:gd name="T12" fmla="*/ 341 w 559"/>
                  <a:gd name="T13" fmla="*/ 217 h 683"/>
                  <a:gd name="T14" fmla="*/ 341 w 559"/>
                  <a:gd name="T15" fmla="*/ 217 h 683"/>
                  <a:gd name="T16" fmla="*/ 280 w 559"/>
                  <a:gd name="T17" fmla="*/ 186 h 683"/>
                  <a:gd name="T18" fmla="*/ 217 w 559"/>
                  <a:gd name="T19" fmla="*/ 124 h 683"/>
                  <a:gd name="T20" fmla="*/ 155 w 559"/>
                  <a:gd name="T21" fmla="*/ 62 h 683"/>
                  <a:gd name="T22" fmla="*/ 124 w 559"/>
                  <a:gd name="T23" fmla="*/ 31 h 683"/>
                  <a:gd name="T24" fmla="*/ 93 w 559"/>
                  <a:gd name="T25" fmla="*/ 0 h 683"/>
                  <a:gd name="T26" fmla="*/ 93 w 559"/>
                  <a:gd name="T27" fmla="*/ 0 h 683"/>
                  <a:gd name="T28" fmla="*/ 32 w 559"/>
                  <a:gd name="T29" fmla="*/ 0 h 683"/>
                  <a:gd name="T30" fmla="*/ 0 w 559"/>
                  <a:gd name="T31" fmla="*/ 0 h 683"/>
                  <a:gd name="T32" fmla="*/ 32 w 559"/>
                  <a:gd name="T33" fmla="*/ 31 h 683"/>
                  <a:gd name="T34" fmla="*/ 63 w 559"/>
                  <a:gd name="T35" fmla="*/ 62 h 683"/>
                  <a:gd name="T36" fmla="*/ 93 w 559"/>
                  <a:gd name="T37" fmla="*/ 93 h 683"/>
                  <a:gd name="T38" fmla="*/ 124 w 559"/>
                  <a:gd name="T39" fmla="*/ 155 h 683"/>
                  <a:gd name="T40" fmla="*/ 187 w 559"/>
                  <a:gd name="T41" fmla="*/ 186 h 683"/>
                  <a:gd name="T42" fmla="*/ 217 w 559"/>
                  <a:gd name="T43" fmla="*/ 248 h 683"/>
                  <a:gd name="T44" fmla="*/ 217 w 559"/>
                  <a:gd name="T45" fmla="*/ 279 h 683"/>
                  <a:gd name="T46" fmla="*/ 310 w 559"/>
                  <a:gd name="T47" fmla="*/ 403 h 683"/>
                  <a:gd name="T48" fmla="*/ 372 w 559"/>
                  <a:gd name="T49" fmla="*/ 527 h 683"/>
                  <a:gd name="T50" fmla="*/ 434 w 559"/>
                  <a:gd name="T51" fmla="*/ 589 h 683"/>
                  <a:gd name="T52" fmla="*/ 465 w 559"/>
                  <a:gd name="T53" fmla="*/ 620 h 683"/>
                  <a:gd name="T54" fmla="*/ 496 w 559"/>
                  <a:gd name="T55" fmla="*/ 651 h 683"/>
                  <a:gd name="T56" fmla="*/ 528 w 559"/>
                  <a:gd name="T57" fmla="*/ 651 h 683"/>
                  <a:gd name="T58" fmla="*/ 558 w 559"/>
                  <a:gd name="T59" fmla="*/ 651 h 683"/>
                  <a:gd name="T60" fmla="*/ 558 w 559"/>
                  <a:gd name="T61" fmla="*/ 589 h 683"/>
                  <a:gd name="T62" fmla="*/ 558 w 559"/>
                  <a:gd name="T63" fmla="*/ 558 h 683"/>
                  <a:gd name="T64" fmla="*/ 528 w 559"/>
                  <a:gd name="T65" fmla="*/ 527 h 683"/>
                  <a:gd name="T66" fmla="*/ 528 w 559"/>
                  <a:gd name="T67" fmla="*/ 496 h 683"/>
                  <a:gd name="T68" fmla="*/ 496 w 559"/>
                  <a:gd name="T69" fmla="*/ 465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9" h="683">
                    <a:moveTo>
                      <a:pt x="465" y="403"/>
                    </a:moveTo>
                    <a:lnTo>
                      <a:pt x="465" y="403"/>
                    </a:lnTo>
                    <a:lnTo>
                      <a:pt x="465" y="403"/>
                    </a:lnTo>
                    <a:cubicBezTo>
                      <a:pt x="465" y="403"/>
                      <a:pt x="434" y="403"/>
                      <a:pt x="434" y="372"/>
                    </a:cubicBezTo>
                    <a:cubicBezTo>
                      <a:pt x="434" y="372"/>
                      <a:pt x="434" y="372"/>
                      <a:pt x="434" y="341"/>
                    </a:cubicBezTo>
                    <a:cubicBezTo>
                      <a:pt x="434" y="341"/>
                      <a:pt x="404" y="341"/>
                      <a:pt x="434" y="310"/>
                    </a:cubicBezTo>
                    <a:lnTo>
                      <a:pt x="434" y="310"/>
                    </a:lnTo>
                    <a:cubicBezTo>
                      <a:pt x="404" y="310"/>
                      <a:pt x="404" y="310"/>
                      <a:pt x="404" y="279"/>
                    </a:cubicBezTo>
                    <a:lnTo>
                      <a:pt x="404" y="279"/>
                    </a:lnTo>
                    <a:lnTo>
                      <a:pt x="372" y="279"/>
                    </a:lnTo>
                    <a:lnTo>
                      <a:pt x="372" y="279"/>
                    </a:lnTo>
                    <a:cubicBezTo>
                      <a:pt x="341" y="248"/>
                      <a:pt x="341" y="248"/>
                      <a:pt x="341" y="248"/>
                    </a:cubicBezTo>
                    <a:lnTo>
                      <a:pt x="341" y="248"/>
                    </a:lnTo>
                    <a:lnTo>
                      <a:pt x="341" y="217"/>
                    </a:lnTo>
                    <a:lnTo>
                      <a:pt x="341" y="217"/>
                    </a:lnTo>
                    <a:lnTo>
                      <a:pt x="341" y="217"/>
                    </a:lnTo>
                    <a:cubicBezTo>
                      <a:pt x="310" y="217"/>
                      <a:pt x="310" y="186"/>
                      <a:pt x="310" y="186"/>
                    </a:cubicBezTo>
                    <a:cubicBezTo>
                      <a:pt x="280" y="186"/>
                      <a:pt x="280" y="186"/>
                      <a:pt x="280" y="186"/>
                    </a:cubicBezTo>
                    <a:cubicBezTo>
                      <a:pt x="280" y="186"/>
                      <a:pt x="248" y="186"/>
                      <a:pt x="217" y="186"/>
                    </a:cubicBezTo>
                    <a:cubicBezTo>
                      <a:pt x="217" y="155"/>
                      <a:pt x="217" y="155"/>
                      <a:pt x="217" y="124"/>
                    </a:cubicBezTo>
                    <a:lnTo>
                      <a:pt x="217" y="124"/>
                    </a:lnTo>
                    <a:cubicBezTo>
                      <a:pt x="187" y="124"/>
                      <a:pt x="155" y="93"/>
                      <a:pt x="155" y="62"/>
                    </a:cubicBezTo>
                    <a:cubicBezTo>
                      <a:pt x="124" y="62"/>
                      <a:pt x="124" y="62"/>
                      <a:pt x="124" y="31"/>
                    </a:cubicBezTo>
                    <a:lnTo>
                      <a:pt x="124" y="31"/>
                    </a:lnTo>
                    <a:cubicBezTo>
                      <a:pt x="124" y="31"/>
                      <a:pt x="124" y="31"/>
                      <a:pt x="93" y="0"/>
                    </a:cubicBezTo>
                    <a:lnTo>
                      <a:pt x="93" y="0"/>
                    </a:lnTo>
                    <a:lnTo>
                      <a:pt x="93" y="0"/>
                    </a:lnTo>
                    <a:lnTo>
                      <a:pt x="93" y="0"/>
                    </a:lnTo>
                    <a:cubicBezTo>
                      <a:pt x="93" y="0"/>
                      <a:pt x="93" y="0"/>
                      <a:pt x="63" y="0"/>
                    </a:cubicBezTo>
                    <a:cubicBezTo>
                      <a:pt x="63" y="0"/>
                      <a:pt x="63" y="0"/>
                      <a:pt x="32" y="0"/>
                    </a:cubicBezTo>
                    <a:lnTo>
                      <a:pt x="0" y="0"/>
                    </a:lnTo>
                    <a:lnTo>
                      <a:pt x="0" y="0"/>
                    </a:lnTo>
                    <a:lnTo>
                      <a:pt x="0" y="0"/>
                    </a:lnTo>
                    <a:cubicBezTo>
                      <a:pt x="32" y="0"/>
                      <a:pt x="32" y="0"/>
                      <a:pt x="32" y="31"/>
                    </a:cubicBezTo>
                    <a:cubicBezTo>
                      <a:pt x="32" y="31"/>
                      <a:pt x="32" y="62"/>
                      <a:pt x="63" y="62"/>
                    </a:cubicBezTo>
                    <a:lnTo>
                      <a:pt x="63" y="62"/>
                    </a:lnTo>
                    <a:lnTo>
                      <a:pt x="93" y="62"/>
                    </a:lnTo>
                    <a:lnTo>
                      <a:pt x="93" y="93"/>
                    </a:lnTo>
                    <a:cubicBezTo>
                      <a:pt x="124" y="124"/>
                      <a:pt x="124" y="124"/>
                      <a:pt x="124" y="155"/>
                    </a:cubicBezTo>
                    <a:lnTo>
                      <a:pt x="124" y="155"/>
                    </a:lnTo>
                    <a:lnTo>
                      <a:pt x="155" y="155"/>
                    </a:lnTo>
                    <a:lnTo>
                      <a:pt x="187" y="186"/>
                    </a:lnTo>
                    <a:lnTo>
                      <a:pt x="187" y="186"/>
                    </a:lnTo>
                    <a:cubicBezTo>
                      <a:pt x="187" y="217"/>
                      <a:pt x="217" y="217"/>
                      <a:pt x="217" y="248"/>
                    </a:cubicBezTo>
                    <a:lnTo>
                      <a:pt x="217" y="248"/>
                    </a:lnTo>
                    <a:lnTo>
                      <a:pt x="217" y="279"/>
                    </a:lnTo>
                    <a:cubicBezTo>
                      <a:pt x="217" y="279"/>
                      <a:pt x="217" y="279"/>
                      <a:pt x="248" y="310"/>
                    </a:cubicBezTo>
                    <a:cubicBezTo>
                      <a:pt x="248" y="310"/>
                      <a:pt x="280" y="372"/>
                      <a:pt x="310" y="403"/>
                    </a:cubicBezTo>
                    <a:cubicBezTo>
                      <a:pt x="310" y="434"/>
                      <a:pt x="310" y="465"/>
                      <a:pt x="310" y="465"/>
                    </a:cubicBezTo>
                    <a:cubicBezTo>
                      <a:pt x="310" y="465"/>
                      <a:pt x="341" y="496"/>
                      <a:pt x="372" y="527"/>
                    </a:cubicBezTo>
                    <a:lnTo>
                      <a:pt x="404" y="589"/>
                    </a:lnTo>
                    <a:cubicBezTo>
                      <a:pt x="434" y="589"/>
                      <a:pt x="434" y="589"/>
                      <a:pt x="434" y="589"/>
                    </a:cubicBezTo>
                    <a:lnTo>
                      <a:pt x="465" y="620"/>
                    </a:lnTo>
                    <a:lnTo>
                      <a:pt x="465" y="620"/>
                    </a:lnTo>
                    <a:lnTo>
                      <a:pt x="465" y="620"/>
                    </a:lnTo>
                    <a:cubicBezTo>
                      <a:pt x="465" y="651"/>
                      <a:pt x="496" y="651"/>
                      <a:pt x="496" y="651"/>
                    </a:cubicBezTo>
                    <a:lnTo>
                      <a:pt x="496" y="682"/>
                    </a:lnTo>
                    <a:cubicBezTo>
                      <a:pt x="528" y="682"/>
                      <a:pt x="528" y="651"/>
                      <a:pt x="528" y="651"/>
                    </a:cubicBezTo>
                    <a:cubicBezTo>
                      <a:pt x="528" y="651"/>
                      <a:pt x="528" y="651"/>
                      <a:pt x="558" y="651"/>
                    </a:cubicBezTo>
                    <a:lnTo>
                      <a:pt x="558" y="651"/>
                    </a:lnTo>
                    <a:lnTo>
                      <a:pt x="558" y="651"/>
                    </a:lnTo>
                    <a:cubicBezTo>
                      <a:pt x="558" y="651"/>
                      <a:pt x="558" y="620"/>
                      <a:pt x="558" y="589"/>
                    </a:cubicBezTo>
                    <a:lnTo>
                      <a:pt x="558" y="589"/>
                    </a:lnTo>
                    <a:lnTo>
                      <a:pt x="558" y="558"/>
                    </a:lnTo>
                    <a:lnTo>
                      <a:pt x="558" y="558"/>
                    </a:lnTo>
                    <a:cubicBezTo>
                      <a:pt x="528" y="527"/>
                      <a:pt x="528" y="527"/>
                      <a:pt x="528" y="527"/>
                    </a:cubicBezTo>
                    <a:cubicBezTo>
                      <a:pt x="558" y="527"/>
                      <a:pt x="558" y="527"/>
                      <a:pt x="558" y="527"/>
                    </a:cubicBezTo>
                    <a:cubicBezTo>
                      <a:pt x="528" y="527"/>
                      <a:pt x="528" y="496"/>
                      <a:pt x="528" y="496"/>
                    </a:cubicBezTo>
                    <a:lnTo>
                      <a:pt x="528" y="496"/>
                    </a:lnTo>
                    <a:cubicBezTo>
                      <a:pt x="528" y="496"/>
                      <a:pt x="496" y="496"/>
                      <a:pt x="496" y="465"/>
                    </a:cubicBezTo>
                    <a:cubicBezTo>
                      <a:pt x="465" y="465"/>
                      <a:pt x="465" y="434"/>
                      <a:pt x="465" y="40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7" name="Freeform 144"/>
              <p:cNvSpPr>
                <a:spLocks noChangeArrowheads="1"/>
              </p:cNvSpPr>
              <p:nvPr/>
            </p:nvSpPr>
            <p:spPr bwMode="auto">
              <a:xfrm>
                <a:off x="3513138" y="1377950"/>
                <a:ext cx="33337" cy="11113"/>
              </a:xfrm>
              <a:custGeom>
                <a:avLst/>
                <a:gdLst>
                  <a:gd name="T0" fmla="*/ 62 w 94"/>
                  <a:gd name="T1" fmla="*/ 0 h 33"/>
                  <a:gd name="T2" fmla="*/ 62 w 94"/>
                  <a:gd name="T3" fmla="*/ 0 h 33"/>
                  <a:gd name="T4" fmla="*/ 62 w 94"/>
                  <a:gd name="T5" fmla="*/ 0 h 33"/>
                  <a:gd name="T6" fmla="*/ 32 w 94"/>
                  <a:gd name="T7" fmla="*/ 0 h 33"/>
                  <a:gd name="T8" fmla="*/ 32 w 94"/>
                  <a:gd name="T9" fmla="*/ 0 h 33"/>
                  <a:gd name="T10" fmla="*/ 32 w 94"/>
                  <a:gd name="T11" fmla="*/ 0 h 33"/>
                  <a:gd name="T12" fmla="*/ 0 w 94"/>
                  <a:gd name="T13" fmla="*/ 0 h 33"/>
                  <a:gd name="T14" fmla="*/ 0 w 94"/>
                  <a:gd name="T15" fmla="*/ 0 h 33"/>
                  <a:gd name="T16" fmla="*/ 0 w 94"/>
                  <a:gd name="T17" fmla="*/ 0 h 33"/>
                  <a:gd name="T18" fmla="*/ 0 w 94"/>
                  <a:gd name="T19" fmla="*/ 32 h 33"/>
                  <a:gd name="T20" fmla="*/ 0 w 94"/>
                  <a:gd name="T21" fmla="*/ 32 h 33"/>
                  <a:gd name="T22" fmla="*/ 0 w 94"/>
                  <a:gd name="T23" fmla="*/ 32 h 33"/>
                  <a:gd name="T24" fmla="*/ 0 w 94"/>
                  <a:gd name="T25" fmla="*/ 32 h 33"/>
                  <a:gd name="T26" fmla="*/ 32 w 94"/>
                  <a:gd name="T27" fmla="*/ 32 h 33"/>
                  <a:gd name="T28" fmla="*/ 62 w 94"/>
                  <a:gd name="T29" fmla="*/ 32 h 33"/>
                  <a:gd name="T30" fmla="*/ 62 w 94"/>
                  <a:gd name="T31" fmla="*/ 32 h 33"/>
                  <a:gd name="T32" fmla="*/ 93 w 94"/>
                  <a:gd name="T33" fmla="*/ 32 h 33"/>
                  <a:gd name="T34" fmla="*/ 93 w 94"/>
                  <a:gd name="T35" fmla="*/ 32 h 33"/>
                  <a:gd name="T36" fmla="*/ 62 w 94"/>
                  <a:gd name="T3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33">
                    <a:moveTo>
                      <a:pt x="62" y="0"/>
                    </a:moveTo>
                    <a:lnTo>
                      <a:pt x="62" y="0"/>
                    </a:lnTo>
                    <a:lnTo>
                      <a:pt x="62" y="0"/>
                    </a:lnTo>
                    <a:lnTo>
                      <a:pt x="32" y="0"/>
                    </a:lnTo>
                    <a:lnTo>
                      <a:pt x="32" y="0"/>
                    </a:lnTo>
                    <a:lnTo>
                      <a:pt x="32" y="0"/>
                    </a:lnTo>
                    <a:lnTo>
                      <a:pt x="0" y="0"/>
                    </a:lnTo>
                    <a:lnTo>
                      <a:pt x="0" y="0"/>
                    </a:lnTo>
                    <a:lnTo>
                      <a:pt x="0" y="0"/>
                    </a:lnTo>
                    <a:lnTo>
                      <a:pt x="0" y="32"/>
                    </a:lnTo>
                    <a:lnTo>
                      <a:pt x="0" y="32"/>
                    </a:lnTo>
                    <a:lnTo>
                      <a:pt x="0" y="32"/>
                    </a:lnTo>
                    <a:lnTo>
                      <a:pt x="0" y="32"/>
                    </a:lnTo>
                    <a:cubicBezTo>
                      <a:pt x="32" y="32"/>
                      <a:pt x="32" y="32"/>
                      <a:pt x="32" y="32"/>
                    </a:cubicBezTo>
                    <a:cubicBezTo>
                      <a:pt x="62" y="32"/>
                      <a:pt x="62" y="32"/>
                      <a:pt x="62" y="32"/>
                    </a:cubicBezTo>
                    <a:lnTo>
                      <a:pt x="62" y="32"/>
                    </a:lnTo>
                    <a:lnTo>
                      <a:pt x="93" y="32"/>
                    </a:lnTo>
                    <a:lnTo>
                      <a:pt x="93" y="32"/>
                    </a:lnTo>
                    <a:cubicBezTo>
                      <a:pt x="93" y="32"/>
                      <a:pt x="62" y="32"/>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8" name="Freeform 145"/>
              <p:cNvSpPr>
                <a:spLocks noChangeArrowheads="1"/>
              </p:cNvSpPr>
              <p:nvPr/>
            </p:nvSpPr>
            <p:spPr bwMode="auto">
              <a:xfrm>
                <a:off x="3467100" y="1401763"/>
                <a:ext cx="66675" cy="55562"/>
              </a:xfrm>
              <a:custGeom>
                <a:avLst/>
                <a:gdLst>
                  <a:gd name="T0" fmla="*/ 186 w 187"/>
                  <a:gd name="T1" fmla="*/ 62 h 155"/>
                  <a:gd name="T2" fmla="*/ 186 w 187"/>
                  <a:gd name="T3" fmla="*/ 62 h 155"/>
                  <a:gd name="T4" fmla="*/ 186 w 187"/>
                  <a:gd name="T5" fmla="*/ 30 h 155"/>
                  <a:gd name="T6" fmla="*/ 156 w 187"/>
                  <a:gd name="T7" fmla="*/ 30 h 155"/>
                  <a:gd name="T8" fmla="*/ 124 w 187"/>
                  <a:gd name="T9" fmla="*/ 30 h 155"/>
                  <a:gd name="T10" fmla="*/ 93 w 187"/>
                  <a:gd name="T11" fmla="*/ 0 h 155"/>
                  <a:gd name="T12" fmla="*/ 32 w 187"/>
                  <a:gd name="T13" fmla="*/ 0 h 155"/>
                  <a:gd name="T14" fmla="*/ 32 w 187"/>
                  <a:gd name="T15" fmla="*/ 0 h 155"/>
                  <a:gd name="T16" fmla="*/ 32 w 187"/>
                  <a:gd name="T17" fmla="*/ 0 h 155"/>
                  <a:gd name="T18" fmla="*/ 0 w 187"/>
                  <a:gd name="T19" fmla="*/ 0 h 155"/>
                  <a:gd name="T20" fmla="*/ 0 w 187"/>
                  <a:gd name="T21" fmla="*/ 0 h 155"/>
                  <a:gd name="T22" fmla="*/ 0 w 187"/>
                  <a:gd name="T23" fmla="*/ 0 h 155"/>
                  <a:gd name="T24" fmla="*/ 0 w 187"/>
                  <a:gd name="T25" fmla="*/ 0 h 155"/>
                  <a:gd name="T26" fmla="*/ 0 w 187"/>
                  <a:gd name="T27" fmla="*/ 30 h 155"/>
                  <a:gd name="T28" fmla="*/ 32 w 187"/>
                  <a:gd name="T29" fmla="*/ 30 h 155"/>
                  <a:gd name="T30" fmla="*/ 32 w 187"/>
                  <a:gd name="T31" fmla="*/ 30 h 155"/>
                  <a:gd name="T32" fmla="*/ 62 w 187"/>
                  <a:gd name="T33" fmla="*/ 62 h 155"/>
                  <a:gd name="T34" fmla="*/ 32 w 187"/>
                  <a:gd name="T35" fmla="*/ 93 h 155"/>
                  <a:gd name="T36" fmla="*/ 32 w 187"/>
                  <a:gd name="T37" fmla="*/ 124 h 155"/>
                  <a:gd name="T38" fmla="*/ 0 w 187"/>
                  <a:gd name="T39" fmla="*/ 124 h 155"/>
                  <a:gd name="T40" fmla="*/ 0 w 187"/>
                  <a:gd name="T41" fmla="*/ 154 h 155"/>
                  <a:gd name="T42" fmla="*/ 0 w 187"/>
                  <a:gd name="T43" fmla="*/ 154 h 155"/>
                  <a:gd name="T44" fmla="*/ 32 w 187"/>
                  <a:gd name="T45" fmla="*/ 154 h 155"/>
                  <a:gd name="T46" fmla="*/ 32 w 187"/>
                  <a:gd name="T47" fmla="*/ 154 h 155"/>
                  <a:gd name="T48" fmla="*/ 32 w 187"/>
                  <a:gd name="T49" fmla="*/ 154 h 155"/>
                  <a:gd name="T50" fmla="*/ 62 w 187"/>
                  <a:gd name="T51" fmla="*/ 154 h 155"/>
                  <a:gd name="T52" fmla="*/ 93 w 187"/>
                  <a:gd name="T53" fmla="*/ 124 h 155"/>
                  <a:gd name="T54" fmla="*/ 93 w 187"/>
                  <a:gd name="T55" fmla="*/ 124 h 155"/>
                  <a:gd name="T56" fmla="*/ 93 w 187"/>
                  <a:gd name="T57" fmla="*/ 124 h 155"/>
                  <a:gd name="T58" fmla="*/ 156 w 187"/>
                  <a:gd name="T59" fmla="*/ 93 h 155"/>
                  <a:gd name="T60" fmla="*/ 156 w 187"/>
                  <a:gd name="T61" fmla="*/ 93 h 155"/>
                  <a:gd name="T62" fmla="*/ 156 w 187"/>
                  <a:gd name="T63" fmla="*/ 93 h 155"/>
                  <a:gd name="T64" fmla="*/ 186 w 187"/>
                  <a:gd name="T65" fmla="*/ 93 h 155"/>
                  <a:gd name="T66" fmla="*/ 186 w 187"/>
                  <a:gd name="T67" fmla="*/ 93 h 155"/>
                  <a:gd name="T68" fmla="*/ 186 w 187"/>
                  <a:gd name="T69" fmla="*/ 93 h 155"/>
                  <a:gd name="T70" fmla="*/ 186 w 187"/>
                  <a:gd name="T71" fmla="*/ 6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7" h="155">
                    <a:moveTo>
                      <a:pt x="186" y="62"/>
                    </a:moveTo>
                    <a:lnTo>
                      <a:pt x="186" y="62"/>
                    </a:lnTo>
                    <a:lnTo>
                      <a:pt x="186" y="30"/>
                    </a:lnTo>
                    <a:lnTo>
                      <a:pt x="156" y="30"/>
                    </a:lnTo>
                    <a:lnTo>
                      <a:pt x="124" y="30"/>
                    </a:lnTo>
                    <a:cubicBezTo>
                      <a:pt x="124" y="30"/>
                      <a:pt x="93" y="30"/>
                      <a:pt x="93" y="0"/>
                    </a:cubicBezTo>
                    <a:cubicBezTo>
                      <a:pt x="62" y="0"/>
                      <a:pt x="62" y="0"/>
                      <a:pt x="32" y="0"/>
                    </a:cubicBezTo>
                    <a:lnTo>
                      <a:pt x="32" y="0"/>
                    </a:lnTo>
                    <a:lnTo>
                      <a:pt x="32" y="0"/>
                    </a:lnTo>
                    <a:cubicBezTo>
                      <a:pt x="32" y="0"/>
                      <a:pt x="32" y="0"/>
                      <a:pt x="0" y="0"/>
                    </a:cubicBezTo>
                    <a:lnTo>
                      <a:pt x="0" y="0"/>
                    </a:lnTo>
                    <a:lnTo>
                      <a:pt x="0" y="0"/>
                    </a:lnTo>
                    <a:lnTo>
                      <a:pt x="0" y="0"/>
                    </a:lnTo>
                    <a:cubicBezTo>
                      <a:pt x="0" y="30"/>
                      <a:pt x="0" y="30"/>
                      <a:pt x="0" y="30"/>
                    </a:cubicBezTo>
                    <a:cubicBezTo>
                      <a:pt x="0" y="30"/>
                      <a:pt x="0" y="30"/>
                      <a:pt x="32" y="30"/>
                    </a:cubicBezTo>
                    <a:lnTo>
                      <a:pt x="32" y="30"/>
                    </a:lnTo>
                    <a:cubicBezTo>
                      <a:pt x="32" y="62"/>
                      <a:pt x="62" y="62"/>
                      <a:pt x="62" y="62"/>
                    </a:cubicBezTo>
                    <a:cubicBezTo>
                      <a:pt x="32" y="93"/>
                      <a:pt x="32" y="93"/>
                      <a:pt x="32" y="93"/>
                    </a:cubicBezTo>
                    <a:cubicBezTo>
                      <a:pt x="32" y="124"/>
                      <a:pt x="32" y="124"/>
                      <a:pt x="32" y="124"/>
                    </a:cubicBezTo>
                    <a:cubicBezTo>
                      <a:pt x="0" y="124"/>
                      <a:pt x="0" y="124"/>
                      <a:pt x="0" y="124"/>
                    </a:cubicBezTo>
                    <a:cubicBezTo>
                      <a:pt x="0" y="124"/>
                      <a:pt x="0" y="124"/>
                      <a:pt x="0" y="154"/>
                    </a:cubicBezTo>
                    <a:lnTo>
                      <a:pt x="0" y="154"/>
                    </a:lnTo>
                    <a:lnTo>
                      <a:pt x="32" y="154"/>
                    </a:lnTo>
                    <a:lnTo>
                      <a:pt x="32" y="154"/>
                    </a:lnTo>
                    <a:lnTo>
                      <a:pt x="32" y="154"/>
                    </a:lnTo>
                    <a:lnTo>
                      <a:pt x="62" y="154"/>
                    </a:lnTo>
                    <a:cubicBezTo>
                      <a:pt x="62" y="124"/>
                      <a:pt x="62" y="124"/>
                      <a:pt x="93" y="124"/>
                    </a:cubicBezTo>
                    <a:lnTo>
                      <a:pt x="93" y="124"/>
                    </a:lnTo>
                    <a:lnTo>
                      <a:pt x="93" y="124"/>
                    </a:lnTo>
                    <a:cubicBezTo>
                      <a:pt x="124" y="93"/>
                      <a:pt x="124" y="93"/>
                      <a:pt x="156" y="93"/>
                    </a:cubicBezTo>
                    <a:lnTo>
                      <a:pt x="156" y="93"/>
                    </a:lnTo>
                    <a:lnTo>
                      <a:pt x="156" y="93"/>
                    </a:lnTo>
                    <a:lnTo>
                      <a:pt x="186" y="93"/>
                    </a:lnTo>
                    <a:lnTo>
                      <a:pt x="186" y="93"/>
                    </a:lnTo>
                    <a:lnTo>
                      <a:pt x="186" y="93"/>
                    </a:lnTo>
                    <a:lnTo>
                      <a:pt x="186"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9" name="Freeform 146"/>
              <p:cNvSpPr>
                <a:spLocks noChangeArrowheads="1"/>
              </p:cNvSpPr>
              <p:nvPr/>
            </p:nvSpPr>
            <p:spPr bwMode="auto">
              <a:xfrm>
                <a:off x="3557588" y="1311275"/>
                <a:ext cx="134937" cy="168275"/>
              </a:xfrm>
              <a:custGeom>
                <a:avLst/>
                <a:gdLst>
                  <a:gd name="T0" fmla="*/ 248 w 373"/>
                  <a:gd name="T1" fmla="*/ 434 h 466"/>
                  <a:gd name="T2" fmla="*/ 310 w 373"/>
                  <a:gd name="T3" fmla="*/ 434 h 466"/>
                  <a:gd name="T4" fmla="*/ 341 w 373"/>
                  <a:gd name="T5" fmla="*/ 434 h 466"/>
                  <a:gd name="T6" fmla="*/ 341 w 373"/>
                  <a:gd name="T7" fmla="*/ 372 h 466"/>
                  <a:gd name="T8" fmla="*/ 372 w 373"/>
                  <a:gd name="T9" fmla="*/ 341 h 466"/>
                  <a:gd name="T10" fmla="*/ 341 w 373"/>
                  <a:gd name="T11" fmla="*/ 341 h 466"/>
                  <a:gd name="T12" fmla="*/ 310 w 373"/>
                  <a:gd name="T13" fmla="*/ 341 h 466"/>
                  <a:gd name="T14" fmla="*/ 280 w 373"/>
                  <a:gd name="T15" fmla="*/ 310 h 466"/>
                  <a:gd name="T16" fmla="*/ 280 w 373"/>
                  <a:gd name="T17" fmla="*/ 278 h 466"/>
                  <a:gd name="T18" fmla="*/ 280 w 373"/>
                  <a:gd name="T19" fmla="*/ 248 h 466"/>
                  <a:gd name="T20" fmla="*/ 217 w 373"/>
                  <a:gd name="T21" fmla="*/ 217 h 466"/>
                  <a:gd name="T22" fmla="*/ 186 w 373"/>
                  <a:gd name="T23" fmla="*/ 185 h 466"/>
                  <a:gd name="T24" fmla="*/ 156 w 373"/>
                  <a:gd name="T25" fmla="*/ 154 h 466"/>
                  <a:gd name="T26" fmla="*/ 124 w 373"/>
                  <a:gd name="T27" fmla="*/ 154 h 466"/>
                  <a:gd name="T28" fmla="*/ 93 w 373"/>
                  <a:gd name="T29" fmla="*/ 124 h 466"/>
                  <a:gd name="T30" fmla="*/ 124 w 373"/>
                  <a:gd name="T31" fmla="*/ 93 h 466"/>
                  <a:gd name="T32" fmla="*/ 156 w 373"/>
                  <a:gd name="T33" fmla="*/ 93 h 466"/>
                  <a:gd name="T34" fmla="*/ 156 w 373"/>
                  <a:gd name="T35" fmla="*/ 30 h 466"/>
                  <a:gd name="T36" fmla="*/ 93 w 373"/>
                  <a:gd name="T37" fmla="*/ 30 h 466"/>
                  <a:gd name="T38" fmla="*/ 62 w 373"/>
                  <a:gd name="T39" fmla="*/ 0 h 466"/>
                  <a:gd name="T40" fmla="*/ 31 w 373"/>
                  <a:gd name="T41" fmla="*/ 0 h 466"/>
                  <a:gd name="T42" fmla="*/ 31 w 373"/>
                  <a:gd name="T43" fmla="*/ 30 h 466"/>
                  <a:gd name="T44" fmla="*/ 0 w 373"/>
                  <a:gd name="T45" fmla="*/ 62 h 466"/>
                  <a:gd name="T46" fmla="*/ 0 w 373"/>
                  <a:gd name="T47" fmla="*/ 93 h 466"/>
                  <a:gd name="T48" fmla="*/ 0 w 373"/>
                  <a:gd name="T49" fmla="*/ 93 h 466"/>
                  <a:gd name="T50" fmla="*/ 31 w 373"/>
                  <a:gd name="T51" fmla="*/ 93 h 466"/>
                  <a:gd name="T52" fmla="*/ 31 w 373"/>
                  <a:gd name="T53" fmla="*/ 154 h 466"/>
                  <a:gd name="T54" fmla="*/ 31 w 373"/>
                  <a:gd name="T55" fmla="*/ 185 h 466"/>
                  <a:gd name="T56" fmla="*/ 62 w 373"/>
                  <a:gd name="T57" fmla="*/ 185 h 466"/>
                  <a:gd name="T58" fmla="*/ 62 w 373"/>
                  <a:gd name="T59" fmla="*/ 185 h 466"/>
                  <a:gd name="T60" fmla="*/ 124 w 373"/>
                  <a:gd name="T61" fmla="*/ 185 h 466"/>
                  <a:gd name="T62" fmla="*/ 124 w 373"/>
                  <a:gd name="T63" fmla="*/ 217 h 466"/>
                  <a:gd name="T64" fmla="*/ 156 w 373"/>
                  <a:gd name="T65" fmla="*/ 278 h 466"/>
                  <a:gd name="T66" fmla="*/ 93 w 373"/>
                  <a:gd name="T67" fmla="*/ 341 h 466"/>
                  <a:gd name="T68" fmla="*/ 62 w 373"/>
                  <a:gd name="T69" fmla="*/ 372 h 466"/>
                  <a:gd name="T70" fmla="*/ 124 w 373"/>
                  <a:gd name="T71" fmla="*/ 402 h 466"/>
                  <a:gd name="T72" fmla="*/ 156 w 373"/>
                  <a:gd name="T73" fmla="*/ 372 h 466"/>
                  <a:gd name="T74" fmla="*/ 156 w 373"/>
                  <a:gd name="T75" fmla="*/ 434 h 466"/>
                  <a:gd name="T76" fmla="*/ 156 w 373"/>
                  <a:gd name="T77" fmla="*/ 434 h 466"/>
                  <a:gd name="T78" fmla="*/ 186 w 373"/>
                  <a:gd name="T79" fmla="*/ 434 h 466"/>
                  <a:gd name="T80" fmla="*/ 248 w 373"/>
                  <a:gd name="T81" fmla="*/ 434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73" h="466">
                    <a:moveTo>
                      <a:pt x="248" y="434"/>
                    </a:moveTo>
                    <a:lnTo>
                      <a:pt x="248" y="434"/>
                    </a:lnTo>
                    <a:lnTo>
                      <a:pt x="280" y="434"/>
                    </a:lnTo>
                    <a:cubicBezTo>
                      <a:pt x="310" y="434"/>
                      <a:pt x="310" y="434"/>
                      <a:pt x="310" y="434"/>
                    </a:cubicBezTo>
                    <a:lnTo>
                      <a:pt x="341" y="434"/>
                    </a:lnTo>
                    <a:lnTo>
                      <a:pt x="341" y="434"/>
                    </a:lnTo>
                    <a:lnTo>
                      <a:pt x="341" y="402"/>
                    </a:lnTo>
                    <a:lnTo>
                      <a:pt x="341" y="372"/>
                    </a:lnTo>
                    <a:cubicBezTo>
                      <a:pt x="372" y="372"/>
                      <a:pt x="372" y="372"/>
                      <a:pt x="372" y="341"/>
                    </a:cubicBezTo>
                    <a:lnTo>
                      <a:pt x="372" y="341"/>
                    </a:lnTo>
                    <a:lnTo>
                      <a:pt x="372" y="341"/>
                    </a:lnTo>
                    <a:cubicBezTo>
                      <a:pt x="341" y="341"/>
                      <a:pt x="341" y="341"/>
                      <a:pt x="341" y="341"/>
                    </a:cubicBezTo>
                    <a:cubicBezTo>
                      <a:pt x="310" y="341"/>
                      <a:pt x="310" y="341"/>
                      <a:pt x="310" y="341"/>
                    </a:cubicBezTo>
                    <a:lnTo>
                      <a:pt x="310" y="341"/>
                    </a:lnTo>
                    <a:cubicBezTo>
                      <a:pt x="280" y="341"/>
                      <a:pt x="280" y="341"/>
                      <a:pt x="280" y="341"/>
                    </a:cubicBezTo>
                    <a:cubicBezTo>
                      <a:pt x="280" y="310"/>
                      <a:pt x="280" y="310"/>
                      <a:pt x="280" y="310"/>
                    </a:cubicBezTo>
                    <a:lnTo>
                      <a:pt x="280" y="310"/>
                    </a:lnTo>
                    <a:cubicBezTo>
                      <a:pt x="280" y="310"/>
                      <a:pt x="280" y="310"/>
                      <a:pt x="280" y="278"/>
                    </a:cubicBezTo>
                    <a:lnTo>
                      <a:pt x="280" y="278"/>
                    </a:lnTo>
                    <a:lnTo>
                      <a:pt x="280" y="248"/>
                    </a:lnTo>
                    <a:cubicBezTo>
                      <a:pt x="280" y="248"/>
                      <a:pt x="280" y="248"/>
                      <a:pt x="248" y="248"/>
                    </a:cubicBezTo>
                    <a:cubicBezTo>
                      <a:pt x="248" y="248"/>
                      <a:pt x="248" y="217"/>
                      <a:pt x="217" y="217"/>
                    </a:cubicBezTo>
                    <a:lnTo>
                      <a:pt x="186" y="185"/>
                    </a:lnTo>
                    <a:lnTo>
                      <a:pt x="186" y="185"/>
                    </a:lnTo>
                    <a:cubicBezTo>
                      <a:pt x="186" y="154"/>
                      <a:pt x="186" y="154"/>
                      <a:pt x="156" y="154"/>
                    </a:cubicBezTo>
                    <a:lnTo>
                      <a:pt x="156" y="154"/>
                    </a:lnTo>
                    <a:lnTo>
                      <a:pt x="124" y="154"/>
                    </a:lnTo>
                    <a:lnTo>
                      <a:pt x="124" y="154"/>
                    </a:lnTo>
                    <a:lnTo>
                      <a:pt x="93" y="154"/>
                    </a:lnTo>
                    <a:cubicBezTo>
                      <a:pt x="93" y="124"/>
                      <a:pt x="93" y="124"/>
                      <a:pt x="93" y="124"/>
                    </a:cubicBezTo>
                    <a:cubicBezTo>
                      <a:pt x="93" y="93"/>
                      <a:pt x="93" y="93"/>
                      <a:pt x="124" y="93"/>
                    </a:cubicBezTo>
                    <a:lnTo>
                      <a:pt x="124" y="93"/>
                    </a:lnTo>
                    <a:lnTo>
                      <a:pt x="124" y="93"/>
                    </a:lnTo>
                    <a:cubicBezTo>
                      <a:pt x="156" y="93"/>
                      <a:pt x="156" y="93"/>
                      <a:pt x="156" y="93"/>
                    </a:cubicBezTo>
                    <a:cubicBezTo>
                      <a:pt x="156" y="62"/>
                      <a:pt x="156" y="62"/>
                      <a:pt x="156" y="62"/>
                    </a:cubicBezTo>
                    <a:lnTo>
                      <a:pt x="156" y="30"/>
                    </a:lnTo>
                    <a:cubicBezTo>
                      <a:pt x="156" y="30"/>
                      <a:pt x="124" y="30"/>
                      <a:pt x="93" y="30"/>
                    </a:cubicBezTo>
                    <a:lnTo>
                      <a:pt x="93" y="30"/>
                    </a:lnTo>
                    <a:cubicBezTo>
                      <a:pt x="62" y="30"/>
                      <a:pt x="62" y="30"/>
                      <a:pt x="62" y="0"/>
                    </a:cubicBezTo>
                    <a:lnTo>
                      <a:pt x="62" y="0"/>
                    </a:lnTo>
                    <a:lnTo>
                      <a:pt x="62" y="0"/>
                    </a:lnTo>
                    <a:cubicBezTo>
                      <a:pt x="31" y="0"/>
                      <a:pt x="31" y="0"/>
                      <a:pt x="31" y="0"/>
                    </a:cubicBezTo>
                    <a:lnTo>
                      <a:pt x="31" y="0"/>
                    </a:lnTo>
                    <a:lnTo>
                      <a:pt x="31" y="30"/>
                    </a:lnTo>
                    <a:cubicBezTo>
                      <a:pt x="31" y="30"/>
                      <a:pt x="31" y="62"/>
                      <a:pt x="0" y="62"/>
                    </a:cubicBezTo>
                    <a:lnTo>
                      <a:pt x="0" y="62"/>
                    </a:lnTo>
                    <a:cubicBezTo>
                      <a:pt x="0" y="62"/>
                      <a:pt x="0" y="62"/>
                      <a:pt x="0" y="93"/>
                    </a:cubicBezTo>
                    <a:lnTo>
                      <a:pt x="0" y="93"/>
                    </a:lnTo>
                    <a:lnTo>
                      <a:pt x="0" y="93"/>
                    </a:lnTo>
                    <a:lnTo>
                      <a:pt x="0" y="93"/>
                    </a:lnTo>
                    <a:cubicBezTo>
                      <a:pt x="0" y="93"/>
                      <a:pt x="0" y="93"/>
                      <a:pt x="31" y="93"/>
                    </a:cubicBezTo>
                    <a:lnTo>
                      <a:pt x="31" y="93"/>
                    </a:lnTo>
                    <a:cubicBezTo>
                      <a:pt x="31" y="93"/>
                      <a:pt x="62" y="124"/>
                      <a:pt x="31" y="124"/>
                    </a:cubicBezTo>
                    <a:cubicBezTo>
                      <a:pt x="31" y="124"/>
                      <a:pt x="31" y="124"/>
                      <a:pt x="31" y="154"/>
                    </a:cubicBezTo>
                    <a:lnTo>
                      <a:pt x="31" y="154"/>
                    </a:lnTo>
                    <a:lnTo>
                      <a:pt x="31" y="185"/>
                    </a:lnTo>
                    <a:lnTo>
                      <a:pt x="31" y="185"/>
                    </a:lnTo>
                    <a:cubicBezTo>
                      <a:pt x="31" y="185"/>
                      <a:pt x="31" y="185"/>
                      <a:pt x="62" y="185"/>
                    </a:cubicBezTo>
                    <a:lnTo>
                      <a:pt x="62" y="185"/>
                    </a:lnTo>
                    <a:lnTo>
                      <a:pt x="62" y="185"/>
                    </a:lnTo>
                    <a:cubicBezTo>
                      <a:pt x="62" y="185"/>
                      <a:pt x="93" y="154"/>
                      <a:pt x="124" y="154"/>
                    </a:cubicBezTo>
                    <a:cubicBezTo>
                      <a:pt x="124" y="154"/>
                      <a:pt x="124" y="154"/>
                      <a:pt x="124" y="185"/>
                    </a:cubicBezTo>
                    <a:lnTo>
                      <a:pt x="124" y="217"/>
                    </a:lnTo>
                    <a:lnTo>
                      <a:pt x="124" y="217"/>
                    </a:lnTo>
                    <a:cubicBezTo>
                      <a:pt x="156" y="217"/>
                      <a:pt x="156" y="217"/>
                      <a:pt x="156" y="248"/>
                    </a:cubicBezTo>
                    <a:lnTo>
                      <a:pt x="156" y="278"/>
                    </a:lnTo>
                    <a:cubicBezTo>
                      <a:pt x="156" y="310"/>
                      <a:pt x="124" y="341"/>
                      <a:pt x="93" y="341"/>
                    </a:cubicBezTo>
                    <a:lnTo>
                      <a:pt x="93" y="341"/>
                    </a:lnTo>
                    <a:lnTo>
                      <a:pt x="93" y="341"/>
                    </a:lnTo>
                    <a:cubicBezTo>
                      <a:pt x="93" y="372"/>
                      <a:pt x="93" y="372"/>
                      <a:pt x="62" y="372"/>
                    </a:cubicBezTo>
                    <a:cubicBezTo>
                      <a:pt x="93" y="372"/>
                      <a:pt x="93" y="372"/>
                      <a:pt x="93" y="372"/>
                    </a:cubicBezTo>
                    <a:cubicBezTo>
                      <a:pt x="93" y="372"/>
                      <a:pt x="93" y="372"/>
                      <a:pt x="124" y="402"/>
                    </a:cubicBezTo>
                    <a:lnTo>
                      <a:pt x="124" y="372"/>
                    </a:lnTo>
                    <a:lnTo>
                      <a:pt x="156" y="372"/>
                    </a:lnTo>
                    <a:cubicBezTo>
                      <a:pt x="156" y="372"/>
                      <a:pt x="186" y="372"/>
                      <a:pt x="186" y="402"/>
                    </a:cubicBezTo>
                    <a:cubicBezTo>
                      <a:pt x="186" y="402"/>
                      <a:pt x="186" y="402"/>
                      <a:pt x="156" y="434"/>
                    </a:cubicBezTo>
                    <a:lnTo>
                      <a:pt x="156" y="434"/>
                    </a:lnTo>
                    <a:lnTo>
                      <a:pt x="156" y="434"/>
                    </a:lnTo>
                    <a:cubicBezTo>
                      <a:pt x="156" y="434"/>
                      <a:pt x="156" y="465"/>
                      <a:pt x="186" y="465"/>
                    </a:cubicBezTo>
                    <a:lnTo>
                      <a:pt x="186" y="434"/>
                    </a:lnTo>
                    <a:lnTo>
                      <a:pt x="217" y="434"/>
                    </a:lnTo>
                    <a:lnTo>
                      <a:pt x="248" y="434"/>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0" name="Freeform 147"/>
              <p:cNvSpPr>
                <a:spLocks noChangeArrowheads="1"/>
              </p:cNvSpPr>
              <p:nvPr/>
            </p:nvSpPr>
            <p:spPr bwMode="auto">
              <a:xfrm>
                <a:off x="2206625" y="2549525"/>
                <a:ext cx="758825" cy="849313"/>
              </a:xfrm>
              <a:custGeom>
                <a:avLst/>
                <a:gdLst>
                  <a:gd name="T0" fmla="*/ 1085 w 2108"/>
                  <a:gd name="T1" fmla="*/ 155 h 2357"/>
                  <a:gd name="T2" fmla="*/ 992 w 2108"/>
                  <a:gd name="T3" fmla="*/ 155 h 2357"/>
                  <a:gd name="T4" fmla="*/ 898 w 2108"/>
                  <a:gd name="T5" fmla="*/ 186 h 2357"/>
                  <a:gd name="T6" fmla="*/ 774 w 2108"/>
                  <a:gd name="T7" fmla="*/ 217 h 2357"/>
                  <a:gd name="T8" fmla="*/ 713 w 2108"/>
                  <a:gd name="T9" fmla="*/ 124 h 2357"/>
                  <a:gd name="T10" fmla="*/ 682 w 2108"/>
                  <a:gd name="T11" fmla="*/ 0 h 2357"/>
                  <a:gd name="T12" fmla="*/ 620 w 2108"/>
                  <a:gd name="T13" fmla="*/ 62 h 2357"/>
                  <a:gd name="T14" fmla="*/ 558 w 2108"/>
                  <a:gd name="T15" fmla="*/ 62 h 2357"/>
                  <a:gd name="T16" fmla="*/ 526 w 2108"/>
                  <a:gd name="T17" fmla="*/ 93 h 2357"/>
                  <a:gd name="T18" fmla="*/ 558 w 2108"/>
                  <a:gd name="T19" fmla="*/ 155 h 2357"/>
                  <a:gd name="T20" fmla="*/ 496 w 2108"/>
                  <a:gd name="T21" fmla="*/ 217 h 2357"/>
                  <a:gd name="T22" fmla="*/ 372 w 2108"/>
                  <a:gd name="T23" fmla="*/ 248 h 2357"/>
                  <a:gd name="T24" fmla="*/ 310 w 2108"/>
                  <a:gd name="T25" fmla="*/ 186 h 2357"/>
                  <a:gd name="T26" fmla="*/ 248 w 2108"/>
                  <a:gd name="T27" fmla="*/ 186 h 2357"/>
                  <a:gd name="T28" fmla="*/ 217 w 2108"/>
                  <a:gd name="T29" fmla="*/ 248 h 2357"/>
                  <a:gd name="T30" fmla="*/ 217 w 2108"/>
                  <a:gd name="T31" fmla="*/ 341 h 2357"/>
                  <a:gd name="T32" fmla="*/ 186 w 2108"/>
                  <a:gd name="T33" fmla="*/ 589 h 2357"/>
                  <a:gd name="T34" fmla="*/ 93 w 2108"/>
                  <a:gd name="T35" fmla="*/ 589 h 2357"/>
                  <a:gd name="T36" fmla="*/ 30 w 2108"/>
                  <a:gd name="T37" fmla="*/ 651 h 2357"/>
                  <a:gd name="T38" fmla="*/ 0 w 2108"/>
                  <a:gd name="T39" fmla="*/ 744 h 2357"/>
                  <a:gd name="T40" fmla="*/ 0 w 2108"/>
                  <a:gd name="T41" fmla="*/ 806 h 2357"/>
                  <a:gd name="T42" fmla="*/ 62 w 2108"/>
                  <a:gd name="T43" fmla="*/ 899 h 2357"/>
                  <a:gd name="T44" fmla="*/ 154 w 2108"/>
                  <a:gd name="T45" fmla="*/ 775 h 2357"/>
                  <a:gd name="T46" fmla="*/ 217 w 2108"/>
                  <a:gd name="T47" fmla="*/ 961 h 2357"/>
                  <a:gd name="T48" fmla="*/ 248 w 2108"/>
                  <a:gd name="T49" fmla="*/ 961 h 2357"/>
                  <a:gd name="T50" fmla="*/ 402 w 2108"/>
                  <a:gd name="T51" fmla="*/ 899 h 2357"/>
                  <a:gd name="T52" fmla="*/ 465 w 2108"/>
                  <a:gd name="T53" fmla="*/ 930 h 2357"/>
                  <a:gd name="T54" fmla="*/ 465 w 2108"/>
                  <a:gd name="T55" fmla="*/ 992 h 2357"/>
                  <a:gd name="T56" fmla="*/ 496 w 2108"/>
                  <a:gd name="T57" fmla="*/ 1054 h 2357"/>
                  <a:gd name="T58" fmla="*/ 589 w 2108"/>
                  <a:gd name="T59" fmla="*/ 1084 h 2357"/>
                  <a:gd name="T60" fmla="*/ 713 w 2108"/>
                  <a:gd name="T61" fmla="*/ 1178 h 2357"/>
                  <a:gd name="T62" fmla="*/ 744 w 2108"/>
                  <a:gd name="T63" fmla="*/ 1271 h 2357"/>
                  <a:gd name="T64" fmla="*/ 806 w 2108"/>
                  <a:gd name="T65" fmla="*/ 1301 h 2357"/>
                  <a:gd name="T66" fmla="*/ 837 w 2108"/>
                  <a:gd name="T67" fmla="*/ 1364 h 2357"/>
                  <a:gd name="T68" fmla="*/ 868 w 2108"/>
                  <a:gd name="T69" fmla="*/ 1425 h 2357"/>
                  <a:gd name="T70" fmla="*/ 868 w 2108"/>
                  <a:gd name="T71" fmla="*/ 1549 h 2357"/>
                  <a:gd name="T72" fmla="*/ 868 w 2108"/>
                  <a:gd name="T73" fmla="*/ 1673 h 2357"/>
                  <a:gd name="T74" fmla="*/ 898 w 2108"/>
                  <a:gd name="T75" fmla="*/ 1673 h 2357"/>
                  <a:gd name="T76" fmla="*/ 961 w 2108"/>
                  <a:gd name="T77" fmla="*/ 1673 h 2357"/>
                  <a:gd name="T78" fmla="*/ 1022 w 2108"/>
                  <a:gd name="T79" fmla="*/ 1767 h 2357"/>
                  <a:gd name="T80" fmla="*/ 1054 w 2108"/>
                  <a:gd name="T81" fmla="*/ 1860 h 2357"/>
                  <a:gd name="T82" fmla="*/ 1116 w 2108"/>
                  <a:gd name="T83" fmla="*/ 1984 h 2357"/>
                  <a:gd name="T84" fmla="*/ 1022 w 2108"/>
                  <a:gd name="T85" fmla="*/ 2077 h 2357"/>
                  <a:gd name="T86" fmla="*/ 930 w 2108"/>
                  <a:gd name="T87" fmla="*/ 2201 h 2357"/>
                  <a:gd name="T88" fmla="*/ 992 w 2108"/>
                  <a:gd name="T89" fmla="*/ 2263 h 2357"/>
                  <a:gd name="T90" fmla="*/ 1116 w 2108"/>
                  <a:gd name="T91" fmla="*/ 2356 h 2357"/>
                  <a:gd name="T92" fmla="*/ 1364 w 2108"/>
                  <a:gd name="T93" fmla="*/ 2045 h 2357"/>
                  <a:gd name="T94" fmla="*/ 1394 w 2108"/>
                  <a:gd name="T95" fmla="*/ 1891 h 2357"/>
                  <a:gd name="T96" fmla="*/ 1518 w 2108"/>
                  <a:gd name="T97" fmla="*/ 1797 h 2357"/>
                  <a:gd name="T98" fmla="*/ 1674 w 2108"/>
                  <a:gd name="T99" fmla="*/ 1736 h 2357"/>
                  <a:gd name="T100" fmla="*/ 1798 w 2108"/>
                  <a:gd name="T101" fmla="*/ 1549 h 2357"/>
                  <a:gd name="T102" fmla="*/ 1890 w 2108"/>
                  <a:gd name="T103" fmla="*/ 1271 h 2357"/>
                  <a:gd name="T104" fmla="*/ 1922 w 2108"/>
                  <a:gd name="T105" fmla="*/ 1054 h 2357"/>
                  <a:gd name="T106" fmla="*/ 2046 w 2108"/>
                  <a:gd name="T107" fmla="*/ 899 h 2357"/>
                  <a:gd name="T108" fmla="*/ 2107 w 2108"/>
                  <a:gd name="T109" fmla="*/ 682 h 2357"/>
                  <a:gd name="T110" fmla="*/ 1890 w 2108"/>
                  <a:gd name="T111" fmla="*/ 527 h 2357"/>
                  <a:gd name="T112" fmla="*/ 1735 w 2108"/>
                  <a:gd name="T113" fmla="*/ 465 h 2357"/>
                  <a:gd name="T114" fmla="*/ 1611 w 2108"/>
                  <a:gd name="T115" fmla="*/ 465 h 2357"/>
                  <a:gd name="T116" fmla="*/ 1487 w 2108"/>
                  <a:gd name="T117" fmla="*/ 372 h 2357"/>
                  <a:gd name="T118" fmla="*/ 1333 w 2108"/>
                  <a:gd name="T119" fmla="*/ 372 h 2357"/>
                  <a:gd name="T120" fmla="*/ 1270 w 2108"/>
                  <a:gd name="T121" fmla="*/ 310 h 2357"/>
                  <a:gd name="T122" fmla="*/ 1209 w 2108"/>
                  <a:gd name="T123" fmla="*/ 124 h 2357"/>
                  <a:gd name="T124" fmla="*/ 1178 w 2108"/>
                  <a:gd name="T125" fmla="*/ 93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08" h="2357">
                    <a:moveTo>
                      <a:pt x="1178" y="93"/>
                    </a:moveTo>
                    <a:lnTo>
                      <a:pt x="1178" y="93"/>
                    </a:lnTo>
                    <a:lnTo>
                      <a:pt x="1178" y="93"/>
                    </a:lnTo>
                    <a:cubicBezTo>
                      <a:pt x="1178" y="124"/>
                      <a:pt x="1178" y="124"/>
                      <a:pt x="1146" y="155"/>
                    </a:cubicBezTo>
                    <a:lnTo>
                      <a:pt x="1146" y="155"/>
                    </a:lnTo>
                    <a:lnTo>
                      <a:pt x="1116" y="155"/>
                    </a:lnTo>
                    <a:cubicBezTo>
                      <a:pt x="1085" y="155"/>
                      <a:pt x="1085" y="155"/>
                      <a:pt x="1085" y="155"/>
                    </a:cubicBezTo>
                    <a:lnTo>
                      <a:pt x="1085" y="155"/>
                    </a:lnTo>
                    <a:lnTo>
                      <a:pt x="1085" y="155"/>
                    </a:lnTo>
                    <a:cubicBezTo>
                      <a:pt x="1054" y="155"/>
                      <a:pt x="1054" y="155"/>
                      <a:pt x="1054" y="155"/>
                    </a:cubicBezTo>
                    <a:lnTo>
                      <a:pt x="1054" y="155"/>
                    </a:lnTo>
                    <a:cubicBezTo>
                      <a:pt x="1054" y="155"/>
                      <a:pt x="1054" y="155"/>
                      <a:pt x="1022" y="155"/>
                    </a:cubicBezTo>
                    <a:cubicBezTo>
                      <a:pt x="1022" y="155"/>
                      <a:pt x="1022" y="155"/>
                      <a:pt x="992" y="155"/>
                    </a:cubicBezTo>
                    <a:lnTo>
                      <a:pt x="992" y="155"/>
                    </a:lnTo>
                    <a:lnTo>
                      <a:pt x="992" y="155"/>
                    </a:lnTo>
                    <a:lnTo>
                      <a:pt x="992" y="155"/>
                    </a:lnTo>
                    <a:cubicBezTo>
                      <a:pt x="961" y="155"/>
                      <a:pt x="961" y="186"/>
                      <a:pt x="961" y="186"/>
                    </a:cubicBezTo>
                    <a:cubicBezTo>
                      <a:pt x="930" y="186"/>
                      <a:pt x="930" y="186"/>
                      <a:pt x="930" y="186"/>
                    </a:cubicBezTo>
                    <a:lnTo>
                      <a:pt x="930" y="186"/>
                    </a:lnTo>
                    <a:cubicBezTo>
                      <a:pt x="930" y="186"/>
                      <a:pt x="930" y="186"/>
                      <a:pt x="898" y="186"/>
                    </a:cubicBezTo>
                    <a:lnTo>
                      <a:pt x="898" y="186"/>
                    </a:lnTo>
                    <a:cubicBezTo>
                      <a:pt x="898" y="186"/>
                      <a:pt x="898" y="186"/>
                      <a:pt x="868" y="186"/>
                    </a:cubicBezTo>
                    <a:lnTo>
                      <a:pt x="868" y="186"/>
                    </a:lnTo>
                    <a:cubicBezTo>
                      <a:pt x="868" y="217"/>
                      <a:pt x="868" y="217"/>
                      <a:pt x="837" y="217"/>
                    </a:cubicBezTo>
                    <a:lnTo>
                      <a:pt x="837" y="217"/>
                    </a:lnTo>
                    <a:cubicBezTo>
                      <a:pt x="837" y="217"/>
                      <a:pt x="837" y="217"/>
                      <a:pt x="806" y="217"/>
                    </a:cubicBezTo>
                    <a:lnTo>
                      <a:pt x="806" y="217"/>
                    </a:lnTo>
                    <a:cubicBezTo>
                      <a:pt x="806" y="217"/>
                      <a:pt x="806" y="217"/>
                      <a:pt x="774" y="217"/>
                    </a:cubicBezTo>
                    <a:cubicBezTo>
                      <a:pt x="774" y="217"/>
                      <a:pt x="774" y="217"/>
                      <a:pt x="744" y="217"/>
                    </a:cubicBezTo>
                    <a:lnTo>
                      <a:pt x="744" y="217"/>
                    </a:lnTo>
                    <a:lnTo>
                      <a:pt x="744" y="217"/>
                    </a:lnTo>
                    <a:cubicBezTo>
                      <a:pt x="713" y="186"/>
                      <a:pt x="713" y="186"/>
                      <a:pt x="713" y="155"/>
                    </a:cubicBezTo>
                    <a:lnTo>
                      <a:pt x="713" y="155"/>
                    </a:lnTo>
                    <a:lnTo>
                      <a:pt x="713" y="155"/>
                    </a:lnTo>
                    <a:lnTo>
                      <a:pt x="713" y="124"/>
                    </a:lnTo>
                    <a:lnTo>
                      <a:pt x="713" y="124"/>
                    </a:lnTo>
                    <a:lnTo>
                      <a:pt x="713" y="93"/>
                    </a:lnTo>
                    <a:lnTo>
                      <a:pt x="713" y="93"/>
                    </a:lnTo>
                    <a:lnTo>
                      <a:pt x="713" y="93"/>
                    </a:lnTo>
                    <a:lnTo>
                      <a:pt x="713" y="62"/>
                    </a:lnTo>
                    <a:lnTo>
                      <a:pt x="713" y="31"/>
                    </a:lnTo>
                    <a:cubicBezTo>
                      <a:pt x="713" y="31"/>
                      <a:pt x="713" y="31"/>
                      <a:pt x="682" y="0"/>
                    </a:cubicBezTo>
                    <a:cubicBezTo>
                      <a:pt x="682" y="31"/>
                      <a:pt x="682" y="31"/>
                      <a:pt x="682" y="31"/>
                    </a:cubicBezTo>
                    <a:lnTo>
                      <a:pt x="650" y="31"/>
                    </a:lnTo>
                    <a:lnTo>
                      <a:pt x="650" y="31"/>
                    </a:lnTo>
                    <a:lnTo>
                      <a:pt x="650" y="31"/>
                    </a:lnTo>
                    <a:lnTo>
                      <a:pt x="620" y="62"/>
                    </a:lnTo>
                    <a:lnTo>
                      <a:pt x="620" y="62"/>
                    </a:lnTo>
                    <a:lnTo>
                      <a:pt x="620" y="62"/>
                    </a:lnTo>
                    <a:cubicBezTo>
                      <a:pt x="589" y="62"/>
                      <a:pt x="589" y="62"/>
                      <a:pt x="589" y="62"/>
                    </a:cubicBezTo>
                    <a:lnTo>
                      <a:pt x="589" y="62"/>
                    </a:lnTo>
                    <a:lnTo>
                      <a:pt x="589" y="62"/>
                    </a:lnTo>
                    <a:lnTo>
                      <a:pt x="589" y="93"/>
                    </a:lnTo>
                    <a:lnTo>
                      <a:pt x="589" y="93"/>
                    </a:lnTo>
                    <a:cubicBezTo>
                      <a:pt x="558" y="93"/>
                      <a:pt x="558" y="93"/>
                      <a:pt x="558" y="93"/>
                    </a:cubicBezTo>
                    <a:lnTo>
                      <a:pt x="558" y="62"/>
                    </a:lnTo>
                    <a:lnTo>
                      <a:pt x="558" y="62"/>
                    </a:lnTo>
                    <a:cubicBezTo>
                      <a:pt x="558" y="62"/>
                      <a:pt x="558" y="62"/>
                      <a:pt x="526" y="62"/>
                    </a:cubicBezTo>
                    <a:lnTo>
                      <a:pt x="526" y="62"/>
                    </a:lnTo>
                    <a:lnTo>
                      <a:pt x="526" y="62"/>
                    </a:lnTo>
                    <a:lnTo>
                      <a:pt x="526" y="62"/>
                    </a:lnTo>
                    <a:lnTo>
                      <a:pt x="526" y="62"/>
                    </a:lnTo>
                    <a:lnTo>
                      <a:pt x="526" y="93"/>
                    </a:lnTo>
                    <a:lnTo>
                      <a:pt x="526" y="93"/>
                    </a:lnTo>
                    <a:lnTo>
                      <a:pt x="558" y="93"/>
                    </a:lnTo>
                    <a:lnTo>
                      <a:pt x="558" y="93"/>
                    </a:lnTo>
                    <a:lnTo>
                      <a:pt x="589" y="124"/>
                    </a:lnTo>
                    <a:lnTo>
                      <a:pt x="589" y="124"/>
                    </a:lnTo>
                    <a:lnTo>
                      <a:pt x="589" y="124"/>
                    </a:lnTo>
                    <a:lnTo>
                      <a:pt x="558" y="155"/>
                    </a:lnTo>
                    <a:lnTo>
                      <a:pt x="558" y="155"/>
                    </a:lnTo>
                    <a:lnTo>
                      <a:pt x="526" y="155"/>
                    </a:lnTo>
                    <a:lnTo>
                      <a:pt x="526" y="155"/>
                    </a:lnTo>
                    <a:cubicBezTo>
                      <a:pt x="526" y="186"/>
                      <a:pt x="526" y="186"/>
                      <a:pt x="526" y="186"/>
                    </a:cubicBezTo>
                    <a:cubicBezTo>
                      <a:pt x="526" y="186"/>
                      <a:pt x="526" y="186"/>
                      <a:pt x="526" y="217"/>
                    </a:cubicBezTo>
                    <a:cubicBezTo>
                      <a:pt x="496" y="217"/>
                      <a:pt x="496" y="217"/>
                      <a:pt x="496" y="217"/>
                    </a:cubicBezTo>
                    <a:lnTo>
                      <a:pt x="496" y="217"/>
                    </a:lnTo>
                    <a:cubicBezTo>
                      <a:pt x="465" y="217"/>
                      <a:pt x="465" y="217"/>
                      <a:pt x="465" y="248"/>
                    </a:cubicBezTo>
                    <a:lnTo>
                      <a:pt x="465" y="248"/>
                    </a:lnTo>
                    <a:lnTo>
                      <a:pt x="434" y="248"/>
                    </a:lnTo>
                    <a:lnTo>
                      <a:pt x="434" y="248"/>
                    </a:lnTo>
                    <a:lnTo>
                      <a:pt x="402" y="248"/>
                    </a:lnTo>
                    <a:cubicBezTo>
                      <a:pt x="402" y="248"/>
                      <a:pt x="402" y="248"/>
                      <a:pt x="372" y="248"/>
                    </a:cubicBezTo>
                    <a:lnTo>
                      <a:pt x="372" y="248"/>
                    </a:lnTo>
                    <a:cubicBezTo>
                      <a:pt x="372" y="248"/>
                      <a:pt x="372" y="248"/>
                      <a:pt x="341" y="248"/>
                    </a:cubicBezTo>
                    <a:lnTo>
                      <a:pt x="341" y="248"/>
                    </a:lnTo>
                    <a:lnTo>
                      <a:pt x="341" y="248"/>
                    </a:lnTo>
                    <a:cubicBezTo>
                      <a:pt x="341" y="248"/>
                      <a:pt x="341" y="248"/>
                      <a:pt x="310" y="217"/>
                    </a:cubicBezTo>
                    <a:lnTo>
                      <a:pt x="310" y="217"/>
                    </a:lnTo>
                    <a:cubicBezTo>
                      <a:pt x="310" y="186"/>
                      <a:pt x="310" y="186"/>
                      <a:pt x="310" y="186"/>
                    </a:cubicBezTo>
                    <a:lnTo>
                      <a:pt x="310" y="186"/>
                    </a:lnTo>
                    <a:lnTo>
                      <a:pt x="310" y="186"/>
                    </a:lnTo>
                    <a:lnTo>
                      <a:pt x="310" y="186"/>
                    </a:lnTo>
                    <a:cubicBezTo>
                      <a:pt x="310" y="186"/>
                      <a:pt x="310" y="186"/>
                      <a:pt x="278" y="186"/>
                    </a:cubicBezTo>
                    <a:lnTo>
                      <a:pt x="278" y="186"/>
                    </a:lnTo>
                    <a:lnTo>
                      <a:pt x="278" y="186"/>
                    </a:lnTo>
                    <a:lnTo>
                      <a:pt x="248" y="186"/>
                    </a:lnTo>
                    <a:lnTo>
                      <a:pt x="248" y="186"/>
                    </a:lnTo>
                    <a:cubicBezTo>
                      <a:pt x="248" y="217"/>
                      <a:pt x="248" y="217"/>
                      <a:pt x="248" y="217"/>
                    </a:cubicBezTo>
                    <a:lnTo>
                      <a:pt x="248" y="248"/>
                    </a:lnTo>
                    <a:lnTo>
                      <a:pt x="248" y="248"/>
                    </a:lnTo>
                    <a:lnTo>
                      <a:pt x="217" y="248"/>
                    </a:lnTo>
                    <a:lnTo>
                      <a:pt x="217" y="248"/>
                    </a:lnTo>
                    <a:lnTo>
                      <a:pt x="217" y="248"/>
                    </a:lnTo>
                    <a:lnTo>
                      <a:pt x="217" y="248"/>
                    </a:lnTo>
                    <a:cubicBezTo>
                      <a:pt x="217" y="279"/>
                      <a:pt x="186" y="279"/>
                      <a:pt x="186" y="279"/>
                    </a:cubicBezTo>
                    <a:lnTo>
                      <a:pt x="186" y="279"/>
                    </a:lnTo>
                    <a:lnTo>
                      <a:pt x="186" y="279"/>
                    </a:lnTo>
                    <a:lnTo>
                      <a:pt x="186" y="279"/>
                    </a:lnTo>
                    <a:cubicBezTo>
                      <a:pt x="217" y="279"/>
                      <a:pt x="217" y="310"/>
                      <a:pt x="217" y="341"/>
                    </a:cubicBezTo>
                    <a:lnTo>
                      <a:pt x="217" y="341"/>
                    </a:lnTo>
                    <a:lnTo>
                      <a:pt x="217" y="341"/>
                    </a:lnTo>
                    <a:cubicBezTo>
                      <a:pt x="217" y="372"/>
                      <a:pt x="217" y="434"/>
                      <a:pt x="217" y="527"/>
                    </a:cubicBezTo>
                    <a:lnTo>
                      <a:pt x="217" y="527"/>
                    </a:lnTo>
                    <a:cubicBezTo>
                      <a:pt x="217" y="527"/>
                      <a:pt x="217" y="527"/>
                      <a:pt x="217" y="558"/>
                    </a:cubicBezTo>
                    <a:cubicBezTo>
                      <a:pt x="248" y="558"/>
                      <a:pt x="248" y="558"/>
                      <a:pt x="248" y="558"/>
                    </a:cubicBezTo>
                    <a:cubicBezTo>
                      <a:pt x="186" y="558"/>
                      <a:pt x="186" y="558"/>
                      <a:pt x="186" y="558"/>
                    </a:cubicBezTo>
                    <a:cubicBezTo>
                      <a:pt x="186" y="558"/>
                      <a:pt x="186" y="558"/>
                      <a:pt x="186" y="589"/>
                    </a:cubicBezTo>
                    <a:lnTo>
                      <a:pt x="186" y="589"/>
                    </a:lnTo>
                    <a:lnTo>
                      <a:pt x="154" y="589"/>
                    </a:lnTo>
                    <a:lnTo>
                      <a:pt x="154" y="589"/>
                    </a:lnTo>
                    <a:lnTo>
                      <a:pt x="154" y="589"/>
                    </a:lnTo>
                    <a:lnTo>
                      <a:pt x="154" y="589"/>
                    </a:lnTo>
                    <a:lnTo>
                      <a:pt x="154" y="589"/>
                    </a:lnTo>
                    <a:cubicBezTo>
                      <a:pt x="124" y="589"/>
                      <a:pt x="124" y="589"/>
                      <a:pt x="93" y="589"/>
                    </a:cubicBezTo>
                    <a:lnTo>
                      <a:pt x="93" y="589"/>
                    </a:lnTo>
                    <a:lnTo>
                      <a:pt x="93" y="589"/>
                    </a:lnTo>
                    <a:cubicBezTo>
                      <a:pt x="62" y="589"/>
                      <a:pt x="62" y="589"/>
                      <a:pt x="62" y="589"/>
                    </a:cubicBezTo>
                    <a:lnTo>
                      <a:pt x="62" y="589"/>
                    </a:lnTo>
                    <a:cubicBezTo>
                      <a:pt x="62" y="620"/>
                      <a:pt x="30" y="620"/>
                      <a:pt x="30" y="620"/>
                    </a:cubicBezTo>
                    <a:lnTo>
                      <a:pt x="30" y="620"/>
                    </a:lnTo>
                    <a:cubicBezTo>
                      <a:pt x="30" y="651"/>
                      <a:pt x="30" y="651"/>
                      <a:pt x="30" y="651"/>
                    </a:cubicBezTo>
                    <a:lnTo>
                      <a:pt x="30" y="651"/>
                    </a:lnTo>
                    <a:cubicBezTo>
                      <a:pt x="30" y="651"/>
                      <a:pt x="30" y="651"/>
                      <a:pt x="30" y="682"/>
                    </a:cubicBezTo>
                    <a:lnTo>
                      <a:pt x="30" y="682"/>
                    </a:lnTo>
                    <a:lnTo>
                      <a:pt x="30" y="682"/>
                    </a:lnTo>
                    <a:lnTo>
                      <a:pt x="30" y="682"/>
                    </a:lnTo>
                    <a:lnTo>
                      <a:pt x="30" y="682"/>
                    </a:lnTo>
                    <a:cubicBezTo>
                      <a:pt x="30" y="713"/>
                      <a:pt x="30" y="713"/>
                      <a:pt x="0" y="744"/>
                    </a:cubicBezTo>
                    <a:lnTo>
                      <a:pt x="0" y="744"/>
                    </a:lnTo>
                    <a:lnTo>
                      <a:pt x="0" y="744"/>
                    </a:lnTo>
                    <a:lnTo>
                      <a:pt x="0" y="744"/>
                    </a:lnTo>
                    <a:lnTo>
                      <a:pt x="0" y="775"/>
                    </a:lnTo>
                    <a:lnTo>
                      <a:pt x="0" y="775"/>
                    </a:lnTo>
                    <a:lnTo>
                      <a:pt x="0" y="806"/>
                    </a:lnTo>
                    <a:lnTo>
                      <a:pt x="0" y="806"/>
                    </a:lnTo>
                    <a:lnTo>
                      <a:pt x="0" y="806"/>
                    </a:lnTo>
                    <a:lnTo>
                      <a:pt x="0" y="806"/>
                    </a:lnTo>
                    <a:cubicBezTo>
                      <a:pt x="30" y="837"/>
                      <a:pt x="30" y="837"/>
                      <a:pt x="30" y="868"/>
                    </a:cubicBezTo>
                    <a:lnTo>
                      <a:pt x="30" y="868"/>
                    </a:lnTo>
                    <a:lnTo>
                      <a:pt x="30" y="868"/>
                    </a:lnTo>
                    <a:lnTo>
                      <a:pt x="62" y="868"/>
                    </a:lnTo>
                    <a:cubicBezTo>
                      <a:pt x="62" y="899"/>
                      <a:pt x="62" y="899"/>
                      <a:pt x="62" y="899"/>
                    </a:cubicBezTo>
                    <a:lnTo>
                      <a:pt x="62" y="899"/>
                    </a:lnTo>
                    <a:lnTo>
                      <a:pt x="62" y="899"/>
                    </a:lnTo>
                    <a:cubicBezTo>
                      <a:pt x="93" y="899"/>
                      <a:pt x="93" y="899"/>
                      <a:pt x="93" y="899"/>
                    </a:cubicBezTo>
                    <a:lnTo>
                      <a:pt x="93" y="899"/>
                    </a:lnTo>
                    <a:lnTo>
                      <a:pt x="93" y="899"/>
                    </a:lnTo>
                    <a:cubicBezTo>
                      <a:pt x="93" y="899"/>
                      <a:pt x="93" y="899"/>
                      <a:pt x="124" y="868"/>
                    </a:cubicBezTo>
                    <a:lnTo>
                      <a:pt x="124" y="868"/>
                    </a:lnTo>
                    <a:cubicBezTo>
                      <a:pt x="154" y="775"/>
                      <a:pt x="154" y="775"/>
                      <a:pt x="154" y="775"/>
                    </a:cubicBezTo>
                    <a:cubicBezTo>
                      <a:pt x="154" y="899"/>
                      <a:pt x="154" y="899"/>
                      <a:pt x="154" y="899"/>
                    </a:cubicBezTo>
                    <a:cubicBezTo>
                      <a:pt x="154" y="899"/>
                      <a:pt x="154" y="930"/>
                      <a:pt x="154" y="961"/>
                    </a:cubicBezTo>
                    <a:lnTo>
                      <a:pt x="186" y="961"/>
                    </a:lnTo>
                    <a:lnTo>
                      <a:pt x="186" y="961"/>
                    </a:lnTo>
                    <a:lnTo>
                      <a:pt x="186" y="961"/>
                    </a:lnTo>
                    <a:cubicBezTo>
                      <a:pt x="217" y="961"/>
                      <a:pt x="217" y="961"/>
                      <a:pt x="217" y="961"/>
                    </a:cubicBezTo>
                    <a:lnTo>
                      <a:pt x="217" y="961"/>
                    </a:lnTo>
                    <a:lnTo>
                      <a:pt x="217" y="961"/>
                    </a:lnTo>
                    <a:lnTo>
                      <a:pt x="217" y="961"/>
                    </a:lnTo>
                    <a:cubicBezTo>
                      <a:pt x="217" y="961"/>
                      <a:pt x="217" y="961"/>
                      <a:pt x="248" y="961"/>
                    </a:cubicBezTo>
                    <a:lnTo>
                      <a:pt x="248" y="961"/>
                    </a:lnTo>
                    <a:lnTo>
                      <a:pt x="248" y="961"/>
                    </a:lnTo>
                    <a:lnTo>
                      <a:pt x="248" y="961"/>
                    </a:lnTo>
                    <a:lnTo>
                      <a:pt x="248" y="961"/>
                    </a:lnTo>
                    <a:lnTo>
                      <a:pt x="248" y="961"/>
                    </a:lnTo>
                    <a:cubicBezTo>
                      <a:pt x="278" y="961"/>
                      <a:pt x="278" y="930"/>
                      <a:pt x="278" y="930"/>
                    </a:cubicBezTo>
                    <a:lnTo>
                      <a:pt x="278" y="930"/>
                    </a:lnTo>
                    <a:cubicBezTo>
                      <a:pt x="310" y="930"/>
                      <a:pt x="310" y="899"/>
                      <a:pt x="341" y="899"/>
                    </a:cubicBezTo>
                    <a:lnTo>
                      <a:pt x="341" y="899"/>
                    </a:lnTo>
                    <a:cubicBezTo>
                      <a:pt x="341" y="868"/>
                      <a:pt x="372" y="868"/>
                      <a:pt x="372" y="868"/>
                    </a:cubicBezTo>
                    <a:cubicBezTo>
                      <a:pt x="372" y="868"/>
                      <a:pt x="402" y="868"/>
                      <a:pt x="402" y="899"/>
                    </a:cubicBezTo>
                    <a:lnTo>
                      <a:pt x="402" y="899"/>
                    </a:lnTo>
                    <a:cubicBezTo>
                      <a:pt x="402" y="868"/>
                      <a:pt x="402" y="868"/>
                      <a:pt x="434" y="868"/>
                    </a:cubicBezTo>
                    <a:lnTo>
                      <a:pt x="434" y="868"/>
                    </a:lnTo>
                    <a:cubicBezTo>
                      <a:pt x="434" y="868"/>
                      <a:pt x="434" y="868"/>
                      <a:pt x="465" y="899"/>
                    </a:cubicBezTo>
                    <a:lnTo>
                      <a:pt x="465" y="899"/>
                    </a:lnTo>
                    <a:lnTo>
                      <a:pt x="465" y="899"/>
                    </a:lnTo>
                    <a:cubicBezTo>
                      <a:pt x="465" y="930"/>
                      <a:pt x="465" y="930"/>
                      <a:pt x="465" y="930"/>
                    </a:cubicBezTo>
                    <a:lnTo>
                      <a:pt x="465" y="930"/>
                    </a:lnTo>
                    <a:lnTo>
                      <a:pt x="465" y="961"/>
                    </a:lnTo>
                    <a:cubicBezTo>
                      <a:pt x="465" y="961"/>
                      <a:pt x="465" y="961"/>
                      <a:pt x="465" y="992"/>
                    </a:cubicBezTo>
                    <a:lnTo>
                      <a:pt x="465" y="992"/>
                    </a:lnTo>
                    <a:lnTo>
                      <a:pt x="465" y="992"/>
                    </a:lnTo>
                    <a:lnTo>
                      <a:pt x="465" y="992"/>
                    </a:lnTo>
                    <a:lnTo>
                      <a:pt x="465" y="992"/>
                    </a:lnTo>
                    <a:cubicBezTo>
                      <a:pt x="465" y="1023"/>
                      <a:pt x="465" y="1023"/>
                      <a:pt x="465" y="1023"/>
                    </a:cubicBezTo>
                    <a:lnTo>
                      <a:pt x="465" y="1023"/>
                    </a:lnTo>
                    <a:lnTo>
                      <a:pt x="465" y="1023"/>
                    </a:lnTo>
                    <a:lnTo>
                      <a:pt x="465" y="1023"/>
                    </a:lnTo>
                    <a:lnTo>
                      <a:pt x="496" y="1023"/>
                    </a:lnTo>
                    <a:lnTo>
                      <a:pt x="496" y="1054"/>
                    </a:lnTo>
                    <a:lnTo>
                      <a:pt x="496" y="1054"/>
                    </a:lnTo>
                    <a:lnTo>
                      <a:pt x="496" y="1054"/>
                    </a:lnTo>
                    <a:cubicBezTo>
                      <a:pt x="526" y="1054"/>
                      <a:pt x="526" y="1054"/>
                      <a:pt x="526" y="1054"/>
                    </a:cubicBezTo>
                    <a:lnTo>
                      <a:pt x="526" y="1054"/>
                    </a:lnTo>
                    <a:cubicBezTo>
                      <a:pt x="526" y="1084"/>
                      <a:pt x="558" y="1084"/>
                      <a:pt x="558" y="1084"/>
                    </a:cubicBezTo>
                    <a:lnTo>
                      <a:pt x="558" y="1084"/>
                    </a:lnTo>
                    <a:lnTo>
                      <a:pt x="589" y="1084"/>
                    </a:lnTo>
                    <a:lnTo>
                      <a:pt x="589" y="1084"/>
                    </a:lnTo>
                    <a:cubicBezTo>
                      <a:pt x="620" y="1084"/>
                      <a:pt x="620" y="1084"/>
                      <a:pt x="620" y="1084"/>
                    </a:cubicBezTo>
                    <a:lnTo>
                      <a:pt x="620" y="1084"/>
                    </a:lnTo>
                    <a:cubicBezTo>
                      <a:pt x="620" y="1084"/>
                      <a:pt x="620" y="1116"/>
                      <a:pt x="650" y="1116"/>
                    </a:cubicBezTo>
                    <a:lnTo>
                      <a:pt x="650" y="1116"/>
                    </a:lnTo>
                    <a:lnTo>
                      <a:pt x="650" y="1116"/>
                    </a:lnTo>
                    <a:cubicBezTo>
                      <a:pt x="682" y="1116"/>
                      <a:pt x="682" y="1116"/>
                      <a:pt x="682" y="1116"/>
                    </a:cubicBezTo>
                    <a:cubicBezTo>
                      <a:pt x="713" y="1116"/>
                      <a:pt x="713" y="1147"/>
                      <a:pt x="713" y="1178"/>
                    </a:cubicBezTo>
                    <a:lnTo>
                      <a:pt x="713" y="1178"/>
                    </a:lnTo>
                    <a:cubicBezTo>
                      <a:pt x="744" y="1178"/>
                      <a:pt x="744" y="1178"/>
                      <a:pt x="744" y="1209"/>
                    </a:cubicBezTo>
                    <a:lnTo>
                      <a:pt x="744" y="1209"/>
                    </a:lnTo>
                    <a:cubicBezTo>
                      <a:pt x="744" y="1209"/>
                      <a:pt x="713" y="1209"/>
                      <a:pt x="713" y="1240"/>
                    </a:cubicBezTo>
                    <a:lnTo>
                      <a:pt x="713" y="1240"/>
                    </a:lnTo>
                    <a:cubicBezTo>
                      <a:pt x="744" y="1240"/>
                      <a:pt x="744" y="1240"/>
                      <a:pt x="744" y="1240"/>
                    </a:cubicBezTo>
                    <a:cubicBezTo>
                      <a:pt x="744" y="1271"/>
                      <a:pt x="744" y="1271"/>
                      <a:pt x="744" y="1271"/>
                    </a:cubicBezTo>
                    <a:lnTo>
                      <a:pt x="744" y="1271"/>
                    </a:lnTo>
                    <a:lnTo>
                      <a:pt x="744" y="1301"/>
                    </a:lnTo>
                    <a:lnTo>
                      <a:pt x="744" y="1301"/>
                    </a:lnTo>
                    <a:lnTo>
                      <a:pt x="744" y="1301"/>
                    </a:lnTo>
                    <a:lnTo>
                      <a:pt x="744" y="1301"/>
                    </a:lnTo>
                    <a:lnTo>
                      <a:pt x="774" y="1301"/>
                    </a:lnTo>
                    <a:cubicBezTo>
                      <a:pt x="806" y="1301"/>
                      <a:pt x="806" y="1301"/>
                      <a:pt x="806" y="1301"/>
                    </a:cubicBezTo>
                    <a:cubicBezTo>
                      <a:pt x="837" y="1301"/>
                      <a:pt x="837" y="1301"/>
                      <a:pt x="837" y="1301"/>
                    </a:cubicBezTo>
                    <a:lnTo>
                      <a:pt x="837" y="1333"/>
                    </a:lnTo>
                    <a:lnTo>
                      <a:pt x="837" y="1333"/>
                    </a:lnTo>
                    <a:lnTo>
                      <a:pt x="837" y="1364"/>
                    </a:lnTo>
                    <a:lnTo>
                      <a:pt x="837" y="1364"/>
                    </a:lnTo>
                    <a:lnTo>
                      <a:pt x="837" y="1364"/>
                    </a:lnTo>
                    <a:lnTo>
                      <a:pt x="837" y="1364"/>
                    </a:lnTo>
                    <a:lnTo>
                      <a:pt x="837" y="1364"/>
                    </a:lnTo>
                    <a:lnTo>
                      <a:pt x="837" y="1364"/>
                    </a:lnTo>
                    <a:lnTo>
                      <a:pt x="837" y="1364"/>
                    </a:lnTo>
                    <a:lnTo>
                      <a:pt x="837" y="1364"/>
                    </a:lnTo>
                    <a:lnTo>
                      <a:pt x="868" y="1364"/>
                    </a:lnTo>
                    <a:cubicBezTo>
                      <a:pt x="868" y="1395"/>
                      <a:pt x="868" y="1395"/>
                      <a:pt x="868" y="1425"/>
                    </a:cubicBezTo>
                    <a:lnTo>
                      <a:pt x="868" y="1425"/>
                    </a:lnTo>
                    <a:lnTo>
                      <a:pt x="898" y="1457"/>
                    </a:lnTo>
                    <a:lnTo>
                      <a:pt x="898" y="1457"/>
                    </a:lnTo>
                    <a:lnTo>
                      <a:pt x="898" y="1457"/>
                    </a:lnTo>
                    <a:cubicBezTo>
                      <a:pt x="898" y="1488"/>
                      <a:pt x="898" y="1488"/>
                      <a:pt x="868" y="1488"/>
                    </a:cubicBezTo>
                    <a:lnTo>
                      <a:pt x="868" y="1519"/>
                    </a:lnTo>
                    <a:cubicBezTo>
                      <a:pt x="868" y="1549"/>
                      <a:pt x="868" y="1549"/>
                      <a:pt x="868" y="1549"/>
                    </a:cubicBezTo>
                    <a:lnTo>
                      <a:pt x="868" y="1549"/>
                    </a:lnTo>
                    <a:lnTo>
                      <a:pt x="868" y="1549"/>
                    </a:lnTo>
                    <a:lnTo>
                      <a:pt x="868" y="1549"/>
                    </a:lnTo>
                    <a:lnTo>
                      <a:pt x="868" y="1549"/>
                    </a:lnTo>
                    <a:cubicBezTo>
                      <a:pt x="868" y="1581"/>
                      <a:pt x="868" y="1581"/>
                      <a:pt x="868" y="1612"/>
                    </a:cubicBezTo>
                    <a:lnTo>
                      <a:pt x="868" y="1612"/>
                    </a:lnTo>
                    <a:lnTo>
                      <a:pt x="868" y="1643"/>
                    </a:lnTo>
                    <a:lnTo>
                      <a:pt x="868" y="1673"/>
                    </a:lnTo>
                    <a:lnTo>
                      <a:pt x="868" y="1673"/>
                    </a:lnTo>
                    <a:lnTo>
                      <a:pt x="868" y="1673"/>
                    </a:lnTo>
                    <a:lnTo>
                      <a:pt x="868" y="1673"/>
                    </a:lnTo>
                    <a:lnTo>
                      <a:pt x="868" y="1673"/>
                    </a:lnTo>
                    <a:cubicBezTo>
                      <a:pt x="898" y="1673"/>
                      <a:pt x="898" y="1673"/>
                      <a:pt x="898" y="1673"/>
                    </a:cubicBezTo>
                    <a:lnTo>
                      <a:pt x="898" y="1673"/>
                    </a:lnTo>
                    <a:lnTo>
                      <a:pt x="898" y="1673"/>
                    </a:lnTo>
                    <a:lnTo>
                      <a:pt x="898" y="1673"/>
                    </a:lnTo>
                    <a:lnTo>
                      <a:pt x="898" y="1673"/>
                    </a:lnTo>
                    <a:cubicBezTo>
                      <a:pt x="898" y="1673"/>
                      <a:pt x="898" y="1673"/>
                      <a:pt x="930" y="1673"/>
                    </a:cubicBezTo>
                    <a:lnTo>
                      <a:pt x="930" y="1673"/>
                    </a:lnTo>
                    <a:lnTo>
                      <a:pt x="930" y="1673"/>
                    </a:lnTo>
                    <a:lnTo>
                      <a:pt x="930" y="1673"/>
                    </a:lnTo>
                    <a:cubicBezTo>
                      <a:pt x="930" y="1673"/>
                      <a:pt x="930" y="1673"/>
                      <a:pt x="961" y="1673"/>
                    </a:cubicBezTo>
                    <a:lnTo>
                      <a:pt x="961" y="1705"/>
                    </a:lnTo>
                    <a:lnTo>
                      <a:pt x="961" y="1705"/>
                    </a:lnTo>
                    <a:lnTo>
                      <a:pt x="992" y="1705"/>
                    </a:lnTo>
                    <a:cubicBezTo>
                      <a:pt x="992" y="1736"/>
                      <a:pt x="992" y="1767"/>
                      <a:pt x="992" y="1767"/>
                    </a:cubicBezTo>
                    <a:cubicBezTo>
                      <a:pt x="992" y="1767"/>
                      <a:pt x="992" y="1767"/>
                      <a:pt x="992" y="1797"/>
                    </a:cubicBezTo>
                    <a:cubicBezTo>
                      <a:pt x="992" y="1797"/>
                      <a:pt x="992" y="1797"/>
                      <a:pt x="992" y="1767"/>
                    </a:cubicBezTo>
                    <a:cubicBezTo>
                      <a:pt x="1022" y="1767"/>
                      <a:pt x="1022" y="1767"/>
                      <a:pt x="1022" y="1767"/>
                    </a:cubicBezTo>
                    <a:lnTo>
                      <a:pt x="1022" y="1767"/>
                    </a:lnTo>
                    <a:cubicBezTo>
                      <a:pt x="1054" y="1767"/>
                      <a:pt x="1085" y="1797"/>
                      <a:pt x="1085" y="1829"/>
                    </a:cubicBezTo>
                    <a:lnTo>
                      <a:pt x="1085" y="1829"/>
                    </a:lnTo>
                    <a:cubicBezTo>
                      <a:pt x="1085" y="1860"/>
                      <a:pt x="1054" y="1860"/>
                      <a:pt x="1054" y="1860"/>
                    </a:cubicBezTo>
                    <a:lnTo>
                      <a:pt x="1054" y="1860"/>
                    </a:lnTo>
                    <a:lnTo>
                      <a:pt x="1054" y="1860"/>
                    </a:lnTo>
                    <a:lnTo>
                      <a:pt x="1054" y="1860"/>
                    </a:lnTo>
                    <a:cubicBezTo>
                      <a:pt x="1054" y="1891"/>
                      <a:pt x="1054" y="1891"/>
                      <a:pt x="1054" y="1891"/>
                    </a:cubicBezTo>
                    <a:cubicBezTo>
                      <a:pt x="1085" y="1891"/>
                      <a:pt x="1085" y="1891"/>
                      <a:pt x="1085" y="1921"/>
                    </a:cubicBezTo>
                    <a:lnTo>
                      <a:pt x="1085" y="1953"/>
                    </a:lnTo>
                    <a:lnTo>
                      <a:pt x="1085" y="1953"/>
                    </a:lnTo>
                    <a:cubicBezTo>
                      <a:pt x="1085" y="1953"/>
                      <a:pt x="1085" y="1953"/>
                      <a:pt x="1085" y="1984"/>
                    </a:cubicBezTo>
                    <a:lnTo>
                      <a:pt x="1116" y="1984"/>
                    </a:lnTo>
                    <a:lnTo>
                      <a:pt x="1116" y="1984"/>
                    </a:lnTo>
                    <a:cubicBezTo>
                      <a:pt x="1116" y="2015"/>
                      <a:pt x="1085" y="2015"/>
                      <a:pt x="1085" y="2015"/>
                    </a:cubicBezTo>
                    <a:lnTo>
                      <a:pt x="1085" y="2015"/>
                    </a:lnTo>
                    <a:lnTo>
                      <a:pt x="1085" y="2015"/>
                    </a:lnTo>
                    <a:cubicBezTo>
                      <a:pt x="1085" y="2045"/>
                      <a:pt x="1054" y="2077"/>
                      <a:pt x="1054" y="2077"/>
                    </a:cubicBezTo>
                    <a:lnTo>
                      <a:pt x="1022" y="2077"/>
                    </a:lnTo>
                    <a:lnTo>
                      <a:pt x="1022" y="2077"/>
                    </a:lnTo>
                    <a:lnTo>
                      <a:pt x="1022" y="2077"/>
                    </a:lnTo>
                    <a:cubicBezTo>
                      <a:pt x="1022" y="2077"/>
                      <a:pt x="1022" y="2077"/>
                      <a:pt x="992" y="2108"/>
                    </a:cubicBezTo>
                    <a:cubicBezTo>
                      <a:pt x="961" y="2108"/>
                      <a:pt x="961" y="2139"/>
                      <a:pt x="961" y="2139"/>
                    </a:cubicBezTo>
                    <a:lnTo>
                      <a:pt x="930" y="2169"/>
                    </a:lnTo>
                    <a:lnTo>
                      <a:pt x="930" y="2169"/>
                    </a:lnTo>
                    <a:cubicBezTo>
                      <a:pt x="930" y="2169"/>
                      <a:pt x="930" y="2169"/>
                      <a:pt x="930" y="2201"/>
                    </a:cubicBezTo>
                    <a:lnTo>
                      <a:pt x="930" y="2201"/>
                    </a:lnTo>
                    <a:lnTo>
                      <a:pt x="930" y="2201"/>
                    </a:lnTo>
                    <a:cubicBezTo>
                      <a:pt x="961" y="2201"/>
                      <a:pt x="961" y="2232"/>
                      <a:pt x="961" y="2232"/>
                    </a:cubicBezTo>
                    <a:lnTo>
                      <a:pt x="961" y="2232"/>
                    </a:lnTo>
                    <a:lnTo>
                      <a:pt x="961" y="2232"/>
                    </a:lnTo>
                    <a:lnTo>
                      <a:pt x="961" y="2232"/>
                    </a:lnTo>
                    <a:cubicBezTo>
                      <a:pt x="992" y="2232"/>
                      <a:pt x="992" y="2232"/>
                      <a:pt x="992" y="2263"/>
                    </a:cubicBezTo>
                    <a:lnTo>
                      <a:pt x="992" y="2263"/>
                    </a:lnTo>
                    <a:lnTo>
                      <a:pt x="992" y="2263"/>
                    </a:lnTo>
                    <a:cubicBezTo>
                      <a:pt x="1022" y="2263"/>
                      <a:pt x="1054" y="2293"/>
                      <a:pt x="1054" y="2293"/>
                    </a:cubicBezTo>
                    <a:lnTo>
                      <a:pt x="1054" y="2325"/>
                    </a:lnTo>
                    <a:cubicBezTo>
                      <a:pt x="1085" y="2325"/>
                      <a:pt x="1085" y="2325"/>
                      <a:pt x="1085" y="2325"/>
                    </a:cubicBezTo>
                    <a:cubicBezTo>
                      <a:pt x="1085" y="2325"/>
                      <a:pt x="1116" y="2325"/>
                      <a:pt x="1116" y="2356"/>
                    </a:cubicBezTo>
                    <a:lnTo>
                      <a:pt x="1116" y="2356"/>
                    </a:lnTo>
                    <a:lnTo>
                      <a:pt x="1116" y="2356"/>
                    </a:lnTo>
                    <a:lnTo>
                      <a:pt x="1116" y="2356"/>
                    </a:lnTo>
                    <a:cubicBezTo>
                      <a:pt x="1146" y="2325"/>
                      <a:pt x="1178" y="2325"/>
                      <a:pt x="1178" y="2293"/>
                    </a:cubicBezTo>
                    <a:lnTo>
                      <a:pt x="1178" y="2293"/>
                    </a:lnTo>
                    <a:cubicBezTo>
                      <a:pt x="1209" y="2293"/>
                      <a:pt x="1240" y="2232"/>
                      <a:pt x="1240" y="2232"/>
                    </a:cubicBezTo>
                    <a:lnTo>
                      <a:pt x="1240" y="2232"/>
                    </a:lnTo>
                    <a:cubicBezTo>
                      <a:pt x="1270" y="2169"/>
                      <a:pt x="1270" y="2139"/>
                      <a:pt x="1301" y="2139"/>
                    </a:cubicBezTo>
                    <a:lnTo>
                      <a:pt x="1333" y="2108"/>
                    </a:lnTo>
                    <a:cubicBezTo>
                      <a:pt x="1333" y="2077"/>
                      <a:pt x="1333" y="2045"/>
                      <a:pt x="1364" y="2045"/>
                    </a:cubicBezTo>
                    <a:cubicBezTo>
                      <a:pt x="1364" y="2045"/>
                      <a:pt x="1333" y="2045"/>
                      <a:pt x="1333" y="2015"/>
                    </a:cubicBezTo>
                    <a:lnTo>
                      <a:pt x="1333" y="2015"/>
                    </a:lnTo>
                    <a:cubicBezTo>
                      <a:pt x="1333" y="1984"/>
                      <a:pt x="1333" y="1984"/>
                      <a:pt x="1333" y="1984"/>
                    </a:cubicBezTo>
                    <a:lnTo>
                      <a:pt x="1333" y="1953"/>
                    </a:lnTo>
                    <a:cubicBezTo>
                      <a:pt x="1333" y="1921"/>
                      <a:pt x="1333" y="1921"/>
                      <a:pt x="1333" y="1921"/>
                    </a:cubicBezTo>
                    <a:cubicBezTo>
                      <a:pt x="1333" y="1921"/>
                      <a:pt x="1333" y="1891"/>
                      <a:pt x="1364" y="1891"/>
                    </a:cubicBezTo>
                    <a:cubicBezTo>
                      <a:pt x="1364" y="1891"/>
                      <a:pt x="1364" y="1891"/>
                      <a:pt x="1394" y="1891"/>
                    </a:cubicBezTo>
                    <a:cubicBezTo>
                      <a:pt x="1394" y="1891"/>
                      <a:pt x="1426" y="1860"/>
                      <a:pt x="1426" y="1829"/>
                    </a:cubicBezTo>
                    <a:lnTo>
                      <a:pt x="1426" y="1829"/>
                    </a:lnTo>
                    <a:cubicBezTo>
                      <a:pt x="1457" y="1829"/>
                      <a:pt x="1457" y="1797"/>
                      <a:pt x="1487" y="1797"/>
                    </a:cubicBezTo>
                    <a:lnTo>
                      <a:pt x="1487" y="1797"/>
                    </a:lnTo>
                    <a:lnTo>
                      <a:pt x="1487" y="1797"/>
                    </a:lnTo>
                    <a:cubicBezTo>
                      <a:pt x="1518" y="1797"/>
                      <a:pt x="1518" y="1797"/>
                      <a:pt x="1518" y="1797"/>
                    </a:cubicBezTo>
                    <a:lnTo>
                      <a:pt x="1518" y="1797"/>
                    </a:lnTo>
                    <a:lnTo>
                      <a:pt x="1518" y="1797"/>
                    </a:lnTo>
                    <a:lnTo>
                      <a:pt x="1550" y="1767"/>
                    </a:lnTo>
                    <a:lnTo>
                      <a:pt x="1550" y="1767"/>
                    </a:lnTo>
                    <a:cubicBezTo>
                      <a:pt x="1581" y="1736"/>
                      <a:pt x="1581" y="1736"/>
                      <a:pt x="1611" y="1736"/>
                    </a:cubicBezTo>
                    <a:cubicBezTo>
                      <a:pt x="1611" y="1736"/>
                      <a:pt x="1642" y="1736"/>
                      <a:pt x="1642" y="1705"/>
                    </a:cubicBezTo>
                    <a:cubicBezTo>
                      <a:pt x="1674" y="1705"/>
                      <a:pt x="1674" y="1705"/>
                      <a:pt x="1674" y="1705"/>
                    </a:cubicBezTo>
                    <a:cubicBezTo>
                      <a:pt x="1674" y="1736"/>
                      <a:pt x="1674" y="1736"/>
                      <a:pt x="1674" y="1736"/>
                    </a:cubicBezTo>
                    <a:lnTo>
                      <a:pt x="1674" y="1736"/>
                    </a:lnTo>
                    <a:lnTo>
                      <a:pt x="1705" y="1736"/>
                    </a:lnTo>
                    <a:cubicBezTo>
                      <a:pt x="1705" y="1705"/>
                      <a:pt x="1735" y="1705"/>
                      <a:pt x="1735" y="1705"/>
                    </a:cubicBezTo>
                    <a:cubicBezTo>
                      <a:pt x="1735" y="1673"/>
                      <a:pt x="1735" y="1673"/>
                      <a:pt x="1766" y="1673"/>
                    </a:cubicBezTo>
                    <a:cubicBezTo>
                      <a:pt x="1766" y="1643"/>
                      <a:pt x="1766" y="1612"/>
                      <a:pt x="1798" y="1581"/>
                    </a:cubicBezTo>
                    <a:cubicBezTo>
                      <a:pt x="1798" y="1581"/>
                      <a:pt x="1798" y="1581"/>
                      <a:pt x="1798" y="1549"/>
                    </a:cubicBezTo>
                    <a:lnTo>
                      <a:pt x="1798" y="1549"/>
                    </a:lnTo>
                    <a:cubicBezTo>
                      <a:pt x="1829" y="1549"/>
                      <a:pt x="1829" y="1519"/>
                      <a:pt x="1829" y="1519"/>
                    </a:cubicBezTo>
                    <a:lnTo>
                      <a:pt x="1829" y="1519"/>
                    </a:lnTo>
                    <a:cubicBezTo>
                      <a:pt x="1829" y="1488"/>
                      <a:pt x="1829" y="1457"/>
                      <a:pt x="1829" y="1425"/>
                    </a:cubicBezTo>
                    <a:lnTo>
                      <a:pt x="1859" y="1395"/>
                    </a:lnTo>
                    <a:cubicBezTo>
                      <a:pt x="1859" y="1395"/>
                      <a:pt x="1859" y="1364"/>
                      <a:pt x="1859" y="1333"/>
                    </a:cubicBezTo>
                    <a:cubicBezTo>
                      <a:pt x="1859" y="1333"/>
                      <a:pt x="1859" y="1333"/>
                      <a:pt x="1859" y="1301"/>
                    </a:cubicBezTo>
                    <a:cubicBezTo>
                      <a:pt x="1859" y="1301"/>
                      <a:pt x="1890" y="1301"/>
                      <a:pt x="1890" y="1271"/>
                    </a:cubicBezTo>
                    <a:cubicBezTo>
                      <a:pt x="1890" y="1271"/>
                      <a:pt x="1890" y="1240"/>
                      <a:pt x="1859" y="1240"/>
                    </a:cubicBezTo>
                    <a:cubicBezTo>
                      <a:pt x="1859" y="1240"/>
                      <a:pt x="1859" y="1209"/>
                      <a:pt x="1859" y="1147"/>
                    </a:cubicBezTo>
                    <a:cubicBezTo>
                      <a:pt x="1859" y="1116"/>
                      <a:pt x="1859" y="1116"/>
                      <a:pt x="1859" y="1116"/>
                    </a:cubicBezTo>
                    <a:cubicBezTo>
                      <a:pt x="1859" y="1084"/>
                      <a:pt x="1859" y="1084"/>
                      <a:pt x="1859" y="1084"/>
                    </a:cubicBezTo>
                    <a:cubicBezTo>
                      <a:pt x="1890" y="1084"/>
                      <a:pt x="1890" y="1084"/>
                      <a:pt x="1890" y="1084"/>
                    </a:cubicBezTo>
                    <a:cubicBezTo>
                      <a:pt x="1890" y="1084"/>
                      <a:pt x="1890" y="1084"/>
                      <a:pt x="1922" y="1084"/>
                    </a:cubicBezTo>
                    <a:cubicBezTo>
                      <a:pt x="1922" y="1084"/>
                      <a:pt x="1922" y="1084"/>
                      <a:pt x="1922" y="1054"/>
                    </a:cubicBezTo>
                    <a:cubicBezTo>
                      <a:pt x="1953" y="1054"/>
                      <a:pt x="1953" y="1054"/>
                      <a:pt x="1953" y="1054"/>
                    </a:cubicBezTo>
                    <a:cubicBezTo>
                      <a:pt x="1953" y="1054"/>
                      <a:pt x="1953" y="1054"/>
                      <a:pt x="1953" y="1023"/>
                    </a:cubicBezTo>
                    <a:lnTo>
                      <a:pt x="1953" y="1023"/>
                    </a:lnTo>
                    <a:lnTo>
                      <a:pt x="1953" y="992"/>
                    </a:lnTo>
                    <a:cubicBezTo>
                      <a:pt x="1953" y="961"/>
                      <a:pt x="1983" y="961"/>
                      <a:pt x="2014" y="930"/>
                    </a:cubicBezTo>
                    <a:lnTo>
                      <a:pt x="2014" y="930"/>
                    </a:lnTo>
                    <a:cubicBezTo>
                      <a:pt x="2046" y="930"/>
                      <a:pt x="2046" y="899"/>
                      <a:pt x="2046" y="899"/>
                    </a:cubicBezTo>
                    <a:cubicBezTo>
                      <a:pt x="2046" y="868"/>
                      <a:pt x="2046" y="868"/>
                      <a:pt x="2077" y="868"/>
                    </a:cubicBezTo>
                    <a:lnTo>
                      <a:pt x="2077" y="868"/>
                    </a:lnTo>
                    <a:lnTo>
                      <a:pt x="2077" y="837"/>
                    </a:lnTo>
                    <a:cubicBezTo>
                      <a:pt x="2107" y="837"/>
                      <a:pt x="2107" y="806"/>
                      <a:pt x="2107" y="806"/>
                    </a:cubicBezTo>
                    <a:cubicBezTo>
                      <a:pt x="2107" y="806"/>
                      <a:pt x="2107" y="806"/>
                      <a:pt x="2107" y="775"/>
                    </a:cubicBezTo>
                    <a:cubicBezTo>
                      <a:pt x="2107" y="775"/>
                      <a:pt x="2107" y="744"/>
                      <a:pt x="2107" y="713"/>
                    </a:cubicBezTo>
                    <a:lnTo>
                      <a:pt x="2107" y="682"/>
                    </a:lnTo>
                    <a:lnTo>
                      <a:pt x="2107" y="682"/>
                    </a:lnTo>
                    <a:cubicBezTo>
                      <a:pt x="2077" y="682"/>
                      <a:pt x="2077" y="682"/>
                      <a:pt x="2077" y="682"/>
                    </a:cubicBezTo>
                    <a:cubicBezTo>
                      <a:pt x="2077" y="651"/>
                      <a:pt x="2077" y="651"/>
                      <a:pt x="2077" y="651"/>
                    </a:cubicBezTo>
                    <a:lnTo>
                      <a:pt x="2046" y="651"/>
                    </a:lnTo>
                    <a:cubicBezTo>
                      <a:pt x="2046" y="651"/>
                      <a:pt x="2014" y="620"/>
                      <a:pt x="1983" y="620"/>
                    </a:cubicBezTo>
                    <a:cubicBezTo>
                      <a:pt x="1953" y="589"/>
                      <a:pt x="1922" y="589"/>
                      <a:pt x="1922" y="558"/>
                    </a:cubicBezTo>
                    <a:cubicBezTo>
                      <a:pt x="1890" y="527"/>
                      <a:pt x="1890" y="527"/>
                      <a:pt x="1890" y="527"/>
                    </a:cubicBezTo>
                    <a:cubicBezTo>
                      <a:pt x="1890" y="527"/>
                      <a:pt x="1890" y="527"/>
                      <a:pt x="1859" y="527"/>
                    </a:cubicBezTo>
                    <a:cubicBezTo>
                      <a:pt x="1859" y="496"/>
                      <a:pt x="1829" y="496"/>
                      <a:pt x="1829" y="496"/>
                    </a:cubicBezTo>
                    <a:lnTo>
                      <a:pt x="1798" y="496"/>
                    </a:lnTo>
                    <a:cubicBezTo>
                      <a:pt x="1766" y="496"/>
                      <a:pt x="1766" y="496"/>
                      <a:pt x="1766" y="496"/>
                    </a:cubicBezTo>
                    <a:lnTo>
                      <a:pt x="1735" y="496"/>
                    </a:lnTo>
                    <a:lnTo>
                      <a:pt x="1735" y="465"/>
                    </a:lnTo>
                    <a:lnTo>
                      <a:pt x="1735" y="465"/>
                    </a:lnTo>
                    <a:lnTo>
                      <a:pt x="1735" y="465"/>
                    </a:lnTo>
                    <a:cubicBezTo>
                      <a:pt x="1735" y="496"/>
                      <a:pt x="1705" y="496"/>
                      <a:pt x="1705" y="496"/>
                    </a:cubicBezTo>
                    <a:lnTo>
                      <a:pt x="1705" y="496"/>
                    </a:lnTo>
                    <a:cubicBezTo>
                      <a:pt x="1674" y="496"/>
                      <a:pt x="1674" y="496"/>
                      <a:pt x="1674" y="465"/>
                    </a:cubicBezTo>
                    <a:cubicBezTo>
                      <a:pt x="1674" y="465"/>
                      <a:pt x="1674" y="465"/>
                      <a:pt x="1642" y="465"/>
                    </a:cubicBezTo>
                    <a:cubicBezTo>
                      <a:pt x="1642" y="465"/>
                      <a:pt x="1642" y="465"/>
                      <a:pt x="1611" y="465"/>
                    </a:cubicBezTo>
                    <a:lnTo>
                      <a:pt x="1611" y="465"/>
                    </a:lnTo>
                    <a:cubicBezTo>
                      <a:pt x="1518" y="589"/>
                      <a:pt x="1518" y="589"/>
                      <a:pt x="1518" y="589"/>
                    </a:cubicBezTo>
                    <a:cubicBezTo>
                      <a:pt x="1550" y="496"/>
                      <a:pt x="1550" y="496"/>
                      <a:pt x="1550" y="496"/>
                    </a:cubicBezTo>
                    <a:cubicBezTo>
                      <a:pt x="1550" y="496"/>
                      <a:pt x="1550" y="465"/>
                      <a:pt x="1550" y="434"/>
                    </a:cubicBezTo>
                    <a:cubicBezTo>
                      <a:pt x="1550" y="434"/>
                      <a:pt x="1550" y="434"/>
                      <a:pt x="1550" y="403"/>
                    </a:cubicBezTo>
                    <a:lnTo>
                      <a:pt x="1550" y="403"/>
                    </a:lnTo>
                    <a:lnTo>
                      <a:pt x="1518" y="403"/>
                    </a:lnTo>
                    <a:cubicBezTo>
                      <a:pt x="1487" y="403"/>
                      <a:pt x="1487" y="372"/>
                      <a:pt x="1487" y="372"/>
                    </a:cubicBezTo>
                    <a:cubicBezTo>
                      <a:pt x="1457" y="372"/>
                      <a:pt x="1457" y="372"/>
                      <a:pt x="1457" y="372"/>
                    </a:cubicBezTo>
                    <a:lnTo>
                      <a:pt x="1457" y="372"/>
                    </a:lnTo>
                    <a:lnTo>
                      <a:pt x="1457" y="341"/>
                    </a:lnTo>
                    <a:cubicBezTo>
                      <a:pt x="1457" y="341"/>
                      <a:pt x="1457" y="341"/>
                      <a:pt x="1426" y="341"/>
                    </a:cubicBezTo>
                    <a:lnTo>
                      <a:pt x="1394" y="341"/>
                    </a:lnTo>
                    <a:cubicBezTo>
                      <a:pt x="1394" y="372"/>
                      <a:pt x="1394" y="372"/>
                      <a:pt x="1394" y="372"/>
                    </a:cubicBezTo>
                    <a:cubicBezTo>
                      <a:pt x="1333" y="372"/>
                      <a:pt x="1333" y="372"/>
                      <a:pt x="1333" y="372"/>
                    </a:cubicBezTo>
                    <a:cubicBezTo>
                      <a:pt x="1333" y="310"/>
                      <a:pt x="1333" y="310"/>
                      <a:pt x="1333" y="310"/>
                    </a:cubicBezTo>
                    <a:lnTo>
                      <a:pt x="1333" y="310"/>
                    </a:lnTo>
                    <a:cubicBezTo>
                      <a:pt x="1301" y="341"/>
                      <a:pt x="1301" y="341"/>
                      <a:pt x="1301" y="341"/>
                    </a:cubicBezTo>
                    <a:cubicBezTo>
                      <a:pt x="1270" y="341"/>
                      <a:pt x="1270" y="310"/>
                      <a:pt x="1270" y="310"/>
                    </a:cubicBezTo>
                    <a:lnTo>
                      <a:pt x="1270" y="310"/>
                    </a:lnTo>
                    <a:lnTo>
                      <a:pt x="1270" y="310"/>
                    </a:lnTo>
                    <a:lnTo>
                      <a:pt x="1270" y="310"/>
                    </a:lnTo>
                    <a:lnTo>
                      <a:pt x="1240" y="310"/>
                    </a:lnTo>
                    <a:cubicBezTo>
                      <a:pt x="1240" y="310"/>
                      <a:pt x="1240" y="310"/>
                      <a:pt x="1209" y="279"/>
                    </a:cubicBezTo>
                    <a:lnTo>
                      <a:pt x="1240" y="248"/>
                    </a:lnTo>
                    <a:lnTo>
                      <a:pt x="1240" y="248"/>
                    </a:lnTo>
                    <a:cubicBezTo>
                      <a:pt x="1240" y="217"/>
                      <a:pt x="1240" y="217"/>
                      <a:pt x="1270" y="217"/>
                    </a:cubicBezTo>
                    <a:cubicBezTo>
                      <a:pt x="1240" y="186"/>
                      <a:pt x="1240" y="186"/>
                      <a:pt x="1240" y="186"/>
                    </a:cubicBezTo>
                    <a:cubicBezTo>
                      <a:pt x="1240" y="186"/>
                      <a:pt x="1209" y="155"/>
                      <a:pt x="1209" y="124"/>
                    </a:cubicBezTo>
                    <a:cubicBezTo>
                      <a:pt x="1209" y="93"/>
                      <a:pt x="1209" y="93"/>
                      <a:pt x="1209" y="62"/>
                    </a:cubicBezTo>
                    <a:lnTo>
                      <a:pt x="1209" y="62"/>
                    </a:lnTo>
                    <a:lnTo>
                      <a:pt x="1209" y="62"/>
                    </a:lnTo>
                    <a:lnTo>
                      <a:pt x="1178" y="62"/>
                    </a:lnTo>
                    <a:lnTo>
                      <a:pt x="1178" y="62"/>
                    </a:lnTo>
                    <a:lnTo>
                      <a:pt x="1178" y="62"/>
                    </a:lnTo>
                    <a:cubicBezTo>
                      <a:pt x="1178" y="93"/>
                      <a:pt x="1178" y="93"/>
                      <a:pt x="1178" y="93"/>
                    </a:cubicBezTo>
                  </a:path>
                </a:pathLst>
              </a:custGeom>
              <a:solidFill>
                <a:schemeClr val="accent4"/>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1" name="Freeform 148"/>
              <p:cNvSpPr>
                <a:spLocks noChangeArrowheads="1"/>
              </p:cNvSpPr>
              <p:nvPr/>
            </p:nvSpPr>
            <p:spPr bwMode="auto">
              <a:xfrm>
                <a:off x="2574925" y="3263900"/>
                <a:ext cx="11113" cy="11113"/>
              </a:xfrm>
              <a:custGeom>
                <a:avLst/>
                <a:gdLst>
                  <a:gd name="T0" fmla="*/ 0 w 33"/>
                  <a:gd name="T1" fmla="*/ 31 h 32"/>
                  <a:gd name="T2" fmla="*/ 0 w 33"/>
                  <a:gd name="T3" fmla="*/ 31 h 32"/>
                  <a:gd name="T4" fmla="*/ 0 w 33"/>
                  <a:gd name="T5" fmla="*/ 31 h 32"/>
                  <a:gd name="T6" fmla="*/ 0 w 33"/>
                  <a:gd name="T7" fmla="*/ 31 h 32"/>
                  <a:gd name="T8" fmla="*/ 32 w 33"/>
                  <a:gd name="T9" fmla="*/ 31 h 32"/>
                  <a:gd name="T10" fmla="*/ 32 w 33"/>
                  <a:gd name="T11" fmla="*/ 0 h 32"/>
                  <a:gd name="T12" fmla="*/ 32 w 33"/>
                  <a:gd name="T13" fmla="*/ 0 h 32"/>
                  <a:gd name="T14" fmla="*/ 32 w 33"/>
                  <a:gd name="T15" fmla="*/ 0 h 32"/>
                  <a:gd name="T16" fmla="*/ 0 w 33"/>
                  <a:gd name="T17"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2">
                    <a:moveTo>
                      <a:pt x="0" y="31"/>
                    </a:moveTo>
                    <a:lnTo>
                      <a:pt x="0" y="31"/>
                    </a:lnTo>
                    <a:lnTo>
                      <a:pt x="0" y="31"/>
                    </a:lnTo>
                    <a:lnTo>
                      <a:pt x="0" y="31"/>
                    </a:lnTo>
                    <a:cubicBezTo>
                      <a:pt x="32" y="31"/>
                      <a:pt x="32" y="31"/>
                      <a:pt x="32" y="31"/>
                    </a:cubicBezTo>
                    <a:lnTo>
                      <a:pt x="32" y="0"/>
                    </a:lnTo>
                    <a:lnTo>
                      <a:pt x="32" y="0"/>
                    </a:lnTo>
                    <a:lnTo>
                      <a:pt x="32" y="0"/>
                    </a:lnTo>
                    <a:cubicBezTo>
                      <a:pt x="32" y="0"/>
                      <a:pt x="32" y="0"/>
                      <a:pt x="0"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2" name="Freeform 149"/>
              <p:cNvSpPr>
                <a:spLocks noChangeArrowheads="1"/>
              </p:cNvSpPr>
              <p:nvPr/>
            </p:nvSpPr>
            <p:spPr bwMode="auto">
              <a:xfrm>
                <a:off x="2206625" y="3175000"/>
                <a:ext cx="346075" cy="669925"/>
              </a:xfrm>
              <a:custGeom>
                <a:avLst/>
                <a:gdLst>
                  <a:gd name="T0" fmla="*/ 837 w 962"/>
                  <a:gd name="T1" fmla="*/ 837 h 1861"/>
                  <a:gd name="T2" fmla="*/ 806 w 962"/>
                  <a:gd name="T3" fmla="*/ 713 h 1861"/>
                  <a:gd name="T4" fmla="*/ 806 w 962"/>
                  <a:gd name="T5" fmla="*/ 557 h 1861"/>
                  <a:gd name="T6" fmla="*/ 806 w 962"/>
                  <a:gd name="T7" fmla="*/ 496 h 1861"/>
                  <a:gd name="T8" fmla="*/ 837 w 962"/>
                  <a:gd name="T9" fmla="*/ 465 h 1861"/>
                  <a:gd name="T10" fmla="*/ 930 w 962"/>
                  <a:gd name="T11" fmla="*/ 372 h 1861"/>
                  <a:gd name="T12" fmla="*/ 868 w 962"/>
                  <a:gd name="T13" fmla="*/ 341 h 1861"/>
                  <a:gd name="T14" fmla="*/ 806 w 962"/>
                  <a:gd name="T15" fmla="*/ 309 h 1861"/>
                  <a:gd name="T16" fmla="*/ 774 w 962"/>
                  <a:gd name="T17" fmla="*/ 279 h 1861"/>
                  <a:gd name="T18" fmla="*/ 806 w 962"/>
                  <a:gd name="T19" fmla="*/ 248 h 1861"/>
                  <a:gd name="T20" fmla="*/ 837 w 962"/>
                  <a:gd name="T21" fmla="*/ 185 h 1861"/>
                  <a:gd name="T22" fmla="*/ 713 w 962"/>
                  <a:gd name="T23" fmla="*/ 124 h 1861"/>
                  <a:gd name="T24" fmla="*/ 620 w 962"/>
                  <a:gd name="T25" fmla="*/ 61 h 1861"/>
                  <a:gd name="T26" fmla="*/ 589 w 962"/>
                  <a:gd name="T27" fmla="*/ 31 h 1861"/>
                  <a:gd name="T28" fmla="*/ 526 w 962"/>
                  <a:gd name="T29" fmla="*/ 0 h 1861"/>
                  <a:gd name="T30" fmla="*/ 434 w 962"/>
                  <a:gd name="T31" fmla="*/ 0 h 1861"/>
                  <a:gd name="T32" fmla="*/ 372 w 962"/>
                  <a:gd name="T33" fmla="*/ 0 h 1861"/>
                  <a:gd name="T34" fmla="*/ 341 w 962"/>
                  <a:gd name="T35" fmla="*/ 124 h 1861"/>
                  <a:gd name="T36" fmla="*/ 310 w 962"/>
                  <a:gd name="T37" fmla="*/ 124 h 1861"/>
                  <a:gd name="T38" fmla="*/ 278 w 962"/>
                  <a:gd name="T39" fmla="*/ 185 h 1861"/>
                  <a:gd name="T40" fmla="*/ 278 w 962"/>
                  <a:gd name="T41" fmla="*/ 217 h 1861"/>
                  <a:gd name="T42" fmla="*/ 310 w 962"/>
                  <a:gd name="T43" fmla="*/ 279 h 1861"/>
                  <a:gd name="T44" fmla="*/ 217 w 962"/>
                  <a:gd name="T45" fmla="*/ 403 h 1861"/>
                  <a:gd name="T46" fmla="*/ 217 w 962"/>
                  <a:gd name="T47" fmla="*/ 433 h 1861"/>
                  <a:gd name="T48" fmla="*/ 186 w 962"/>
                  <a:gd name="T49" fmla="*/ 527 h 1861"/>
                  <a:gd name="T50" fmla="*/ 186 w 962"/>
                  <a:gd name="T51" fmla="*/ 620 h 1861"/>
                  <a:gd name="T52" fmla="*/ 217 w 962"/>
                  <a:gd name="T53" fmla="*/ 744 h 1861"/>
                  <a:gd name="T54" fmla="*/ 154 w 962"/>
                  <a:gd name="T55" fmla="*/ 898 h 1861"/>
                  <a:gd name="T56" fmla="*/ 124 w 962"/>
                  <a:gd name="T57" fmla="*/ 929 h 1861"/>
                  <a:gd name="T58" fmla="*/ 154 w 962"/>
                  <a:gd name="T59" fmla="*/ 1022 h 1861"/>
                  <a:gd name="T60" fmla="*/ 124 w 962"/>
                  <a:gd name="T61" fmla="*/ 1085 h 1861"/>
                  <a:gd name="T62" fmla="*/ 93 w 962"/>
                  <a:gd name="T63" fmla="*/ 1146 h 1861"/>
                  <a:gd name="T64" fmla="*/ 93 w 962"/>
                  <a:gd name="T65" fmla="*/ 1270 h 1861"/>
                  <a:gd name="T66" fmla="*/ 93 w 962"/>
                  <a:gd name="T67" fmla="*/ 1364 h 1861"/>
                  <a:gd name="T68" fmla="*/ 124 w 962"/>
                  <a:gd name="T69" fmla="*/ 1425 h 1861"/>
                  <a:gd name="T70" fmla="*/ 124 w 962"/>
                  <a:gd name="T71" fmla="*/ 1488 h 1861"/>
                  <a:gd name="T72" fmla="*/ 93 w 962"/>
                  <a:gd name="T73" fmla="*/ 1518 h 1861"/>
                  <a:gd name="T74" fmla="*/ 93 w 962"/>
                  <a:gd name="T75" fmla="*/ 1581 h 1861"/>
                  <a:gd name="T76" fmla="*/ 62 w 962"/>
                  <a:gd name="T77" fmla="*/ 1612 h 1861"/>
                  <a:gd name="T78" fmla="*/ 30 w 962"/>
                  <a:gd name="T79" fmla="*/ 1705 h 1861"/>
                  <a:gd name="T80" fmla="*/ 0 w 962"/>
                  <a:gd name="T81" fmla="*/ 1766 h 1861"/>
                  <a:gd name="T82" fmla="*/ 93 w 962"/>
                  <a:gd name="T83" fmla="*/ 1797 h 1861"/>
                  <a:gd name="T84" fmla="*/ 124 w 962"/>
                  <a:gd name="T85" fmla="*/ 1860 h 1861"/>
                  <a:gd name="T86" fmla="*/ 217 w 962"/>
                  <a:gd name="T87" fmla="*/ 1860 h 1861"/>
                  <a:gd name="T88" fmla="*/ 217 w 962"/>
                  <a:gd name="T89" fmla="*/ 1766 h 1861"/>
                  <a:gd name="T90" fmla="*/ 278 w 962"/>
                  <a:gd name="T91" fmla="*/ 1705 h 1861"/>
                  <a:gd name="T92" fmla="*/ 372 w 962"/>
                  <a:gd name="T93" fmla="*/ 1581 h 1861"/>
                  <a:gd name="T94" fmla="*/ 278 w 962"/>
                  <a:gd name="T95" fmla="*/ 1488 h 1861"/>
                  <a:gd name="T96" fmla="*/ 402 w 962"/>
                  <a:gd name="T97" fmla="*/ 1425 h 1861"/>
                  <a:gd name="T98" fmla="*/ 465 w 962"/>
                  <a:gd name="T99" fmla="*/ 1301 h 1861"/>
                  <a:gd name="T100" fmla="*/ 434 w 962"/>
                  <a:gd name="T101" fmla="*/ 1209 h 1861"/>
                  <a:gd name="T102" fmla="*/ 526 w 962"/>
                  <a:gd name="T103" fmla="*/ 1177 h 1861"/>
                  <a:gd name="T104" fmla="*/ 589 w 962"/>
                  <a:gd name="T105" fmla="*/ 1146 h 1861"/>
                  <a:gd name="T106" fmla="*/ 434 w 962"/>
                  <a:gd name="T107" fmla="*/ 929 h 1861"/>
                  <a:gd name="T108" fmla="*/ 837 w 962"/>
                  <a:gd name="T109" fmla="*/ 992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2" h="1861">
                    <a:moveTo>
                      <a:pt x="868" y="898"/>
                    </a:moveTo>
                    <a:lnTo>
                      <a:pt x="868" y="898"/>
                    </a:lnTo>
                    <a:cubicBezTo>
                      <a:pt x="837" y="868"/>
                      <a:pt x="837" y="868"/>
                      <a:pt x="868" y="837"/>
                    </a:cubicBezTo>
                    <a:lnTo>
                      <a:pt x="868" y="837"/>
                    </a:lnTo>
                    <a:cubicBezTo>
                      <a:pt x="868" y="837"/>
                      <a:pt x="868" y="837"/>
                      <a:pt x="837" y="837"/>
                    </a:cubicBezTo>
                    <a:cubicBezTo>
                      <a:pt x="837" y="805"/>
                      <a:pt x="837" y="805"/>
                      <a:pt x="837" y="805"/>
                    </a:cubicBezTo>
                    <a:cubicBezTo>
                      <a:pt x="837" y="805"/>
                      <a:pt x="806" y="805"/>
                      <a:pt x="806" y="774"/>
                    </a:cubicBezTo>
                    <a:lnTo>
                      <a:pt x="806" y="744"/>
                    </a:lnTo>
                    <a:lnTo>
                      <a:pt x="774" y="713"/>
                    </a:lnTo>
                    <a:cubicBezTo>
                      <a:pt x="774" y="713"/>
                      <a:pt x="774" y="713"/>
                      <a:pt x="806" y="713"/>
                    </a:cubicBezTo>
                    <a:cubicBezTo>
                      <a:pt x="806" y="681"/>
                      <a:pt x="806" y="681"/>
                      <a:pt x="806" y="681"/>
                    </a:cubicBezTo>
                    <a:lnTo>
                      <a:pt x="806" y="681"/>
                    </a:lnTo>
                    <a:lnTo>
                      <a:pt x="806" y="681"/>
                    </a:lnTo>
                    <a:cubicBezTo>
                      <a:pt x="806" y="651"/>
                      <a:pt x="806" y="620"/>
                      <a:pt x="806" y="589"/>
                    </a:cubicBezTo>
                    <a:cubicBezTo>
                      <a:pt x="806" y="589"/>
                      <a:pt x="806" y="589"/>
                      <a:pt x="806" y="557"/>
                    </a:cubicBezTo>
                    <a:cubicBezTo>
                      <a:pt x="806" y="589"/>
                      <a:pt x="806" y="589"/>
                      <a:pt x="806" y="589"/>
                    </a:cubicBezTo>
                    <a:cubicBezTo>
                      <a:pt x="806" y="496"/>
                      <a:pt x="806" y="496"/>
                      <a:pt x="806" y="496"/>
                    </a:cubicBezTo>
                    <a:lnTo>
                      <a:pt x="806" y="496"/>
                    </a:lnTo>
                    <a:lnTo>
                      <a:pt x="806" y="496"/>
                    </a:lnTo>
                    <a:lnTo>
                      <a:pt x="806" y="496"/>
                    </a:lnTo>
                    <a:lnTo>
                      <a:pt x="806" y="496"/>
                    </a:lnTo>
                    <a:cubicBezTo>
                      <a:pt x="837" y="496"/>
                      <a:pt x="837" y="496"/>
                      <a:pt x="837" y="496"/>
                    </a:cubicBezTo>
                    <a:cubicBezTo>
                      <a:pt x="837" y="465"/>
                      <a:pt x="837" y="465"/>
                      <a:pt x="837" y="465"/>
                    </a:cubicBezTo>
                    <a:lnTo>
                      <a:pt x="837" y="465"/>
                    </a:lnTo>
                    <a:lnTo>
                      <a:pt x="837" y="465"/>
                    </a:lnTo>
                    <a:cubicBezTo>
                      <a:pt x="868" y="433"/>
                      <a:pt x="868" y="433"/>
                      <a:pt x="868" y="433"/>
                    </a:cubicBezTo>
                    <a:lnTo>
                      <a:pt x="868" y="403"/>
                    </a:lnTo>
                    <a:cubicBezTo>
                      <a:pt x="898" y="403"/>
                      <a:pt x="898" y="372"/>
                      <a:pt x="898" y="372"/>
                    </a:cubicBezTo>
                    <a:lnTo>
                      <a:pt x="898" y="372"/>
                    </a:lnTo>
                    <a:cubicBezTo>
                      <a:pt x="930" y="372"/>
                      <a:pt x="930" y="372"/>
                      <a:pt x="930" y="372"/>
                    </a:cubicBezTo>
                    <a:cubicBezTo>
                      <a:pt x="930" y="341"/>
                      <a:pt x="930" y="341"/>
                      <a:pt x="961" y="341"/>
                    </a:cubicBezTo>
                    <a:cubicBezTo>
                      <a:pt x="961" y="341"/>
                      <a:pt x="961" y="341"/>
                      <a:pt x="930" y="341"/>
                    </a:cubicBezTo>
                    <a:cubicBezTo>
                      <a:pt x="930" y="341"/>
                      <a:pt x="930" y="341"/>
                      <a:pt x="898" y="341"/>
                    </a:cubicBezTo>
                    <a:cubicBezTo>
                      <a:pt x="898" y="341"/>
                      <a:pt x="868" y="341"/>
                      <a:pt x="868" y="309"/>
                    </a:cubicBezTo>
                    <a:lnTo>
                      <a:pt x="868" y="341"/>
                    </a:lnTo>
                    <a:lnTo>
                      <a:pt x="837" y="341"/>
                    </a:lnTo>
                    <a:lnTo>
                      <a:pt x="806" y="309"/>
                    </a:lnTo>
                    <a:lnTo>
                      <a:pt x="806" y="309"/>
                    </a:lnTo>
                    <a:lnTo>
                      <a:pt x="806" y="309"/>
                    </a:lnTo>
                    <a:lnTo>
                      <a:pt x="806" y="309"/>
                    </a:lnTo>
                    <a:cubicBezTo>
                      <a:pt x="774" y="309"/>
                      <a:pt x="774" y="309"/>
                      <a:pt x="774" y="279"/>
                    </a:cubicBezTo>
                    <a:lnTo>
                      <a:pt x="774" y="279"/>
                    </a:lnTo>
                    <a:lnTo>
                      <a:pt x="774" y="279"/>
                    </a:lnTo>
                    <a:lnTo>
                      <a:pt x="774" y="279"/>
                    </a:lnTo>
                    <a:lnTo>
                      <a:pt x="774" y="279"/>
                    </a:lnTo>
                    <a:lnTo>
                      <a:pt x="774" y="279"/>
                    </a:lnTo>
                    <a:cubicBezTo>
                      <a:pt x="774" y="279"/>
                      <a:pt x="774" y="248"/>
                      <a:pt x="806" y="248"/>
                    </a:cubicBezTo>
                    <a:lnTo>
                      <a:pt x="806" y="248"/>
                    </a:lnTo>
                    <a:lnTo>
                      <a:pt x="806" y="248"/>
                    </a:lnTo>
                    <a:lnTo>
                      <a:pt x="806" y="248"/>
                    </a:lnTo>
                    <a:lnTo>
                      <a:pt x="806" y="217"/>
                    </a:lnTo>
                    <a:lnTo>
                      <a:pt x="806" y="217"/>
                    </a:lnTo>
                    <a:lnTo>
                      <a:pt x="806" y="217"/>
                    </a:lnTo>
                    <a:cubicBezTo>
                      <a:pt x="806" y="217"/>
                      <a:pt x="806" y="217"/>
                      <a:pt x="837" y="217"/>
                    </a:cubicBezTo>
                    <a:cubicBezTo>
                      <a:pt x="837" y="217"/>
                      <a:pt x="837" y="217"/>
                      <a:pt x="837" y="185"/>
                    </a:cubicBezTo>
                    <a:lnTo>
                      <a:pt x="837" y="185"/>
                    </a:lnTo>
                    <a:cubicBezTo>
                      <a:pt x="806" y="185"/>
                      <a:pt x="806" y="155"/>
                      <a:pt x="806" y="155"/>
                    </a:cubicBezTo>
                    <a:cubicBezTo>
                      <a:pt x="806" y="155"/>
                      <a:pt x="806" y="155"/>
                      <a:pt x="774" y="155"/>
                    </a:cubicBezTo>
                    <a:cubicBezTo>
                      <a:pt x="774" y="155"/>
                      <a:pt x="774" y="155"/>
                      <a:pt x="744" y="155"/>
                    </a:cubicBezTo>
                    <a:cubicBezTo>
                      <a:pt x="744" y="124"/>
                      <a:pt x="713" y="124"/>
                      <a:pt x="713" y="124"/>
                    </a:cubicBezTo>
                    <a:lnTo>
                      <a:pt x="713" y="124"/>
                    </a:lnTo>
                    <a:cubicBezTo>
                      <a:pt x="682" y="93"/>
                      <a:pt x="682" y="93"/>
                      <a:pt x="682" y="93"/>
                    </a:cubicBezTo>
                    <a:lnTo>
                      <a:pt x="682" y="93"/>
                    </a:lnTo>
                    <a:lnTo>
                      <a:pt x="650" y="93"/>
                    </a:lnTo>
                    <a:cubicBezTo>
                      <a:pt x="650" y="93"/>
                      <a:pt x="650" y="93"/>
                      <a:pt x="620" y="61"/>
                    </a:cubicBezTo>
                    <a:lnTo>
                      <a:pt x="620" y="61"/>
                    </a:lnTo>
                    <a:lnTo>
                      <a:pt x="620" y="61"/>
                    </a:lnTo>
                    <a:cubicBezTo>
                      <a:pt x="589" y="31"/>
                      <a:pt x="589" y="31"/>
                      <a:pt x="589" y="31"/>
                    </a:cubicBezTo>
                    <a:lnTo>
                      <a:pt x="589" y="31"/>
                    </a:lnTo>
                    <a:lnTo>
                      <a:pt x="589" y="31"/>
                    </a:lnTo>
                    <a:lnTo>
                      <a:pt x="589" y="31"/>
                    </a:lnTo>
                    <a:cubicBezTo>
                      <a:pt x="589" y="0"/>
                      <a:pt x="558" y="0"/>
                      <a:pt x="558" y="0"/>
                    </a:cubicBezTo>
                    <a:cubicBezTo>
                      <a:pt x="526" y="0"/>
                      <a:pt x="526" y="0"/>
                      <a:pt x="526" y="0"/>
                    </a:cubicBezTo>
                    <a:lnTo>
                      <a:pt x="526" y="0"/>
                    </a:lnTo>
                    <a:lnTo>
                      <a:pt x="526" y="0"/>
                    </a:lnTo>
                    <a:cubicBezTo>
                      <a:pt x="526" y="31"/>
                      <a:pt x="496" y="31"/>
                      <a:pt x="496" y="31"/>
                    </a:cubicBezTo>
                    <a:lnTo>
                      <a:pt x="496" y="31"/>
                    </a:lnTo>
                    <a:cubicBezTo>
                      <a:pt x="465" y="31"/>
                      <a:pt x="465" y="31"/>
                      <a:pt x="465" y="31"/>
                    </a:cubicBezTo>
                    <a:lnTo>
                      <a:pt x="465" y="31"/>
                    </a:lnTo>
                    <a:cubicBezTo>
                      <a:pt x="465" y="0"/>
                      <a:pt x="434" y="0"/>
                      <a:pt x="434" y="0"/>
                    </a:cubicBezTo>
                    <a:lnTo>
                      <a:pt x="434" y="0"/>
                    </a:lnTo>
                    <a:lnTo>
                      <a:pt x="434" y="0"/>
                    </a:lnTo>
                    <a:lnTo>
                      <a:pt x="402" y="0"/>
                    </a:lnTo>
                    <a:lnTo>
                      <a:pt x="402" y="0"/>
                    </a:lnTo>
                    <a:lnTo>
                      <a:pt x="372" y="0"/>
                    </a:lnTo>
                    <a:lnTo>
                      <a:pt x="372" y="0"/>
                    </a:lnTo>
                    <a:lnTo>
                      <a:pt x="372" y="0"/>
                    </a:lnTo>
                    <a:cubicBezTo>
                      <a:pt x="372" y="0"/>
                      <a:pt x="372" y="0"/>
                      <a:pt x="372" y="31"/>
                    </a:cubicBezTo>
                    <a:cubicBezTo>
                      <a:pt x="372" y="31"/>
                      <a:pt x="372" y="61"/>
                      <a:pt x="341" y="93"/>
                    </a:cubicBezTo>
                    <a:cubicBezTo>
                      <a:pt x="341" y="93"/>
                      <a:pt x="341" y="93"/>
                      <a:pt x="341" y="124"/>
                    </a:cubicBezTo>
                    <a:cubicBezTo>
                      <a:pt x="341" y="124"/>
                      <a:pt x="341" y="124"/>
                      <a:pt x="310" y="124"/>
                    </a:cubicBezTo>
                    <a:lnTo>
                      <a:pt x="310" y="124"/>
                    </a:lnTo>
                    <a:lnTo>
                      <a:pt x="310" y="124"/>
                    </a:lnTo>
                    <a:lnTo>
                      <a:pt x="310" y="124"/>
                    </a:lnTo>
                    <a:lnTo>
                      <a:pt x="310" y="124"/>
                    </a:lnTo>
                    <a:lnTo>
                      <a:pt x="278" y="124"/>
                    </a:lnTo>
                    <a:lnTo>
                      <a:pt x="278" y="124"/>
                    </a:lnTo>
                    <a:cubicBezTo>
                      <a:pt x="278" y="155"/>
                      <a:pt x="278" y="155"/>
                      <a:pt x="278" y="155"/>
                    </a:cubicBezTo>
                    <a:lnTo>
                      <a:pt x="278" y="155"/>
                    </a:lnTo>
                    <a:cubicBezTo>
                      <a:pt x="278" y="155"/>
                      <a:pt x="278" y="155"/>
                      <a:pt x="278" y="185"/>
                    </a:cubicBezTo>
                    <a:lnTo>
                      <a:pt x="278" y="185"/>
                    </a:lnTo>
                    <a:lnTo>
                      <a:pt x="278" y="185"/>
                    </a:lnTo>
                    <a:lnTo>
                      <a:pt x="278" y="185"/>
                    </a:lnTo>
                    <a:cubicBezTo>
                      <a:pt x="278" y="185"/>
                      <a:pt x="278" y="185"/>
                      <a:pt x="278" y="217"/>
                    </a:cubicBezTo>
                    <a:lnTo>
                      <a:pt x="278" y="217"/>
                    </a:lnTo>
                    <a:lnTo>
                      <a:pt x="278" y="217"/>
                    </a:lnTo>
                    <a:lnTo>
                      <a:pt x="278" y="217"/>
                    </a:lnTo>
                    <a:cubicBezTo>
                      <a:pt x="278" y="248"/>
                      <a:pt x="278" y="248"/>
                      <a:pt x="278" y="248"/>
                    </a:cubicBezTo>
                    <a:cubicBezTo>
                      <a:pt x="278" y="248"/>
                      <a:pt x="310" y="248"/>
                      <a:pt x="310" y="279"/>
                    </a:cubicBezTo>
                    <a:lnTo>
                      <a:pt x="310" y="279"/>
                    </a:lnTo>
                    <a:lnTo>
                      <a:pt x="310" y="279"/>
                    </a:lnTo>
                    <a:cubicBezTo>
                      <a:pt x="278" y="309"/>
                      <a:pt x="278" y="309"/>
                      <a:pt x="278" y="309"/>
                    </a:cubicBezTo>
                    <a:cubicBezTo>
                      <a:pt x="278" y="309"/>
                      <a:pt x="278" y="309"/>
                      <a:pt x="248" y="309"/>
                    </a:cubicBezTo>
                    <a:lnTo>
                      <a:pt x="248" y="341"/>
                    </a:lnTo>
                    <a:cubicBezTo>
                      <a:pt x="217" y="372"/>
                      <a:pt x="217" y="372"/>
                      <a:pt x="217" y="403"/>
                    </a:cubicBezTo>
                    <a:cubicBezTo>
                      <a:pt x="217" y="403"/>
                      <a:pt x="217" y="403"/>
                      <a:pt x="217" y="433"/>
                    </a:cubicBezTo>
                    <a:lnTo>
                      <a:pt x="217" y="433"/>
                    </a:lnTo>
                    <a:lnTo>
                      <a:pt x="217" y="433"/>
                    </a:lnTo>
                    <a:lnTo>
                      <a:pt x="217" y="433"/>
                    </a:lnTo>
                    <a:lnTo>
                      <a:pt x="217" y="433"/>
                    </a:lnTo>
                    <a:lnTo>
                      <a:pt x="217" y="433"/>
                    </a:lnTo>
                    <a:cubicBezTo>
                      <a:pt x="217" y="465"/>
                      <a:pt x="217" y="465"/>
                      <a:pt x="217" y="465"/>
                    </a:cubicBezTo>
                    <a:cubicBezTo>
                      <a:pt x="217" y="465"/>
                      <a:pt x="217" y="465"/>
                      <a:pt x="217" y="496"/>
                    </a:cubicBezTo>
                    <a:lnTo>
                      <a:pt x="217" y="496"/>
                    </a:lnTo>
                    <a:lnTo>
                      <a:pt x="186" y="527"/>
                    </a:lnTo>
                    <a:lnTo>
                      <a:pt x="186" y="527"/>
                    </a:lnTo>
                    <a:cubicBezTo>
                      <a:pt x="186" y="557"/>
                      <a:pt x="186" y="557"/>
                      <a:pt x="154" y="557"/>
                    </a:cubicBezTo>
                    <a:cubicBezTo>
                      <a:pt x="154" y="557"/>
                      <a:pt x="186" y="557"/>
                      <a:pt x="186" y="589"/>
                    </a:cubicBezTo>
                    <a:lnTo>
                      <a:pt x="186" y="589"/>
                    </a:lnTo>
                    <a:cubicBezTo>
                      <a:pt x="186" y="589"/>
                      <a:pt x="186" y="589"/>
                      <a:pt x="186" y="620"/>
                    </a:cubicBezTo>
                    <a:lnTo>
                      <a:pt x="186" y="651"/>
                    </a:lnTo>
                    <a:lnTo>
                      <a:pt x="186" y="651"/>
                    </a:lnTo>
                    <a:lnTo>
                      <a:pt x="186" y="651"/>
                    </a:lnTo>
                    <a:cubicBezTo>
                      <a:pt x="217" y="651"/>
                      <a:pt x="217" y="681"/>
                      <a:pt x="217" y="713"/>
                    </a:cubicBezTo>
                    <a:cubicBezTo>
                      <a:pt x="217" y="713"/>
                      <a:pt x="217" y="713"/>
                      <a:pt x="217" y="744"/>
                    </a:cubicBezTo>
                    <a:cubicBezTo>
                      <a:pt x="217" y="744"/>
                      <a:pt x="186" y="774"/>
                      <a:pt x="186" y="805"/>
                    </a:cubicBezTo>
                    <a:lnTo>
                      <a:pt x="186" y="805"/>
                    </a:lnTo>
                    <a:lnTo>
                      <a:pt x="186" y="837"/>
                    </a:lnTo>
                    <a:lnTo>
                      <a:pt x="186" y="837"/>
                    </a:lnTo>
                    <a:cubicBezTo>
                      <a:pt x="186" y="868"/>
                      <a:pt x="186" y="868"/>
                      <a:pt x="154" y="898"/>
                    </a:cubicBezTo>
                    <a:lnTo>
                      <a:pt x="154" y="898"/>
                    </a:lnTo>
                    <a:lnTo>
                      <a:pt x="154" y="898"/>
                    </a:lnTo>
                    <a:cubicBezTo>
                      <a:pt x="154" y="898"/>
                      <a:pt x="154" y="898"/>
                      <a:pt x="124" y="898"/>
                    </a:cubicBezTo>
                    <a:lnTo>
                      <a:pt x="124" y="929"/>
                    </a:lnTo>
                    <a:lnTo>
                      <a:pt x="124" y="929"/>
                    </a:lnTo>
                    <a:lnTo>
                      <a:pt x="124" y="929"/>
                    </a:lnTo>
                    <a:lnTo>
                      <a:pt x="124" y="929"/>
                    </a:lnTo>
                    <a:lnTo>
                      <a:pt x="124" y="929"/>
                    </a:lnTo>
                    <a:lnTo>
                      <a:pt x="124" y="961"/>
                    </a:lnTo>
                    <a:cubicBezTo>
                      <a:pt x="154" y="961"/>
                      <a:pt x="154" y="992"/>
                      <a:pt x="154" y="1022"/>
                    </a:cubicBezTo>
                    <a:lnTo>
                      <a:pt x="154" y="1022"/>
                    </a:lnTo>
                    <a:cubicBezTo>
                      <a:pt x="154" y="1053"/>
                      <a:pt x="124" y="1053"/>
                      <a:pt x="124" y="1053"/>
                    </a:cubicBezTo>
                    <a:cubicBezTo>
                      <a:pt x="124" y="1085"/>
                      <a:pt x="124" y="1085"/>
                      <a:pt x="124" y="1085"/>
                    </a:cubicBezTo>
                    <a:lnTo>
                      <a:pt x="124" y="1085"/>
                    </a:lnTo>
                    <a:lnTo>
                      <a:pt x="124" y="1085"/>
                    </a:lnTo>
                    <a:lnTo>
                      <a:pt x="124" y="1116"/>
                    </a:lnTo>
                    <a:cubicBezTo>
                      <a:pt x="124" y="1116"/>
                      <a:pt x="93" y="1116"/>
                      <a:pt x="93" y="1146"/>
                    </a:cubicBezTo>
                    <a:lnTo>
                      <a:pt x="93" y="1146"/>
                    </a:lnTo>
                    <a:lnTo>
                      <a:pt x="93" y="1146"/>
                    </a:lnTo>
                    <a:lnTo>
                      <a:pt x="93" y="1146"/>
                    </a:lnTo>
                    <a:lnTo>
                      <a:pt x="93" y="1146"/>
                    </a:lnTo>
                    <a:cubicBezTo>
                      <a:pt x="93" y="1177"/>
                      <a:pt x="93" y="1209"/>
                      <a:pt x="93" y="1209"/>
                    </a:cubicBezTo>
                    <a:cubicBezTo>
                      <a:pt x="93" y="1240"/>
                      <a:pt x="93" y="1240"/>
                      <a:pt x="93" y="1240"/>
                    </a:cubicBezTo>
                    <a:cubicBezTo>
                      <a:pt x="93" y="1270"/>
                      <a:pt x="93" y="1270"/>
                      <a:pt x="93" y="1270"/>
                    </a:cubicBezTo>
                    <a:lnTo>
                      <a:pt x="93" y="1270"/>
                    </a:lnTo>
                    <a:cubicBezTo>
                      <a:pt x="93" y="1301"/>
                      <a:pt x="93" y="1301"/>
                      <a:pt x="93" y="1301"/>
                    </a:cubicBezTo>
                    <a:lnTo>
                      <a:pt x="93" y="1301"/>
                    </a:lnTo>
                    <a:cubicBezTo>
                      <a:pt x="93" y="1333"/>
                      <a:pt x="93" y="1333"/>
                      <a:pt x="93" y="1333"/>
                    </a:cubicBezTo>
                    <a:lnTo>
                      <a:pt x="93" y="1364"/>
                    </a:lnTo>
                    <a:lnTo>
                      <a:pt x="93" y="1364"/>
                    </a:lnTo>
                    <a:lnTo>
                      <a:pt x="93" y="1364"/>
                    </a:lnTo>
                    <a:lnTo>
                      <a:pt x="124" y="1364"/>
                    </a:lnTo>
                    <a:lnTo>
                      <a:pt x="124" y="1394"/>
                    </a:lnTo>
                    <a:lnTo>
                      <a:pt x="124" y="1394"/>
                    </a:lnTo>
                    <a:lnTo>
                      <a:pt x="124" y="1425"/>
                    </a:lnTo>
                    <a:lnTo>
                      <a:pt x="124" y="1425"/>
                    </a:lnTo>
                    <a:cubicBezTo>
                      <a:pt x="124" y="1425"/>
                      <a:pt x="124" y="1425"/>
                      <a:pt x="124" y="1457"/>
                    </a:cubicBezTo>
                    <a:lnTo>
                      <a:pt x="124" y="1457"/>
                    </a:lnTo>
                    <a:lnTo>
                      <a:pt x="124" y="1457"/>
                    </a:lnTo>
                    <a:lnTo>
                      <a:pt x="124" y="1488"/>
                    </a:lnTo>
                    <a:lnTo>
                      <a:pt x="124" y="1488"/>
                    </a:lnTo>
                    <a:lnTo>
                      <a:pt x="124" y="1488"/>
                    </a:lnTo>
                    <a:cubicBezTo>
                      <a:pt x="124" y="1518"/>
                      <a:pt x="93" y="1518"/>
                      <a:pt x="93" y="1518"/>
                    </a:cubicBezTo>
                    <a:lnTo>
                      <a:pt x="93" y="1518"/>
                    </a:lnTo>
                    <a:lnTo>
                      <a:pt x="93" y="1518"/>
                    </a:lnTo>
                    <a:cubicBezTo>
                      <a:pt x="93" y="1549"/>
                      <a:pt x="93" y="1549"/>
                      <a:pt x="93" y="1549"/>
                    </a:cubicBezTo>
                    <a:lnTo>
                      <a:pt x="93" y="1549"/>
                    </a:lnTo>
                    <a:lnTo>
                      <a:pt x="93" y="1549"/>
                    </a:lnTo>
                    <a:lnTo>
                      <a:pt x="93" y="1549"/>
                    </a:lnTo>
                    <a:cubicBezTo>
                      <a:pt x="93" y="1581"/>
                      <a:pt x="93" y="1581"/>
                      <a:pt x="93" y="1581"/>
                    </a:cubicBezTo>
                    <a:lnTo>
                      <a:pt x="93" y="1581"/>
                    </a:lnTo>
                    <a:lnTo>
                      <a:pt x="93" y="1581"/>
                    </a:lnTo>
                    <a:lnTo>
                      <a:pt x="93" y="1612"/>
                    </a:lnTo>
                    <a:cubicBezTo>
                      <a:pt x="62" y="1612"/>
                      <a:pt x="62" y="1612"/>
                      <a:pt x="62" y="1612"/>
                    </a:cubicBezTo>
                    <a:lnTo>
                      <a:pt x="62" y="1612"/>
                    </a:lnTo>
                    <a:cubicBezTo>
                      <a:pt x="93" y="1612"/>
                      <a:pt x="93" y="1642"/>
                      <a:pt x="93" y="1642"/>
                    </a:cubicBezTo>
                    <a:lnTo>
                      <a:pt x="62" y="1673"/>
                    </a:lnTo>
                    <a:lnTo>
                      <a:pt x="62" y="1673"/>
                    </a:lnTo>
                    <a:lnTo>
                      <a:pt x="62" y="1673"/>
                    </a:lnTo>
                    <a:cubicBezTo>
                      <a:pt x="30" y="1705"/>
                      <a:pt x="30" y="1705"/>
                      <a:pt x="30" y="1705"/>
                    </a:cubicBezTo>
                    <a:lnTo>
                      <a:pt x="30" y="1705"/>
                    </a:lnTo>
                    <a:lnTo>
                      <a:pt x="30" y="1705"/>
                    </a:lnTo>
                    <a:cubicBezTo>
                      <a:pt x="0" y="1705"/>
                      <a:pt x="0" y="1705"/>
                      <a:pt x="0" y="1736"/>
                    </a:cubicBezTo>
                    <a:lnTo>
                      <a:pt x="0" y="1736"/>
                    </a:lnTo>
                    <a:cubicBezTo>
                      <a:pt x="0" y="1736"/>
                      <a:pt x="0" y="1736"/>
                      <a:pt x="0" y="1766"/>
                    </a:cubicBezTo>
                    <a:lnTo>
                      <a:pt x="30" y="1766"/>
                    </a:lnTo>
                    <a:lnTo>
                      <a:pt x="30" y="1766"/>
                    </a:lnTo>
                    <a:lnTo>
                      <a:pt x="30" y="1766"/>
                    </a:lnTo>
                    <a:cubicBezTo>
                      <a:pt x="62" y="1766"/>
                      <a:pt x="62" y="1766"/>
                      <a:pt x="62" y="1766"/>
                    </a:cubicBezTo>
                    <a:cubicBezTo>
                      <a:pt x="62" y="1766"/>
                      <a:pt x="93" y="1766"/>
                      <a:pt x="93" y="1797"/>
                    </a:cubicBezTo>
                    <a:lnTo>
                      <a:pt x="93" y="1829"/>
                    </a:lnTo>
                    <a:cubicBezTo>
                      <a:pt x="62" y="1829"/>
                      <a:pt x="62" y="1829"/>
                      <a:pt x="62" y="1860"/>
                    </a:cubicBezTo>
                    <a:cubicBezTo>
                      <a:pt x="93" y="1860"/>
                      <a:pt x="93" y="1860"/>
                      <a:pt x="93" y="1860"/>
                    </a:cubicBezTo>
                    <a:lnTo>
                      <a:pt x="93" y="1860"/>
                    </a:lnTo>
                    <a:cubicBezTo>
                      <a:pt x="124" y="1860"/>
                      <a:pt x="124" y="1860"/>
                      <a:pt x="124" y="1860"/>
                    </a:cubicBezTo>
                    <a:cubicBezTo>
                      <a:pt x="154" y="1860"/>
                      <a:pt x="154" y="1860"/>
                      <a:pt x="154" y="1860"/>
                    </a:cubicBezTo>
                    <a:lnTo>
                      <a:pt x="186" y="1860"/>
                    </a:lnTo>
                    <a:lnTo>
                      <a:pt x="186" y="1860"/>
                    </a:lnTo>
                    <a:lnTo>
                      <a:pt x="186" y="1860"/>
                    </a:lnTo>
                    <a:cubicBezTo>
                      <a:pt x="217" y="1860"/>
                      <a:pt x="217" y="1860"/>
                      <a:pt x="217" y="1860"/>
                    </a:cubicBezTo>
                    <a:lnTo>
                      <a:pt x="217" y="1860"/>
                    </a:lnTo>
                    <a:lnTo>
                      <a:pt x="217" y="1860"/>
                    </a:lnTo>
                    <a:lnTo>
                      <a:pt x="217" y="1860"/>
                    </a:lnTo>
                    <a:cubicBezTo>
                      <a:pt x="217" y="1860"/>
                      <a:pt x="186" y="1829"/>
                      <a:pt x="186" y="1797"/>
                    </a:cubicBezTo>
                    <a:cubicBezTo>
                      <a:pt x="186" y="1797"/>
                      <a:pt x="217" y="1797"/>
                      <a:pt x="217" y="1766"/>
                    </a:cubicBezTo>
                    <a:cubicBezTo>
                      <a:pt x="62" y="1736"/>
                      <a:pt x="62" y="1736"/>
                      <a:pt x="62" y="1736"/>
                    </a:cubicBezTo>
                    <a:cubicBezTo>
                      <a:pt x="248" y="1736"/>
                      <a:pt x="248" y="1736"/>
                      <a:pt x="248" y="1736"/>
                    </a:cubicBezTo>
                    <a:lnTo>
                      <a:pt x="278" y="1736"/>
                    </a:lnTo>
                    <a:lnTo>
                      <a:pt x="278" y="1736"/>
                    </a:lnTo>
                    <a:cubicBezTo>
                      <a:pt x="278" y="1705"/>
                      <a:pt x="278" y="1705"/>
                      <a:pt x="278" y="1705"/>
                    </a:cubicBezTo>
                    <a:cubicBezTo>
                      <a:pt x="278" y="1673"/>
                      <a:pt x="278" y="1673"/>
                      <a:pt x="278" y="1673"/>
                    </a:cubicBezTo>
                    <a:cubicBezTo>
                      <a:pt x="310" y="1673"/>
                      <a:pt x="310" y="1673"/>
                      <a:pt x="310" y="1673"/>
                    </a:cubicBezTo>
                    <a:cubicBezTo>
                      <a:pt x="310" y="1642"/>
                      <a:pt x="310" y="1642"/>
                      <a:pt x="310" y="1642"/>
                    </a:cubicBezTo>
                    <a:cubicBezTo>
                      <a:pt x="154" y="1642"/>
                      <a:pt x="154" y="1642"/>
                      <a:pt x="154" y="1642"/>
                    </a:cubicBezTo>
                    <a:cubicBezTo>
                      <a:pt x="372" y="1581"/>
                      <a:pt x="372" y="1581"/>
                      <a:pt x="372" y="1581"/>
                    </a:cubicBezTo>
                    <a:cubicBezTo>
                      <a:pt x="372" y="1581"/>
                      <a:pt x="372" y="1581"/>
                      <a:pt x="341" y="1581"/>
                    </a:cubicBezTo>
                    <a:lnTo>
                      <a:pt x="341" y="1581"/>
                    </a:lnTo>
                    <a:cubicBezTo>
                      <a:pt x="310" y="1581"/>
                      <a:pt x="310" y="1581"/>
                      <a:pt x="310" y="1581"/>
                    </a:cubicBezTo>
                    <a:lnTo>
                      <a:pt x="310" y="1549"/>
                    </a:lnTo>
                    <a:cubicBezTo>
                      <a:pt x="278" y="1518"/>
                      <a:pt x="278" y="1488"/>
                      <a:pt x="278" y="1488"/>
                    </a:cubicBezTo>
                    <a:cubicBezTo>
                      <a:pt x="278" y="1488"/>
                      <a:pt x="278" y="1488"/>
                      <a:pt x="341" y="1425"/>
                    </a:cubicBezTo>
                    <a:lnTo>
                      <a:pt x="341" y="1425"/>
                    </a:lnTo>
                    <a:lnTo>
                      <a:pt x="341" y="1425"/>
                    </a:lnTo>
                    <a:lnTo>
                      <a:pt x="372" y="1425"/>
                    </a:lnTo>
                    <a:cubicBezTo>
                      <a:pt x="372" y="1425"/>
                      <a:pt x="372" y="1425"/>
                      <a:pt x="402" y="1425"/>
                    </a:cubicBezTo>
                    <a:cubicBezTo>
                      <a:pt x="402" y="1394"/>
                      <a:pt x="402" y="1394"/>
                      <a:pt x="402" y="1394"/>
                    </a:cubicBezTo>
                    <a:lnTo>
                      <a:pt x="402" y="1333"/>
                    </a:lnTo>
                    <a:cubicBezTo>
                      <a:pt x="402" y="1301"/>
                      <a:pt x="402" y="1301"/>
                      <a:pt x="402" y="1301"/>
                    </a:cubicBezTo>
                    <a:cubicBezTo>
                      <a:pt x="434" y="1301"/>
                      <a:pt x="434" y="1301"/>
                      <a:pt x="434" y="1301"/>
                    </a:cubicBezTo>
                    <a:cubicBezTo>
                      <a:pt x="434" y="1301"/>
                      <a:pt x="434" y="1301"/>
                      <a:pt x="465" y="1301"/>
                    </a:cubicBezTo>
                    <a:cubicBezTo>
                      <a:pt x="465" y="1301"/>
                      <a:pt x="465" y="1301"/>
                      <a:pt x="465" y="1270"/>
                    </a:cubicBezTo>
                    <a:cubicBezTo>
                      <a:pt x="434" y="1270"/>
                      <a:pt x="434" y="1270"/>
                      <a:pt x="434" y="1270"/>
                    </a:cubicBezTo>
                    <a:lnTo>
                      <a:pt x="434" y="1270"/>
                    </a:lnTo>
                    <a:cubicBezTo>
                      <a:pt x="434" y="1240"/>
                      <a:pt x="434" y="1240"/>
                      <a:pt x="434" y="1240"/>
                    </a:cubicBezTo>
                    <a:cubicBezTo>
                      <a:pt x="434" y="1240"/>
                      <a:pt x="434" y="1240"/>
                      <a:pt x="434" y="1209"/>
                    </a:cubicBezTo>
                    <a:lnTo>
                      <a:pt x="434" y="1209"/>
                    </a:lnTo>
                    <a:lnTo>
                      <a:pt x="434" y="1177"/>
                    </a:lnTo>
                    <a:cubicBezTo>
                      <a:pt x="434" y="1146"/>
                      <a:pt x="465" y="1146"/>
                      <a:pt x="465" y="1146"/>
                    </a:cubicBezTo>
                    <a:cubicBezTo>
                      <a:pt x="465" y="1146"/>
                      <a:pt x="465" y="1146"/>
                      <a:pt x="496" y="1146"/>
                    </a:cubicBezTo>
                    <a:cubicBezTo>
                      <a:pt x="496" y="1177"/>
                      <a:pt x="526" y="1177"/>
                      <a:pt x="526" y="1177"/>
                    </a:cubicBezTo>
                    <a:lnTo>
                      <a:pt x="558" y="1177"/>
                    </a:lnTo>
                    <a:lnTo>
                      <a:pt x="558" y="1177"/>
                    </a:lnTo>
                    <a:lnTo>
                      <a:pt x="589" y="1146"/>
                    </a:lnTo>
                    <a:lnTo>
                      <a:pt x="589" y="1146"/>
                    </a:lnTo>
                    <a:lnTo>
                      <a:pt x="589" y="1146"/>
                    </a:lnTo>
                    <a:cubicBezTo>
                      <a:pt x="589" y="1146"/>
                      <a:pt x="589" y="1146"/>
                      <a:pt x="589" y="1116"/>
                    </a:cubicBezTo>
                    <a:lnTo>
                      <a:pt x="589" y="1116"/>
                    </a:lnTo>
                    <a:lnTo>
                      <a:pt x="589" y="1085"/>
                    </a:lnTo>
                    <a:cubicBezTo>
                      <a:pt x="589" y="1085"/>
                      <a:pt x="589" y="1085"/>
                      <a:pt x="589" y="1053"/>
                    </a:cubicBezTo>
                    <a:cubicBezTo>
                      <a:pt x="434" y="929"/>
                      <a:pt x="434" y="929"/>
                      <a:pt x="434" y="929"/>
                    </a:cubicBezTo>
                    <a:cubicBezTo>
                      <a:pt x="620" y="1022"/>
                      <a:pt x="620" y="1022"/>
                      <a:pt x="620" y="1022"/>
                    </a:cubicBezTo>
                    <a:lnTo>
                      <a:pt x="650" y="1022"/>
                    </a:lnTo>
                    <a:cubicBezTo>
                      <a:pt x="650" y="1022"/>
                      <a:pt x="713" y="1022"/>
                      <a:pt x="744" y="1022"/>
                    </a:cubicBezTo>
                    <a:lnTo>
                      <a:pt x="774" y="1022"/>
                    </a:lnTo>
                    <a:cubicBezTo>
                      <a:pt x="806" y="992"/>
                      <a:pt x="837" y="992"/>
                      <a:pt x="837" y="992"/>
                    </a:cubicBezTo>
                    <a:lnTo>
                      <a:pt x="837" y="992"/>
                    </a:lnTo>
                    <a:lnTo>
                      <a:pt x="868" y="961"/>
                    </a:lnTo>
                    <a:cubicBezTo>
                      <a:pt x="868" y="961"/>
                      <a:pt x="868" y="929"/>
                      <a:pt x="898" y="929"/>
                    </a:cubicBezTo>
                    <a:cubicBezTo>
                      <a:pt x="868" y="929"/>
                      <a:pt x="868" y="898"/>
                      <a:pt x="868" y="89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3" name="Freeform 150"/>
              <p:cNvSpPr>
                <a:spLocks noChangeArrowheads="1"/>
              </p:cNvSpPr>
              <p:nvPr/>
            </p:nvSpPr>
            <p:spPr bwMode="auto">
              <a:xfrm>
                <a:off x="2508250" y="3352800"/>
                <a:ext cx="77788" cy="100013"/>
              </a:xfrm>
              <a:custGeom>
                <a:avLst/>
                <a:gdLst>
                  <a:gd name="T0" fmla="*/ 217 w 218"/>
                  <a:gd name="T1" fmla="*/ 124 h 279"/>
                  <a:gd name="T2" fmla="*/ 217 w 218"/>
                  <a:gd name="T3" fmla="*/ 124 h 279"/>
                  <a:gd name="T4" fmla="*/ 155 w 218"/>
                  <a:gd name="T5" fmla="*/ 93 h 279"/>
                  <a:gd name="T6" fmla="*/ 155 w 218"/>
                  <a:gd name="T7" fmla="*/ 93 h 279"/>
                  <a:gd name="T8" fmla="*/ 124 w 218"/>
                  <a:gd name="T9" fmla="*/ 61 h 279"/>
                  <a:gd name="T10" fmla="*/ 124 w 218"/>
                  <a:gd name="T11" fmla="*/ 61 h 279"/>
                  <a:gd name="T12" fmla="*/ 124 w 218"/>
                  <a:gd name="T13" fmla="*/ 61 h 279"/>
                  <a:gd name="T14" fmla="*/ 124 w 218"/>
                  <a:gd name="T15" fmla="*/ 61 h 279"/>
                  <a:gd name="T16" fmla="*/ 124 w 218"/>
                  <a:gd name="T17" fmla="*/ 61 h 279"/>
                  <a:gd name="T18" fmla="*/ 124 w 218"/>
                  <a:gd name="T19" fmla="*/ 61 h 279"/>
                  <a:gd name="T20" fmla="*/ 93 w 218"/>
                  <a:gd name="T21" fmla="*/ 61 h 279"/>
                  <a:gd name="T22" fmla="*/ 93 w 218"/>
                  <a:gd name="T23" fmla="*/ 31 h 279"/>
                  <a:gd name="T24" fmla="*/ 93 w 218"/>
                  <a:gd name="T25" fmla="*/ 31 h 279"/>
                  <a:gd name="T26" fmla="*/ 61 w 218"/>
                  <a:gd name="T27" fmla="*/ 0 h 279"/>
                  <a:gd name="T28" fmla="*/ 61 w 218"/>
                  <a:gd name="T29" fmla="*/ 0 h 279"/>
                  <a:gd name="T30" fmla="*/ 61 w 218"/>
                  <a:gd name="T31" fmla="*/ 0 h 279"/>
                  <a:gd name="T32" fmla="*/ 61 w 218"/>
                  <a:gd name="T33" fmla="*/ 31 h 279"/>
                  <a:gd name="T34" fmla="*/ 31 w 218"/>
                  <a:gd name="T35" fmla="*/ 31 h 279"/>
                  <a:gd name="T36" fmla="*/ 31 w 218"/>
                  <a:gd name="T37" fmla="*/ 31 h 279"/>
                  <a:gd name="T38" fmla="*/ 31 w 218"/>
                  <a:gd name="T39" fmla="*/ 61 h 279"/>
                  <a:gd name="T40" fmla="*/ 31 w 218"/>
                  <a:gd name="T41" fmla="*/ 61 h 279"/>
                  <a:gd name="T42" fmla="*/ 31 w 218"/>
                  <a:gd name="T43" fmla="*/ 93 h 279"/>
                  <a:gd name="T44" fmla="*/ 31 w 218"/>
                  <a:gd name="T45" fmla="*/ 93 h 279"/>
                  <a:gd name="T46" fmla="*/ 31 w 218"/>
                  <a:gd name="T47" fmla="*/ 124 h 279"/>
                  <a:gd name="T48" fmla="*/ 0 w 218"/>
                  <a:gd name="T49" fmla="*/ 185 h 279"/>
                  <a:gd name="T50" fmla="*/ 0 w 218"/>
                  <a:gd name="T51" fmla="*/ 217 h 279"/>
                  <a:gd name="T52" fmla="*/ 0 w 218"/>
                  <a:gd name="T53" fmla="*/ 217 h 279"/>
                  <a:gd name="T54" fmla="*/ 0 w 218"/>
                  <a:gd name="T55" fmla="*/ 217 h 279"/>
                  <a:gd name="T56" fmla="*/ 0 w 218"/>
                  <a:gd name="T57" fmla="*/ 217 h 279"/>
                  <a:gd name="T58" fmla="*/ 31 w 218"/>
                  <a:gd name="T59" fmla="*/ 248 h 279"/>
                  <a:gd name="T60" fmla="*/ 31 w 218"/>
                  <a:gd name="T61" fmla="*/ 248 h 279"/>
                  <a:gd name="T62" fmla="*/ 61 w 218"/>
                  <a:gd name="T63" fmla="*/ 278 h 279"/>
                  <a:gd name="T64" fmla="*/ 93 w 218"/>
                  <a:gd name="T65" fmla="*/ 278 h 279"/>
                  <a:gd name="T66" fmla="*/ 93 w 218"/>
                  <a:gd name="T67" fmla="*/ 278 h 279"/>
                  <a:gd name="T68" fmla="*/ 124 w 218"/>
                  <a:gd name="T69" fmla="*/ 278 h 279"/>
                  <a:gd name="T70" fmla="*/ 155 w 218"/>
                  <a:gd name="T71" fmla="*/ 278 h 279"/>
                  <a:gd name="T72" fmla="*/ 185 w 218"/>
                  <a:gd name="T73" fmla="*/ 278 h 279"/>
                  <a:gd name="T74" fmla="*/ 185 w 218"/>
                  <a:gd name="T75" fmla="*/ 278 h 279"/>
                  <a:gd name="T76" fmla="*/ 217 w 218"/>
                  <a:gd name="T77" fmla="*/ 248 h 279"/>
                  <a:gd name="T78" fmla="*/ 217 w 218"/>
                  <a:gd name="T79" fmla="*/ 217 h 279"/>
                  <a:gd name="T80" fmla="*/ 217 w 218"/>
                  <a:gd name="T81" fmla="*/ 217 h 279"/>
                  <a:gd name="T82" fmla="*/ 217 w 218"/>
                  <a:gd name="T83" fmla="*/ 185 h 279"/>
                  <a:gd name="T84" fmla="*/ 217 w 218"/>
                  <a:gd name="T85" fmla="*/ 155 h 279"/>
                  <a:gd name="T86" fmla="*/ 217 w 218"/>
                  <a:gd name="T87" fmla="*/ 124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8" h="279">
                    <a:moveTo>
                      <a:pt x="217" y="124"/>
                    </a:moveTo>
                    <a:lnTo>
                      <a:pt x="217" y="124"/>
                    </a:lnTo>
                    <a:cubicBezTo>
                      <a:pt x="185" y="124"/>
                      <a:pt x="185" y="124"/>
                      <a:pt x="155" y="93"/>
                    </a:cubicBezTo>
                    <a:lnTo>
                      <a:pt x="155" y="93"/>
                    </a:lnTo>
                    <a:cubicBezTo>
                      <a:pt x="155" y="93"/>
                      <a:pt x="124" y="93"/>
                      <a:pt x="124" y="61"/>
                    </a:cubicBezTo>
                    <a:lnTo>
                      <a:pt x="124" y="61"/>
                    </a:lnTo>
                    <a:lnTo>
                      <a:pt x="124" y="61"/>
                    </a:lnTo>
                    <a:lnTo>
                      <a:pt x="124" y="61"/>
                    </a:lnTo>
                    <a:lnTo>
                      <a:pt x="124" y="61"/>
                    </a:lnTo>
                    <a:lnTo>
                      <a:pt x="124" y="61"/>
                    </a:lnTo>
                    <a:cubicBezTo>
                      <a:pt x="93" y="61"/>
                      <a:pt x="93" y="61"/>
                      <a:pt x="93" y="61"/>
                    </a:cubicBezTo>
                    <a:lnTo>
                      <a:pt x="93" y="31"/>
                    </a:lnTo>
                    <a:lnTo>
                      <a:pt x="93" y="31"/>
                    </a:lnTo>
                    <a:cubicBezTo>
                      <a:pt x="61" y="31"/>
                      <a:pt x="61" y="31"/>
                      <a:pt x="61" y="0"/>
                    </a:cubicBezTo>
                    <a:lnTo>
                      <a:pt x="61" y="0"/>
                    </a:lnTo>
                    <a:lnTo>
                      <a:pt x="61" y="0"/>
                    </a:lnTo>
                    <a:lnTo>
                      <a:pt x="61" y="31"/>
                    </a:lnTo>
                    <a:lnTo>
                      <a:pt x="31" y="31"/>
                    </a:lnTo>
                    <a:lnTo>
                      <a:pt x="31" y="31"/>
                    </a:lnTo>
                    <a:cubicBezTo>
                      <a:pt x="31" y="31"/>
                      <a:pt x="31" y="31"/>
                      <a:pt x="31" y="61"/>
                    </a:cubicBezTo>
                    <a:lnTo>
                      <a:pt x="31" y="61"/>
                    </a:lnTo>
                    <a:cubicBezTo>
                      <a:pt x="31" y="93"/>
                      <a:pt x="31" y="93"/>
                      <a:pt x="31" y="93"/>
                    </a:cubicBezTo>
                    <a:lnTo>
                      <a:pt x="31" y="93"/>
                    </a:lnTo>
                    <a:lnTo>
                      <a:pt x="31" y="124"/>
                    </a:lnTo>
                    <a:cubicBezTo>
                      <a:pt x="0" y="155"/>
                      <a:pt x="0" y="155"/>
                      <a:pt x="0" y="185"/>
                    </a:cubicBezTo>
                    <a:lnTo>
                      <a:pt x="0" y="217"/>
                    </a:lnTo>
                    <a:lnTo>
                      <a:pt x="0" y="217"/>
                    </a:lnTo>
                    <a:lnTo>
                      <a:pt x="0" y="217"/>
                    </a:lnTo>
                    <a:lnTo>
                      <a:pt x="0" y="217"/>
                    </a:lnTo>
                    <a:cubicBezTo>
                      <a:pt x="0" y="217"/>
                      <a:pt x="0" y="217"/>
                      <a:pt x="31" y="248"/>
                    </a:cubicBezTo>
                    <a:lnTo>
                      <a:pt x="31" y="248"/>
                    </a:lnTo>
                    <a:cubicBezTo>
                      <a:pt x="31" y="248"/>
                      <a:pt x="61" y="248"/>
                      <a:pt x="61" y="278"/>
                    </a:cubicBezTo>
                    <a:cubicBezTo>
                      <a:pt x="93" y="278"/>
                      <a:pt x="93" y="278"/>
                      <a:pt x="93" y="278"/>
                    </a:cubicBezTo>
                    <a:lnTo>
                      <a:pt x="93" y="278"/>
                    </a:lnTo>
                    <a:cubicBezTo>
                      <a:pt x="124" y="278"/>
                      <a:pt x="124" y="278"/>
                      <a:pt x="124" y="278"/>
                    </a:cubicBezTo>
                    <a:cubicBezTo>
                      <a:pt x="155" y="278"/>
                      <a:pt x="155" y="278"/>
                      <a:pt x="155" y="278"/>
                    </a:cubicBezTo>
                    <a:lnTo>
                      <a:pt x="185" y="278"/>
                    </a:lnTo>
                    <a:lnTo>
                      <a:pt x="185" y="278"/>
                    </a:lnTo>
                    <a:cubicBezTo>
                      <a:pt x="185" y="248"/>
                      <a:pt x="217" y="248"/>
                      <a:pt x="217" y="248"/>
                    </a:cubicBezTo>
                    <a:lnTo>
                      <a:pt x="217" y="217"/>
                    </a:lnTo>
                    <a:lnTo>
                      <a:pt x="217" y="217"/>
                    </a:lnTo>
                    <a:lnTo>
                      <a:pt x="217" y="185"/>
                    </a:lnTo>
                    <a:lnTo>
                      <a:pt x="217" y="155"/>
                    </a:lnTo>
                    <a:cubicBezTo>
                      <a:pt x="217" y="155"/>
                      <a:pt x="217" y="155"/>
                      <a:pt x="217"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4" name="Freeform 151"/>
              <p:cNvSpPr>
                <a:spLocks noChangeArrowheads="1"/>
              </p:cNvSpPr>
              <p:nvPr/>
            </p:nvSpPr>
            <p:spPr bwMode="auto">
              <a:xfrm>
                <a:off x="2430463" y="3106738"/>
                <a:ext cx="144462" cy="168275"/>
              </a:xfrm>
              <a:custGeom>
                <a:avLst/>
                <a:gdLst>
                  <a:gd name="T0" fmla="*/ 186 w 403"/>
                  <a:gd name="T1" fmla="*/ 124 h 467"/>
                  <a:gd name="T2" fmla="*/ 186 w 403"/>
                  <a:gd name="T3" fmla="*/ 94 h 467"/>
                  <a:gd name="T4" fmla="*/ 186 w 403"/>
                  <a:gd name="T5" fmla="*/ 63 h 467"/>
                  <a:gd name="T6" fmla="*/ 186 w 403"/>
                  <a:gd name="T7" fmla="*/ 0 h 467"/>
                  <a:gd name="T8" fmla="*/ 186 w 403"/>
                  <a:gd name="T9" fmla="*/ 0 h 467"/>
                  <a:gd name="T10" fmla="*/ 124 w 403"/>
                  <a:gd name="T11" fmla="*/ 0 h 467"/>
                  <a:gd name="T12" fmla="*/ 124 w 403"/>
                  <a:gd name="T13" fmla="*/ 0 h 467"/>
                  <a:gd name="T14" fmla="*/ 93 w 403"/>
                  <a:gd name="T15" fmla="*/ 0 h 467"/>
                  <a:gd name="T16" fmla="*/ 30 w 403"/>
                  <a:gd name="T17" fmla="*/ 32 h 467"/>
                  <a:gd name="T18" fmla="*/ 0 w 403"/>
                  <a:gd name="T19" fmla="*/ 94 h 467"/>
                  <a:gd name="T20" fmla="*/ 0 w 403"/>
                  <a:gd name="T21" fmla="*/ 124 h 467"/>
                  <a:gd name="T22" fmla="*/ 0 w 403"/>
                  <a:gd name="T23" fmla="*/ 156 h 467"/>
                  <a:gd name="T24" fmla="*/ 0 w 403"/>
                  <a:gd name="T25" fmla="*/ 156 h 467"/>
                  <a:gd name="T26" fmla="*/ 0 w 403"/>
                  <a:gd name="T27" fmla="*/ 156 h 467"/>
                  <a:gd name="T28" fmla="*/ 0 w 403"/>
                  <a:gd name="T29" fmla="*/ 187 h 467"/>
                  <a:gd name="T30" fmla="*/ 62 w 403"/>
                  <a:gd name="T31" fmla="*/ 218 h 467"/>
                  <a:gd name="T32" fmla="*/ 62 w 403"/>
                  <a:gd name="T33" fmla="*/ 218 h 467"/>
                  <a:gd name="T34" fmla="*/ 62 w 403"/>
                  <a:gd name="T35" fmla="*/ 218 h 467"/>
                  <a:gd name="T36" fmla="*/ 93 w 403"/>
                  <a:gd name="T37" fmla="*/ 248 h 467"/>
                  <a:gd name="T38" fmla="*/ 154 w 403"/>
                  <a:gd name="T39" fmla="*/ 280 h 467"/>
                  <a:gd name="T40" fmla="*/ 186 w 403"/>
                  <a:gd name="T41" fmla="*/ 311 h 467"/>
                  <a:gd name="T42" fmla="*/ 217 w 403"/>
                  <a:gd name="T43" fmla="*/ 311 h 467"/>
                  <a:gd name="T44" fmla="*/ 248 w 403"/>
                  <a:gd name="T45" fmla="*/ 311 h 467"/>
                  <a:gd name="T46" fmla="*/ 278 w 403"/>
                  <a:gd name="T47" fmla="*/ 372 h 467"/>
                  <a:gd name="T48" fmla="*/ 248 w 403"/>
                  <a:gd name="T49" fmla="*/ 404 h 467"/>
                  <a:gd name="T50" fmla="*/ 217 w 403"/>
                  <a:gd name="T51" fmla="*/ 435 h 467"/>
                  <a:gd name="T52" fmla="*/ 217 w 403"/>
                  <a:gd name="T53" fmla="*/ 435 h 467"/>
                  <a:gd name="T54" fmla="*/ 217 w 403"/>
                  <a:gd name="T55" fmla="*/ 466 h 467"/>
                  <a:gd name="T56" fmla="*/ 217 w 403"/>
                  <a:gd name="T57" fmla="*/ 466 h 467"/>
                  <a:gd name="T58" fmla="*/ 248 w 403"/>
                  <a:gd name="T59" fmla="*/ 466 h 467"/>
                  <a:gd name="T60" fmla="*/ 278 w 403"/>
                  <a:gd name="T61" fmla="*/ 466 h 467"/>
                  <a:gd name="T62" fmla="*/ 310 w 403"/>
                  <a:gd name="T63" fmla="*/ 466 h 467"/>
                  <a:gd name="T64" fmla="*/ 372 w 403"/>
                  <a:gd name="T65" fmla="*/ 435 h 467"/>
                  <a:gd name="T66" fmla="*/ 372 w 403"/>
                  <a:gd name="T67" fmla="*/ 435 h 467"/>
                  <a:gd name="T68" fmla="*/ 372 w 403"/>
                  <a:gd name="T69" fmla="*/ 435 h 467"/>
                  <a:gd name="T70" fmla="*/ 372 w 403"/>
                  <a:gd name="T71" fmla="*/ 404 h 467"/>
                  <a:gd name="T72" fmla="*/ 372 w 403"/>
                  <a:gd name="T73" fmla="*/ 372 h 467"/>
                  <a:gd name="T74" fmla="*/ 402 w 403"/>
                  <a:gd name="T75" fmla="*/ 311 h 467"/>
                  <a:gd name="T76" fmla="*/ 402 w 403"/>
                  <a:gd name="T77" fmla="*/ 311 h 467"/>
                  <a:gd name="T78" fmla="*/ 402 w 403"/>
                  <a:gd name="T79" fmla="*/ 311 h 467"/>
                  <a:gd name="T80" fmla="*/ 341 w 403"/>
                  <a:gd name="T81" fmla="*/ 280 h 467"/>
                  <a:gd name="T82" fmla="*/ 341 w 403"/>
                  <a:gd name="T83" fmla="*/ 248 h 467"/>
                  <a:gd name="T84" fmla="*/ 341 w 403"/>
                  <a:gd name="T85" fmla="*/ 218 h 467"/>
                  <a:gd name="T86" fmla="*/ 310 w 403"/>
                  <a:gd name="T87" fmla="*/ 187 h 467"/>
                  <a:gd name="T88" fmla="*/ 310 w 403"/>
                  <a:gd name="T89" fmla="*/ 187 h 467"/>
                  <a:gd name="T90" fmla="*/ 278 w 403"/>
                  <a:gd name="T91" fmla="*/ 187 h 467"/>
                  <a:gd name="T92" fmla="*/ 278 w 403"/>
                  <a:gd name="T93" fmla="*/ 187 h 467"/>
                  <a:gd name="T94" fmla="*/ 278 w 403"/>
                  <a:gd name="T95" fmla="*/ 187 h 467"/>
                  <a:gd name="T96" fmla="*/ 248 w 403"/>
                  <a:gd name="T97" fmla="*/ 187 h 467"/>
                  <a:gd name="T98" fmla="*/ 217 w 403"/>
                  <a:gd name="T99" fmla="*/ 156 h 467"/>
                  <a:gd name="T100" fmla="*/ 186 w 403"/>
                  <a:gd name="T101" fmla="*/ 15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03" h="467">
                    <a:moveTo>
                      <a:pt x="186" y="124"/>
                    </a:moveTo>
                    <a:lnTo>
                      <a:pt x="186" y="124"/>
                    </a:lnTo>
                    <a:lnTo>
                      <a:pt x="186" y="124"/>
                    </a:lnTo>
                    <a:lnTo>
                      <a:pt x="186" y="94"/>
                    </a:lnTo>
                    <a:lnTo>
                      <a:pt x="186" y="94"/>
                    </a:lnTo>
                    <a:cubicBezTo>
                      <a:pt x="186" y="94"/>
                      <a:pt x="186" y="94"/>
                      <a:pt x="186" y="63"/>
                    </a:cubicBezTo>
                    <a:lnTo>
                      <a:pt x="186" y="63"/>
                    </a:lnTo>
                    <a:cubicBezTo>
                      <a:pt x="186" y="63"/>
                      <a:pt x="186" y="32"/>
                      <a:pt x="186" y="0"/>
                    </a:cubicBezTo>
                    <a:lnTo>
                      <a:pt x="186" y="0"/>
                    </a:lnTo>
                    <a:lnTo>
                      <a:pt x="186" y="0"/>
                    </a:lnTo>
                    <a:cubicBezTo>
                      <a:pt x="186" y="0"/>
                      <a:pt x="154" y="0"/>
                      <a:pt x="124" y="0"/>
                    </a:cubicBezTo>
                    <a:lnTo>
                      <a:pt x="124" y="0"/>
                    </a:lnTo>
                    <a:lnTo>
                      <a:pt x="124" y="0"/>
                    </a:lnTo>
                    <a:lnTo>
                      <a:pt x="124" y="0"/>
                    </a:lnTo>
                    <a:lnTo>
                      <a:pt x="124" y="0"/>
                    </a:lnTo>
                    <a:lnTo>
                      <a:pt x="93" y="0"/>
                    </a:lnTo>
                    <a:cubicBezTo>
                      <a:pt x="62" y="0"/>
                      <a:pt x="30" y="0"/>
                      <a:pt x="30" y="0"/>
                    </a:cubicBezTo>
                    <a:cubicBezTo>
                      <a:pt x="30" y="32"/>
                      <a:pt x="30" y="32"/>
                      <a:pt x="30" y="32"/>
                    </a:cubicBezTo>
                    <a:cubicBezTo>
                      <a:pt x="30" y="63"/>
                      <a:pt x="0" y="63"/>
                      <a:pt x="0" y="63"/>
                    </a:cubicBezTo>
                    <a:cubicBezTo>
                      <a:pt x="0" y="63"/>
                      <a:pt x="0" y="63"/>
                      <a:pt x="0" y="94"/>
                    </a:cubicBezTo>
                    <a:cubicBezTo>
                      <a:pt x="0" y="94"/>
                      <a:pt x="0" y="94"/>
                      <a:pt x="0" y="124"/>
                    </a:cubicBezTo>
                    <a:lnTo>
                      <a:pt x="0" y="124"/>
                    </a:lnTo>
                    <a:lnTo>
                      <a:pt x="0" y="124"/>
                    </a:lnTo>
                    <a:cubicBezTo>
                      <a:pt x="0" y="124"/>
                      <a:pt x="0" y="124"/>
                      <a:pt x="0" y="156"/>
                    </a:cubicBezTo>
                    <a:lnTo>
                      <a:pt x="0" y="156"/>
                    </a:lnTo>
                    <a:lnTo>
                      <a:pt x="0" y="156"/>
                    </a:lnTo>
                    <a:lnTo>
                      <a:pt x="0" y="156"/>
                    </a:lnTo>
                    <a:lnTo>
                      <a:pt x="0" y="156"/>
                    </a:lnTo>
                    <a:lnTo>
                      <a:pt x="0" y="187"/>
                    </a:lnTo>
                    <a:lnTo>
                      <a:pt x="0" y="187"/>
                    </a:lnTo>
                    <a:cubicBezTo>
                      <a:pt x="30" y="187"/>
                      <a:pt x="30" y="187"/>
                      <a:pt x="30" y="187"/>
                    </a:cubicBezTo>
                    <a:cubicBezTo>
                      <a:pt x="30" y="187"/>
                      <a:pt x="30" y="187"/>
                      <a:pt x="62" y="218"/>
                    </a:cubicBezTo>
                    <a:lnTo>
                      <a:pt x="62" y="218"/>
                    </a:lnTo>
                    <a:lnTo>
                      <a:pt x="62" y="218"/>
                    </a:lnTo>
                    <a:lnTo>
                      <a:pt x="62" y="218"/>
                    </a:lnTo>
                    <a:lnTo>
                      <a:pt x="62" y="218"/>
                    </a:lnTo>
                    <a:cubicBezTo>
                      <a:pt x="93" y="218"/>
                      <a:pt x="93" y="218"/>
                      <a:pt x="93" y="218"/>
                    </a:cubicBezTo>
                    <a:lnTo>
                      <a:pt x="93" y="248"/>
                    </a:lnTo>
                    <a:cubicBezTo>
                      <a:pt x="124" y="248"/>
                      <a:pt x="124" y="248"/>
                      <a:pt x="124" y="248"/>
                    </a:cubicBezTo>
                    <a:cubicBezTo>
                      <a:pt x="124" y="248"/>
                      <a:pt x="124" y="280"/>
                      <a:pt x="154" y="280"/>
                    </a:cubicBezTo>
                    <a:lnTo>
                      <a:pt x="186" y="280"/>
                    </a:lnTo>
                    <a:lnTo>
                      <a:pt x="186" y="311"/>
                    </a:lnTo>
                    <a:cubicBezTo>
                      <a:pt x="217" y="311"/>
                      <a:pt x="217" y="311"/>
                      <a:pt x="217" y="311"/>
                    </a:cubicBezTo>
                    <a:lnTo>
                      <a:pt x="217" y="311"/>
                    </a:lnTo>
                    <a:cubicBezTo>
                      <a:pt x="248" y="311"/>
                      <a:pt x="248" y="311"/>
                      <a:pt x="248" y="311"/>
                    </a:cubicBezTo>
                    <a:lnTo>
                      <a:pt x="248" y="311"/>
                    </a:lnTo>
                    <a:cubicBezTo>
                      <a:pt x="248" y="311"/>
                      <a:pt x="248" y="342"/>
                      <a:pt x="278" y="342"/>
                    </a:cubicBezTo>
                    <a:cubicBezTo>
                      <a:pt x="278" y="342"/>
                      <a:pt x="278" y="342"/>
                      <a:pt x="278" y="372"/>
                    </a:cubicBezTo>
                    <a:cubicBezTo>
                      <a:pt x="278" y="372"/>
                      <a:pt x="278" y="372"/>
                      <a:pt x="248" y="404"/>
                    </a:cubicBezTo>
                    <a:lnTo>
                      <a:pt x="248" y="404"/>
                    </a:lnTo>
                    <a:lnTo>
                      <a:pt x="248" y="404"/>
                    </a:lnTo>
                    <a:cubicBezTo>
                      <a:pt x="248" y="435"/>
                      <a:pt x="248" y="435"/>
                      <a:pt x="217" y="435"/>
                    </a:cubicBezTo>
                    <a:lnTo>
                      <a:pt x="217" y="435"/>
                    </a:lnTo>
                    <a:lnTo>
                      <a:pt x="217" y="435"/>
                    </a:lnTo>
                    <a:lnTo>
                      <a:pt x="217" y="466"/>
                    </a:lnTo>
                    <a:lnTo>
                      <a:pt x="217" y="466"/>
                    </a:lnTo>
                    <a:lnTo>
                      <a:pt x="217" y="466"/>
                    </a:lnTo>
                    <a:lnTo>
                      <a:pt x="217" y="466"/>
                    </a:lnTo>
                    <a:cubicBezTo>
                      <a:pt x="248" y="466"/>
                      <a:pt x="248" y="466"/>
                      <a:pt x="248" y="466"/>
                    </a:cubicBezTo>
                    <a:lnTo>
                      <a:pt x="248" y="466"/>
                    </a:lnTo>
                    <a:lnTo>
                      <a:pt x="248" y="466"/>
                    </a:lnTo>
                    <a:cubicBezTo>
                      <a:pt x="278" y="466"/>
                      <a:pt x="278" y="466"/>
                      <a:pt x="278" y="466"/>
                    </a:cubicBezTo>
                    <a:lnTo>
                      <a:pt x="278" y="466"/>
                    </a:lnTo>
                    <a:cubicBezTo>
                      <a:pt x="310" y="466"/>
                      <a:pt x="310" y="466"/>
                      <a:pt x="310" y="466"/>
                    </a:cubicBezTo>
                    <a:cubicBezTo>
                      <a:pt x="341" y="466"/>
                      <a:pt x="341" y="466"/>
                      <a:pt x="341" y="466"/>
                    </a:cubicBezTo>
                    <a:cubicBezTo>
                      <a:pt x="341" y="435"/>
                      <a:pt x="341" y="435"/>
                      <a:pt x="372" y="435"/>
                    </a:cubicBezTo>
                    <a:lnTo>
                      <a:pt x="372" y="435"/>
                    </a:lnTo>
                    <a:lnTo>
                      <a:pt x="372" y="435"/>
                    </a:lnTo>
                    <a:lnTo>
                      <a:pt x="372" y="435"/>
                    </a:lnTo>
                    <a:lnTo>
                      <a:pt x="372" y="435"/>
                    </a:lnTo>
                    <a:cubicBezTo>
                      <a:pt x="372" y="404"/>
                      <a:pt x="372" y="404"/>
                      <a:pt x="372" y="404"/>
                    </a:cubicBezTo>
                    <a:lnTo>
                      <a:pt x="372" y="404"/>
                    </a:lnTo>
                    <a:lnTo>
                      <a:pt x="372" y="404"/>
                    </a:lnTo>
                    <a:lnTo>
                      <a:pt x="372" y="372"/>
                    </a:lnTo>
                    <a:cubicBezTo>
                      <a:pt x="372" y="372"/>
                      <a:pt x="372" y="342"/>
                      <a:pt x="402" y="342"/>
                    </a:cubicBezTo>
                    <a:lnTo>
                      <a:pt x="402" y="311"/>
                    </a:lnTo>
                    <a:lnTo>
                      <a:pt x="402" y="311"/>
                    </a:lnTo>
                    <a:lnTo>
                      <a:pt x="402" y="311"/>
                    </a:lnTo>
                    <a:lnTo>
                      <a:pt x="402" y="311"/>
                    </a:lnTo>
                    <a:lnTo>
                      <a:pt x="402" y="311"/>
                    </a:lnTo>
                    <a:lnTo>
                      <a:pt x="372" y="311"/>
                    </a:lnTo>
                    <a:cubicBezTo>
                      <a:pt x="372" y="311"/>
                      <a:pt x="372" y="311"/>
                      <a:pt x="341" y="280"/>
                    </a:cubicBezTo>
                    <a:cubicBezTo>
                      <a:pt x="341" y="280"/>
                      <a:pt x="341" y="280"/>
                      <a:pt x="341" y="248"/>
                    </a:cubicBezTo>
                    <a:lnTo>
                      <a:pt x="341" y="248"/>
                    </a:lnTo>
                    <a:lnTo>
                      <a:pt x="341" y="248"/>
                    </a:lnTo>
                    <a:cubicBezTo>
                      <a:pt x="341" y="218"/>
                      <a:pt x="341" y="218"/>
                      <a:pt x="341" y="218"/>
                    </a:cubicBezTo>
                    <a:lnTo>
                      <a:pt x="341" y="187"/>
                    </a:lnTo>
                    <a:lnTo>
                      <a:pt x="310" y="187"/>
                    </a:lnTo>
                    <a:lnTo>
                      <a:pt x="310" y="187"/>
                    </a:lnTo>
                    <a:lnTo>
                      <a:pt x="310" y="187"/>
                    </a:lnTo>
                    <a:lnTo>
                      <a:pt x="310" y="187"/>
                    </a:lnTo>
                    <a:cubicBezTo>
                      <a:pt x="278" y="187"/>
                      <a:pt x="278" y="187"/>
                      <a:pt x="278" y="187"/>
                    </a:cubicBezTo>
                    <a:lnTo>
                      <a:pt x="278" y="187"/>
                    </a:lnTo>
                    <a:lnTo>
                      <a:pt x="278" y="187"/>
                    </a:lnTo>
                    <a:lnTo>
                      <a:pt x="278" y="187"/>
                    </a:lnTo>
                    <a:lnTo>
                      <a:pt x="278" y="187"/>
                    </a:lnTo>
                    <a:cubicBezTo>
                      <a:pt x="278" y="187"/>
                      <a:pt x="278" y="187"/>
                      <a:pt x="248" y="187"/>
                    </a:cubicBezTo>
                    <a:lnTo>
                      <a:pt x="248" y="187"/>
                    </a:lnTo>
                    <a:cubicBezTo>
                      <a:pt x="217" y="187"/>
                      <a:pt x="217" y="187"/>
                      <a:pt x="217" y="156"/>
                    </a:cubicBezTo>
                    <a:lnTo>
                      <a:pt x="217" y="156"/>
                    </a:lnTo>
                    <a:lnTo>
                      <a:pt x="217" y="156"/>
                    </a:lnTo>
                    <a:lnTo>
                      <a:pt x="186" y="156"/>
                    </a:lnTo>
                    <a:cubicBezTo>
                      <a:pt x="186" y="156"/>
                      <a:pt x="186" y="156"/>
                      <a:pt x="186"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5" name="Freeform 152"/>
              <p:cNvSpPr>
                <a:spLocks noChangeArrowheads="1"/>
              </p:cNvSpPr>
              <p:nvPr/>
            </p:nvSpPr>
            <p:spPr bwMode="auto">
              <a:xfrm>
                <a:off x="2062163" y="2627313"/>
                <a:ext cx="100012" cy="123825"/>
              </a:xfrm>
              <a:custGeom>
                <a:avLst/>
                <a:gdLst>
                  <a:gd name="T0" fmla="*/ 62 w 280"/>
                  <a:gd name="T1" fmla="*/ 186 h 342"/>
                  <a:gd name="T2" fmla="*/ 62 w 280"/>
                  <a:gd name="T3" fmla="*/ 186 h 342"/>
                  <a:gd name="T4" fmla="*/ 62 w 280"/>
                  <a:gd name="T5" fmla="*/ 248 h 342"/>
                  <a:gd name="T6" fmla="*/ 62 w 280"/>
                  <a:gd name="T7" fmla="*/ 248 h 342"/>
                  <a:gd name="T8" fmla="*/ 31 w 280"/>
                  <a:gd name="T9" fmla="*/ 279 h 342"/>
                  <a:gd name="T10" fmla="*/ 31 w 280"/>
                  <a:gd name="T11" fmla="*/ 279 h 342"/>
                  <a:gd name="T12" fmla="*/ 31 w 280"/>
                  <a:gd name="T13" fmla="*/ 310 h 342"/>
                  <a:gd name="T14" fmla="*/ 31 w 280"/>
                  <a:gd name="T15" fmla="*/ 310 h 342"/>
                  <a:gd name="T16" fmla="*/ 31 w 280"/>
                  <a:gd name="T17" fmla="*/ 310 h 342"/>
                  <a:gd name="T18" fmla="*/ 31 w 280"/>
                  <a:gd name="T19" fmla="*/ 310 h 342"/>
                  <a:gd name="T20" fmla="*/ 31 w 280"/>
                  <a:gd name="T21" fmla="*/ 310 h 342"/>
                  <a:gd name="T22" fmla="*/ 62 w 280"/>
                  <a:gd name="T23" fmla="*/ 341 h 342"/>
                  <a:gd name="T24" fmla="*/ 62 w 280"/>
                  <a:gd name="T25" fmla="*/ 341 h 342"/>
                  <a:gd name="T26" fmla="*/ 92 w 280"/>
                  <a:gd name="T27" fmla="*/ 341 h 342"/>
                  <a:gd name="T28" fmla="*/ 124 w 280"/>
                  <a:gd name="T29" fmla="*/ 248 h 342"/>
                  <a:gd name="T30" fmla="*/ 186 w 280"/>
                  <a:gd name="T31" fmla="*/ 186 h 342"/>
                  <a:gd name="T32" fmla="*/ 248 w 280"/>
                  <a:gd name="T33" fmla="*/ 155 h 342"/>
                  <a:gd name="T34" fmla="*/ 248 w 280"/>
                  <a:gd name="T35" fmla="*/ 155 h 342"/>
                  <a:gd name="T36" fmla="*/ 248 w 280"/>
                  <a:gd name="T37" fmla="*/ 155 h 342"/>
                  <a:gd name="T38" fmla="*/ 248 w 280"/>
                  <a:gd name="T39" fmla="*/ 155 h 342"/>
                  <a:gd name="T40" fmla="*/ 248 w 280"/>
                  <a:gd name="T41" fmla="*/ 155 h 342"/>
                  <a:gd name="T42" fmla="*/ 248 w 280"/>
                  <a:gd name="T43" fmla="*/ 155 h 342"/>
                  <a:gd name="T44" fmla="*/ 248 w 280"/>
                  <a:gd name="T45" fmla="*/ 124 h 342"/>
                  <a:gd name="T46" fmla="*/ 248 w 280"/>
                  <a:gd name="T47" fmla="*/ 124 h 342"/>
                  <a:gd name="T48" fmla="*/ 279 w 280"/>
                  <a:gd name="T49" fmla="*/ 124 h 342"/>
                  <a:gd name="T50" fmla="*/ 279 w 280"/>
                  <a:gd name="T51" fmla="*/ 93 h 342"/>
                  <a:gd name="T52" fmla="*/ 248 w 280"/>
                  <a:gd name="T53" fmla="*/ 93 h 342"/>
                  <a:gd name="T54" fmla="*/ 248 w 280"/>
                  <a:gd name="T55" fmla="*/ 93 h 342"/>
                  <a:gd name="T56" fmla="*/ 248 w 280"/>
                  <a:gd name="T57" fmla="*/ 93 h 342"/>
                  <a:gd name="T58" fmla="*/ 248 w 280"/>
                  <a:gd name="T59" fmla="*/ 93 h 342"/>
                  <a:gd name="T60" fmla="*/ 248 w 280"/>
                  <a:gd name="T61" fmla="*/ 62 h 342"/>
                  <a:gd name="T62" fmla="*/ 248 w 280"/>
                  <a:gd name="T63" fmla="*/ 62 h 342"/>
                  <a:gd name="T64" fmla="*/ 217 w 280"/>
                  <a:gd name="T65" fmla="*/ 93 h 342"/>
                  <a:gd name="T66" fmla="*/ 186 w 280"/>
                  <a:gd name="T67" fmla="*/ 62 h 342"/>
                  <a:gd name="T68" fmla="*/ 186 w 280"/>
                  <a:gd name="T69" fmla="*/ 62 h 342"/>
                  <a:gd name="T70" fmla="*/ 186 w 280"/>
                  <a:gd name="T71" fmla="*/ 62 h 342"/>
                  <a:gd name="T72" fmla="*/ 155 w 280"/>
                  <a:gd name="T73" fmla="*/ 62 h 342"/>
                  <a:gd name="T74" fmla="*/ 155 w 280"/>
                  <a:gd name="T75" fmla="*/ 62 h 342"/>
                  <a:gd name="T76" fmla="*/ 124 w 280"/>
                  <a:gd name="T77" fmla="*/ 31 h 342"/>
                  <a:gd name="T78" fmla="*/ 92 w 280"/>
                  <a:gd name="T79" fmla="*/ 31 h 342"/>
                  <a:gd name="T80" fmla="*/ 92 w 280"/>
                  <a:gd name="T81" fmla="*/ 0 h 342"/>
                  <a:gd name="T82" fmla="*/ 92 w 280"/>
                  <a:gd name="T83" fmla="*/ 0 h 342"/>
                  <a:gd name="T84" fmla="*/ 62 w 280"/>
                  <a:gd name="T85" fmla="*/ 31 h 342"/>
                  <a:gd name="T86" fmla="*/ 31 w 280"/>
                  <a:gd name="T87" fmla="*/ 31 h 342"/>
                  <a:gd name="T88" fmla="*/ 31 w 280"/>
                  <a:gd name="T89" fmla="*/ 62 h 342"/>
                  <a:gd name="T90" fmla="*/ 31 w 280"/>
                  <a:gd name="T91" fmla="*/ 62 h 342"/>
                  <a:gd name="T92" fmla="*/ 31 w 280"/>
                  <a:gd name="T93" fmla="*/ 93 h 342"/>
                  <a:gd name="T94" fmla="*/ 31 w 280"/>
                  <a:gd name="T95" fmla="*/ 93 h 342"/>
                  <a:gd name="T96" fmla="*/ 0 w 280"/>
                  <a:gd name="T97" fmla="*/ 155 h 342"/>
                  <a:gd name="T98" fmla="*/ 0 w 280"/>
                  <a:gd name="T99" fmla="*/ 186 h 342"/>
                  <a:gd name="T100" fmla="*/ 0 w 280"/>
                  <a:gd name="T101" fmla="*/ 186 h 342"/>
                  <a:gd name="T102" fmla="*/ 31 w 280"/>
                  <a:gd name="T103" fmla="*/ 186 h 342"/>
                  <a:gd name="T104" fmla="*/ 62 w 280"/>
                  <a:gd name="T105" fmla="*/ 186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0" h="342">
                    <a:moveTo>
                      <a:pt x="62" y="186"/>
                    </a:moveTo>
                    <a:lnTo>
                      <a:pt x="62" y="186"/>
                    </a:lnTo>
                    <a:cubicBezTo>
                      <a:pt x="62" y="217"/>
                      <a:pt x="62" y="217"/>
                      <a:pt x="62" y="248"/>
                    </a:cubicBezTo>
                    <a:lnTo>
                      <a:pt x="62" y="248"/>
                    </a:lnTo>
                    <a:cubicBezTo>
                      <a:pt x="31" y="248"/>
                      <a:pt x="31" y="248"/>
                      <a:pt x="31" y="279"/>
                    </a:cubicBezTo>
                    <a:lnTo>
                      <a:pt x="31" y="279"/>
                    </a:lnTo>
                    <a:cubicBezTo>
                      <a:pt x="31" y="310"/>
                      <a:pt x="31" y="310"/>
                      <a:pt x="31" y="310"/>
                    </a:cubicBezTo>
                    <a:lnTo>
                      <a:pt x="31" y="310"/>
                    </a:lnTo>
                    <a:lnTo>
                      <a:pt x="31" y="310"/>
                    </a:lnTo>
                    <a:lnTo>
                      <a:pt x="31" y="310"/>
                    </a:lnTo>
                    <a:lnTo>
                      <a:pt x="31" y="310"/>
                    </a:lnTo>
                    <a:cubicBezTo>
                      <a:pt x="62" y="310"/>
                      <a:pt x="62" y="341"/>
                      <a:pt x="62" y="341"/>
                    </a:cubicBezTo>
                    <a:lnTo>
                      <a:pt x="62" y="341"/>
                    </a:lnTo>
                    <a:cubicBezTo>
                      <a:pt x="62" y="341"/>
                      <a:pt x="62" y="341"/>
                      <a:pt x="92" y="341"/>
                    </a:cubicBezTo>
                    <a:cubicBezTo>
                      <a:pt x="92" y="310"/>
                      <a:pt x="92" y="279"/>
                      <a:pt x="124" y="248"/>
                    </a:cubicBezTo>
                    <a:cubicBezTo>
                      <a:pt x="124" y="217"/>
                      <a:pt x="155" y="217"/>
                      <a:pt x="186" y="186"/>
                    </a:cubicBezTo>
                    <a:cubicBezTo>
                      <a:pt x="217" y="186"/>
                      <a:pt x="217" y="186"/>
                      <a:pt x="248" y="155"/>
                    </a:cubicBezTo>
                    <a:lnTo>
                      <a:pt x="248" y="155"/>
                    </a:lnTo>
                    <a:lnTo>
                      <a:pt x="248" y="155"/>
                    </a:lnTo>
                    <a:lnTo>
                      <a:pt x="248" y="155"/>
                    </a:lnTo>
                    <a:lnTo>
                      <a:pt x="248" y="155"/>
                    </a:lnTo>
                    <a:lnTo>
                      <a:pt x="248" y="155"/>
                    </a:lnTo>
                    <a:lnTo>
                      <a:pt x="248" y="124"/>
                    </a:lnTo>
                    <a:lnTo>
                      <a:pt x="248" y="124"/>
                    </a:lnTo>
                    <a:cubicBezTo>
                      <a:pt x="248" y="124"/>
                      <a:pt x="248" y="124"/>
                      <a:pt x="279" y="124"/>
                    </a:cubicBezTo>
                    <a:cubicBezTo>
                      <a:pt x="279" y="124"/>
                      <a:pt x="279" y="124"/>
                      <a:pt x="279" y="93"/>
                    </a:cubicBezTo>
                    <a:lnTo>
                      <a:pt x="248" y="93"/>
                    </a:lnTo>
                    <a:lnTo>
                      <a:pt x="248" y="93"/>
                    </a:lnTo>
                    <a:lnTo>
                      <a:pt x="248" y="93"/>
                    </a:lnTo>
                    <a:lnTo>
                      <a:pt x="248" y="93"/>
                    </a:lnTo>
                    <a:lnTo>
                      <a:pt x="248" y="62"/>
                    </a:lnTo>
                    <a:lnTo>
                      <a:pt x="248" y="62"/>
                    </a:lnTo>
                    <a:cubicBezTo>
                      <a:pt x="217" y="62"/>
                      <a:pt x="217" y="93"/>
                      <a:pt x="217" y="93"/>
                    </a:cubicBezTo>
                    <a:cubicBezTo>
                      <a:pt x="217" y="93"/>
                      <a:pt x="186" y="93"/>
                      <a:pt x="186" y="62"/>
                    </a:cubicBezTo>
                    <a:lnTo>
                      <a:pt x="186" y="62"/>
                    </a:lnTo>
                    <a:lnTo>
                      <a:pt x="186" y="62"/>
                    </a:lnTo>
                    <a:cubicBezTo>
                      <a:pt x="155" y="62"/>
                      <a:pt x="155" y="62"/>
                      <a:pt x="155" y="62"/>
                    </a:cubicBezTo>
                    <a:lnTo>
                      <a:pt x="155" y="62"/>
                    </a:lnTo>
                    <a:cubicBezTo>
                      <a:pt x="155" y="62"/>
                      <a:pt x="124" y="62"/>
                      <a:pt x="124" y="31"/>
                    </a:cubicBezTo>
                    <a:cubicBezTo>
                      <a:pt x="124" y="31"/>
                      <a:pt x="124" y="31"/>
                      <a:pt x="92" y="31"/>
                    </a:cubicBezTo>
                    <a:lnTo>
                      <a:pt x="92" y="0"/>
                    </a:lnTo>
                    <a:lnTo>
                      <a:pt x="92" y="0"/>
                    </a:lnTo>
                    <a:cubicBezTo>
                      <a:pt x="62" y="0"/>
                      <a:pt x="62" y="0"/>
                      <a:pt x="62" y="31"/>
                    </a:cubicBezTo>
                    <a:lnTo>
                      <a:pt x="31" y="31"/>
                    </a:lnTo>
                    <a:cubicBezTo>
                      <a:pt x="31" y="31"/>
                      <a:pt x="31" y="31"/>
                      <a:pt x="31" y="62"/>
                    </a:cubicBezTo>
                    <a:lnTo>
                      <a:pt x="31" y="62"/>
                    </a:lnTo>
                    <a:cubicBezTo>
                      <a:pt x="31" y="93"/>
                      <a:pt x="31" y="93"/>
                      <a:pt x="31" y="93"/>
                    </a:cubicBezTo>
                    <a:lnTo>
                      <a:pt x="31" y="93"/>
                    </a:lnTo>
                    <a:cubicBezTo>
                      <a:pt x="31" y="124"/>
                      <a:pt x="0" y="124"/>
                      <a:pt x="0" y="155"/>
                    </a:cubicBezTo>
                    <a:cubicBezTo>
                      <a:pt x="0" y="155"/>
                      <a:pt x="0" y="155"/>
                      <a:pt x="0" y="186"/>
                    </a:cubicBezTo>
                    <a:lnTo>
                      <a:pt x="0" y="186"/>
                    </a:lnTo>
                    <a:lnTo>
                      <a:pt x="31" y="186"/>
                    </a:lnTo>
                    <a:cubicBezTo>
                      <a:pt x="31" y="155"/>
                      <a:pt x="31" y="186"/>
                      <a:pt x="62" y="18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6" name="Freeform 153"/>
              <p:cNvSpPr>
                <a:spLocks noChangeArrowheads="1"/>
              </p:cNvSpPr>
              <p:nvPr/>
            </p:nvSpPr>
            <p:spPr bwMode="auto">
              <a:xfrm>
                <a:off x="2106613" y="2393950"/>
                <a:ext cx="201612" cy="312738"/>
              </a:xfrm>
              <a:custGeom>
                <a:avLst/>
                <a:gdLst>
                  <a:gd name="T0" fmla="*/ 62 w 558"/>
                  <a:gd name="T1" fmla="*/ 310 h 869"/>
                  <a:gd name="T2" fmla="*/ 62 w 558"/>
                  <a:gd name="T3" fmla="*/ 403 h 869"/>
                  <a:gd name="T4" fmla="*/ 62 w 558"/>
                  <a:gd name="T5" fmla="*/ 434 h 869"/>
                  <a:gd name="T6" fmla="*/ 62 w 558"/>
                  <a:gd name="T7" fmla="*/ 527 h 869"/>
                  <a:gd name="T8" fmla="*/ 0 w 558"/>
                  <a:gd name="T9" fmla="*/ 589 h 869"/>
                  <a:gd name="T10" fmla="*/ 0 w 558"/>
                  <a:gd name="T11" fmla="*/ 589 h 869"/>
                  <a:gd name="T12" fmla="*/ 0 w 558"/>
                  <a:gd name="T13" fmla="*/ 620 h 869"/>
                  <a:gd name="T14" fmla="*/ 62 w 558"/>
                  <a:gd name="T15" fmla="*/ 651 h 869"/>
                  <a:gd name="T16" fmla="*/ 93 w 558"/>
                  <a:gd name="T17" fmla="*/ 682 h 869"/>
                  <a:gd name="T18" fmla="*/ 124 w 558"/>
                  <a:gd name="T19" fmla="*/ 651 h 869"/>
                  <a:gd name="T20" fmla="*/ 155 w 558"/>
                  <a:gd name="T21" fmla="*/ 682 h 869"/>
                  <a:gd name="T22" fmla="*/ 155 w 558"/>
                  <a:gd name="T23" fmla="*/ 682 h 869"/>
                  <a:gd name="T24" fmla="*/ 217 w 558"/>
                  <a:gd name="T25" fmla="*/ 713 h 869"/>
                  <a:gd name="T26" fmla="*/ 248 w 558"/>
                  <a:gd name="T27" fmla="*/ 775 h 869"/>
                  <a:gd name="T28" fmla="*/ 279 w 558"/>
                  <a:gd name="T29" fmla="*/ 806 h 869"/>
                  <a:gd name="T30" fmla="*/ 309 w 558"/>
                  <a:gd name="T31" fmla="*/ 837 h 869"/>
                  <a:gd name="T32" fmla="*/ 309 w 558"/>
                  <a:gd name="T33" fmla="*/ 837 h 869"/>
                  <a:gd name="T34" fmla="*/ 341 w 558"/>
                  <a:gd name="T35" fmla="*/ 837 h 869"/>
                  <a:gd name="T36" fmla="*/ 433 w 558"/>
                  <a:gd name="T37" fmla="*/ 837 h 869"/>
                  <a:gd name="T38" fmla="*/ 433 w 558"/>
                  <a:gd name="T39" fmla="*/ 744 h 869"/>
                  <a:gd name="T40" fmla="*/ 433 w 558"/>
                  <a:gd name="T41" fmla="*/ 713 h 869"/>
                  <a:gd name="T42" fmla="*/ 433 w 558"/>
                  <a:gd name="T43" fmla="*/ 682 h 869"/>
                  <a:gd name="T44" fmla="*/ 433 w 558"/>
                  <a:gd name="T45" fmla="*/ 651 h 869"/>
                  <a:gd name="T46" fmla="*/ 433 w 558"/>
                  <a:gd name="T47" fmla="*/ 589 h 869"/>
                  <a:gd name="T48" fmla="*/ 465 w 558"/>
                  <a:gd name="T49" fmla="*/ 558 h 869"/>
                  <a:gd name="T50" fmla="*/ 527 w 558"/>
                  <a:gd name="T51" fmla="*/ 589 h 869"/>
                  <a:gd name="T52" fmla="*/ 527 w 558"/>
                  <a:gd name="T53" fmla="*/ 589 h 869"/>
                  <a:gd name="T54" fmla="*/ 557 w 558"/>
                  <a:gd name="T55" fmla="*/ 558 h 869"/>
                  <a:gd name="T56" fmla="*/ 557 w 558"/>
                  <a:gd name="T57" fmla="*/ 527 h 869"/>
                  <a:gd name="T58" fmla="*/ 557 w 558"/>
                  <a:gd name="T59" fmla="*/ 434 h 869"/>
                  <a:gd name="T60" fmla="*/ 557 w 558"/>
                  <a:gd name="T61" fmla="*/ 403 h 869"/>
                  <a:gd name="T62" fmla="*/ 557 w 558"/>
                  <a:gd name="T63" fmla="*/ 372 h 869"/>
                  <a:gd name="T64" fmla="*/ 527 w 558"/>
                  <a:gd name="T65" fmla="*/ 341 h 869"/>
                  <a:gd name="T66" fmla="*/ 496 w 558"/>
                  <a:gd name="T67" fmla="*/ 341 h 869"/>
                  <a:gd name="T68" fmla="*/ 465 w 558"/>
                  <a:gd name="T69" fmla="*/ 310 h 869"/>
                  <a:gd name="T70" fmla="*/ 403 w 558"/>
                  <a:gd name="T71" fmla="*/ 280 h 869"/>
                  <a:gd name="T72" fmla="*/ 341 w 558"/>
                  <a:gd name="T73" fmla="*/ 280 h 869"/>
                  <a:gd name="T74" fmla="*/ 279 w 558"/>
                  <a:gd name="T75" fmla="*/ 217 h 869"/>
                  <a:gd name="T76" fmla="*/ 309 w 558"/>
                  <a:gd name="T77" fmla="*/ 186 h 869"/>
                  <a:gd name="T78" fmla="*/ 279 w 558"/>
                  <a:gd name="T79" fmla="*/ 156 h 869"/>
                  <a:gd name="T80" fmla="*/ 248 w 558"/>
                  <a:gd name="T81" fmla="*/ 124 h 869"/>
                  <a:gd name="T82" fmla="*/ 248 w 558"/>
                  <a:gd name="T83" fmla="*/ 124 h 869"/>
                  <a:gd name="T84" fmla="*/ 279 w 558"/>
                  <a:gd name="T85" fmla="*/ 93 h 869"/>
                  <a:gd name="T86" fmla="*/ 279 w 558"/>
                  <a:gd name="T87" fmla="*/ 0 h 869"/>
                  <a:gd name="T88" fmla="*/ 248 w 558"/>
                  <a:gd name="T89" fmla="*/ 0 h 869"/>
                  <a:gd name="T90" fmla="*/ 185 w 558"/>
                  <a:gd name="T91" fmla="*/ 32 h 869"/>
                  <a:gd name="T92" fmla="*/ 155 w 558"/>
                  <a:gd name="T93" fmla="*/ 93 h 869"/>
                  <a:gd name="T94" fmla="*/ 93 w 558"/>
                  <a:gd name="T95" fmla="*/ 186 h 869"/>
                  <a:gd name="T96" fmla="*/ 93 w 558"/>
                  <a:gd name="T97" fmla="*/ 186 h 869"/>
                  <a:gd name="T98" fmla="*/ 62 w 558"/>
                  <a:gd name="T99" fmla="*/ 248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58" h="869">
                    <a:moveTo>
                      <a:pt x="31" y="248"/>
                    </a:moveTo>
                    <a:lnTo>
                      <a:pt x="31" y="248"/>
                    </a:lnTo>
                    <a:lnTo>
                      <a:pt x="62" y="310"/>
                    </a:lnTo>
                    <a:cubicBezTo>
                      <a:pt x="93" y="341"/>
                      <a:pt x="62" y="372"/>
                      <a:pt x="62" y="372"/>
                    </a:cubicBezTo>
                    <a:lnTo>
                      <a:pt x="62" y="372"/>
                    </a:lnTo>
                    <a:lnTo>
                      <a:pt x="62" y="403"/>
                    </a:lnTo>
                    <a:lnTo>
                      <a:pt x="62" y="403"/>
                    </a:lnTo>
                    <a:lnTo>
                      <a:pt x="62" y="434"/>
                    </a:lnTo>
                    <a:lnTo>
                      <a:pt x="62" y="434"/>
                    </a:lnTo>
                    <a:cubicBezTo>
                      <a:pt x="93" y="465"/>
                      <a:pt x="62" y="496"/>
                      <a:pt x="62" y="496"/>
                    </a:cubicBezTo>
                    <a:lnTo>
                      <a:pt x="62" y="496"/>
                    </a:lnTo>
                    <a:cubicBezTo>
                      <a:pt x="62" y="527"/>
                      <a:pt x="62" y="527"/>
                      <a:pt x="62" y="527"/>
                    </a:cubicBezTo>
                    <a:cubicBezTo>
                      <a:pt x="62" y="558"/>
                      <a:pt x="31" y="558"/>
                      <a:pt x="31" y="558"/>
                    </a:cubicBezTo>
                    <a:cubicBezTo>
                      <a:pt x="31" y="558"/>
                      <a:pt x="31" y="589"/>
                      <a:pt x="0" y="589"/>
                    </a:cubicBezTo>
                    <a:lnTo>
                      <a:pt x="0" y="589"/>
                    </a:lnTo>
                    <a:lnTo>
                      <a:pt x="0" y="589"/>
                    </a:lnTo>
                    <a:lnTo>
                      <a:pt x="0" y="589"/>
                    </a:lnTo>
                    <a:lnTo>
                      <a:pt x="0" y="589"/>
                    </a:lnTo>
                    <a:lnTo>
                      <a:pt x="0" y="620"/>
                    </a:lnTo>
                    <a:lnTo>
                      <a:pt x="0" y="620"/>
                    </a:lnTo>
                    <a:lnTo>
                      <a:pt x="0" y="620"/>
                    </a:lnTo>
                    <a:cubicBezTo>
                      <a:pt x="31" y="620"/>
                      <a:pt x="31" y="651"/>
                      <a:pt x="31" y="651"/>
                    </a:cubicBezTo>
                    <a:cubicBezTo>
                      <a:pt x="31" y="651"/>
                      <a:pt x="31" y="651"/>
                      <a:pt x="62" y="651"/>
                    </a:cubicBezTo>
                    <a:lnTo>
                      <a:pt x="62" y="651"/>
                    </a:lnTo>
                    <a:cubicBezTo>
                      <a:pt x="62" y="651"/>
                      <a:pt x="62" y="651"/>
                      <a:pt x="62" y="682"/>
                    </a:cubicBezTo>
                    <a:lnTo>
                      <a:pt x="62" y="682"/>
                    </a:lnTo>
                    <a:lnTo>
                      <a:pt x="93" y="682"/>
                    </a:lnTo>
                    <a:cubicBezTo>
                      <a:pt x="93" y="651"/>
                      <a:pt x="93" y="651"/>
                      <a:pt x="93" y="651"/>
                    </a:cubicBezTo>
                    <a:cubicBezTo>
                      <a:pt x="124" y="651"/>
                      <a:pt x="124" y="651"/>
                      <a:pt x="124" y="651"/>
                    </a:cubicBezTo>
                    <a:lnTo>
                      <a:pt x="124" y="651"/>
                    </a:lnTo>
                    <a:lnTo>
                      <a:pt x="155" y="682"/>
                    </a:lnTo>
                    <a:lnTo>
                      <a:pt x="155" y="682"/>
                    </a:lnTo>
                    <a:lnTo>
                      <a:pt x="155" y="682"/>
                    </a:lnTo>
                    <a:lnTo>
                      <a:pt x="155" y="682"/>
                    </a:lnTo>
                    <a:lnTo>
                      <a:pt x="155" y="682"/>
                    </a:lnTo>
                    <a:lnTo>
                      <a:pt x="155" y="682"/>
                    </a:lnTo>
                    <a:cubicBezTo>
                      <a:pt x="185" y="682"/>
                      <a:pt x="185" y="682"/>
                      <a:pt x="185" y="682"/>
                    </a:cubicBezTo>
                    <a:lnTo>
                      <a:pt x="185" y="682"/>
                    </a:lnTo>
                    <a:cubicBezTo>
                      <a:pt x="185" y="713"/>
                      <a:pt x="185" y="713"/>
                      <a:pt x="217" y="713"/>
                    </a:cubicBezTo>
                    <a:cubicBezTo>
                      <a:pt x="217" y="713"/>
                      <a:pt x="217" y="713"/>
                      <a:pt x="217" y="744"/>
                    </a:cubicBezTo>
                    <a:lnTo>
                      <a:pt x="217" y="744"/>
                    </a:lnTo>
                    <a:cubicBezTo>
                      <a:pt x="248" y="744"/>
                      <a:pt x="248" y="775"/>
                      <a:pt x="248" y="775"/>
                    </a:cubicBezTo>
                    <a:cubicBezTo>
                      <a:pt x="279" y="775"/>
                      <a:pt x="279" y="775"/>
                      <a:pt x="279" y="775"/>
                    </a:cubicBezTo>
                    <a:lnTo>
                      <a:pt x="279" y="775"/>
                    </a:lnTo>
                    <a:cubicBezTo>
                      <a:pt x="279" y="806"/>
                      <a:pt x="279" y="806"/>
                      <a:pt x="279" y="806"/>
                    </a:cubicBezTo>
                    <a:cubicBezTo>
                      <a:pt x="309" y="806"/>
                      <a:pt x="309" y="837"/>
                      <a:pt x="309" y="837"/>
                    </a:cubicBezTo>
                    <a:lnTo>
                      <a:pt x="309" y="837"/>
                    </a:lnTo>
                    <a:lnTo>
                      <a:pt x="309" y="837"/>
                    </a:lnTo>
                    <a:lnTo>
                      <a:pt x="309" y="837"/>
                    </a:lnTo>
                    <a:lnTo>
                      <a:pt x="309" y="837"/>
                    </a:lnTo>
                    <a:lnTo>
                      <a:pt x="309" y="837"/>
                    </a:lnTo>
                    <a:lnTo>
                      <a:pt x="309" y="837"/>
                    </a:lnTo>
                    <a:cubicBezTo>
                      <a:pt x="341" y="837"/>
                      <a:pt x="341" y="837"/>
                      <a:pt x="341" y="837"/>
                    </a:cubicBezTo>
                    <a:lnTo>
                      <a:pt x="341" y="837"/>
                    </a:lnTo>
                    <a:cubicBezTo>
                      <a:pt x="372" y="837"/>
                      <a:pt x="372" y="837"/>
                      <a:pt x="372" y="837"/>
                    </a:cubicBezTo>
                    <a:lnTo>
                      <a:pt x="403" y="837"/>
                    </a:lnTo>
                    <a:cubicBezTo>
                      <a:pt x="433" y="837"/>
                      <a:pt x="433" y="837"/>
                      <a:pt x="433" y="837"/>
                    </a:cubicBezTo>
                    <a:cubicBezTo>
                      <a:pt x="433" y="837"/>
                      <a:pt x="433" y="868"/>
                      <a:pt x="465" y="868"/>
                    </a:cubicBezTo>
                    <a:cubicBezTo>
                      <a:pt x="465" y="837"/>
                      <a:pt x="465" y="806"/>
                      <a:pt x="465" y="775"/>
                    </a:cubicBezTo>
                    <a:cubicBezTo>
                      <a:pt x="465" y="775"/>
                      <a:pt x="433" y="775"/>
                      <a:pt x="433" y="744"/>
                    </a:cubicBezTo>
                    <a:cubicBezTo>
                      <a:pt x="433" y="744"/>
                      <a:pt x="433" y="744"/>
                      <a:pt x="433" y="713"/>
                    </a:cubicBezTo>
                    <a:lnTo>
                      <a:pt x="433" y="713"/>
                    </a:lnTo>
                    <a:lnTo>
                      <a:pt x="433" y="713"/>
                    </a:lnTo>
                    <a:lnTo>
                      <a:pt x="433" y="713"/>
                    </a:lnTo>
                    <a:cubicBezTo>
                      <a:pt x="433" y="682"/>
                      <a:pt x="433" y="682"/>
                      <a:pt x="433" y="682"/>
                    </a:cubicBezTo>
                    <a:lnTo>
                      <a:pt x="433" y="682"/>
                    </a:lnTo>
                    <a:lnTo>
                      <a:pt x="433" y="682"/>
                    </a:lnTo>
                    <a:lnTo>
                      <a:pt x="433" y="651"/>
                    </a:lnTo>
                    <a:lnTo>
                      <a:pt x="433" y="651"/>
                    </a:lnTo>
                    <a:lnTo>
                      <a:pt x="433" y="651"/>
                    </a:lnTo>
                    <a:cubicBezTo>
                      <a:pt x="433" y="620"/>
                      <a:pt x="433" y="620"/>
                      <a:pt x="433" y="620"/>
                    </a:cubicBezTo>
                    <a:cubicBezTo>
                      <a:pt x="433" y="620"/>
                      <a:pt x="433" y="620"/>
                      <a:pt x="433" y="589"/>
                    </a:cubicBezTo>
                    <a:lnTo>
                      <a:pt x="433" y="589"/>
                    </a:lnTo>
                    <a:lnTo>
                      <a:pt x="465" y="558"/>
                    </a:lnTo>
                    <a:lnTo>
                      <a:pt x="465" y="558"/>
                    </a:lnTo>
                    <a:cubicBezTo>
                      <a:pt x="465" y="558"/>
                      <a:pt x="465" y="558"/>
                      <a:pt x="496" y="589"/>
                    </a:cubicBezTo>
                    <a:lnTo>
                      <a:pt x="496" y="589"/>
                    </a:lnTo>
                    <a:lnTo>
                      <a:pt x="527" y="589"/>
                    </a:lnTo>
                    <a:lnTo>
                      <a:pt x="527" y="589"/>
                    </a:lnTo>
                    <a:lnTo>
                      <a:pt x="527" y="589"/>
                    </a:lnTo>
                    <a:lnTo>
                      <a:pt x="527" y="589"/>
                    </a:lnTo>
                    <a:cubicBezTo>
                      <a:pt x="527" y="558"/>
                      <a:pt x="557" y="558"/>
                      <a:pt x="557" y="558"/>
                    </a:cubicBezTo>
                    <a:lnTo>
                      <a:pt x="557" y="558"/>
                    </a:lnTo>
                    <a:lnTo>
                      <a:pt x="557" y="558"/>
                    </a:lnTo>
                    <a:lnTo>
                      <a:pt x="557" y="558"/>
                    </a:lnTo>
                    <a:lnTo>
                      <a:pt x="557" y="527"/>
                    </a:lnTo>
                    <a:lnTo>
                      <a:pt x="557" y="527"/>
                    </a:lnTo>
                    <a:lnTo>
                      <a:pt x="557" y="496"/>
                    </a:lnTo>
                    <a:lnTo>
                      <a:pt x="557" y="496"/>
                    </a:lnTo>
                    <a:cubicBezTo>
                      <a:pt x="557" y="465"/>
                      <a:pt x="557" y="434"/>
                      <a:pt x="557" y="434"/>
                    </a:cubicBezTo>
                    <a:lnTo>
                      <a:pt x="557" y="403"/>
                    </a:lnTo>
                    <a:lnTo>
                      <a:pt x="557" y="403"/>
                    </a:lnTo>
                    <a:lnTo>
                      <a:pt x="557" y="403"/>
                    </a:lnTo>
                    <a:lnTo>
                      <a:pt x="557" y="372"/>
                    </a:lnTo>
                    <a:lnTo>
                      <a:pt x="557" y="372"/>
                    </a:lnTo>
                    <a:lnTo>
                      <a:pt x="557" y="372"/>
                    </a:lnTo>
                    <a:cubicBezTo>
                      <a:pt x="557" y="341"/>
                      <a:pt x="557" y="341"/>
                      <a:pt x="557" y="341"/>
                    </a:cubicBezTo>
                    <a:cubicBezTo>
                      <a:pt x="557" y="341"/>
                      <a:pt x="557" y="341"/>
                      <a:pt x="527" y="341"/>
                    </a:cubicBezTo>
                    <a:lnTo>
                      <a:pt x="527" y="341"/>
                    </a:lnTo>
                    <a:lnTo>
                      <a:pt x="527" y="341"/>
                    </a:lnTo>
                    <a:lnTo>
                      <a:pt x="527" y="341"/>
                    </a:lnTo>
                    <a:cubicBezTo>
                      <a:pt x="496" y="341"/>
                      <a:pt x="496" y="341"/>
                      <a:pt x="496" y="341"/>
                    </a:cubicBezTo>
                    <a:lnTo>
                      <a:pt x="496" y="341"/>
                    </a:lnTo>
                    <a:cubicBezTo>
                      <a:pt x="465" y="341"/>
                      <a:pt x="465" y="341"/>
                      <a:pt x="465" y="341"/>
                    </a:cubicBezTo>
                    <a:cubicBezTo>
                      <a:pt x="465" y="341"/>
                      <a:pt x="465" y="341"/>
                      <a:pt x="465" y="310"/>
                    </a:cubicBezTo>
                    <a:cubicBezTo>
                      <a:pt x="465" y="310"/>
                      <a:pt x="465" y="310"/>
                      <a:pt x="433" y="310"/>
                    </a:cubicBezTo>
                    <a:lnTo>
                      <a:pt x="433" y="280"/>
                    </a:lnTo>
                    <a:lnTo>
                      <a:pt x="403" y="280"/>
                    </a:lnTo>
                    <a:lnTo>
                      <a:pt x="403" y="280"/>
                    </a:lnTo>
                    <a:lnTo>
                      <a:pt x="372" y="310"/>
                    </a:lnTo>
                    <a:cubicBezTo>
                      <a:pt x="341" y="310"/>
                      <a:pt x="341" y="280"/>
                      <a:pt x="341" y="280"/>
                    </a:cubicBezTo>
                    <a:cubicBezTo>
                      <a:pt x="309" y="280"/>
                      <a:pt x="309" y="280"/>
                      <a:pt x="309" y="248"/>
                    </a:cubicBezTo>
                    <a:cubicBezTo>
                      <a:pt x="309" y="248"/>
                      <a:pt x="279" y="248"/>
                      <a:pt x="279" y="217"/>
                    </a:cubicBezTo>
                    <a:lnTo>
                      <a:pt x="279" y="217"/>
                    </a:lnTo>
                    <a:lnTo>
                      <a:pt x="279" y="217"/>
                    </a:lnTo>
                    <a:cubicBezTo>
                      <a:pt x="279" y="217"/>
                      <a:pt x="279" y="217"/>
                      <a:pt x="309" y="217"/>
                    </a:cubicBezTo>
                    <a:cubicBezTo>
                      <a:pt x="309" y="186"/>
                      <a:pt x="309" y="186"/>
                      <a:pt x="309" y="186"/>
                    </a:cubicBezTo>
                    <a:cubicBezTo>
                      <a:pt x="279" y="186"/>
                      <a:pt x="279" y="186"/>
                      <a:pt x="279" y="156"/>
                    </a:cubicBezTo>
                    <a:lnTo>
                      <a:pt x="279" y="156"/>
                    </a:lnTo>
                    <a:lnTo>
                      <a:pt x="279" y="156"/>
                    </a:lnTo>
                    <a:lnTo>
                      <a:pt x="279" y="156"/>
                    </a:lnTo>
                    <a:cubicBezTo>
                      <a:pt x="248" y="156"/>
                      <a:pt x="248" y="124"/>
                      <a:pt x="248" y="124"/>
                    </a:cubicBezTo>
                    <a:lnTo>
                      <a:pt x="248" y="124"/>
                    </a:lnTo>
                    <a:lnTo>
                      <a:pt x="248" y="124"/>
                    </a:lnTo>
                    <a:lnTo>
                      <a:pt x="248" y="124"/>
                    </a:lnTo>
                    <a:lnTo>
                      <a:pt x="248" y="124"/>
                    </a:lnTo>
                    <a:lnTo>
                      <a:pt x="248" y="93"/>
                    </a:lnTo>
                    <a:lnTo>
                      <a:pt x="248" y="93"/>
                    </a:lnTo>
                    <a:cubicBezTo>
                      <a:pt x="248" y="93"/>
                      <a:pt x="248" y="93"/>
                      <a:pt x="279" y="93"/>
                    </a:cubicBezTo>
                    <a:lnTo>
                      <a:pt x="279" y="62"/>
                    </a:lnTo>
                    <a:cubicBezTo>
                      <a:pt x="279" y="62"/>
                      <a:pt x="279" y="32"/>
                      <a:pt x="279" y="0"/>
                    </a:cubicBezTo>
                    <a:lnTo>
                      <a:pt x="279" y="0"/>
                    </a:lnTo>
                    <a:lnTo>
                      <a:pt x="279" y="0"/>
                    </a:lnTo>
                    <a:lnTo>
                      <a:pt x="248" y="0"/>
                    </a:lnTo>
                    <a:lnTo>
                      <a:pt x="248" y="0"/>
                    </a:lnTo>
                    <a:cubicBezTo>
                      <a:pt x="217" y="124"/>
                      <a:pt x="217" y="124"/>
                      <a:pt x="217" y="124"/>
                    </a:cubicBezTo>
                    <a:cubicBezTo>
                      <a:pt x="185" y="32"/>
                      <a:pt x="185" y="32"/>
                      <a:pt x="185" y="32"/>
                    </a:cubicBezTo>
                    <a:lnTo>
                      <a:pt x="185" y="32"/>
                    </a:lnTo>
                    <a:lnTo>
                      <a:pt x="185" y="62"/>
                    </a:lnTo>
                    <a:lnTo>
                      <a:pt x="155" y="93"/>
                    </a:lnTo>
                    <a:lnTo>
                      <a:pt x="155" y="93"/>
                    </a:lnTo>
                    <a:cubicBezTo>
                      <a:pt x="155" y="124"/>
                      <a:pt x="155" y="124"/>
                      <a:pt x="155" y="156"/>
                    </a:cubicBezTo>
                    <a:lnTo>
                      <a:pt x="124" y="156"/>
                    </a:lnTo>
                    <a:cubicBezTo>
                      <a:pt x="93" y="156"/>
                      <a:pt x="93" y="156"/>
                      <a:pt x="93" y="186"/>
                    </a:cubicBezTo>
                    <a:lnTo>
                      <a:pt x="93" y="186"/>
                    </a:lnTo>
                    <a:lnTo>
                      <a:pt x="93" y="186"/>
                    </a:lnTo>
                    <a:lnTo>
                      <a:pt x="93" y="186"/>
                    </a:lnTo>
                    <a:cubicBezTo>
                      <a:pt x="93" y="217"/>
                      <a:pt x="93" y="217"/>
                      <a:pt x="93" y="217"/>
                    </a:cubicBezTo>
                    <a:lnTo>
                      <a:pt x="93" y="217"/>
                    </a:lnTo>
                    <a:cubicBezTo>
                      <a:pt x="93" y="248"/>
                      <a:pt x="62" y="248"/>
                      <a:pt x="62" y="248"/>
                    </a:cubicBezTo>
                    <a:cubicBezTo>
                      <a:pt x="62" y="248"/>
                      <a:pt x="62" y="248"/>
                      <a:pt x="31" y="24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7" name="Freeform 154"/>
              <p:cNvSpPr>
                <a:spLocks noChangeArrowheads="1"/>
              </p:cNvSpPr>
              <p:nvPr/>
            </p:nvSpPr>
            <p:spPr bwMode="auto">
              <a:xfrm>
                <a:off x="2228850" y="2393950"/>
                <a:ext cx="223838" cy="223838"/>
              </a:xfrm>
              <a:custGeom>
                <a:avLst/>
                <a:gdLst>
                  <a:gd name="T0" fmla="*/ 62 w 621"/>
                  <a:gd name="T1" fmla="*/ 124 h 621"/>
                  <a:gd name="T2" fmla="*/ 0 w 621"/>
                  <a:gd name="T3" fmla="*/ 124 h 621"/>
                  <a:gd name="T4" fmla="*/ 0 w 621"/>
                  <a:gd name="T5" fmla="*/ 186 h 621"/>
                  <a:gd name="T6" fmla="*/ 0 w 621"/>
                  <a:gd name="T7" fmla="*/ 217 h 621"/>
                  <a:gd name="T8" fmla="*/ 31 w 621"/>
                  <a:gd name="T9" fmla="*/ 248 h 621"/>
                  <a:gd name="T10" fmla="*/ 92 w 621"/>
                  <a:gd name="T11" fmla="*/ 248 h 621"/>
                  <a:gd name="T12" fmla="*/ 155 w 621"/>
                  <a:gd name="T13" fmla="*/ 280 h 621"/>
                  <a:gd name="T14" fmla="*/ 186 w 621"/>
                  <a:gd name="T15" fmla="*/ 280 h 621"/>
                  <a:gd name="T16" fmla="*/ 248 w 621"/>
                  <a:gd name="T17" fmla="*/ 280 h 621"/>
                  <a:gd name="T18" fmla="*/ 279 w 621"/>
                  <a:gd name="T19" fmla="*/ 310 h 621"/>
                  <a:gd name="T20" fmla="*/ 279 w 621"/>
                  <a:gd name="T21" fmla="*/ 341 h 621"/>
                  <a:gd name="T22" fmla="*/ 248 w 621"/>
                  <a:gd name="T23" fmla="*/ 403 h 621"/>
                  <a:gd name="T24" fmla="*/ 279 w 621"/>
                  <a:gd name="T25" fmla="*/ 465 h 621"/>
                  <a:gd name="T26" fmla="*/ 279 w 621"/>
                  <a:gd name="T27" fmla="*/ 527 h 621"/>
                  <a:gd name="T28" fmla="*/ 279 w 621"/>
                  <a:gd name="T29" fmla="*/ 527 h 621"/>
                  <a:gd name="T30" fmla="*/ 279 w 621"/>
                  <a:gd name="T31" fmla="*/ 589 h 621"/>
                  <a:gd name="T32" fmla="*/ 310 w 621"/>
                  <a:gd name="T33" fmla="*/ 620 h 621"/>
                  <a:gd name="T34" fmla="*/ 310 w 621"/>
                  <a:gd name="T35" fmla="*/ 620 h 621"/>
                  <a:gd name="T36" fmla="*/ 372 w 621"/>
                  <a:gd name="T37" fmla="*/ 620 h 621"/>
                  <a:gd name="T38" fmla="*/ 372 w 621"/>
                  <a:gd name="T39" fmla="*/ 620 h 621"/>
                  <a:gd name="T40" fmla="*/ 434 w 621"/>
                  <a:gd name="T41" fmla="*/ 558 h 621"/>
                  <a:gd name="T42" fmla="*/ 403 w 621"/>
                  <a:gd name="T43" fmla="*/ 496 h 621"/>
                  <a:gd name="T44" fmla="*/ 403 w 621"/>
                  <a:gd name="T45" fmla="*/ 465 h 621"/>
                  <a:gd name="T46" fmla="*/ 403 w 621"/>
                  <a:gd name="T47" fmla="*/ 434 h 621"/>
                  <a:gd name="T48" fmla="*/ 434 w 621"/>
                  <a:gd name="T49" fmla="*/ 403 h 621"/>
                  <a:gd name="T50" fmla="*/ 464 w 621"/>
                  <a:gd name="T51" fmla="*/ 403 h 621"/>
                  <a:gd name="T52" fmla="*/ 464 w 621"/>
                  <a:gd name="T53" fmla="*/ 434 h 621"/>
                  <a:gd name="T54" fmla="*/ 527 w 621"/>
                  <a:gd name="T55" fmla="*/ 434 h 621"/>
                  <a:gd name="T56" fmla="*/ 527 w 621"/>
                  <a:gd name="T57" fmla="*/ 434 h 621"/>
                  <a:gd name="T58" fmla="*/ 558 w 621"/>
                  <a:gd name="T59" fmla="*/ 434 h 621"/>
                  <a:gd name="T60" fmla="*/ 588 w 621"/>
                  <a:gd name="T61" fmla="*/ 403 h 621"/>
                  <a:gd name="T62" fmla="*/ 588 w 621"/>
                  <a:gd name="T63" fmla="*/ 403 h 621"/>
                  <a:gd name="T64" fmla="*/ 588 w 621"/>
                  <a:gd name="T65" fmla="*/ 403 h 621"/>
                  <a:gd name="T66" fmla="*/ 588 w 621"/>
                  <a:gd name="T67" fmla="*/ 372 h 621"/>
                  <a:gd name="T68" fmla="*/ 558 w 621"/>
                  <a:gd name="T69" fmla="*/ 310 h 621"/>
                  <a:gd name="T70" fmla="*/ 588 w 621"/>
                  <a:gd name="T71" fmla="*/ 280 h 621"/>
                  <a:gd name="T72" fmla="*/ 620 w 621"/>
                  <a:gd name="T73" fmla="*/ 217 h 621"/>
                  <a:gd name="T74" fmla="*/ 588 w 621"/>
                  <a:gd name="T75" fmla="*/ 156 h 621"/>
                  <a:gd name="T76" fmla="*/ 588 w 621"/>
                  <a:gd name="T77" fmla="*/ 124 h 621"/>
                  <a:gd name="T78" fmla="*/ 496 w 621"/>
                  <a:gd name="T79" fmla="*/ 62 h 621"/>
                  <a:gd name="T80" fmla="*/ 464 w 621"/>
                  <a:gd name="T81" fmla="*/ 62 h 621"/>
                  <a:gd name="T82" fmla="*/ 403 w 621"/>
                  <a:gd name="T83" fmla="*/ 93 h 621"/>
                  <a:gd name="T84" fmla="*/ 310 w 621"/>
                  <a:gd name="T85" fmla="*/ 62 h 621"/>
                  <a:gd name="T86" fmla="*/ 248 w 621"/>
                  <a:gd name="T87" fmla="*/ 62 h 621"/>
                  <a:gd name="T88" fmla="*/ 186 w 621"/>
                  <a:gd name="T89" fmla="*/ 0 h 621"/>
                  <a:gd name="T90" fmla="*/ 92 w 621"/>
                  <a:gd name="T91" fmla="*/ 0 h 621"/>
                  <a:gd name="T92" fmla="*/ 62 w 621"/>
                  <a:gd name="T93" fmla="*/ 32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21" h="621">
                    <a:moveTo>
                      <a:pt x="62" y="62"/>
                    </a:moveTo>
                    <a:lnTo>
                      <a:pt x="62" y="62"/>
                    </a:lnTo>
                    <a:cubicBezTo>
                      <a:pt x="62" y="93"/>
                      <a:pt x="62" y="124"/>
                      <a:pt x="62" y="124"/>
                    </a:cubicBezTo>
                    <a:lnTo>
                      <a:pt x="31" y="156"/>
                    </a:lnTo>
                    <a:lnTo>
                      <a:pt x="0" y="156"/>
                    </a:lnTo>
                    <a:cubicBezTo>
                      <a:pt x="0" y="156"/>
                      <a:pt x="0" y="156"/>
                      <a:pt x="0" y="124"/>
                    </a:cubicBezTo>
                    <a:cubicBezTo>
                      <a:pt x="0" y="156"/>
                      <a:pt x="0" y="156"/>
                      <a:pt x="0" y="156"/>
                    </a:cubicBezTo>
                    <a:lnTo>
                      <a:pt x="0" y="156"/>
                    </a:lnTo>
                    <a:cubicBezTo>
                      <a:pt x="0" y="186"/>
                      <a:pt x="0" y="186"/>
                      <a:pt x="0" y="186"/>
                    </a:cubicBezTo>
                    <a:lnTo>
                      <a:pt x="0" y="217"/>
                    </a:lnTo>
                    <a:lnTo>
                      <a:pt x="0" y="217"/>
                    </a:lnTo>
                    <a:lnTo>
                      <a:pt x="0" y="217"/>
                    </a:lnTo>
                    <a:cubicBezTo>
                      <a:pt x="0" y="217"/>
                      <a:pt x="0" y="248"/>
                      <a:pt x="31" y="248"/>
                    </a:cubicBezTo>
                    <a:lnTo>
                      <a:pt x="31" y="248"/>
                    </a:lnTo>
                    <a:lnTo>
                      <a:pt x="31" y="248"/>
                    </a:lnTo>
                    <a:cubicBezTo>
                      <a:pt x="62" y="217"/>
                      <a:pt x="62" y="217"/>
                      <a:pt x="62" y="217"/>
                    </a:cubicBezTo>
                    <a:cubicBezTo>
                      <a:pt x="62" y="217"/>
                      <a:pt x="92" y="217"/>
                      <a:pt x="92" y="248"/>
                    </a:cubicBezTo>
                    <a:lnTo>
                      <a:pt x="92" y="248"/>
                    </a:lnTo>
                    <a:cubicBezTo>
                      <a:pt x="124" y="248"/>
                      <a:pt x="155" y="280"/>
                      <a:pt x="155" y="280"/>
                    </a:cubicBezTo>
                    <a:lnTo>
                      <a:pt x="155" y="280"/>
                    </a:lnTo>
                    <a:lnTo>
                      <a:pt x="155" y="280"/>
                    </a:lnTo>
                    <a:lnTo>
                      <a:pt x="155" y="280"/>
                    </a:lnTo>
                    <a:lnTo>
                      <a:pt x="186" y="280"/>
                    </a:lnTo>
                    <a:lnTo>
                      <a:pt x="186" y="280"/>
                    </a:lnTo>
                    <a:lnTo>
                      <a:pt x="186" y="280"/>
                    </a:lnTo>
                    <a:cubicBezTo>
                      <a:pt x="216" y="280"/>
                      <a:pt x="216" y="280"/>
                      <a:pt x="216" y="280"/>
                    </a:cubicBezTo>
                    <a:cubicBezTo>
                      <a:pt x="216" y="280"/>
                      <a:pt x="216" y="280"/>
                      <a:pt x="248" y="280"/>
                    </a:cubicBezTo>
                    <a:lnTo>
                      <a:pt x="248" y="280"/>
                    </a:lnTo>
                    <a:lnTo>
                      <a:pt x="248" y="280"/>
                    </a:lnTo>
                    <a:cubicBezTo>
                      <a:pt x="248" y="280"/>
                      <a:pt x="279" y="280"/>
                      <a:pt x="279" y="310"/>
                    </a:cubicBezTo>
                    <a:lnTo>
                      <a:pt x="279" y="310"/>
                    </a:lnTo>
                    <a:cubicBezTo>
                      <a:pt x="279" y="341"/>
                      <a:pt x="279" y="341"/>
                      <a:pt x="279" y="341"/>
                    </a:cubicBezTo>
                    <a:lnTo>
                      <a:pt x="279" y="341"/>
                    </a:lnTo>
                    <a:cubicBezTo>
                      <a:pt x="279" y="372"/>
                      <a:pt x="248" y="372"/>
                      <a:pt x="248" y="372"/>
                    </a:cubicBezTo>
                    <a:lnTo>
                      <a:pt x="248" y="372"/>
                    </a:lnTo>
                    <a:lnTo>
                      <a:pt x="248" y="403"/>
                    </a:lnTo>
                    <a:lnTo>
                      <a:pt x="248" y="403"/>
                    </a:lnTo>
                    <a:cubicBezTo>
                      <a:pt x="248" y="403"/>
                      <a:pt x="248" y="403"/>
                      <a:pt x="248" y="434"/>
                    </a:cubicBezTo>
                    <a:cubicBezTo>
                      <a:pt x="248" y="434"/>
                      <a:pt x="279" y="434"/>
                      <a:pt x="279" y="465"/>
                    </a:cubicBezTo>
                    <a:lnTo>
                      <a:pt x="279" y="465"/>
                    </a:lnTo>
                    <a:cubicBezTo>
                      <a:pt x="279" y="496"/>
                      <a:pt x="279" y="496"/>
                      <a:pt x="279" y="496"/>
                    </a:cubicBezTo>
                    <a:lnTo>
                      <a:pt x="279" y="527"/>
                    </a:lnTo>
                    <a:lnTo>
                      <a:pt x="279" y="527"/>
                    </a:lnTo>
                    <a:lnTo>
                      <a:pt x="279" y="527"/>
                    </a:lnTo>
                    <a:lnTo>
                      <a:pt x="279" y="527"/>
                    </a:lnTo>
                    <a:cubicBezTo>
                      <a:pt x="279" y="558"/>
                      <a:pt x="279" y="558"/>
                      <a:pt x="279" y="558"/>
                    </a:cubicBezTo>
                    <a:cubicBezTo>
                      <a:pt x="279" y="558"/>
                      <a:pt x="279" y="558"/>
                      <a:pt x="279" y="589"/>
                    </a:cubicBezTo>
                    <a:lnTo>
                      <a:pt x="279" y="589"/>
                    </a:lnTo>
                    <a:lnTo>
                      <a:pt x="279" y="589"/>
                    </a:lnTo>
                    <a:cubicBezTo>
                      <a:pt x="310" y="589"/>
                      <a:pt x="310" y="589"/>
                      <a:pt x="310" y="620"/>
                    </a:cubicBezTo>
                    <a:lnTo>
                      <a:pt x="310" y="620"/>
                    </a:lnTo>
                    <a:lnTo>
                      <a:pt x="310" y="620"/>
                    </a:lnTo>
                    <a:lnTo>
                      <a:pt x="310" y="620"/>
                    </a:lnTo>
                    <a:lnTo>
                      <a:pt x="310" y="620"/>
                    </a:lnTo>
                    <a:cubicBezTo>
                      <a:pt x="340" y="620"/>
                      <a:pt x="340" y="620"/>
                      <a:pt x="340" y="620"/>
                    </a:cubicBezTo>
                    <a:lnTo>
                      <a:pt x="372" y="620"/>
                    </a:lnTo>
                    <a:lnTo>
                      <a:pt x="372" y="620"/>
                    </a:lnTo>
                    <a:lnTo>
                      <a:pt x="372" y="620"/>
                    </a:lnTo>
                    <a:lnTo>
                      <a:pt x="372" y="620"/>
                    </a:lnTo>
                    <a:lnTo>
                      <a:pt x="372" y="620"/>
                    </a:lnTo>
                    <a:cubicBezTo>
                      <a:pt x="403" y="589"/>
                      <a:pt x="403" y="589"/>
                      <a:pt x="403" y="589"/>
                    </a:cubicBezTo>
                    <a:lnTo>
                      <a:pt x="403" y="589"/>
                    </a:lnTo>
                    <a:cubicBezTo>
                      <a:pt x="434" y="589"/>
                      <a:pt x="434" y="589"/>
                      <a:pt x="434" y="558"/>
                    </a:cubicBezTo>
                    <a:cubicBezTo>
                      <a:pt x="434" y="558"/>
                      <a:pt x="403" y="558"/>
                      <a:pt x="403" y="527"/>
                    </a:cubicBezTo>
                    <a:lnTo>
                      <a:pt x="403" y="527"/>
                    </a:lnTo>
                    <a:cubicBezTo>
                      <a:pt x="403" y="527"/>
                      <a:pt x="403" y="527"/>
                      <a:pt x="403" y="496"/>
                    </a:cubicBezTo>
                    <a:lnTo>
                      <a:pt x="403" y="496"/>
                    </a:lnTo>
                    <a:cubicBezTo>
                      <a:pt x="403" y="496"/>
                      <a:pt x="403" y="496"/>
                      <a:pt x="403" y="465"/>
                    </a:cubicBezTo>
                    <a:lnTo>
                      <a:pt x="403" y="465"/>
                    </a:lnTo>
                    <a:cubicBezTo>
                      <a:pt x="403" y="465"/>
                      <a:pt x="372" y="465"/>
                      <a:pt x="372" y="434"/>
                    </a:cubicBezTo>
                    <a:lnTo>
                      <a:pt x="372" y="434"/>
                    </a:lnTo>
                    <a:lnTo>
                      <a:pt x="403" y="434"/>
                    </a:lnTo>
                    <a:cubicBezTo>
                      <a:pt x="403" y="403"/>
                      <a:pt x="403" y="403"/>
                      <a:pt x="403" y="403"/>
                    </a:cubicBezTo>
                    <a:lnTo>
                      <a:pt x="403" y="403"/>
                    </a:lnTo>
                    <a:lnTo>
                      <a:pt x="434" y="403"/>
                    </a:lnTo>
                    <a:lnTo>
                      <a:pt x="434" y="403"/>
                    </a:lnTo>
                    <a:cubicBezTo>
                      <a:pt x="434" y="434"/>
                      <a:pt x="434" y="434"/>
                      <a:pt x="434" y="434"/>
                    </a:cubicBezTo>
                    <a:cubicBezTo>
                      <a:pt x="434" y="434"/>
                      <a:pt x="434" y="403"/>
                      <a:pt x="464" y="403"/>
                    </a:cubicBezTo>
                    <a:lnTo>
                      <a:pt x="464" y="403"/>
                    </a:lnTo>
                    <a:lnTo>
                      <a:pt x="464" y="434"/>
                    </a:lnTo>
                    <a:lnTo>
                      <a:pt x="464" y="434"/>
                    </a:lnTo>
                    <a:lnTo>
                      <a:pt x="464" y="434"/>
                    </a:lnTo>
                    <a:cubicBezTo>
                      <a:pt x="496" y="434"/>
                      <a:pt x="496" y="434"/>
                      <a:pt x="496" y="434"/>
                    </a:cubicBezTo>
                    <a:lnTo>
                      <a:pt x="527" y="434"/>
                    </a:lnTo>
                    <a:lnTo>
                      <a:pt x="527" y="434"/>
                    </a:lnTo>
                    <a:lnTo>
                      <a:pt x="527" y="434"/>
                    </a:lnTo>
                    <a:lnTo>
                      <a:pt x="527" y="434"/>
                    </a:lnTo>
                    <a:cubicBezTo>
                      <a:pt x="527" y="434"/>
                      <a:pt x="527" y="434"/>
                      <a:pt x="558" y="434"/>
                    </a:cubicBezTo>
                    <a:lnTo>
                      <a:pt x="558" y="434"/>
                    </a:lnTo>
                    <a:lnTo>
                      <a:pt x="558" y="434"/>
                    </a:lnTo>
                    <a:lnTo>
                      <a:pt x="558" y="434"/>
                    </a:lnTo>
                    <a:cubicBezTo>
                      <a:pt x="558" y="403"/>
                      <a:pt x="588" y="403"/>
                      <a:pt x="588" y="403"/>
                    </a:cubicBezTo>
                    <a:lnTo>
                      <a:pt x="588" y="403"/>
                    </a:lnTo>
                    <a:lnTo>
                      <a:pt x="588" y="403"/>
                    </a:lnTo>
                    <a:lnTo>
                      <a:pt x="588" y="403"/>
                    </a:lnTo>
                    <a:lnTo>
                      <a:pt x="588" y="403"/>
                    </a:lnTo>
                    <a:cubicBezTo>
                      <a:pt x="588" y="403"/>
                      <a:pt x="588" y="403"/>
                      <a:pt x="620" y="403"/>
                    </a:cubicBezTo>
                    <a:cubicBezTo>
                      <a:pt x="588" y="403"/>
                      <a:pt x="588" y="403"/>
                      <a:pt x="588" y="403"/>
                    </a:cubicBezTo>
                    <a:lnTo>
                      <a:pt x="588" y="403"/>
                    </a:lnTo>
                    <a:lnTo>
                      <a:pt x="588" y="403"/>
                    </a:lnTo>
                    <a:cubicBezTo>
                      <a:pt x="588" y="403"/>
                      <a:pt x="588" y="403"/>
                      <a:pt x="588" y="372"/>
                    </a:cubicBezTo>
                    <a:lnTo>
                      <a:pt x="588" y="372"/>
                    </a:lnTo>
                    <a:cubicBezTo>
                      <a:pt x="588" y="341"/>
                      <a:pt x="558" y="341"/>
                      <a:pt x="558" y="341"/>
                    </a:cubicBezTo>
                    <a:cubicBezTo>
                      <a:pt x="558" y="341"/>
                      <a:pt x="558" y="341"/>
                      <a:pt x="558" y="310"/>
                    </a:cubicBezTo>
                    <a:lnTo>
                      <a:pt x="558" y="310"/>
                    </a:lnTo>
                    <a:cubicBezTo>
                      <a:pt x="558" y="310"/>
                      <a:pt x="558" y="310"/>
                      <a:pt x="588" y="280"/>
                    </a:cubicBezTo>
                    <a:lnTo>
                      <a:pt x="588" y="280"/>
                    </a:lnTo>
                    <a:lnTo>
                      <a:pt x="588" y="280"/>
                    </a:lnTo>
                    <a:cubicBezTo>
                      <a:pt x="588" y="280"/>
                      <a:pt x="588" y="248"/>
                      <a:pt x="620" y="248"/>
                    </a:cubicBezTo>
                    <a:lnTo>
                      <a:pt x="620" y="217"/>
                    </a:lnTo>
                    <a:lnTo>
                      <a:pt x="620" y="217"/>
                    </a:lnTo>
                    <a:lnTo>
                      <a:pt x="620" y="217"/>
                    </a:lnTo>
                    <a:cubicBezTo>
                      <a:pt x="620" y="186"/>
                      <a:pt x="620" y="186"/>
                      <a:pt x="620" y="186"/>
                    </a:cubicBezTo>
                    <a:cubicBezTo>
                      <a:pt x="620" y="186"/>
                      <a:pt x="588" y="186"/>
                      <a:pt x="588" y="156"/>
                    </a:cubicBezTo>
                    <a:cubicBezTo>
                      <a:pt x="558" y="186"/>
                      <a:pt x="558" y="186"/>
                      <a:pt x="558" y="186"/>
                    </a:cubicBezTo>
                    <a:cubicBezTo>
                      <a:pt x="588" y="124"/>
                      <a:pt x="588" y="124"/>
                      <a:pt x="588" y="124"/>
                    </a:cubicBezTo>
                    <a:lnTo>
                      <a:pt x="588" y="124"/>
                    </a:lnTo>
                    <a:lnTo>
                      <a:pt x="588" y="124"/>
                    </a:lnTo>
                    <a:cubicBezTo>
                      <a:pt x="558" y="124"/>
                      <a:pt x="527" y="93"/>
                      <a:pt x="527" y="93"/>
                    </a:cubicBezTo>
                    <a:cubicBezTo>
                      <a:pt x="496" y="93"/>
                      <a:pt x="496" y="62"/>
                      <a:pt x="496" y="62"/>
                    </a:cubicBezTo>
                    <a:lnTo>
                      <a:pt x="496" y="62"/>
                    </a:lnTo>
                    <a:cubicBezTo>
                      <a:pt x="496" y="62"/>
                      <a:pt x="496" y="62"/>
                      <a:pt x="464" y="62"/>
                    </a:cubicBezTo>
                    <a:lnTo>
                      <a:pt x="464" y="62"/>
                    </a:lnTo>
                    <a:lnTo>
                      <a:pt x="464" y="62"/>
                    </a:lnTo>
                    <a:cubicBezTo>
                      <a:pt x="403" y="93"/>
                      <a:pt x="403" y="93"/>
                      <a:pt x="403" y="93"/>
                    </a:cubicBezTo>
                    <a:lnTo>
                      <a:pt x="403" y="93"/>
                    </a:lnTo>
                    <a:cubicBezTo>
                      <a:pt x="403" y="93"/>
                      <a:pt x="372" y="62"/>
                      <a:pt x="340" y="62"/>
                    </a:cubicBezTo>
                    <a:cubicBezTo>
                      <a:pt x="340" y="62"/>
                      <a:pt x="340" y="62"/>
                      <a:pt x="310" y="62"/>
                    </a:cubicBezTo>
                    <a:lnTo>
                      <a:pt x="310" y="62"/>
                    </a:lnTo>
                    <a:cubicBezTo>
                      <a:pt x="279" y="62"/>
                      <a:pt x="279" y="62"/>
                      <a:pt x="248" y="62"/>
                    </a:cubicBezTo>
                    <a:lnTo>
                      <a:pt x="248" y="62"/>
                    </a:lnTo>
                    <a:lnTo>
                      <a:pt x="248" y="62"/>
                    </a:lnTo>
                    <a:cubicBezTo>
                      <a:pt x="216" y="62"/>
                      <a:pt x="216" y="62"/>
                      <a:pt x="216" y="62"/>
                    </a:cubicBezTo>
                    <a:cubicBezTo>
                      <a:pt x="216" y="62"/>
                      <a:pt x="186" y="62"/>
                      <a:pt x="186" y="32"/>
                    </a:cubicBezTo>
                    <a:cubicBezTo>
                      <a:pt x="186" y="32"/>
                      <a:pt x="186" y="32"/>
                      <a:pt x="186" y="0"/>
                    </a:cubicBezTo>
                    <a:cubicBezTo>
                      <a:pt x="186" y="0"/>
                      <a:pt x="155" y="0"/>
                      <a:pt x="124" y="0"/>
                    </a:cubicBezTo>
                    <a:lnTo>
                      <a:pt x="124" y="0"/>
                    </a:lnTo>
                    <a:lnTo>
                      <a:pt x="92" y="0"/>
                    </a:lnTo>
                    <a:lnTo>
                      <a:pt x="62" y="32"/>
                    </a:lnTo>
                    <a:lnTo>
                      <a:pt x="62" y="32"/>
                    </a:lnTo>
                    <a:lnTo>
                      <a:pt x="62" y="32"/>
                    </a:lnTo>
                    <a:lnTo>
                      <a:pt x="62" y="32"/>
                    </a:lnTo>
                    <a:lnTo>
                      <a:pt x="62"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8" name="Freeform 155"/>
              <p:cNvSpPr>
                <a:spLocks noChangeArrowheads="1"/>
              </p:cNvSpPr>
              <p:nvPr/>
            </p:nvSpPr>
            <p:spPr bwMode="auto">
              <a:xfrm>
                <a:off x="2486025" y="2605088"/>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9" name="Freeform 156"/>
              <p:cNvSpPr>
                <a:spLocks noChangeArrowheads="1"/>
              </p:cNvSpPr>
              <p:nvPr/>
            </p:nvSpPr>
            <p:spPr bwMode="auto">
              <a:xfrm>
                <a:off x="2452688" y="2471738"/>
                <a:ext cx="66675" cy="134937"/>
              </a:xfrm>
              <a:custGeom>
                <a:avLst/>
                <a:gdLst>
                  <a:gd name="T0" fmla="*/ 31 w 187"/>
                  <a:gd name="T1" fmla="*/ 0 h 373"/>
                  <a:gd name="T2" fmla="*/ 62 w 187"/>
                  <a:gd name="T3" fmla="*/ 63 h 373"/>
                  <a:gd name="T4" fmla="*/ 31 w 187"/>
                  <a:gd name="T5" fmla="*/ 93 h 373"/>
                  <a:gd name="T6" fmla="*/ 31 w 187"/>
                  <a:gd name="T7" fmla="*/ 93 h 373"/>
                  <a:gd name="T8" fmla="*/ 0 w 187"/>
                  <a:gd name="T9" fmla="*/ 93 h 373"/>
                  <a:gd name="T10" fmla="*/ 0 w 187"/>
                  <a:gd name="T11" fmla="*/ 93 h 373"/>
                  <a:gd name="T12" fmla="*/ 31 w 187"/>
                  <a:gd name="T13" fmla="*/ 124 h 373"/>
                  <a:gd name="T14" fmla="*/ 31 w 187"/>
                  <a:gd name="T15" fmla="*/ 124 h 373"/>
                  <a:gd name="T16" fmla="*/ 92 w 187"/>
                  <a:gd name="T17" fmla="*/ 155 h 373"/>
                  <a:gd name="T18" fmla="*/ 62 w 187"/>
                  <a:gd name="T19" fmla="*/ 186 h 373"/>
                  <a:gd name="T20" fmla="*/ 92 w 187"/>
                  <a:gd name="T21" fmla="*/ 248 h 373"/>
                  <a:gd name="T22" fmla="*/ 62 w 187"/>
                  <a:gd name="T23" fmla="*/ 279 h 373"/>
                  <a:gd name="T24" fmla="*/ 92 w 187"/>
                  <a:gd name="T25" fmla="*/ 310 h 373"/>
                  <a:gd name="T26" fmla="*/ 92 w 187"/>
                  <a:gd name="T27" fmla="*/ 372 h 373"/>
                  <a:gd name="T28" fmla="*/ 92 w 187"/>
                  <a:gd name="T29" fmla="*/ 372 h 373"/>
                  <a:gd name="T30" fmla="*/ 92 w 187"/>
                  <a:gd name="T31" fmla="*/ 372 h 373"/>
                  <a:gd name="T32" fmla="*/ 124 w 187"/>
                  <a:gd name="T33" fmla="*/ 372 h 373"/>
                  <a:gd name="T34" fmla="*/ 155 w 187"/>
                  <a:gd name="T35" fmla="*/ 372 h 373"/>
                  <a:gd name="T36" fmla="*/ 186 w 187"/>
                  <a:gd name="T37" fmla="*/ 341 h 373"/>
                  <a:gd name="T38" fmla="*/ 186 w 187"/>
                  <a:gd name="T39" fmla="*/ 341 h 373"/>
                  <a:gd name="T40" fmla="*/ 155 w 187"/>
                  <a:gd name="T41" fmla="*/ 310 h 373"/>
                  <a:gd name="T42" fmla="*/ 124 w 187"/>
                  <a:gd name="T43" fmla="*/ 248 h 373"/>
                  <a:gd name="T44" fmla="*/ 124 w 187"/>
                  <a:gd name="T45" fmla="*/ 186 h 373"/>
                  <a:gd name="T46" fmla="*/ 124 w 187"/>
                  <a:gd name="T47" fmla="*/ 186 h 373"/>
                  <a:gd name="T48" fmla="*/ 124 w 187"/>
                  <a:gd name="T49" fmla="*/ 186 h 373"/>
                  <a:gd name="T50" fmla="*/ 155 w 187"/>
                  <a:gd name="T51" fmla="*/ 155 h 373"/>
                  <a:gd name="T52" fmla="*/ 186 w 187"/>
                  <a:gd name="T53" fmla="*/ 155 h 373"/>
                  <a:gd name="T54" fmla="*/ 186 w 187"/>
                  <a:gd name="T55" fmla="*/ 124 h 373"/>
                  <a:gd name="T56" fmla="*/ 186 w 187"/>
                  <a:gd name="T57" fmla="*/ 124 h 373"/>
                  <a:gd name="T58" fmla="*/ 186 w 187"/>
                  <a:gd name="T59" fmla="*/ 124 h 373"/>
                  <a:gd name="T60" fmla="*/ 155 w 187"/>
                  <a:gd name="T61" fmla="*/ 93 h 373"/>
                  <a:gd name="T62" fmla="*/ 92 w 187"/>
                  <a:gd name="T63" fmla="*/ 31 h 373"/>
                  <a:gd name="T64" fmla="*/ 62 w 187"/>
                  <a:gd name="T65" fmla="*/ 0 h 373"/>
                  <a:gd name="T66" fmla="*/ 62 w 187"/>
                  <a:gd name="T67"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7" h="373">
                    <a:moveTo>
                      <a:pt x="31" y="0"/>
                    </a:moveTo>
                    <a:lnTo>
                      <a:pt x="31" y="0"/>
                    </a:lnTo>
                    <a:cubicBezTo>
                      <a:pt x="62" y="31"/>
                      <a:pt x="62" y="31"/>
                      <a:pt x="62" y="63"/>
                    </a:cubicBezTo>
                    <a:lnTo>
                      <a:pt x="62" y="63"/>
                    </a:lnTo>
                    <a:lnTo>
                      <a:pt x="62" y="63"/>
                    </a:lnTo>
                    <a:cubicBezTo>
                      <a:pt x="31" y="93"/>
                      <a:pt x="31" y="93"/>
                      <a:pt x="31" y="93"/>
                    </a:cubicBezTo>
                    <a:lnTo>
                      <a:pt x="31" y="93"/>
                    </a:lnTo>
                    <a:lnTo>
                      <a:pt x="31" y="93"/>
                    </a:lnTo>
                    <a:lnTo>
                      <a:pt x="0" y="93"/>
                    </a:lnTo>
                    <a:lnTo>
                      <a:pt x="0" y="93"/>
                    </a:lnTo>
                    <a:lnTo>
                      <a:pt x="0" y="93"/>
                    </a:lnTo>
                    <a:lnTo>
                      <a:pt x="0" y="93"/>
                    </a:lnTo>
                    <a:cubicBezTo>
                      <a:pt x="0" y="124"/>
                      <a:pt x="0" y="124"/>
                      <a:pt x="0" y="124"/>
                    </a:cubicBezTo>
                    <a:cubicBezTo>
                      <a:pt x="31" y="124"/>
                      <a:pt x="31" y="124"/>
                      <a:pt x="31" y="124"/>
                    </a:cubicBezTo>
                    <a:lnTo>
                      <a:pt x="31" y="124"/>
                    </a:lnTo>
                    <a:lnTo>
                      <a:pt x="31" y="124"/>
                    </a:lnTo>
                    <a:cubicBezTo>
                      <a:pt x="62" y="124"/>
                      <a:pt x="62" y="124"/>
                      <a:pt x="62" y="155"/>
                    </a:cubicBezTo>
                    <a:cubicBezTo>
                      <a:pt x="92" y="155"/>
                      <a:pt x="92" y="155"/>
                      <a:pt x="92" y="155"/>
                    </a:cubicBezTo>
                    <a:cubicBezTo>
                      <a:pt x="92" y="186"/>
                      <a:pt x="92" y="186"/>
                      <a:pt x="92" y="186"/>
                    </a:cubicBezTo>
                    <a:lnTo>
                      <a:pt x="62" y="186"/>
                    </a:lnTo>
                    <a:cubicBezTo>
                      <a:pt x="92" y="217"/>
                      <a:pt x="92" y="217"/>
                      <a:pt x="92" y="248"/>
                    </a:cubicBezTo>
                    <a:lnTo>
                      <a:pt x="92" y="248"/>
                    </a:lnTo>
                    <a:lnTo>
                      <a:pt x="92" y="248"/>
                    </a:lnTo>
                    <a:cubicBezTo>
                      <a:pt x="92" y="248"/>
                      <a:pt x="92" y="279"/>
                      <a:pt x="62" y="279"/>
                    </a:cubicBezTo>
                    <a:lnTo>
                      <a:pt x="62" y="279"/>
                    </a:lnTo>
                    <a:cubicBezTo>
                      <a:pt x="62" y="310"/>
                      <a:pt x="92" y="310"/>
                      <a:pt x="92" y="310"/>
                    </a:cubicBezTo>
                    <a:cubicBezTo>
                      <a:pt x="92" y="310"/>
                      <a:pt x="62" y="310"/>
                      <a:pt x="62" y="341"/>
                    </a:cubicBezTo>
                    <a:cubicBezTo>
                      <a:pt x="92" y="341"/>
                      <a:pt x="92" y="372"/>
                      <a:pt x="92" y="372"/>
                    </a:cubicBezTo>
                    <a:lnTo>
                      <a:pt x="92" y="372"/>
                    </a:lnTo>
                    <a:lnTo>
                      <a:pt x="92" y="372"/>
                    </a:lnTo>
                    <a:lnTo>
                      <a:pt x="92" y="372"/>
                    </a:lnTo>
                    <a:lnTo>
                      <a:pt x="92" y="372"/>
                    </a:lnTo>
                    <a:cubicBezTo>
                      <a:pt x="124" y="372"/>
                      <a:pt x="124" y="372"/>
                      <a:pt x="124" y="372"/>
                    </a:cubicBezTo>
                    <a:lnTo>
                      <a:pt x="124" y="372"/>
                    </a:lnTo>
                    <a:lnTo>
                      <a:pt x="124" y="372"/>
                    </a:lnTo>
                    <a:cubicBezTo>
                      <a:pt x="155" y="372"/>
                      <a:pt x="155" y="372"/>
                      <a:pt x="155" y="372"/>
                    </a:cubicBezTo>
                    <a:lnTo>
                      <a:pt x="155" y="372"/>
                    </a:lnTo>
                    <a:cubicBezTo>
                      <a:pt x="155" y="372"/>
                      <a:pt x="155" y="341"/>
                      <a:pt x="186" y="341"/>
                    </a:cubicBezTo>
                    <a:lnTo>
                      <a:pt x="186" y="341"/>
                    </a:lnTo>
                    <a:lnTo>
                      <a:pt x="186" y="341"/>
                    </a:lnTo>
                    <a:lnTo>
                      <a:pt x="155" y="310"/>
                    </a:lnTo>
                    <a:lnTo>
                      <a:pt x="155" y="310"/>
                    </a:lnTo>
                    <a:lnTo>
                      <a:pt x="155" y="279"/>
                    </a:lnTo>
                    <a:cubicBezTo>
                      <a:pt x="124" y="279"/>
                      <a:pt x="124" y="248"/>
                      <a:pt x="124" y="248"/>
                    </a:cubicBezTo>
                    <a:cubicBezTo>
                      <a:pt x="124" y="217"/>
                      <a:pt x="124" y="217"/>
                      <a:pt x="124" y="217"/>
                    </a:cubicBezTo>
                    <a:cubicBezTo>
                      <a:pt x="124" y="217"/>
                      <a:pt x="124" y="217"/>
                      <a:pt x="124" y="186"/>
                    </a:cubicBezTo>
                    <a:lnTo>
                      <a:pt x="124" y="186"/>
                    </a:lnTo>
                    <a:lnTo>
                      <a:pt x="124" y="186"/>
                    </a:lnTo>
                    <a:lnTo>
                      <a:pt x="124" y="186"/>
                    </a:lnTo>
                    <a:lnTo>
                      <a:pt x="124" y="186"/>
                    </a:lnTo>
                    <a:lnTo>
                      <a:pt x="155" y="155"/>
                    </a:lnTo>
                    <a:lnTo>
                      <a:pt x="155" y="155"/>
                    </a:lnTo>
                    <a:cubicBezTo>
                      <a:pt x="155" y="155"/>
                      <a:pt x="155" y="155"/>
                      <a:pt x="186" y="155"/>
                    </a:cubicBezTo>
                    <a:lnTo>
                      <a:pt x="186" y="155"/>
                    </a:lnTo>
                    <a:lnTo>
                      <a:pt x="186" y="155"/>
                    </a:lnTo>
                    <a:cubicBezTo>
                      <a:pt x="186" y="124"/>
                      <a:pt x="186" y="124"/>
                      <a:pt x="186" y="124"/>
                    </a:cubicBezTo>
                    <a:lnTo>
                      <a:pt x="186" y="124"/>
                    </a:lnTo>
                    <a:lnTo>
                      <a:pt x="186" y="124"/>
                    </a:lnTo>
                    <a:lnTo>
                      <a:pt x="186" y="124"/>
                    </a:lnTo>
                    <a:lnTo>
                      <a:pt x="186" y="124"/>
                    </a:lnTo>
                    <a:cubicBezTo>
                      <a:pt x="155" y="93"/>
                      <a:pt x="155" y="93"/>
                      <a:pt x="155" y="93"/>
                    </a:cubicBezTo>
                    <a:lnTo>
                      <a:pt x="155" y="93"/>
                    </a:lnTo>
                    <a:cubicBezTo>
                      <a:pt x="124" y="93"/>
                      <a:pt x="124" y="93"/>
                      <a:pt x="124" y="93"/>
                    </a:cubicBezTo>
                    <a:cubicBezTo>
                      <a:pt x="92" y="63"/>
                      <a:pt x="92" y="63"/>
                      <a:pt x="92" y="31"/>
                    </a:cubicBezTo>
                    <a:cubicBezTo>
                      <a:pt x="92" y="31"/>
                      <a:pt x="92" y="0"/>
                      <a:pt x="62" y="0"/>
                    </a:cubicBezTo>
                    <a:lnTo>
                      <a:pt x="62" y="0"/>
                    </a:lnTo>
                    <a:lnTo>
                      <a:pt x="62" y="0"/>
                    </a:lnTo>
                    <a:lnTo>
                      <a:pt x="62" y="0"/>
                    </a:lnTo>
                    <a:lnTo>
                      <a:pt x="31"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0" name="Freeform 157"/>
              <p:cNvSpPr>
                <a:spLocks noChangeArrowheads="1"/>
              </p:cNvSpPr>
              <p:nvPr/>
            </p:nvSpPr>
            <p:spPr bwMode="auto">
              <a:xfrm>
                <a:off x="2519363" y="2527300"/>
                <a:ext cx="100012" cy="66675"/>
              </a:xfrm>
              <a:custGeom>
                <a:avLst/>
                <a:gdLst>
                  <a:gd name="T0" fmla="*/ 0 w 279"/>
                  <a:gd name="T1" fmla="*/ 62 h 187"/>
                  <a:gd name="T2" fmla="*/ 0 w 279"/>
                  <a:gd name="T3" fmla="*/ 62 h 187"/>
                  <a:gd name="T4" fmla="*/ 0 w 279"/>
                  <a:gd name="T5" fmla="*/ 62 h 187"/>
                  <a:gd name="T6" fmla="*/ 0 w 279"/>
                  <a:gd name="T7" fmla="*/ 93 h 187"/>
                  <a:gd name="T8" fmla="*/ 0 w 279"/>
                  <a:gd name="T9" fmla="*/ 93 h 187"/>
                  <a:gd name="T10" fmla="*/ 30 w 279"/>
                  <a:gd name="T11" fmla="*/ 93 h 187"/>
                  <a:gd name="T12" fmla="*/ 30 w 279"/>
                  <a:gd name="T13" fmla="*/ 93 h 187"/>
                  <a:gd name="T14" fmla="*/ 30 w 279"/>
                  <a:gd name="T15" fmla="*/ 155 h 187"/>
                  <a:gd name="T16" fmla="*/ 30 w 279"/>
                  <a:gd name="T17" fmla="*/ 155 h 187"/>
                  <a:gd name="T18" fmla="*/ 30 w 279"/>
                  <a:gd name="T19" fmla="*/ 155 h 187"/>
                  <a:gd name="T20" fmla="*/ 30 w 279"/>
                  <a:gd name="T21" fmla="*/ 155 h 187"/>
                  <a:gd name="T22" fmla="*/ 30 w 279"/>
                  <a:gd name="T23" fmla="*/ 155 h 187"/>
                  <a:gd name="T24" fmla="*/ 30 w 279"/>
                  <a:gd name="T25" fmla="*/ 155 h 187"/>
                  <a:gd name="T26" fmla="*/ 62 w 279"/>
                  <a:gd name="T27" fmla="*/ 155 h 187"/>
                  <a:gd name="T28" fmla="*/ 62 w 279"/>
                  <a:gd name="T29" fmla="*/ 155 h 187"/>
                  <a:gd name="T30" fmla="*/ 93 w 279"/>
                  <a:gd name="T31" fmla="*/ 155 h 187"/>
                  <a:gd name="T32" fmla="*/ 93 w 279"/>
                  <a:gd name="T33" fmla="*/ 155 h 187"/>
                  <a:gd name="T34" fmla="*/ 124 w 279"/>
                  <a:gd name="T35" fmla="*/ 155 h 187"/>
                  <a:gd name="T36" fmla="*/ 154 w 279"/>
                  <a:gd name="T37" fmla="*/ 155 h 187"/>
                  <a:gd name="T38" fmla="*/ 154 w 279"/>
                  <a:gd name="T39" fmla="*/ 155 h 187"/>
                  <a:gd name="T40" fmla="*/ 154 w 279"/>
                  <a:gd name="T41" fmla="*/ 155 h 187"/>
                  <a:gd name="T42" fmla="*/ 186 w 279"/>
                  <a:gd name="T43" fmla="*/ 186 h 187"/>
                  <a:gd name="T44" fmla="*/ 186 w 279"/>
                  <a:gd name="T45" fmla="*/ 186 h 187"/>
                  <a:gd name="T46" fmla="*/ 186 w 279"/>
                  <a:gd name="T47" fmla="*/ 186 h 187"/>
                  <a:gd name="T48" fmla="*/ 217 w 279"/>
                  <a:gd name="T49" fmla="*/ 186 h 187"/>
                  <a:gd name="T50" fmla="*/ 248 w 279"/>
                  <a:gd name="T51" fmla="*/ 186 h 187"/>
                  <a:gd name="T52" fmla="*/ 248 w 279"/>
                  <a:gd name="T53" fmla="*/ 186 h 187"/>
                  <a:gd name="T54" fmla="*/ 248 w 279"/>
                  <a:gd name="T55" fmla="*/ 186 h 187"/>
                  <a:gd name="T56" fmla="*/ 248 w 279"/>
                  <a:gd name="T57" fmla="*/ 155 h 187"/>
                  <a:gd name="T58" fmla="*/ 248 w 279"/>
                  <a:gd name="T59" fmla="*/ 155 h 187"/>
                  <a:gd name="T60" fmla="*/ 248 w 279"/>
                  <a:gd name="T61" fmla="*/ 155 h 187"/>
                  <a:gd name="T62" fmla="*/ 278 w 279"/>
                  <a:gd name="T63" fmla="*/ 93 h 187"/>
                  <a:gd name="T64" fmla="*/ 278 w 279"/>
                  <a:gd name="T65" fmla="*/ 93 h 187"/>
                  <a:gd name="T66" fmla="*/ 278 w 279"/>
                  <a:gd name="T67" fmla="*/ 93 h 187"/>
                  <a:gd name="T68" fmla="*/ 278 w 279"/>
                  <a:gd name="T69" fmla="*/ 62 h 187"/>
                  <a:gd name="T70" fmla="*/ 278 w 279"/>
                  <a:gd name="T71" fmla="*/ 62 h 187"/>
                  <a:gd name="T72" fmla="*/ 278 w 279"/>
                  <a:gd name="T73" fmla="*/ 62 h 187"/>
                  <a:gd name="T74" fmla="*/ 278 w 279"/>
                  <a:gd name="T75" fmla="*/ 31 h 187"/>
                  <a:gd name="T76" fmla="*/ 248 w 279"/>
                  <a:gd name="T77" fmla="*/ 31 h 187"/>
                  <a:gd name="T78" fmla="*/ 248 w 279"/>
                  <a:gd name="T79" fmla="*/ 31 h 187"/>
                  <a:gd name="T80" fmla="*/ 217 w 279"/>
                  <a:gd name="T81" fmla="*/ 31 h 187"/>
                  <a:gd name="T82" fmla="*/ 154 w 279"/>
                  <a:gd name="T83" fmla="*/ 62 h 187"/>
                  <a:gd name="T84" fmla="*/ 154 w 279"/>
                  <a:gd name="T85" fmla="*/ 31 h 187"/>
                  <a:gd name="T86" fmla="*/ 124 w 279"/>
                  <a:gd name="T87" fmla="*/ 0 h 187"/>
                  <a:gd name="T88" fmla="*/ 124 w 279"/>
                  <a:gd name="T89" fmla="*/ 0 h 187"/>
                  <a:gd name="T90" fmla="*/ 93 w 279"/>
                  <a:gd name="T91" fmla="*/ 0 h 187"/>
                  <a:gd name="T92" fmla="*/ 62 w 279"/>
                  <a:gd name="T93" fmla="*/ 0 h 187"/>
                  <a:gd name="T94" fmla="*/ 30 w 279"/>
                  <a:gd name="T95" fmla="*/ 0 h 187"/>
                  <a:gd name="T96" fmla="*/ 30 w 279"/>
                  <a:gd name="T97" fmla="*/ 0 h 187"/>
                  <a:gd name="T98" fmla="*/ 30 w 279"/>
                  <a:gd name="T99" fmla="*/ 31 h 187"/>
                  <a:gd name="T100" fmla="*/ 0 w 279"/>
                  <a:gd name="T101"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9" h="187">
                    <a:moveTo>
                      <a:pt x="0" y="62"/>
                    </a:moveTo>
                    <a:lnTo>
                      <a:pt x="0" y="62"/>
                    </a:lnTo>
                    <a:lnTo>
                      <a:pt x="0" y="62"/>
                    </a:lnTo>
                    <a:cubicBezTo>
                      <a:pt x="0" y="93"/>
                      <a:pt x="0" y="93"/>
                      <a:pt x="0" y="93"/>
                    </a:cubicBezTo>
                    <a:lnTo>
                      <a:pt x="0" y="93"/>
                    </a:lnTo>
                    <a:cubicBezTo>
                      <a:pt x="0" y="93"/>
                      <a:pt x="0" y="93"/>
                      <a:pt x="30" y="93"/>
                    </a:cubicBezTo>
                    <a:lnTo>
                      <a:pt x="30" y="93"/>
                    </a:lnTo>
                    <a:cubicBezTo>
                      <a:pt x="30" y="124"/>
                      <a:pt x="30" y="124"/>
                      <a:pt x="30" y="155"/>
                    </a:cubicBezTo>
                    <a:lnTo>
                      <a:pt x="30" y="155"/>
                    </a:lnTo>
                    <a:lnTo>
                      <a:pt x="30" y="155"/>
                    </a:lnTo>
                    <a:lnTo>
                      <a:pt x="30" y="155"/>
                    </a:lnTo>
                    <a:lnTo>
                      <a:pt x="30" y="155"/>
                    </a:lnTo>
                    <a:lnTo>
                      <a:pt x="30" y="155"/>
                    </a:lnTo>
                    <a:lnTo>
                      <a:pt x="62" y="155"/>
                    </a:lnTo>
                    <a:lnTo>
                      <a:pt x="62" y="155"/>
                    </a:lnTo>
                    <a:lnTo>
                      <a:pt x="93" y="155"/>
                    </a:lnTo>
                    <a:lnTo>
                      <a:pt x="93" y="155"/>
                    </a:lnTo>
                    <a:cubicBezTo>
                      <a:pt x="124" y="155"/>
                      <a:pt x="124" y="155"/>
                      <a:pt x="124" y="155"/>
                    </a:cubicBezTo>
                    <a:lnTo>
                      <a:pt x="154" y="155"/>
                    </a:lnTo>
                    <a:lnTo>
                      <a:pt x="154" y="155"/>
                    </a:lnTo>
                    <a:lnTo>
                      <a:pt x="154" y="155"/>
                    </a:lnTo>
                    <a:cubicBezTo>
                      <a:pt x="154" y="155"/>
                      <a:pt x="186" y="155"/>
                      <a:pt x="186" y="186"/>
                    </a:cubicBezTo>
                    <a:lnTo>
                      <a:pt x="186" y="186"/>
                    </a:lnTo>
                    <a:lnTo>
                      <a:pt x="186" y="186"/>
                    </a:lnTo>
                    <a:cubicBezTo>
                      <a:pt x="217" y="186"/>
                      <a:pt x="217" y="186"/>
                      <a:pt x="217" y="186"/>
                    </a:cubicBezTo>
                    <a:lnTo>
                      <a:pt x="248" y="186"/>
                    </a:lnTo>
                    <a:lnTo>
                      <a:pt x="248" y="186"/>
                    </a:lnTo>
                    <a:lnTo>
                      <a:pt x="248" y="186"/>
                    </a:lnTo>
                    <a:cubicBezTo>
                      <a:pt x="248" y="155"/>
                      <a:pt x="248" y="155"/>
                      <a:pt x="248" y="155"/>
                    </a:cubicBezTo>
                    <a:lnTo>
                      <a:pt x="248" y="155"/>
                    </a:lnTo>
                    <a:lnTo>
                      <a:pt x="248" y="155"/>
                    </a:lnTo>
                    <a:cubicBezTo>
                      <a:pt x="248" y="124"/>
                      <a:pt x="278" y="124"/>
                      <a:pt x="278" y="93"/>
                    </a:cubicBezTo>
                    <a:lnTo>
                      <a:pt x="278" y="93"/>
                    </a:lnTo>
                    <a:lnTo>
                      <a:pt x="278" y="93"/>
                    </a:lnTo>
                    <a:lnTo>
                      <a:pt x="278" y="62"/>
                    </a:lnTo>
                    <a:lnTo>
                      <a:pt x="278" y="62"/>
                    </a:lnTo>
                    <a:lnTo>
                      <a:pt x="278" y="62"/>
                    </a:lnTo>
                    <a:cubicBezTo>
                      <a:pt x="278" y="31"/>
                      <a:pt x="278" y="31"/>
                      <a:pt x="278" y="31"/>
                    </a:cubicBezTo>
                    <a:cubicBezTo>
                      <a:pt x="248" y="31"/>
                      <a:pt x="248" y="31"/>
                      <a:pt x="248" y="31"/>
                    </a:cubicBezTo>
                    <a:lnTo>
                      <a:pt x="248" y="31"/>
                    </a:lnTo>
                    <a:lnTo>
                      <a:pt x="217" y="31"/>
                    </a:lnTo>
                    <a:cubicBezTo>
                      <a:pt x="154" y="62"/>
                      <a:pt x="154" y="62"/>
                      <a:pt x="154" y="62"/>
                    </a:cubicBezTo>
                    <a:cubicBezTo>
                      <a:pt x="154" y="31"/>
                      <a:pt x="154" y="31"/>
                      <a:pt x="154" y="31"/>
                    </a:cubicBezTo>
                    <a:cubicBezTo>
                      <a:pt x="154" y="0"/>
                      <a:pt x="154" y="0"/>
                      <a:pt x="124" y="0"/>
                    </a:cubicBezTo>
                    <a:lnTo>
                      <a:pt x="124" y="0"/>
                    </a:lnTo>
                    <a:cubicBezTo>
                      <a:pt x="124" y="0"/>
                      <a:pt x="124" y="0"/>
                      <a:pt x="93" y="0"/>
                    </a:cubicBezTo>
                    <a:cubicBezTo>
                      <a:pt x="93" y="0"/>
                      <a:pt x="93" y="0"/>
                      <a:pt x="62" y="0"/>
                    </a:cubicBezTo>
                    <a:cubicBezTo>
                      <a:pt x="62" y="0"/>
                      <a:pt x="62" y="0"/>
                      <a:pt x="30" y="0"/>
                    </a:cubicBezTo>
                    <a:lnTo>
                      <a:pt x="30" y="0"/>
                    </a:lnTo>
                    <a:lnTo>
                      <a:pt x="30" y="31"/>
                    </a:lnTo>
                    <a:lnTo>
                      <a:pt x="0"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1" name="Freeform 158"/>
              <p:cNvSpPr>
                <a:spLocks noChangeArrowheads="1"/>
              </p:cNvSpPr>
              <p:nvPr/>
            </p:nvSpPr>
            <p:spPr bwMode="auto">
              <a:xfrm>
                <a:off x="2286000" y="2884488"/>
                <a:ext cx="223838" cy="279400"/>
              </a:xfrm>
              <a:custGeom>
                <a:avLst/>
                <a:gdLst>
                  <a:gd name="T0" fmla="*/ 185 w 621"/>
                  <a:gd name="T1" fmla="*/ 31 h 776"/>
                  <a:gd name="T2" fmla="*/ 185 w 621"/>
                  <a:gd name="T3" fmla="*/ 0 h 776"/>
                  <a:gd name="T4" fmla="*/ 124 w 621"/>
                  <a:gd name="T5" fmla="*/ 31 h 776"/>
                  <a:gd name="T6" fmla="*/ 93 w 621"/>
                  <a:gd name="T7" fmla="*/ 62 h 776"/>
                  <a:gd name="T8" fmla="*/ 61 w 621"/>
                  <a:gd name="T9" fmla="*/ 93 h 776"/>
                  <a:gd name="T10" fmla="*/ 31 w 621"/>
                  <a:gd name="T11" fmla="*/ 93 h 776"/>
                  <a:gd name="T12" fmla="*/ 61 w 621"/>
                  <a:gd name="T13" fmla="*/ 154 h 776"/>
                  <a:gd name="T14" fmla="*/ 31 w 621"/>
                  <a:gd name="T15" fmla="*/ 217 h 776"/>
                  <a:gd name="T16" fmla="*/ 31 w 621"/>
                  <a:gd name="T17" fmla="*/ 248 h 776"/>
                  <a:gd name="T18" fmla="*/ 31 w 621"/>
                  <a:gd name="T19" fmla="*/ 310 h 776"/>
                  <a:gd name="T20" fmla="*/ 31 w 621"/>
                  <a:gd name="T21" fmla="*/ 341 h 776"/>
                  <a:gd name="T22" fmla="*/ 31 w 621"/>
                  <a:gd name="T23" fmla="*/ 403 h 776"/>
                  <a:gd name="T24" fmla="*/ 0 w 621"/>
                  <a:gd name="T25" fmla="*/ 465 h 776"/>
                  <a:gd name="T26" fmla="*/ 0 w 621"/>
                  <a:gd name="T27" fmla="*/ 465 h 776"/>
                  <a:gd name="T28" fmla="*/ 61 w 621"/>
                  <a:gd name="T29" fmla="*/ 558 h 776"/>
                  <a:gd name="T30" fmla="*/ 61 w 621"/>
                  <a:gd name="T31" fmla="*/ 619 h 776"/>
                  <a:gd name="T32" fmla="*/ 61 w 621"/>
                  <a:gd name="T33" fmla="*/ 651 h 776"/>
                  <a:gd name="T34" fmla="*/ 61 w 621"/>
                  <a:gd name="T35" fmla="*/ 651 h 776"/>
                  <a:gd name="T36" fmla="*/ 93 w 621"/>
                  <a:gd name="T37" fmla="*/ 743 h 776"/>
                  <a:gd name="T38" fmla="*/ 93 w 621"/>
                  <a:gd name="T39" fmla="*/ 775 h 776"/>
                  <a:gd name="T40" fmla="*/ 124 w 621"/>
                  <a:gd name="T41" fmla="*/ 743 h 776"/>
                  <a:gd name="T42" fmla="*/ 155 w 621"/>
                  <a:gd name="T43" fmla="*/ 743 h 776"/>
                  <a:gd name="T44" fmla="*/ 185 w 621"/>
                  <a:gd name="T45" fmla="*/ 743 h 776"/>
                  <a:gd name="T46" fmla="*/ 217 w 621"/>
                  <a:gd name="T47" fmla="*/ 743 h 776"/>
                  <a:gd name="T48" fmla="*/ 217 w 621"/>
                  <a:gd name="T49" fmla="*/ 743 h 776"/>
                  <a:gd name="T50" fmla="*/ 309 w 621"/>
                  <a:gd name="T51" fmla="*/ 743 h 776"/>
                  <a:gd name="T52" fmla="*/ 341 w 621"/>
                  <a:gd name="T53" fmla="*/ 743 h 776"/>
                  <a:gd name="T54" fmla="*/ 372 w 621"/>
                  <a:gd name="T55" fmla="*/ 713 h 776"/>
                  <a:gd name="T56" fmla="*/ 372 w 621"/>
                  <a:gd name="T57" fmla="*/ 682 h 776"/>
                  <a:gd name="T58" fmla="*/ 372 w 621"/>
                  <a:gd name="T59" fmla="*/ 651 h 776"/>
                  <a:gd name="T60" fmla="*/ 403 w 621"/>
                  <a:gd name="T61" fmla="*/ 589 h 776"/>
                  <a:gd name="T62" fmla="*/ 496 w 621"/>
                  <a:gd name="T63" fmla="*/ 558 h 776"/>
                  <a:gd name="T64" fmla="*/ 589 w 621"/>
                  <a:gd name="T65" fmla="*/ 558 h 776"/>
                  <a:gd name="T66" fmla="*/ 620 w 621"/>
                  <a:gd name="T67" fmla="*/ 527 h 776"/>
                  <a:gd name="T68" fmla="*/ 620 w 621"/>
                  <a:gd name="T69" fmla="*/ 495 h 776"/>
                  <a:gd name="T70" fmla="*/ 557 w 621"/>
                  <a:gd name="T71" fmla="*/ 434 h 776"/>
                  <a:gd name="T72" fmla="*/ 527 w 621"/>
                  <a:gd name="T73" fmla="*/ 434 h 776"/>
                  <a:gd name="T74" fmla="*/ 496 w 621"/>
                  <a:gd name="T75" fmla="*/ 434 h 776"/>
                  <a:gd name="T76" fmla="*/ 465 w 621"/>
                  <a:gd name="T77" fmla="*/ 341 h 776"/>
                  <a:gd name="T78" fmla="*/ 465 w 621"/>
                  <a:gd name="T79" fmla="*/ 310 h 776"/>
                  <a:gd name="T80" fmla="*/ 465 w 621"/>
                  <a:gd name="T81" fmla="*/ 279 h 776"/>
                  <a:gd name="T82" fmla="*/ 465 w 621"/>
                  <a:gd name="T83" fmla="*/ 248 h 776"/>
                  <a:gd name="T84" fmla="*/ 403 w 621"/>
                  <a:gd name="T85" fmla="*/ 248 h 776"/>
                  <a:gd name="T86" fmla="*/ 341 w 621"/>
                  <a:gd name="T87" fmla="*/ 186 h 776"/>
                  <a:gd name="T88" fmla="*/ 279 w 621"/>
                  <a:gd name="T89" fmla="*/ 186 h 776"/>
                  <a:gd name="T90" fmla="*/ 279 w 621"/>
                  <a:gd name="T91" fmla="*/ 186 h 776"/>
                  <a:gd name="T92" fmla="*/ 248 w 621"/>
                  <a:gd name="T93" fmla="*/ 154 h 776"/>
                  <a:gd name="T94" fmla="*/ 217 w 621"/>
                  <a:gd name="T95" fmla="*/ 124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1" h="776">
                    <a:moveTo>
                      <a:pt x="185" y="62"/>
                    </a:moveTo>
                    <a:lnTo>
                      <a:pt x="185" y="62"/>
                    </a:lnTo>
                    <a:cubicBezTo>
                      <a:pt x="185" y="31"/>
                      <a:pt x="185" y="31"/>
                      <a:pt x="185" y="31"/>
                    </a:cubicBezTo>
                    <a:lnTo>
                      <a:pt x="185" y="31"/>
                    </a:lnTo>
                    <a:lnTo>
                      <a:pt x="185" y="0"/>
                    </a:lnTo>
                    <a:lnTo>
                      <a:pt x="185" y="0"/>
                    </a:lnTo>
                    <a:cubicBezTo>
                      <a:pt x="185" y="0"/>
                      <a:pt x="185" y="0"/>
                      <a:pt x="155" y="0"/>
                    </a:cubicBezTo>
                    <a:lnTo>
                      <a:pt x="155" y="0"/>
                    </a:lnTo>
                    <a:cubicBezTo>
                      <a:pt x="155" y="0"/>
                      <a:pt x="155" y="31"/>
                      <a:pt x="124" y="31"/>
                    </a:cubicBezTo>
                    <a:lnTo>
                      <a:pt x="124" y="31"/>
                    </a:lnTo>
                    <a:cubicBezTo>
                      <a:pt x="93" y="62"/>
                      <a:pt x="93" y="62"/>
                      <a:pt x="93" y="62"/>
                    </a:cubicBezTo>
                    <a:lnTo>
                      <a:pt x="93" y="62"/>
                    </a:lnTo>
                    <a:cubicBezTo>
                      <a:pt x="93" y="62"/>
                      <a:pt x="93" y="62"/>
                      <a:pt x="61" y="62"/>
                    </a:cubicBezTo>
                    <a:lnTo>
                      <a:pt x="61" y="62"/>
                    </a:lnTo>
                    <a:lnTo>
                      <a:pt x="61" y="93"/>
                    </a:lnTo>
                    <a:cubicBezTo>
                      <a:pt x="61" y="93"/>
                      <a:pt x="61" y="93"/>
                      <a:pt x="31" y="93"/>
                    </a:cubicBezTo>
                    <a:lnTo>
                      <a:pt x="31" y="93"/>
                    </a:lnTo>
                    <a:lnTo>
                      <a:pt x="31" y="93"/>
                    </a:lnTo>
                    <a:cubicBezTo>
                      <a:pt x="31" y="93"/>
                      <a:pt x="31" y="93"/>
                      <a:pt x="31" y="124"/>
                    </a:cubicBezTo>
                    <a:cubicBezTo>
                      <a:pt x="31" y="124"/>
                      <a:pt x="61" y="124"/>
                      <a:pt x="61" y="154"/>
                    </a:cubicBezTo>
                    <a:lnTo>
                      <a:pt x="61" y="154"/>
                    </a:lnTo>
                    <a:cubicBezTo>
                      <a:pt x="61" y="154"/>
                      <a:pt x="61" y="186"/>
                      <a:pt x="31" y="186"/>
                    </a:cubicBezTo>
                    <a:lnTo>
                      <a:pt x="31" y="186"/>
                    </a:lnTo>
                    <a:cubicBezTo>
                      <a:pt x="31" y="217"/>
                      <a:pt x="31" y="217"/>
                      <a:pt x="31" y="217"/>
                    </a:cubicBezTo>
                    <a:lnTo>
                      <a:pt x="31" y="248"/>
                    </a:lnTo>
                    <a:lnTo>
                      <a:pt x="31" y="248"/>
                    </a:lnTo>
                    <a:lnTo>
                      <a:pt x="31" y="248"/>
                    </a:lnTo>
                    <a:cubicBezTo>
                      <a:pt x="31" y="248"/>
                      <a:pt x="31" y="248"/>
                      <a:pt x="31" y="279"/>
                    </a:cubicBezTo>
                    <a:lnTo>
                      <a:pt x="31" y="310"/>
                    </a:lnTo>
                    <a:lnTo>
                      <a:pt x="31" y="310"/>
                    </a:lnTo>
                    <a:lnTo>
                      <a:pt x="31" y="341"/>
                    </a:lnTo>
                    <a:lnTo>
                      <a:pt x="31" y="341"/>
                    </a:lnTo>
                    <a:lnTo>
                      <a:pt x="31" y="341"/>
                    </a:lnTo>
                    <a:cubicBezTo>
                      <a:pt x="31" y="341"/>
                      <a:pt x="31" y="341"/>
                      <a:pt x="31" y="371"/>
                    </a:cubicBezTo>
                    <a:cubicBezTo>
                      <a:pt x="31" y="371"/>
                      <a:pt x="31" y="371"/>
                      <a:pt x="31" y="403"/>
                    </a:cubicBezTo>
                    <a:lnTo>
                      <a:pt x="31" y="403"/>
                    </a:lnTo>
                    <a:cubicBezTo>
                      <a:pt x="31" y="403"/>
                      <a:pt x="31" y="403"/>
                      <a:pt x="31" y="434"/>
                    </a:cubicBezTo>
                    <a:lnTo>
                      <a:pt x="31" y="434"/>
                    </a:lnTo>
                    <a:cubicBezTo>
                      <a:pt x="31" y="434"/>
                      <a:pt x="31" y="434"/>
                      <a:pt x="0" y="465"/>
                    </a:cubicBezTo>
                    <a:lnTo>
                      <a:pt x="0" y="465"/>
                    </a:lnTo>
                    <a:lnTo>
                      <a:pt x="0" y="465"/>
                    </a:lnTo>
                    <a:lnTo>
                      <a:pt x="0" y="465"/>
                    </a:lnTo>
                    <a:cubicBezTo>
                      <a:pt x="0" y="495"/>
                      <a:pt x="31" y="495"/>
                      <a:pt x="31" y="495"/>
                    </a:cubicBezTo>
                    <a:cubicBezTo>
                      <a:pt x="31" y="527"/>
                      <a:pt x="31" y="527"/>
                      <a:pt x="31" y="558"/>
                    </a:cubicBezTo>
                    <a:cubicBezTo>
                      <a:pt x="31" y="558"/>
                      <a:pt x="31" y="558"/>
                      <a:pt x="61" y="558"/>
                    </a:cubicBezTo>
                    <a:lnTo>
                      <a:pt x="61" y="558"/>
                    </a:lnTo>
                    <a:lnTo>
                      <a:pt x="61" y="589"/>
                    </a:lnTo>
                    <a:cubicBezTo>
                      <a:pt x="61" y="589"/>
                      <a:pt x="61" y="589"/>
                      <a:pt x="61" y="619"/>
                    </a:cubicBezTo>
                    <a:cubicBezTo>
                      <a:pt x="61" y="619"/>
                      <a:pt x="61" y="619"/>
                      <a:pt x="61" y="651"/>
                    </a:cubicBezTo>
                    <a:lnTo>
                      <a:pt x="61" y="651"/>
                    </a:lnTo>
                    <a:lnTo>
                      <a:pt x="61" y="651"/>
                    </a:lnTo>
                    <a:lnTo>
                      <a:pt x="61" y="651"/>
                    </a:lnTo>
                    <a:lnTo>
                      <a:pt x="61" y="651"/>
                    </a:lnTo>
                    <a:lnTo>
                      <a:pt x="61" y="651"/>
                    </a:lnTo>
                    <a:cubicBezTo>
                      <a:pt x="61" y="682"/>
                      <a:pt x="61" y="682"/>
                      <a:pt x="61" y="713"/>
                    </a:cubicBezTo>
                    <a:lnTo>
                      <a:pt x="61" y="713"/>
                    </a:lnTo>
                    <a:cubicBezTo>
                      <a:pt x="93" y="713"/>
                      <a:pt x="93" y="743"/>
                      <a:pt x="93" y="743"/>
                    </a:cubicBezTo>
                    <a:lnTo>
                      <a:pt x="93" y="775"/>
                    </a:lnTo>
                    <a:lnTo>
                      <a:pt x="93" y="775"/>
                    </a:lnTo>
                    <a:lnTo>
                      <a:pt x="93" y="775"/>
                    </a:lnTo>
                    <a:lnTo>
                      <a:pt x="93" y="775"/>
                    </a:lnTo>
                    <a:lnTo>
                      <a:pt x="93" y="775"/>
                    </a:lnTo>
                    <a:cubicBezTo>
                      <a:pt x="124" y="775"/>
                      <a:pt x="124" y="743"/>
                      <a:pt x="124" y="743"/>
                    </a:cubicBezTo>
                    <a:cubicBezTo>
                      <a:pt x="124" y="743"/>
                      <a:pt x="124" y="743"/>
                      <a:pt x="155" y="743"/>
                    </a:cubicBezTo>
                    <a:lnTo>
                      <a:pt x="155" y="743"/>
                    </a:lnTo>
                    <a:lnTo>
                      <a:pt x="155" y="743"/>
                    </a:lnTo>
                    <a:cubicBezTo>
                      <a:pt x="185" y="713"/>
                      <a:pt x="185" y="713"/>
                      <a:pt x="185" y="713"/>
                    </a:cubicBezTo>
                    <a:cubicBezTo>
                      <a:pt x="185" y="743"/>
                      <a:pt x="185" y="743"/>
                      <a:pt x="185" y="743"/>
                    </a:cubicBezTo>
                    <a:lnTo>
                      <a:pt x="185" y="743"/>
                    </a:lnTo>
                    <a:cubicBezTo>
                      <a:pt x="185" y="743"/>
                      <a:pt x="185" y="743"/>
                      <a:pt x="217" y="743"/>
                    </a:cubicBezTo>
                    <a:lnTo>
                      <a:pt x="217" y="743"/>
                    </a:lnTo>
                    <a:lnTo>
                      <a:pt x="217" y="743"/>
                    </a:lnTo>
                    <a:lnTo>
                      <a:pt x="217" y="743"/>
                    </a:lnTo>
                    <a:lnTo>
                      <a:pt x="217" y="743"/>
                    </a:lnTo>
                    <a:lnTo>
                      <a:pt x="217" y="743"/>
                    </a:lnTo>
                    <a:cubicBezTo>
                      <a:pt x="248" y="743"/>
                      <a:pt x="248" y="743"/>
                      <a:pt x="279" y="743"/>
                    </a:cubicBezTo>
                    <a:cubicBezTo>
                      <a:pt x="279" y="743"/>
                      <a:pt x="279" y="743"/>
                      <a:pt x="309" y="743"/>
                    </a:cubicBezTo>
                    <a:lnTo>
                      <a:pt x="309" y="743"/>
                    </a:lnTo>
                    <a:lnTo>
                      <a:pt x="309" y="743"/>
                    </a:lnTo>
                    <a:lnTo>
                      <a:pt x="309" y="743"/>
                    </a:lnTo>
                    <a:lnTo>
                      <a:pt x="341" y="743"/>
                    </a:lnTo>
                    <a:lnTo>
                      <a:pt x="341" y="713"/>
                    </a:lnTo>
                    <a:lnTo>
                      <a:pt x="341" y="713"/>
                    </a:lnTo>
                    <a:lnTo>
                      <a:pt x="372" y="713"/>
                    </a:lnTo>
                    <a:lnTo>
                      <a:pt x="372" y="713"/>
                    </a:lnTo>
                    <a:cubicBezTo>
                      <a:pt x="372" y="682"/>
                      <a:pt x="372" y="682"/>
                      <a:pt x="372" y="682"/>
                    </a:cubicBezTo>
                    <a:lnTo>
                      <a:pt x="372" y="682"/>
                    </a:lnTo>
                    <a:cubicBezTo>
                      <a:pt x="372" y="651"/>
                      <a:pt x="372" y="651"/>
                      <a:pt x="372" y="651"/>
                    </a:cubicBezTo>
                    <a:lnTo>
                      <a:pt x="372" y="651"/>
                    </a:lnTo>
                    <a:lnTo>
                      <a:pt x="372" y="651"/>
                    </a:lnTo>
                    <a:cubicBezTo>
                      <a:pt x="372" y="619"/>
                      <a:pt x="372" y="619"/>
                      <a:pt x="372" y="619"/>
                    </a:cubicBezTo>
                    <a:lnTo>
                      <a:pt x="372" y="619"/>
                    </a:lnTo>
                    <a:lnTo>
                      <a:pt x="403" y="589"/>
                    </a:lnTo>
                    <a:cubicBezTo>
                      <a:pt x="433" y="589"/>
                      <a:pt x="465" y="558"/>
                      <a:pt x="496" y="558"/>
                    </a:cubicBezTo>
                    <a:lnTo>
                      <a:pt x="496" y="558"/>
                    </a:lnTo>
                    <a:lnTo>
                      <a:pt x="496" y="558"/>
                    </a:lnTo>
                    <a:lnTo>
                      <a:pt x="527" y="558"/>
                    </a:lnTo>
                    <a:lnTo>
                      <a:pt x="527" y="558"/>
                    </a:lnTo>
                    <a:cubicBezTo>
                      <a:pt x="557" y="558"/>
                      <a:pt x="589" y="558"/>
                      <a:pt x="589" y="558"/>
                    </a:cubicBezTo>
                    <a:lnTo>
                      <a:pt x="589" y="558"/>
                    </a:lnTo>
                    <a:cubicBezTo>
                      <a:pt x="620" y="558"/>
                      <a:pt x="620" y="527"/>
                      <a:pt x="620" y="527"/>
                    </a:cubicBezTo>
                    <a:lnTo>
                      <a:pt x="620" y="527"/>
                    </a:lnTo>
                    <a:cubicBezTo>
                      <a:pt x="620" y="495"/>
                      <a:pt x="620" y="495"/>
                      <a:pt x="620" y="495"/>
                    </a:cubicBezTo>
                    <a:lnTo>
                      <a:pt x="620" y="495"/>
                    </a:lnTo>
                    <a:lnTo>
                      <a:pt x="620" y="495"/>
                    </a:lnTo>
                    <a:lnTo>
                      <a:pt x="589" y="495"/>
                    </a:lnTo>
                    <a:cubicBezTo>
                      <a:pt x="589" y="495"/>
                      <a:pt x="557" y="465"/>
                      <a:pt x="557" y="434"/>
                    </a:cubicBezTo>
                    <a:lnTo>
                      <a:pt x="557" y="434"/>
                    </a:lnTo>
                    <a:lnTo>
                      <a:pt x="557" y="434"/>
                    </a:lnTo>
                    <a:lnTo>
                      <a:pt x="557" y="434"/>
                    </a:lnTo>
                    <a:lnTo>
                      <a:pt x="527" y="434"/>
                    </a:lnTo>
                    <a:lnTo>
                      <a:pt x="527" y="434"/>
                    </a:lnTo>
                    <a:cubicBezTo>
                      <a:pt x="527" y="434"/>
                      <a:pt x="527" y="434"/>
                      <a:pt x="496" y="434"/>
                    </a:cubicBezTo>
                    <a:lnTo>
                      <a:pt x="496" y="434"/>
                    </a:lnTo>
                    <a:cubicBezTo>
                      <a:pt x="496" y="434"/>
                      <a:pt x="496" y="434"/>
                      <a:pt x="465" y="403"/>
                    </a:cubicBezTo>
                    <a:lnTo>
                      <a:pt x="465" y="371"/>
                    </a:lnTo>
                    <a:cubicBezTo>
                      <a:pt x="465" y="341"/>
                      <a:pt x="465" y="341"/>
                      <a:pt x="465" y="341"/>
                    </a:cubicBezTo>
                    <a:lnTo>
                      <a:pt x="465" y="341"/>
                    </a:lnTo>
                    <a:lnTo>
                      <a:pt x="465" y="341"/>
                    </a:lnTo>
                    <a:lnTo>
                      <a:pt x="465" y="310"/>
                    </a:lnTo>
                    <a:lnTo>
                      <a:pt x="465" y="310"/>
                    </a:lnTo>
                    <a:cubicBezTo>
                      <a:pt x="465" y="279"/>
                      <a:pt x="465" y="279"/>
                      <a:pt x="465" y="279"/>
                    </a:cubicBezTo>
                    <a:lnTo>
                      <a:pt x="465" y="279"/>
                    </a:lnTo>
                    <a:lnTo>
                      <a:pt x="465" y="279"/>
                    </a:lnTo>
                    <a:cubicBezTo>
                      <a:pt x="465" y="248"/>
                      <a:pt x="465" y="248"/>
                      <a:pt x="465" y="248"/>
                    </a:cubicBezTo>
                    <a:lnTo>
                      <a:pt x="465" y="248"/>
                    </a:lnTo>
                    <a:lnTo>
                      <a:pt x="465" y="248"/>
                    </a:lnTo>
                    <a:lnTo>
                      <a:pt x="433" y="248"/>
                    </a:lnTo>
                    <a:cubicBezTo>
                      <a:pt x="433" y="248"/>
                      <a:pt x="433" y="248"/>
                      <a:pt x="403" y="248"/>
                    </a:cubicBezTo>
                    <a:cubicBezTo>
                      <a:pt x="403" y="248"/>
                      <a:pt x="372" y="248"/>
                      <a:pt x="372" y="217"/>
                    </a:cubicBezTo>
                    <a:cubicBezTo>
                      <a:pt x="372" y="217"/>
                      <a:pt x="372" y="217"/>
                      <a:pt x="341" y="217"/>
                    </a:cubicBezTo>
                    <a:cubicBezTo>
                      <a:pt x="341" y="186"/>
                      <a:pt x="341" y="186"/>
                      <a:pt x="341" y="186"/>
                    </a:cubicBezTo>
                    <a:lnTo>
                      <a:pt x="341" y="186"/>
                    </a:lnTo>
                    <a:lnTo>
                      <a:pt x="341" y="186"/>
                    </a:lnTo>
                    <a:cubicBezTo>
                      <a:pt x="309" y="186"/>
                      <a:pt x="309" y="186"/>
                      <a:pt x="279" y="186"/>
                    </a:cubicBezTo>
                    <a:lnTo>
                      <a:pt x="279" y="186"/>
                    </a:lnTo>
                    <a:lnTo>
                      <a:pt x="279" y="186"/>
                    </a:lnTo>
                    <a:lnTo>
                      <a:pt x="279" y="186"/>
                    </a:lnTo>
                    <a:lnTo>
                      <a:pt x="279" y="186"/>
                    </a:lnTo>
                    <a:lnTo>
                      <a:pt x="279" y="186"/>
                    </a:lnTo>
                    <a:cubicBezTo>
                      <a:pt x="279" y="186"/>
                      <a:pt x="248" y="186"/>
                      <a:pt x="248" y="154"/>
                    </a:cubicBezTo>
                    <a:lnTo>
                      <a:pt x="248" y="154"/>
                    </a:lnTo>
                    <a:cubicBezTo>
                      <a:pt x="217" y="154"/>
                      <a:pt x="217" y="154"/>
                      <a:pt x="217" y="124"/>
                    </a:cubicBezTo>
                    <a:lnTo>
                      <a:pt x="217" y="124"/>
                    </a:lnTo>
                    <a:cubicBezTo>
                      <a:pt x="185" y="124"/>
                      <a:pt x="185" y="93"/>
                      <a:pt x="185"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2" name="Freeform 159"/>
              <p:cNvSpPr>
                <a:spLocks noChangeArrowheads="1"/>
              </p:cNvSpPr>
              <p:nvPr/>
            </p:nvSpPr>
            <p:spPr bwMode="auto">
              <a:xfrm>
                <a:off x="2195513" y="3632200"/>
                <a:ext cx="1587" cy="11113"/>
              </a:xfrm>
              <a:custGeom>
                <a:avLst/>
                <a:gdLst>
                  <a:gd name="T0" fmla="*/ 0 w 1"/>
                  <a:gd name="T1" fmla="*/ 0 h 32"/>
                  <a:gd name="T2" fmla="*/ 0 w 1"/>
                  <a:gd name="T3" fmla="*/ 0 h 32"/>
                  <a:gd name="T4" fmla="*/ 0 w 1"/>
                  <a:gd name="T5" fmla="*/ 31 h 32"/>
                  <a:gd name="T6" fmla="*/ 0 w 1"/>
                  <a:gd name="T7" fmla="*/ 31 h 32"/>
                  <a:gd name="T8" fmla="*/ 0 w 1"/>
                  <a:gd name="T9" fmla="*/ 31 h 32"/>
                  <a:gd name="T10" fmla="*/ 0 w 1"/>
                  <a:gd name="T11" fmla="*/ 0 h 32"/>
                </a:gdLst>
                <a:ahLst/>
                <a:cxnLst>
                  <a:cxn ang="0">
                    <a:pos x="T0" y="T1"/>
                  </a:cxn>
                  <a:cxn ang="0">
                    <a:pos x="T2" y="T3"/>
                  </a:cxn>
                  <a:cxn ang="0">
                    <a:pos x="T4" y="T5"/>
                  </a:cxn>
                  <a:cxn ang="0">
                    <a:pos x="T6" y="T7"/>
                  </a:cxn>
                  <a:cxn ang="0">
                    <a:pos x="T8" y="T9"/>
                  </a:cxn>
                  <a:cxn ang="0">
                    <a:pos x="T10" y="T11"/>
                  </a:cxn>
                </a:cxnLst>
                <a:rect l="0" t="0" r="r" b="b"/>
                <a:pathLst>
                  <a:path w="1" h="32">
                    <a:moveTo>
                      <a:pt x="0" y="0"/>
                    </a:moveTo>
                    <a:lnTo>
                      <a:pt x="0" y="0"/>
                    </a:lnTo>
                    <a:lnTo>
                      <a:pt x="0" y="31"/>
                    </a:lnTo>
                    <a:lnTo>
                      <a:pt x="0" y="31"/>
                    </a:lnTo>
                    <a:lnTo>
                      <a:pt x="0" y="31"/>
                    </a:ln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3" name="Freeform 160"/>
              <p:cNvSpPr>
                <a:spLocks noChangeArrowheads="1"/>
              </p:cNvSpPr>
              <p:nvPr/>
            </p:nvSpPr>
            <p:spPr bwMode="auto">
              <a:xfrm>
                <a:off x="2062163" y="2673350"/>
                <a:ext cx="257175" cy="938213"/>
              </a:xfrm>
              <a:custGeom>
                <a:avLst/>
                <a:gdLst>
                  <a:gd name="T0" fmla="*/ 465 w 714"/>
                  <a:gd name="T1" fmla="*/ 2511 h 2605"/>
                  <a:gd name="T2" fmla="*/ 465 w 714"/>
                  <a:gd name="T3" fmla="*/ 2448 h 2605"/>
                  <a:gd name="T4" fmla="*/ 496 w 714"/>
                  <a:gd name="T5" fmla="*/ 2356 h 2605"/>
                  <a:gd name="T6" fmla="*/ 496 w 714"/>
                  <a:gd name="T7" fmla="*/ 2293 h 2605"/>
                  <a:gd name="T8" fmla="*/ 527 w 714"/>
                  <a:gd name="T9" fmla="*/ 2232 h 2605"/>
                  <a:gd name="T10" fmla="*/ 557 w 714"/>
                  <a:gd name="T11" fmla="*/ 2108 h 2605"/>
                  <a:gd name="T12" fmla="*/ 527 w 714"/>
                  <a:gd name="T13" fmla="*/ 1984 h 2605"/>
                  <a:gd name="T14" fmla="*/ 527 w 714"/>
                  <a:gd name="T15" fmla="*/ 1922 h 2605"/>
                  <a:gd name="T16" fmla="*/ 557 w 714"/>
                  <a:gd name="T17" fmla="*/ 1828 h 2605"/>
                  <a:gd name="T18" fmla="*/ 589 w 714"/>
                  <a:gd name="T19" fmla="*/ 1704 h 2605"/>
                  <a:gd name="T20" fmla="*/ 620 w 714"/>
                  <a:gd name="T21" fmla="*/ 1674 h 2605"/>
                  <a:gd name="T22" fmla="*/ 651 w 714"/>
                  <a:gd name="T23" fmla="*/ 1612 h 2605"/>
                  <a:gd name="T24" fmla="*/ 651 w 714"/>
                  <a:gd name="T25" fmla="*/ 1550 h 2605"/>
                  <a:gd name="T26" fmla="*/ 713 w 714"/>
                  <a:gd name="T27" fmla="*/ 1456 h 2605"/>
                  <a:gd name="T28" fmla="*/ 681 w 714"/>
                  <a:gd name="T29" fmla="*/ 1395 h 2605"/>
                  <a:gd name="T30" fmla="*/ 651 w 714"/>
                  <a:gd name="T31" fmla="*/ 1302 h 2605"/>
                  <a:gd name="T32" fmla="*/ 620 w 714"/>
                  <a:gd name="T33" fmla="*/ 1208 h 2605"/>
                  <a:gd name="T34" fmla="*/ 620 w 714"/>
                  <a:gd name="T35" fmla="*/ 1178 h 2605"/>
                  <a:gd name="T36" fmla="*/ 589 w 714"/>
                  <a:gd name="T37" fmla="*/ 1116 h 2605"/>
                  <a:gd name="T38" fmla="*/ 557 w 714"/>
                  <a:gd name="T39" fmla="*/ 1054 h 2605"/>
                  <a:gd name="T40" fmla="*/ 620 w 714"/>
                  <a:gd name="T41" fmla="*/ 992 h 2605"/>
                  <a:gd name="T42" fmla="*/ 589 w 714"/>
                  <a:gd name="T43" fmla="*/ 930 h 2605"/>
                  <a:gd name="T44" fmla="*/ 620 w 714"/>
                  <a:gd name="T45" fmla="*/ 868 h 2605"/>
                  <a:gd name="T46" fmla="*/ 620 w 714"/>
                  <a:gd name="T47" fmla="*/ 775 h 2605"/>
                  <a:gd name="T48" fmla="*/ 620 w 714"/>
                  <a:gd name="T49" fmla="*/ 743 h 2605"/>
                  <a:gd name="T50" fmla="*/ 589 w 714"/>
                  <a:gd name="T51" fmla="*/ 682 h 2605"/>
                  <a:gd name="T52" fmla="*/ 557 w 714"/>
                  <a:gd name="T53" fmla="*/ 682 h 2605"/>
                  <a:gd name="T54" fmla="*/ 465 w 714"/>
                  <a:gd name="T55" fmla="*/ 620 h 2605"/>
                  <a:gd name="T56" fmla="*/ 433 w 714"/>
                  <a:gd name="T57" fmla="*/ 589 h 2605"/>
                  <a:gd name="T58" fmla="*/ 372 w 714"/>
                  <a:gd name="T59" fmla="*/ 527 h 2605"/>
                  <a:gd name="T60" fmla="*/ 341 w 714"/>
                  <a:gd name="T61" fmla="*/ 465 h 2605"/>
                  <a:gd name="T62" fmla="*/ 341 w 714"/>
                  <a:gd name="T63" fmla="*/ 403 h 2605"/>
                  <a:gd name="T64" fmla="*/ 372 w 714"/>
                  <a:gd name="T65" fmla="*/ 341 h 2605"/>
                  <a:gd name="T66" fmla="*/ 372 w 714"/>
                  <a:gd name="T67" fmla="*/ 310 h 2605"/>
                  <a:gd name="T68" fmla="*/ 403 w 714"/>
                  <a:gd name="T69" fmla="*/ 248 h 2605"/>
                  <a:gd name="T70" fmla="*/ 527 w 714"/>
                  <a:gd name="T71" fmla="*/ 186 h 2605"/>
                  <a:gd name="T72" fmla="*/ 527 w 714"/>
                  <a:gd name="T73" fmla="*/ 124 h 2605"/>
                  <a:gd name="T74" fmla="*/ 433 w 714"/>
                  <a:gd name="T75" fmla="*/ 124 h 2605"/>
                  <a:gd name="T76" fmla="*/ 372 w 714"/>
                  <a:gd name="T77" fmla="*/ 31 h 2605"/>
                  <a:gd name="T78" fmla="*/ 309 w 714"/>
                  <a:gd name="T79" fmla="*/ 31 h 2605"/>
                  <a:gd name="T80" fmla="*/ 186 w 714"/>
                  <a:gd name="T81" fmla="*/ 124 h 2605"/>
                  <a:gd name="T82" fmla="*/ 92 w 714"/>
                  <a:gd name="T83" fmla="*/ 310 h 2605"/>
                  <a:gd name="T84" fmla="*/ 31 w 714"/>
                  <a:gd name="T85" fmla="*/ 248 h 2605"/>
                  <a:gd name="T86" fmla="*/ 0 w 714"/>
                  <a:gd name="T87" fmla="*/ 279 h 2605"/>
                  <a:gd name="T88" fmla="*/ 62 w 714"/>
                  <a:gd name="T89" fmla="*/ 434 h 2605"/>
                  <a:gd name="T90" fmla="*/ 124 w 714"/>
                  <a:gd name="T91" fmla="*/ 558 h 2605"/>
                  <a:gd name="T92" fmla="*/ 186 w 714"/>
                  <a:gd name="T93" fmla="*/ 682 h 2605"/>
                  <a:gd name="T94" fmla="*/ 279 w 714"/>
                  <a:gd name="T95" fmla="*/ 868 h 2605"/>
                  <a:gd name="T96" fmla="*/ 433 w 714"/>
                  <a:gd name="T97" fmla="*/ 992 h 2605"/>
                  <a:gd name="T98" fmla="*/ 557 w 714"/>
                  <a:gd name="T99" fmla="*/ 1116 h 2605"/>
                  <a:gd name="T100" fmla="*/ 589 w 714"/>
                  <a:gd name="T101" fmla="*/ 1271 h 2605"/>
                  <a:gd name="T102" fmla="*/ 557 w 714"/>
                  <a:gd name="T103" fmla="*/ 1426 h 2605"/>
                  <a:gd name="T104" fmla="*/ 557 w 714"/>
                  <a:gd name="T105" fmla="*/ 1550 h 2605"/>
                  <a:gd name="T106" fmla="*/ 527 w 714"/>
                  <a:gd name="T107" fmla="*/ 1736 h 2605"/>
                  <a:gd name="T108" fmla="*/ 527 w 714"/>
                  <a:gd name="T109" fmla="*/ 1828 h 2605"/>
                  <a:gd name="T110" fmla="*/ 496 w 714"/>
                  <a:gd name="T111" fmla="*/ 1952 h 2605"/>
                  <a:gd name="T112" fmla="*/ 496 w 714"/>
                  <a:gd name="T113" fmla="*/ 2139 h 2605"/>
                  <a:gd name="T114" fmla="*/ 433 w 714"/>
                  <a:gd name="T115" fmla="*/ 2293 h 2605"/>
                  <a:gd name="T116" fmla="*/ 403 w 714"/>
                  <a:gd name="T117" fmla="*/ 2356 h 2605"/>
                  <a:gd name="T118" fmla="*/ 372 w 714"/>
                  <a:gd name="T119" fmla="*/ 2572 h 2605"/>
                  <a:gd name="T120" fmla="*/ 433 w 714"/>
                  <a:gd name="T121" fmla="*/ 2572 h 2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4" h="2605">
                    <a:moveTo>
                      <a:pt x="433" y="2541"/>
                    </a:moveTo>
                    <a:lnTo>
                      <a:pt x="433" y="2541"/>
                    </a:lnTo>
                    <a:lnTo>
                      <a:pt x="433" y="2541"/>
                    </a:lnTo>
                    <a:cubicBezTo>
                      <a:pt x="433" y="2541"/>
                      <a:pt x="433" y="2541"/>
                      <a:pt x="465" y="2511"/>
                    </a:cubicBezTo>
                    <a:lnTo>
                      <a:pt x="465" y="2511"/>
                    </a:lnTo>
                    <a:lnTo>
                      <a:pt x="465" y="2511"/>
                    </a:lnTo>
                    <a:lnTo>
                      <a:pt x="465" y="2511"/>
                    </a:lnTo>
                    <a:lnTo>
                      <a:pt x="465" y="2480"/>
                    </a:lnTo>
                    <a:lnTo>
                      <a:pt x="465" y="2480"/>
                    </a:lnTo>
                    <a:cubicBezTo>
                      <a:pt x="465" y="2480"/>
                      <a:pt x="465" y="2480"/>
                      <a:pt x="465" y="2448"/>
                    </a:cubicBezTo>
                    <a:lnTo>
                      <a:pt x="465" y="2448"/>
                    </a:lnTo>
                    <a:lnTo>
                      <a:pt x="465" y="2448"/>
                    </a:lnTo>
                    <a:cubicBezTo>
                      <a:pt x="465" y="2417"/>
                      <a:pt x="465" y="2417"/>
                      <a:pt x="496" y="2417"/>
                    </a:cubicBezTo>
                    <a:lnTo>
                      <a:pt x="496" y="2387"/>
                    </a:lnTo>
                    <a:cubicBezTo>
                      <a:pt x="496" y="2387"/>
                      <a:pt x="496" y="2387"/>
                      <a:pt x="496" y="2356"/>
                    </a:cubicBezTo>
                    <a:lnTo>
                      <a:pt x="496" y="2356"/>
                    </a:lnTo>
                    <a:cubicBezTo>
                      <a:pt x="496" y="2356"/>
                      <a:pt x="496" y="2356"/>
                      <a:pt x="496" y="2324"/>
                    </a:cubicBezTo>
                    <a:lnTo>
                      <a:pt x="496" y="2324"/>
                    </a:lnTo>
                    <a:lnTo>
                      <a:pt x="496" y="2324"/>
                    </a:lnTo>
                    <a:lnTo>
                      <a:pt x="496" y="2293"/>
                    </a:lnTo>
                    <a:lnTo>
                      <a:pt x="496" y="2293"/>
                    </a:lnTo>
                    <a:cubicBezTo>
                      <a:pt x="496" y="2263"/>
                      <a:pt x="496" y="2263"/>
                      <a:pt x="496" y="2263"/>
                    </a:cubicBezTo>
                    <a:cubicBezTo>
                      <a:pt x="496" y="2263"/>
                      <a:pt x="527" y="2263"/>
                      <a:pt x="527" y="2232"/>
                    </a:cubicBezTo>
                    <a:lnTo>
                      <a:pt x="527" y="2232"/>
                    </a:lnTo>
                    <a:lnTo>
                      <a:pt x="527" y="2232"/>
                    </a:lnTo>
                    <a:lnTo>
                      <a:pt x="527" y="2232"/>
                    </a:lnTo>
                    <a:lnTo>
                      <a:pt x="527" y="2200"/>
                    </a:lnTo>
                    <a:cubicBezTo>
                      <a:pt x="527" y="2200"/>
                      <a:pt x="527" y="2200"/>
                      <a:pt x="527" y="2169"/>
                    </a:cubicBezTo>
                    <a:cubicBezTo>
                      <a:pt x="527" y="2169"/>
                      <a:pt x="527" y="2169"/>
                      <a:pt x="557" y="2169"/>
                    </a:cubicBezTo>
                    <a:cubicBezTo>
                      <a:pt x="557" y="2169"/>
                      <a:pt x="557" y="2139"/>
                      <a:pt x="557" y="2108"/>
                    </a:cubicBezTo>
                    <a:lnTo>
                      <a:pt x="557" y="2108"/>
                    </a:lnTo>
                    <a:lnTo>
                      <a:pt x="557" y="2076"/>
                    </a:lnTo>
                    <a:cubicBezTo>
                      <a:pt x="557" y="2076"/>
                      <a:pt x="557" y="2076"/>
                      <a:pt x="557" y="2046"/>
                    </a:cubicBezTo>
                    <a:cubicBezTo>
                      <a:pt x="557" y="2046"/>
                      <a:pt x="527" y="2046"/>
                      <a:pt x="527" y="2015"/>
                    </a:cubicBezTo>
                    <a:cubicBezTo>
                      <a:pt x="527" y="2015"/>
                      <a:pt x="527" y="2015"/>
                      <a:pt x="527" y="1984"/>
                    </a:cubicBezTo>
                    <a:lnTo>
                      <a:pt x="527" y="1984"/>
                    </a:lnTo>
                    <a:lnTo>
                      <a:pt x="527" y="1952"/>
                    </a:lnTo>
                    <a:lnTo>
                      <a:pt x="527" y="1952"/>
                    </a:lnTo>
                    <a:cubicBezTo>
                      <a:pt x="527" y="1922"/>
                      <a:pt x="527" y="1922"/>
                      <a:pt x="527" y="1922"/>
                    </a:cubicBezTo>
                    <a:lnTo>
                      <a:pt x="527" y="1922"/>
                    </a:lnTo>
                    <a:lnTo>
                      <a:pt x="527" y="1922"/>
                    </a:lnTo>
                    <a:cubicBezTo>
                      <a:pt x="557" y="1891"/>
                      <a:pt x="557" y="1891"/>
                      <a:pt x="557" y="1891"/>
                    </a:cubicBezTo>
                    <a:lnTo>
                      <a:pt x="557" y="1860"/>
                    </a:lnTo>
                    <a:lnTo>
                      <a:pt x="557" y="1860"/>
                    </a:lnTo>
                    <a:cubicBezTo>
                      <a:pt x="557" y="1828"/>
                      <a:pt x="557" y="1828"/>
                      <a:pt x="557" y="1828"/>
                    </a:cubicBezTo>
                    <a:lnTo>
                      <a:pt x="557" y="1828"/>
                    </a:lnTo>
                    <a:lnTo>
                      <a:pt x="557" y="1798"/>
                    </a:lnTo>
                    <a:lnTo>
                      <a:pt x="557" y="1798"/>
                    </a:lnTo>
                    <a:lnTo>
                      <a:pt x="557" y="1798"/>
                    </a:lnTo>
                    <a:cubicBezTo>
                      <a:pt x="557" y="1767"/>
                      <a:pt x="589" y="1736"/>
                      <a:pt x="589" y="1704"/>
                    </a:cubicBezTo>
                    <a:cubicBezTo>
                      <a:pt x="620" y="1704"/>
                      <a:pt x="620" y="1674"/>
                      <a:pt x="620" y="1674"/>
                    </a:cubicBezTo>
                    <a:lnTo>
                      <a:pt x="620" y="1674"/>
                    </a:lnTo>
                    <a:lnTo>
                      <a:pt x="620" y="1674"/>
                    </a:lnTo>
                    <a:lnTo>
                      <a:pt x="620" y="1674"/>
                    </a:lnTo>
                    <a:lnTo>
                      <a:pt x="620" y="1674"/>
                    </a:lnTo>
                    <a:cubicBezTo>
                      <a:pt x="620" y="1643"/>
                      <a:pt x="620" y="1643"/>
                      <a:pt x="620" y="1643"/>
                    </a:cubicBezTo>
                    <a:lnTo>
                      <a:pt x="651" y="1643"/>
                    </a:lnTo>
                    <a:lnTo>
                      <a:pt x="651" y="1643"/>
                    </a:lnTo>
                    <a:lnTo>
                      <a:pt x="651" y="1612"/>
                    </a:lnTo>
                    <a:lnTo>
                      <a:pt x="651" y="1612"/>
                    </a:lnTo>
                    <a:lnTo>
                      <a:pt x="651" y="1612"/>
                    </a:lnTo>
                    <a:lnTo>
                      <a:pt x="651" y="1580"/>
                    </a:lnTo>
                    <a:lnTo>
                      <a:pt x="620" y="1580"/>
                    </a:lnTo>
                    <a:lnTo>
                      <a:pt x="651" y="1550"/>
                    </a:lnTo>
                    <a:lnTo>
                      <a:pt x="651" y="1550"/>
                    </a:lnTo>
                    <a:lnTo>
                      <a:pt x="620" y="1519"/>
                    </a:lnTo>
                    <a:lnTo>
                      <a:pt x="651" y="1488"/>
                    </a:lnTo>
                    <a:lnTo>
                      <a:pt x="651" y="1488"/>
                    </a:lnTo>
                    <a:cubicBezTo>
                      <a:pt x="681" y="1488"/>
                      <a:pt x="681" y="1456"/>
                      <a:pt x="713" y="1456"/>
                    </a:cubicBezTo>
                    <a:lnTo>
                      <a:pt x="713" y="1456"/>
                    </a:lnTo>
                    <a:lnTo>
                      <a:pt x="713" y="1456"/>
                    </a:lnTo>
                    <a:lnTo>
                      <a:pt x="713" y="1426"/>
                    </a:lnTo>
                    <a:lnTo>
                      <a:pt x="713" y="1426"/>
                    </a:lnTo>
                    <a:lnTo>
                      <a:pt x="713" y="1426"/>
                    </a:lnTo>
                    <a:cubicBezTo>
                      <a:pt x="681" y="1426"/>
                      <a:pt x="681" y="1426"/>
                      <a:pt x="681" y="1395"/>
                    </a:cubicBezTo>
                    <a:lnTo>
                      <a:pt x="681" y="1395"/>
                    </a:lnTo>
                    <a:cubicBezTo>
                      <a:pt x="681" y="1364"/>
                      <a:pt x="681" y="1364"/>
                      <a:pt x="681" y="1364"/>
                    </a:cubicBezTo>
                    <a:lnTo>
                      <a:pt x="681" y="1364"/>
                    </a:lnTo>
                    <a:cubicBezTo>
                      <a:pt x="651" y="1364"/>
                      <a:pt x="651" y="1332"/>
                      <a:pt x="651" y="1302"/>
                    </a:cubicBezTo>
                    <a:lnTo>
                      <a:pt x="651" y="1302"/>
                    </a:lnTo>
                    <a:lnTo>
                      <a:pt x="651" y="1302"/>
                    </a:lnTo>
                    <a:lnTo>
                      <a:pt x="651" y="1302"/>
                    </a:lnTo>
                    <a:cubicBezTo>
                      <a:pt x="620" y="1271"/>
                      <a:pt x="620" y="1240"/>
                      <a:pt x="620" y="1240"/>
                    </a:cubicBezTo>
                    <a:lnTo>
                      <a:pt x="620" y="1240"/>
                    </a:lnTo>
                    <a:lnTo>
                      <a:pt x="620" y="1208"/>
                    </a:lnTo>
                    <a:lnTo>
                      <a:pt x="620" y="1208"/>
                    </a:lnTo>
                    <a:lnTo>
                      <a:pt x="620" y="1178"/>
                    </a:lnTo>
                    <a:lnTo>
                      <a:pt x="620" y="1178"/>
                    </a:lnTo>
                    <a:lnTo>
                      <a:pt x="620" y="1178"/>
                    </a:lnTo>
                    <a:lnTo>
                      <a:pt x="620" y="1178"/>
                    </a:lnTo>
                    <a:lnTo>
                      <a:pt x="620" y="1178"/>
                    </a:lnTo>
                    <a:lnTo>
                      <a:pt x="620" y="1147"/>
                    </a:lnTo>
                    <a:lnTo>
                      <a:pt x="620" y="1147"/>
                    </a:lnTo>
                    <a:lnTo>
                      <a:pt x="620" y="1116"/>
                    </a:lnTo>
                    <a:lnTo>
                      <a:pt x="589" y="1116"/>
                    </a:lnTo>
                    <a:lnTo>
                      <a:pt x="589" y="1116"/>
                    </a:lnTo>
                    <a:cubicBezTo>
                      <a:pt x="589" y="1116"/>
                      <a:pt x="589" y="1116"/>
                      <a:pt x="589" y="1084"/>
                    </a:cubicBezTo>
                    <a:lnTo>
                      <a:pt x="589" y="1084"/>
                    </a:lnTo>
                    <a:lnTo>
                      <a:pt x="557" y="1054"/>
                    </a:lnTo>
                    <a:lnTo>
                      <a:pt x="557" y="1054"/>
                    </a:lnTo>
                    <a:cubicBezTo>
                      <a:pt x="557" y="1054"/>
                      <a:pt x="557" y="1054"/>
                      <a:pt x="589" y="1023"/>
                    </a:cubicBezTo>
                    <a:cubicBezTo>
                      <a:pt x="589" y="1023"/>
                      <a:pt x="589" y="1023"/>
                      <a:pt x="589" y="992"/>
                    </a:cubicBezTo>
                    <a:lnTo>
                      <a:pt x="589" y="992"/>
                    </a:lnTo>
                    <a:lnTo>
                      <a:pt x="620" y="992"/>
                    </a:lnTo>
                    <a:lnTo>
                      <a:pt x="620" y="992"/>
                    </a:lnTo>
                    <a:lnTo>
                      <a:pt x="620" y="992"/>
                    </a:lnTo>
                    <a:cubicBezTo>
                      <a:pt x="589" y="992"/>
                      <a:pt x="589" y="960"/>
                      <a:pt x="589" y="930"/>
                    </a:cubicBezTo>
                    <a:lnTo>
                      <a:pt x="589" y="930"/>
                    </a:lnTo>
                    <a:lnTo>
                      <a:pt x="589" y="930"/>
                    </a:lnTo>
                    <a:lnTo>
                      <a:pt x="589" y="930"/>
                    </a:lnTo>
                    <a:cubicBezTo>
                      <a:pt x="589" y="899"/>
                      <a:pt x="589" y="899"/>
                      <a:pt x="589" y="899"/>
                    </a:cubicBezTo>
                    <a:lnTo>
                      <a:pt x="589" y="899"/>
                    </a:lnTo>
                    <a:cubicBezTo>
                      <a:pt x="589" y="868"/>
                      <a:pt x="589" y="868"/>
                      <a:pt x="589" y="868"/>
                    </a:cubicBezTo>
                    <a:lnTo>
                      <a:pt x="620" y="868"/>
                    </a:lnTo>
                    <a:lnTo>
                      <a:pt x="620" y="868"/>
                    </a:lnTo>
                    <a:cubicBezTo>
                      <a:pt x="620" y="868"/>
                      <a:pt x="620" y="868"/>
                      <a:pt x="620" y="837"/>
                    </a:cubicBezTo>
                    <a:lnTo>
                      <a:pt x="589" y="837"/>
                    </a:lnTo>
                    <a:cubicBezTo>
                      <a:pt x="589" y="806"/>
                      <a:pt x="589" y="806"/>
                      <a:pt x="620" y="806"/>
                    </a:cubicBezTo>
                    <a:lnTo>
                      <a:pt x="620" y="806"/>
                    </a:lnTo>
                    <a:cubicBezTo>
                      <a:pt x="620" y="775"/>
                      <a:pt x="620" y="775"/>
                      <a:pt x="620" y="775"/>
                    </a:cubicBezTo>
                    <a:lnTo>
                      <a:pt x="620" y="775"/>
                    </a:lnTo>
                    <a:lnTo>
                      <a:pt x="620" y="775"/>
                    </a:lnTo>
                    <a:lnTo>
                      <a:pt x="620" y="775"/>
                    </a:lnTo>
                    <a:lnTo>
                      <a:pt x="620" y="775"/>
                    </a:lnTo>
                    <a:cubicBezTo>
                      <a:pt x="620" y="743"/>
                      <a:pt x="620" y="743"/>
                      <a:pt x="620" y="743"/>
                    </a:cubicBezTo>
                    <a:lnTo>
                      <a:pt x="620" y="743"/>
                    </a:lnTo>
                    <a:cubicBezTo>
                      <a:pt x="620" y="713"/>
                      <a:pt x="589" y="682"/>
                      <a:pt x="589" y="682"/>
                    </a:cubicBezTo>
                    <a:lnTo>
                      <a:pt x="589" y="682"/>
                    </a:lnTo>
                    <a:lnTo>
                      <a:pt x="589" y="682"/>
                    </a:lnTo>
                    <a:lnTo>
                      <a:pt x="589" y="682"/>
                    </a:lnTo>
                    <a:cubicBezTo>
                      <a:pt x="557" y="682"/>
                      <a:pt x="557" y="682"/>
                      <a:pt x="557" y="682"/>
                    </a:cubicBezTo>
                    <a:lnTo>
                      <a:pt x="557" y="682"/>
                    </a:lnTo>
                    <a:lnTo>
                      <a:pt x="557" y="682"/>
                    </a:lnTo>
                    <a:lnTo>
                      <a:pt x="557" y="682"/>
                    </a:lnTo>
                    <a:lnTo>
                      <a:pt x="557" y="682"/>
                    </a:lnTo>
                    <a:cubicBezTo>
                      <a:pt x="527" y="682"/>
                      <a:pt x="527" y="651"/>
                      <a:pt x="527" y="620"/>
                    </a:cubicBezTo>
                    <a:lnTo>
                      <a:pt x="527" y="620"/>
                    </a:lnTo>
                    <a:lnTo>
                      <a:pt x="527" y="620"/>
                    </a:lnTo>
                    <a:cubicBezTo>
                      <a:pt x="496" y="620"/>
                      <a:pt x="496" y="620"/>
                      <a:pt x="496" y="620"/>
                    </a:cubicBezTo>
                    <a:cubicBezTo>
                      <a:pt x="496" y="620"/>
                      <a:pt x="496" y="620"/>
                      <a:pt x="465" y="620"/>
                    </a:cubicBezTo>
                    <a:lnTo>
                      <a:pt x="465" y="620"/>
                    </a:lnTo>
                    <a:lnTo>
                      <a:pt x="465" y="620"/>
                    </a:lnTo>
                    <a:lnTo>
                      <a:pt x="465" y="620"/>
                    </a:lnTo>
                    <a:lnTo>
                      <a:pt x="465" y="620"/>
                    </a:lnTo>
                    <a:cubicBezTo>
                      <a:pt x="465" y="620"/>
                      <a:pt x="433" y="620"/>
                      <a:pt x="433" y="589"/>
                    </a:cubicBezTo>
                    <a:lnTo>
                      <a:pt x="433" y="589"/>
                    </a:lnTo>
                    <a:lnTo>
                      <a:pt x="433" y="589"/>
                    </a:lnTo>
                    <a:cubicBezTo>
                      <a:pt x="403" y="589"/>
                      <a:pt x="403" y="589"/>
                      <a:pt x="403" y="558"/>
                    </a:cubicBezTo>
                    <a:cubicBezTo>
                      <a:pt x="403" y="558"/>
                      <a:pt x="372" y="558"/>
                      <a:pt x="372" y="527"/>
                    </a:cubicBezTo>
                    <a:lnTo>
                      <a:pt x="372" y="527"/>
                    </a:lnTo>
                    <a:lnTo>
                      <a:pt x="372" y="527"/>
                    </a:lnTo>
                    <a:lnTo>
                      <a:pt x="372" y="527"/>
                    </a:lnTo>
                    <a:cubicBezTo>
                      <a:pt x="372" y="527"/>
                      <a:pt x="372" y="527"/>
                      <a:pt x="372" y="496"/>
                    </a:cubicBezTo>
                    <a:lnTo>
                      <a:pt x="372" y="496"/>
                    </a:lnTo>
                    <a:lnTo>
                      <a:pt x="341" y="465"/>
                    </a:lnTo>
                    <a:cubicBezTo>
                      <a:pt x="341" y="434"/>
                      <a:pt x="341" y="434"/>
                      <a:pt x="341" y="434"/>
                    </a:cubicBezTo>
                    <a:lnTo>
                      <a:pt x="341" y="434"/>
                    </a:lnTo>
                    <a:cubicBezTo>
                      <a:pt x="341" y="403"/>
                      <a:pt x="341" y="403"/>
                      <a:pt x="341" y="403"/>
                    </a:cubicBezTo>
                    <a:lnTo>
                      <a:pt x="341" y="403"/>
                    </a:lnTo>
                    <a:lnTo>
                      <a:pt x="341" y="403"/>
                    </a:lnTo>
                    <a:lnTo>
                      <a:pt x="341" y="372"/>
                    </a:lnTo>
                    <a:lnTo>
                      <a:pt x="341" y="372"/>
                    </a:lnTo>
                    <a:lnTo>
                      <a:pt x="341" y="372"/>
                    </a:lnTo>
                    <a:lnTo>
                      <a:pt x="372" y="341"/>
                    </a:lnTo>
                    <a:lnTo>
                      <a:pt x="372" y="341"/>
                    </a:lnTo>
                    <a:lnTo>
                      <a:pt x="372" y="341"/>
                    </a:lnTo>
                    <a:lnTo>
                      <a:pt x="372" y="341"/>
                    </a:lnTo>
                    <a:lnTo>
                      <a:pt x="372" y="341"/>
                    </a:lnTo>
                    <a:lnTo>
                      <a:pt x="372" y="341"/>
                    </a:lnTo>
                    <a:cubicBezTo>
                      <a:pt x="372" y="310"/>
                      <a:pt x="372" y="310"/>
                      <a:pt x="372" y="310"/>
                    </a:cubicBezTo>
                    <a:lnTo>
                      <a:pt x="372" y="310"/>
                    </a:lnTo>
                    <a:cubicBezTo>
                      <a:pt x="372" y="279"/>
                      <a:pt x="372" y="279"/>
                      <a:pt x="372" y="279"/>
                    </a:cubicBezTo>
                    <a:cubicBezTo>
                      <a:pt x="403" y="248"/>
                      <a:pt x="403" y="248"/>
                      <a:pt x="403" y="248"/>
                    </a:cubicBezTo>
                    <a:lnTo>
                      <a:pt x="403" y="248"/>
                    </a:lnTo>
                    <a:lnTo>
                      <a:pt x="403" y="248"/>
                    </a:lnTo>
                    <a:cubicBezTo>
                      <a:pt x="433" y="248"/>
                      <a:pt x="433" y="248"/>
                      <a:pt x="433" y="217"/>
                    </a:cubicBezTo>
                    <a:cubicBezTo>
                      <a:pt x="433" y="217"/>
                      <a:pt x="465" y="217"/>
                      <a:pt x="465" y="186"/>
                    </a:cubicBezTo>
                    <a:lnTo>
                      <a:pt x="496" y="186"/>
                    </a:lnTo>
                    <a:lnTo>
                      <a:pt x="496" y="186"/>
                    </a:lnTo>
                    <a:lnTo>
                      <a:pt x="527" y="186"/>
                    </a:lnTo>
                    <a:lnTo>
                      <a:pt x="527" y="186"/>
                    </a:lnTo>
                    <a:lnTo>
                      <a:pt x="527" y="186"/>
                    </a:lnTo>
                    <a:cubicBezTo>
                      <a:pt x="527" y="155"/>
                      <a:pt x="527" y="155"/>
                      <a:pt x="527" y="155"/>
                    </a:cubicBezTo>
                    <a:lnTo>
                      <a:pt x="527" y="124"/>
                    </a:lnTo>
                    <a:lnTo>
                      <a:pt x="527" y="124"/>
                    </a:lnTo>
                    <a:lnTo>
                      <a:pt x="527" y="124"/>
                    </a:lnTo>
                    <a:lnTo>
                      <a:pt x="527" y="124"/>
                    </a:lnTo>
                    <a:lnTo>
                      <a:pt x="496" y="124"/>
                    </a:lnTo>
                    <a:lnTo>
                      <a:pt x="465" y="124"/>
                    </a:lnTo>
                    <a:cubicBezTo>
                      <a:pt x="465" y="124"/>
                      <a:pt x="465" y="124"/>
                      <a:pt x="433" y="124"/>
                    </a:cubicBezTo>
                    <a:lnTo>
                      <a:pt x="433" y="124"/>
                    </a:lnTo>
                    <a:cubicBezTo>
                      <a:pt x="403" y="124"/>
                      <a:pt x="372" y="124"/>
                      <a:pt x="372" y="93"/>
                    </a:cubicBezTo>
                    <a:lnTo>
                      <a:pt x="372" y="62"/>
                    </a:lnTo>
                    <a:lnTo>
                      <a:pt x="372" y="62"/>
                    </a:lnTo>
                    <a:lnTo>
                      <a:pt x="372" y="31"/>
                    </a:lnTo>
                    <a:lnTo>
                      <a:pt x="372" y="31"/>
                    </a:lnTo>
                    <a:lnTo>
                      <a:pt x="341" y="31"/>
                    </a:lnTo>
                    <a:cubicBezTo>
                      <a:pt x="341" y="31"/>
                      <a:pt x="309" y="31"/>
                      <a:pt x="309" y="0"/>
                    </a:cubicBezTo>
                    <a:lnTo>
                      <a:pt x="309" y="0"/>
                    </a:lnTo>
                    <a:lnTo>
                      <a:pt x="309" y="31"/>
                    </a:lnTo>
                    <a:cubicBezTo>
                      <a:pt x="309" y="31"/>
                      <a:pt x="309" y="31"/>
                      <a:pt x="279" y="31"/>
                    </a:cubicBezTo>
                    <a:cubicBezTo>
                      <a:pt x="279" y="62"/>
                      <a:pt x="279" y="62"/>
                      <a:pt x="279" y="62"/>
                    </a:cubicBezTo>
                    <a:lnTo>
                      <a:pt x="279" y="62"/>
                    </a:lnTo>
                    <a:lnTo>
                      <a:pt x="279" y="62"/>
                    </a:lnTo>
                    <a:cubicBezTo>
                      <a:pt x="279" y="93"/>
                      <a:pt x="248" y="124"/>
                      <a:pt x="186" y="124"/>
                    </a:cubicBezTo>
                    <a:cubicBezTo>
                      <a:pt x="155" y="124"/>
                      <a:pt x="155" y="155"/>
                      <a:pt x="155" y="155"/>
                    </a:cubicBezTo>
                    <a:cubicBezTo>
                      <a:pt x="155" y="186"/>
                      <a:pt x="124" y="217"/>
                      <a:pt x="124" y="248"/>
                    </a:cubicBezTo>
                    <a:cubicBezTo>
                      <a:pt x="124" y="248"/>
                      <a:pt x="124" y="248"/>
                      <a:pt x="124" y="279"/>
                    </a:cubicBezTo>
                    <a:lnTo>
                      <a:pt x="92" y="279"/>
                    </a:lnTo>
                    <a:cubicBezTo>
                      <a:pt x="92" y="310"/>
                      <a:pt x="92" y="310"/>
                      <a:pt x="92" y="310"/>
                    </a:cubicBezTo>
                    <a:cubicBezTo>
                      <a:pt x="62" y="310"/>
                      <a:pt x="62" y="310"/>
                      <a:pt x="62" y="310"/>
                    </a:cubicBezTo>
                    <a:lnTo>
                      <a:pt x="62" y="310"/>
                    </a:lnTo>
                    <a:cubicBezTo>
                      <a:pt x="62" y="279"/>
                      <a:pt x="31" y="279"/>
                      <a:pt x="31" y="248"/>
                    </a:cubicBezTo>
                    <a:lnTo>
                      <a:pt x="31" y="248"/>
                    </a:lnTo>
                    <a:lnTo>
                      <a:pt x="31" y="248"/>
                    </a:lnTo>
                    <a:lnTo>
                      <a:pt x="31" y="248"/>
                    </a:lnTo>
                    <a:cubicBezTo>
                      <a:pt x="31" y="248"/>
                      <a:pt x="31" y="248"/>
                      <a:pt x="0" y="248"/>
                    </a:cubicBezTo>
                    <a:lnTo>
                      <a:pt x="0" y="248"/>
                    </a:lnTo>
                    <a:cubicBezTo>
                      <a:pt x="0" y="279"/>
                      <a:pt x="0" y="279"/>
                      <a:pt x="0" y="279"/>
                    </a:cubicBezTo>
                    <a:lnTo>
                      <a:pt x="0" y="279"/>
                    </a:lnTo>
                    <a:lnTo>
                      <a:pt x="0" y="310"/>
                    </a:lnTo>
                    <a:lnTo>
                      <a:pt x="0" y="310"/>
                    </a:lnTo>
                    <a:cubicBezTo>
                      <a:pt x="0" y="310"/>
                      <a:pt x="31" y="341"/>
                      <a:pt x="62" y="372"/>
                    </a:cubicBezTo>
                    <a:lnTo>
                      <a:pt x="62" y="372"/>
                    </a:lnTo>
                    <a:cubicBezTo>
                      <a:pt x="62" y="403"/>
                      <a:pt x="62" y="403"/>
                      <a:pt x="62" y="434"/>
                    </a:cubicBezTo>
                    <a:lnTo>
                      <a:pt x="92" y="434"/>
                    </a:lnTo>
                    <a:lnTo>
                      <a:pt x="92" y="465"/>
                    </a:lnTo>
                    <a:cubicBezTo>
                      <a:pt x="92" y="465"/>
                      <a:pt x="92" y="465"/>
                      <a:pt x="124" y="465"/>
                    </a:cubicBezTo>
                    <a:cubicBezTo>
                      <a:pt x="124" y="496"/>
                      <a:pt x="124" y="527"/>
                      <a:pt x="124" y="527"/>
                    </a:cubicBezTo>
                    <a:cubicBezTo>
                      <a:pt x="124" y="527"/>
                      <a:pt x="124" y="527"/>
                      <a:pt x="124" y="558"/>
                    </a:cubicBezTo>
                    <a:lnTo>
                      <a:pt x="155" y="589"/>
                    </a:lnTo>
                    <a:cubicBezTo>
                      <a:pt x="186" y="620"/>
                      <a:pt x="186" y="620"/>
                      <a:pt x="186" y="651"/>
                    </a:cubicBezTo>
                    <a:cubicBezTo>
                      <a:pt x="186" y="682"/>
                      <a:pt x="186" y="682"/>
                      <a:pt x="186" y="682"/>
                    </a:cubicBezTo>
                    <a:lnTo>
                      <a:pt x="186" y="682"/>
                    </a:lnTo>
                    <a:lnTo>
                      <a:pt x="186" y="682"/>
                    </a:lnTo>
                    <a:cubicBezTo>
                      <a:pt x="186" y="682"/>
                      <a:pt x="186" y="682"/>
                      <a:pt x="217" y="713"/>
                    </a:cubicBezTo>
                    <a:cubicBezTo>
                      <a:pt x="217" y="713"/>
                      <a:pt x="217" y="743"/>
                      <a:pt x="248" y="743"/>
                    </a:cubicBezTo>
                    <a:cubicBezTo>
                      <a:pt x="248" y="775"/>
                      <a:pt x="248" y="806"/>
                      <a:pt x="248" y="806"/>
                    </a:cubicBezTo>
                    <a:cubicBezTo>
                      <a:pt x="248" y="837"/>
                      <a:pt x="248" y="837"/>
                      <a:pt x="248" y="837"/>
                    </a:cubicBezTo>
                    <a:cubicBezTo>
                      <a:pt x="248" y="868"/>
                      <a:pt x="248" y="868"/>
                      <a:pt x="279" y="868"/>
                    </a:cubicBezTo>
                    <a:lnTo>
                      <a:pt x="279" y="868"/>
                    </a:lnTo>
                    <a:lnTo>
                      <a:pt x="309" y="899"/>
                    </a:lnTo>
                    <a:cubicBezTo>
                      <a:pt x="341" y="899"/>
                      <a:pt x="341" y="930"/>
                      <a:pt x="341" y="930"/>
                    </a:cubicBezTo>
                    <a:cubicBezTo>
                      <a:pt x="372" y="930"/>
                      <a:pt x="372" y="960"/>
                      <a:pt x="372" y="960"/>
                    </a:cubicBezTo>
                    <a:cubicBezTo>
                      <a:pt x="403" y="960"/>
                      <a:pt x="433" y="992"/>
                      <a:pt x="433" y="992"/>
                    </a:cubicBezTo>
                    <a:cubicBezTo>
                      <a:pt x="433" y="992"/>
                      <a:pt x="433" y="992"/>
                      <a:pt x="465" y="992"/>
                    </a:cubicBezTo>
                    <a:lnTo>
                      <a:pt x="496" y="1023"/>
                    </a:lnTo>
                    <a:cubicBezTo>
                      <a:pt x="496" y="1054"/>
                      <a:pt x="496" y="1054"/>
                      <a:pt x="527" y="1054"/>
                    </a:cubicBezTo>
                    <a:lnTo>
                      <a:pt x="527" y="1054"/>
                    </a:lnTo>
                    <a:cubicBezTo>
                      <a:pt x="557" y="1084"/>
                      <a:pt x="557" y="1084"/>
                      <a:pt x="557" y="1116"/>
                    </a:cubicBezTo>
                    <a:cubicBezTo>
                      <a:pt x="589" y="1116"/>
                      <a:pt x="589" y="1147"/>
                      <a:pt x="589" y="1208"/>
                    </a:cubicBezTo>
                    <a:lnTo>
                      <a:pt x="589" y="1208"/>
                    </a:lnTo>
                    <a:lnTo>
                      <a:pt x="589" y="1240"/>
                    </a:lnTo>
                    <a:lnTo>
                      <a:pt x="589" y="1271"/>
                    </a:lnTo>
                    <a:lnTo>
                      <a:pt x="589" y="1271"/>
                    </a:lnTo>
                    <a:lnTo>
                      <a:pt x="589" y="1271"/>
                    </a:lnTo>
                    <a:cubicBezTo>
                      <a:pt x="589" y="1271"/>
                      <a:pt x="589" y="1302"/>
                      <a:pt x="589" y="1332"/>
                    </a:cubicBezTo>
                    <a:cubicBezTo>
                      <a:pt x="589" y="1364"/>
                      <a:pt x="589" y="1364"/>
                      <a:pt x="589" y="1395"/>
                    </a:cubicBezTo>
                    <a:lnTo>
                      <a:pt x="589" y="1395"/>
                    </a:lnTo>
                    <a:cubicBezTo>
                      <a:pt x="589" y="1426"/>
                      <a:pt x="589" y="1426"/>
                      <a:pt x="557" y="1426"/>
                    </a:cubicBezTo>
                    <a:cubicBezTo>
                      <a:pt x="557" y="1456"/>
                      <a:pt x="557" y="1456"/>
                      <a:pt x="557" y="1456"/>
                    </a:cubicBezTo>
                    <a:cubicBezTo>
                      <a:pt x="589" y="1456"/>
                      <a:pt x="557" y="1488"/>
                      <a:pt x="557" y="1519"/>
                    </a:cubicBezTo>
                    <a:lnTo>
                      <a:pt x="557" y="1519"/>
                    </a:lnTo>
                    <a:cubicBezTo>
                      <a:pt x="557" y="1519"/>
                      <a:pt x="557" y="1519"/>
                      <a:pt x="557" y="1550"/>
                    </a:cubicBezTo>
                    <a:lnTo>
                      <a:pt x="557" y="1550"/>
                    </a:lnTo>
                    <a:cubicBezTo>
                      <a:pt x="557" y="1580"/>
                      <a:pt x="557" y="1580"/>
                      <a:pt x="557" y="1612"/>
                    </a:cubicBezTo>
                    <a:lnTo>
                      <a:pt x="557" y="1643"/>
                    </a:lnTo>
                    <a:cubicBezTo>
                      <a:pt x="557" y="1643"/>
                      <a:pt x="557" y="1643"/>
                      <a:pt x="557" y="1674"/>
                    </a:cubicBezTo>
                    <a:lnTo>
                      <a:pt x="557" y="1704"/>
                    </a:lnTo>
                    <a:cubicBezTo>
                      <a:pt x="557" y="1704"/>
                      <a:pt x="557" y="1736"/>
                      <a:pt x="527" y="1736"/>
                    </a:cubicBezTo>
                    <a:lnTo>
                      <a:pt x="527" y="1767"/>
                    </a:lnTo>
                    <a:cubicBezTo>
                      <a:pt x="527" y="1798"/>
                      <a:pt x="527" y="1798"/>
                      <a:pt x="527" y="1798"/>
                    </a:cubicBezTo>
                    <a:lnTo>
                      <a:pt x="527" y="1798"/>
                    </a:lnTo>
                    <a:lnTo>
                      <a:pt x="527" y="1798"/>
                    </a:lnTo>
                    <a:lnTo>
                      <a:pt x="527" y="1828"/>
                    </a:lnTo>
                    <a:lnTo>
                      <a:pt x="527" y="1828"/>
                    </a:lnTo>
                    <a:cubicBezTo>
                      <a:pt x="527" y="1828"/>
                      <a:pt x="527" y="1828"/>
                      <a:pt x="527" y="1860"/>
                    </a:cubicBezTo>
                    <a:cubicBezTo>
                      <a:pt x="527" y="1860"/>
                      <a:pt x="527" y="1891"/>
                      <a:pt x="496" y="1891"/>
                    </a:cubicBezTo>
                    <a:lnTo>
                      <a:pt x="496" y="1922"/>
                    </a:lnTo>
                    <a:cubicBezTo>
                      <a:pt x="496" y="1922"/>
                      <a:pt x="496" y="1922"/>
                      <a:pt x="496" y="1952"/>
                    </a:cubicBezTo>
                    <a:cubicBezTo>
                      <a:pt x="496" y="1952"/>
                      <a:pt x="496" y="1952"/>
                      <a:pt x="496" y="1984"/>
                    </a:cubicBezTo>
                    <a:cubicBezTo>
                      <a:pt x="527" y="1984"/>
                      <a:pt x="496" y="2046"/>
                      <a:pt x="496" y="2046"/>
                    </a:cubicBezTo>
                    <a:lnTo>
                      <a:pt x="496" y="2076"/>
                    </a:lnTo>
                    <a:cubicBezTo>
                      <a:pt x="496" y="2076"/>
                      <a:pt x="496" y="2108"/>
                      <a:pt x="496" y="2139"/>
                    </a:cubicBezTo>
                    <a:lnTo>
                      <a:pt x="496" y="2139"/>
                    </a:lnTo>
                    <a:cubicBezTo>
                      <a:pt x="496" y="2139"/>
                      <a:pt x="496" y="2139"/>
                      <a:pt x="496" y="2169"/>
                    </a:cubicBezTo>
                    <a:cubicBezTo>
                      <a:pt x="496" y="2169"/>
                      <a:pt x="496" y="2200"/>
                      <a:pt x="465" y="2232"/>
                    </a:cubicBezTo>
                    <a:lnTo>
                      <a:pt x="433" y="2263"/>
                    </a:lnTo>
                    <a:lnTo>
                      <a:pt x="433" y="2293"/>
                    </a:lnTo>
                    <a:lnTo>
                      <a:pt x="433" y="2293"/>
                    </a:lnTo>
                    <a:cubicBezTo>
                      <a:pt x="433" y="2293"/>
                      <a:pt x="433" y="2293"/>
                      <a:pt x="433" y="2324"/>
                    </a:cubicBezTo>
                    <a:lnTo>
                      <a:pt x="403" y="2324"/>
                    </a:lnTo>
                    <a:lnTo>
                      <a:pt x="403" y="2324"/>
                    </a:lnTo>
                    <a:cubicBezTo>
                      <a:pt x="403" y="2356"/>
                      <a:pt x="403" y="2356"/>
                      <a:pt x="403" y="2356"/>
                    </a:cubicBezTo>
                    <a:lnTo>
                      <a:pt x="403" y="2356"/>
                    </a:lnTo>
                    <a:cubicBezTo>
                      <a:pt x="403" y="2387"/>
                      <a:pt x="403" y="2387"/>
                      <a:pt x="403" y="2417"/>
                    </a:cubicBezTo>
                    <a:lnTo>
                      <a:pt x="403" y="2417"/>
                    </a:lnTo>
                    <a:lnTo>
                      <a:pt x="403" y="2448"/>
                    </a:lnTo>
                    <a:cubicBezTo>
                      <a:pt x="403" y="2448"/>
                      <a:pt x="433" y="2480"/>
                      <a:pt x="403" y="2511"/>
                    </a:cubicBezTo>
                    <a:cubicBezTo>
                      <a:pt x="403" y="2541"/>
                      <a:pt x="372" y="2572"/>
                      <a:pt x="372" y="2572"/>
                    </a:cubicBezTo>
                    <a:lnTo>
                      <a:pt x="372" y="2572"/>
                    </a:lnTo>
                    <a:cubicBezTo>
                      <a:pt x="403" y="2572"/>
                      <a:pt x="403" y="2572"/>
                      <a:pt x="403" y="2572"/>
                    </a:cubicBezTo>
                    <a:lnTo>
                      <a:pt x="433" y="2572"/>
                    </a:lnTo>
                    <a:lnTo>
                      <a:pt x="433" y="2572"/>
                    </a:lnTo>
                    <a:lnTo>
                      <a:pt x="433" y="2572"/>
                    </a:lnTo>
                    <a:lnTo>
                      <a:pt x="433" y="2572"/>
                    </a:lnTo>
                    <a:cubicBezTo>
                      <a:pt x="465" y="2604"/>
                      <a:pt x="465" y="2604"/>
                      <a:pt x="465" y="2604"/>
                    </a:cubicBezTo>
                    <a:cubicBezTo>
                      <a:pt x="465" y="2604"/>
                      <a:pt x="433" y="2572"/>
                      <a:pt x="433" y="254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4" name="Freeform 161"/>
              <p:cNvSpPr>
                <a:spLocks noChangeArrowheads="1"/>
              </p:cNvSpPr>
              <p:nvPr/>
            </p:nvSpPr>
            <p:spPr bwMode="auto">
              <a:xfrm>
                <a:off x="2184400" y="3810000"/>
                <a:ext cx="33338" cy="34925"/>
              </a:xfrm>
              <a:custGeom>
                <a:avLst/>
                <a:gdLst>
                  <a:gd name="T0" fmla="*/ 92 w 93"/>
                  <a:gd name="T1" fmla="*/ 63 h 95"/>
                  <a:gd name="T2" fmla="*/ 92 w 93"/>
                  <a:gd name="T3" fmla="*/ 63 h 95"/>
                  <a:gd name="T4" fmla="*/ 31 w 93"/>
                  <a:gd name="T5" fmla="*/ 31 h 95"/>
                  <a:gd name="T6" fmla="*/ 31 w 93"/>
                  <a:gd name="T7" fmla="*/ 0 h 95"/>
                  <a:gd name="T8" fmla="*/ 31 w 93"/>
                  <a:gd name="T9" fmla="*/ 0 h 95"/>
                  <a:gd name="T10" fmla="*/ 31 w 93"/>
                  <a:gd name="T11" fmla="*/ 0 h 95"/>
                  <a:gd name="T12" fmla="*/ 0 w 93"/>
                  <a:gd name="T13" fmla="*/ 0 h 95"/>
                  <a:gd name="T14" fmla="*/ 0 w 93"/>
                  <a:gd name="T15" fmla="*/ 0 h 95"/>
                  <a:gd name="T16" fmla="*/ 31 w 93"/>
                  <a:gd name="T17" fmla="*/ 63 h 95"/>
                  <a:gd name="T18" fmla="*/ 31 w 93"/>
                  <a:gd name="T19" fmla="*/ 94 h 95"/>
                  <a:gd name="T20" fmla="*/ 31 w 93"/>
                  <a:gd name="T21" fmla="*/ 94 h 95"/>
                  <a:gd name="T22" fmla="*/ 62 w 93"/>
                  <a:gd name="T23" fmla="*/ 94 h 95"/>
                  <a:gd name="T24" fmla="*/ 92 w 93"/>
                  <a:gd name="T25" fmla="*/ 94 h 95"/>
                  <a:gd name="T26" fmla="*/ 92 w 93"/>
                  <a:gd name="T27" fmla="*/ 94 h 95"/>
                  <a:gd name="T28" fmla="*/ 92 w 93"/>
                  <a:gd name="T29" fmla="*/ 94 h 95"/>
                  <a:gd name="T30" fmla="*/ 92 w 93"/>
                  <a:gd name="T31" fmla="*/ 6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3" h="95">
                    <a:moveTo>
                      <a:pt x="92" y="63"/>
                    </a:moveTo>
                    <a:lnTo>
                      <a:pt x="92" y="63"/>
                    </a:lnTo>
                    <a:cubicBezTo>
                      <a:pt x="62" y="63"/>
                      <a:pt x="62" y="63"/>
                      <a:pt x="31" y="31"/>
                    </a:cubicBezTo>
                    <a:cubicBezTo>
                      <a:pt x="31" y="31"/>
                      <a:pt x="31" y="31"/>
                      <a:pt x="31" y="0"/>
                    </a:cubicBezTo>
                    <a:lnTo>
                      <a:pt x="31" y="0"/>
                    </a:lnTo>
                    <a:lnTo>
                      <a:pt x="31" y="0"/>
                    </a:lnTo>
                    <a:cubicBezTo>
                      <a:pt x="0" y="0"/>
                      <a:pt x="0" y="0"/>
                      <a:pt x="0" y="0"/>
                    </a:cubicBezTo>
                    <a:lnTo>
                      <a:pt x="0" y="0"/>
                    </a:lnTo>
                    <a:cubicBezTo>
                      <a:pt x="31" y="0"/>
                      <a:pt x="31" y="31"/>
                      <a:pt x="31" y="63"/>
                    </a:cubicBezTo>
                    <a:cubicBezTo>
                      <a:pt x="31" y="63"/>
                      <a:pt x="31" y="63"/>
                      <a:pt x="31" y="94"/>
                    </a:cubicBezTo>
                    <a:lnTo>
                      <a:pt x="31" y="94"/>
                    </a:lnTo>
                    <a:lnTo>
                      <a:pt x="62" y="94"/>
                    </a:lnTo>
                    <a:cubicBezTo>
                      <a:pt x="92" y="94"/>
                      <a:pt x="92" y="94"/>
                      <a:pt x="92" y="94"/>
                    </a:cubicBezTo>
                    <a:lnTo>
                      <a:pt x="92" y="94"/>
                    </a:lnTo>
                    <a:lnTo>
                      <a:pt x="92" y="94"/>
                    </a:lnTo>
                    <a:cubicBezTo>
                      <a:pt x="92" y="63"/>
                      <a:pt x="92" y="63"/>
                      <a:pt x="92" y="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5" name="Freeform 162"/>
              <p:cNvSpPr>
                <a:spLocks noChangeArrowheads="1"/>
              </p:cNvSpPr>
              <p:nvPr/>
            </p:nvSpPr>
            <p:spPr bwMode="auto">
              <a:xfrm>
                <a:off x="2051050" y="2751138"/>
                <a:ext cx="1588" cy="11112"/>
              </a:xfrm>
              <a:custGeom>
                <a:avLst/>
                <a:gdLst>
                  <a:gd name="T0" fmla="*/ 0 w 1"/>
                  <a:gd name="T1" fmla="*/ 31 h 32"/>
                  <a:gd name="T2" fmla="*/ 0 w 1"/>
                  <a:gd name="T3" fmla="*/ 31 h 32"/>
                  <a:gd name="T4" fmla="*/ 0 w 1"/>
                  <a:gd name="T5" fmla="*/ 31 h 32"/>
                  <a:gd name="T6" fmla="*/ 0 w 1"/>
                  <a:gd name="T7" fmla="*/ 0 h 32"/>
                  <a:gd name="T8" fmla="*/ 0 w 1"/>
                  <a:gd name="T9" fmla="*/ 0 h 32"/>
                  <a:gd name="T10" fmla="*/ 0 w 1"/>
                  <a:gd name="T11" fmla="*/ 0 h 32"/>
                  <a:gd name="T12" fmla="*/ 0 w 1"/>
                  <a:gd name="T13" fmla="*/ 31 h 32"/>
                </a:gdLst>
                <a:ahLst/>
                <a:cxnLst>
                  <a:cxn ang="0">
                    <a:pos x="T0" y="T1"/>
                  </a:cxn>
                  <a:cxn ang="0">
                    <a:pos x="T2" y="T3"/>
                  </a:cxn>
                  <a:cxn ang="0">
                    <a:pos x="T4" y="T5"/>
                  </a:cxn>
                  <a:cxn ang="0">
                    <a:pos x="T6" y="T7"/>
                  </a:cxn>
                  <a:cxn ang="0">
                    <a:pos x="T8" y="T9"/>
                  </a:cxn>
                  <a:cxn ang="0">
                    <a:pos x="T10" y="T11"/>
                  </a:cxn>
                  <a:cxn ang="0">
                    <a:pos x="T12" y="T13"/>
                  </a:cxn>
                </a:cxnLst>
                <a:rect l="0" t="0" r="r" b="b"/>
                <a:pathLst>
                  <a:path w="1" h="32">
                    <a:moveTo>
                      <a:pt x="0" y="31"/>
                    </a:moveTo>
                    <a:lnTo>
                      <a:pt x="0" y="31"/>
                    </a:lnTo>
                    <a:lnTo>
                      <a:pt x="0" y="31"/>
                    </a:lnTo>
                    <a:lnTo>
                      <a:pt x="0" y="0"/>
                    </a:lnTo>
                    <a:lnTo>
                      <a:pt x="0" y="0"/>
                    </a:lnTo>
                    <a:lnTo>
                      <a:pt x="0" y="0"/>
                    </a:lnTo>
                    <a:lnTo>
                      <a:pt x="0"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6" name="Freeform 163"/>
              <p:cNvSpPr>
                <a:spLocks noChangeArrowheads="1"/>
              </p:cNvSpPr>
              <p:nvPr/>
            </p:nvSpPr>
            <p:spPr bwMode="auto">
              <a:xfrm>
                <a:off x="2239963" y="3867150"/>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7" name="Freeform 164"/>
              <p:cNvSpPr>
                <a:spLocks noChangeArrowheads="1"/>
              </p:cNvSpPr>
              <p:nvPr/>
            </p:nvSpPr>
            <p:spPr bwMode="auto">
              <a:xfrm>
                <a:off x="2217738" y="3654425"/>
                <a:ext cx="11112" cy="22225"/>
              </a:xfrm>
              <a:custGeom>
                <a:avLst/>
                <a:gdLst>
                  <a:gd name="T0" fmla="*/ 0 w 33"/>
                  <a:gd name="T1" fmla="*/ 31 h 62"/>
                  <a:gd name="T2" fmla="*/ 0 w 33"/>
                  <a:gd name="T3" fmla="*/ 31 h 62"/>
                  <a:gd name="T4" fmla="*/ 32 w 33"/>
                  <a:gd name="T5" fmla="*/ 61 h 62"/>
                  <a:gd name="T6" fmla="*/ 32 w 33"/>
                  <a:gd name="T7" fmla="*/ 61 h 62"/>
                  <a:gd name="T8" fmla="*/ 32 w 33"/>
                  <a:gd name="T9" fmla="*/ 61 h 62"/>
                  <a:gd name="T10" fmla="*/ 32 w 33"/>
                  <a:gd name="T11" fmla="*/ 31 h 62"/>
                  <a:gd name="T12" fmla="*/ 32 w 33"/>
                  <a:gd name="T13" fmla="*/ 31 h 62"/>
                  <a:gd name="T14" fmla="*/ 32 w 33"/>
                  <a:gd name="T15" fmla="*/ 31 h 62"/>
                  <a:gd name="T16" fmla="*/ 0 w 33"/>
                  <a:gd name="T17" fmla="*/ 0 h 62"/>
                  <a:gd name="T18" fmla="*/ 0 w 33"/>
                  <a:gd name="T19" fmla="*/ 0 h 62"/>
                  <a:gd name="T20" fmla="*/ 0 w 33"/>
                  <a:gd name="T21" fmla="*/ 0 h 62"/>
                  <a:gd name="T22" fmla="*/ 0 w 33"/>
                  <a:gd name="T23" fmla="*/ 0 h 62"/>
                  <a:gd name="T24" fmla="*/ 0 w 33"/>
                  <a:gd name="T25" fmla="*/ 3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62">
                    <a:moveTo>
                      <a:pt x="0" y="31"/>
                    </a:moveTo>
                    <a:lnTo>
                      <a:pt x="0" y="31"/>
                    </a:lnTo>
                    <a:lnTo>
                      <a:pt x="32" y="61"/>
                    </a:lnTo>
                    <a:lnTo>
                      <a:pt x="32" y="61"/>
                    </a:lnTo>
                    <a:lnTo>
                      <a:pt x="32" y="61"/>
                    </a:lnTo>
                    <a:cubicBezTo>
                      <a:pt x="32" y="61"/>
                      <a:pt x="32" y="61"/>
                      <a:pt x="32" y="31"/>
                    </a:cubicBezTo>
                    <a:lnTo>
                      <a:pt x="32" y="31"/>
                    </a:lnTo>
                    <a:lnTo>
                      <a:pt x="32" y="31"/>
                    </a:lnTo>
                    <a:cubicBezTo>
                      <a:pt x="0" y="31"/>
                      <a:pt x="0" y="0"/>
                      <a:pt x="0" y="0"/>
                    </a:cubicBezTo>
                    <a:lnTo>
                      <a:pt x="0" y="0"/>
                    </a:lnTo>
                    <a:lnTo>
                      <a:pt x="0" y="0"/>
                    </a:lnTo>
                    <a:lnTo>
                      <a:pt x="0" y="0"/>
                    </a:lnTo>
                    <a:cubicBezTo>
                      <a:pt x="0" y="31"/>
                      <a:pt x="0" y="31"/>
                      <a:pt x="0"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8" name="Freeform 165"/>
              <p:cNvSpPr>
                <a:spLocks noChangeArrowheads="1"/>
              </p:cNvSpPr>
              <p:nvPr/>
            </p:nvSpPr>
            <p:spPr bwMode="auto">
              <a:xfrm>
                <a:off x="2173288" y="3687763"/>
                <a:ext cx="57150" cy="88900"/>
              </a:xfrm>
              <a:custGeom>
                <a:avLst/>
                <a:gdLst>
                  <a:gd name="T0" fmla="*/ 63 w 157"/>
                  <a:gd name="T1" fmla="*/ 248 h 249"/>
                  <a:gd name="T2" fmla="*/ 63 w 157"/>
                  <a:gd name="T3" fmla="*/ 248 h 249"/>
                  <a:gd name="T4" fmla="*/ 63 w 157"/>
                  <a:gd name="T5" fmla="*/ 248 h 249"/>
                  <a:gd name="T6" fmla="*/ 94 w 157"/>
                  <a:gd name="T7" fmla="*/ 248 h 249"/>
                  <a:gd name="T8" fmla="*/ 94 w 157"/>
                  <a:gd name="T9" fmla="*/ 248 h 249"/>
                  <a:gd name="T10" fmla="*/ 124 w 157"/>
                  <a:gd name="T11" fmla="*/ 217 h 249"/>
                  <a:gd name="T12" fmla="*/ 124 w 157"/>
                  <a:gd name="T13" fmla="*/ 217 h 249"/>
                  <a:gd name="T14" fmla="*/ 124 w 157"/>
                  <a:gd name="T15" fmla="*/ 217 h 249"/>
                  <a:gd name="T16" fmla="*/ 124 w 157"/>
                  <a:gd name="T17" fmla="*/ 217 h 249"/>
                  <a:gd name="T18" fmla="*/ 124 w 157"/>
                  <a:gd name="T19" fmla="*/ 187 h 249"/>
                  <a:gd name="T20" fmla="*/ 124 w 157"/>
                  <a:gd name="T21" fmla="*/ 156 h 249"/>
                  <a:gd name="T22" fmla="*/ 124 w 157"/>
                  <a:gd name="T23" fmla="*/ 124 h 249"/>
                  <a:gd name="T24" fmla="*/ 124 w 157"/>
                  <a:gd name="T25" fmla="*/ 124 h 249"/>
                  <a:gd name="T26" fmla="*/ 124 w 157"/>
                  <a:gd name="T27" fmla="*/ 124 h 249"/>
                  <a:gd name="T28" fmla="*/ 156 w 157"/>
                  <a:gd name="T29" fmla="*/ 93 h 249"/>
                  <a:gd name="T30" fmla="*/ 156 w 157"/>
                  <a:gd name="T31" fmla="*/ 93 h 249"/>
                  <a:gd name="T32" fmla="*/ 156 w 157"/>
                  <a:gd name="T33" fmla="*/ 93 h 249"/>
                  <a:gd name="T34" fmla="*/ 156 w 157"/>
                  <a:gd name="T35" fmla="*/ 93 h 249"/>
                  <a:gd name="T36" fmla="*/ 156 w 157"/>
                  <a:gd name="T37" fmla="*/ 63 h 249"/>
                  <a:gd name="T38" fmla="*/ 156 w 157"/>
                  <a:gd name="T39" fmla="*/ 63 h 249"/>
                  <a:gd name="T40" fmla="*/ 156 w 157"/>
                  <a:gd name="T41" fmla="*/ 63 h 249"/>
                  <a:gd name="T42" fmla="*/ 156 w 157"/>
                  <a:gd name="T43" fmla="*/ 32 h 249"/>
                  <a:gd name="T44" fmla="*/ 156 w 157"/>
                  <a:gd name="T45" fmla="*/ 32 h 249"/>
                  <a:gd name="T46" fmla="*/ 156 w 157"/>
                  <a:gd name="T47" fmla="*/ 32 h 249"/>
                  <a:gd name="T48" fmla="*/ 156 w 157"/>
                  <a:gd name="T49" fmla="*/ 0 h 249"/>
                  <a:gd name="T50" fmla="*/ 124 w 157"/>
                  <a:gd name="T51" fmla="*/ 32 h 249"/>
                  <a:gd name="T52" fmla="*/ 124 w 157"/>
                  <a:gd name="T53" fmla="*/ 32 h 249"/>
                  <a:gd name="T54" fmla="*/ 124 w 157"/>
                  <a:gd name="T55" fmla="*/ 63 h 249"/>
                  <a:gd name="T56" fmla="*/ 94 w 157"/>
                  <a:gd name="T57" fmla="*/ 63 h 249"/>
                  <a:gd name="T58" fmla="*/ 94 w 157"/>
                  <a:gd name="T59" fmla="*/ 63 h 249"/>
                  <a:gd name="T60" fmla="*/ 94 w 157"/>
                  <a:gd name="T61" fmla="*/ 93 h 249"/>
                  <a:gd name="T62" fmla="*/ 63 w 157"/>
                  <a:gd name="T63" fmla="*/ 63 h 249"/>
                  <a:gd name="T64" fmla="*/ 32 w 157"/>
                  <a:gd name="T65" fmla="*/ 93 h 249"/>
                  <a:gd name="T66" fmla="*/ 32 w 157"/>
                  <a:gd name="T67" fmla="*/ 93 h 249"/>
                  <a:gd name="T68" fmla="*/ 32 w 157"/>
                  <a:gd name="T69" fmla="*/ 93 h 249"/>
                  <a:gd name="T70" fmla="*/ 0 w 157"/>
                  <a:gd name="T71" fmla="*/ 93 h 249"/>
                  <a:gd name="T72" fmla="*/ 32 w 157"/>
                  <a:gd name="T73" fmla="*/ 93 h 249"/>
                  <a:gd name="T74" fmla="*/ 32 w 157"/>
                  <a:gd name="T75" fmla="*/ 93 h 249"/>
                  <a:gd name="T76" fmla="*/ 63 w 157"/>
                  <a:gd name="T77" fmla="*/ 124 h 249"/>
                  <a:gd name="T78" fmla="*/ 63 w 157"/>
                  <a:gd name="T79" fmla="*/ 156 h 249"/>
                  <a:gd name="T80" fmla="*/ 94 w 157"/>
                  <a:gd name="T81" fmla="*/ 187 h 249"/>
                  <a:gd name="T82" fmla="*/ 94 w 157"/>
                  <a:gd name="T83" fmla="*/ 217 h 249"/>
                  <a:gd name="T84" fmla="*/ 63 w 157"/>
                  <a:gd name="T85" fmla="*/ 217 h 249"/>
                  <a:gd name="T86" fmla="*/ 32 w 157"/>
                  <a:gd name="T87" fmla="*/ 217 h 249"/>
                  <a:gd name="T88" fmla="*/ 32 w 157"/>
                  <a:gd name="T89" fmla="*/ 217 h 249"/>
                  <a:gd name="T90" fmla="*/ 63 w 157"/>
                  <a:gd name="T91"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7" h="249">
                    <a:moveTo>
                      <a:pt x="63" y="248"/>
                    </a:moveTo>
                    <a:lnTo>
                      <a:pt x="63" y="248"/>
                    </a:lnTo>
                    <a:lnTo>
                      <a:pt x="63" y="248"/>
                    </a:lnTo>
                    <a:cubicBezTo>
                      <a:pt x="94" y="248"/>
                      <a:pt x="94" y="248"/>
                      <a:pt x="94" y="248"/>
                    </a:cubicBezTo>
                    <a:lnTo>
                      <a:pt x="94" y="248"/>
                    </a:lnTo>
                    <a:cubicBezTo>
                      <a:pt x="94" y="217"/>
                      <a:pt x="94" y="217"/>
                      <a:pt x="124" y="217"/>
                    </a:cubicBezTo>
                    <a:lnTo>
                      <a:pt x="124" y="217"/>
                    </a:lnTo>
                    <a:lnTo>
                      <a:pt x="124" y="217"/>
                    </a:lnTo>
                    <a:lnTo>
                      <a:pt x="124" y="217"/>
                    </a:lnTo>
                    <a:cubicBezTo>
                      <a:pt x="124" y="187"/>
                      <a:pt x="124" y="187"/>
                      <a:pt x="124" y="187"/>
                    </a:cubicBezTo>
                    <a:cubicBezTo>
                      <a:pt x="124" y="156"/>
                      <a:pt x="124" y="156"/>
                      <a:pt x="124" y="156"/>
                    </a:cubicBezTo>
                    <a:cubicBezTo>
                      <a:pt x="124" y="124"/>
                      <a:pt x="124" y="124"/>
                      <a:pt x="124" y="124"/>
                    </a:cubicBezTo>
                    <a:lnTo>
                      <a:pt x="124" y="124"/>
                    </a:lnTo>
                    <a:lnTo>
                      <a:pt x="124" y="124"/>
                    </a:lnTo>
                    <a:lnTo>
                      <a:pt x="156" y="93"/>
                    </a:lnTo>
                    <a:lnTo>
                      <a:pt x="156" y="93"/>
                    </a:lnTo>
                    <a:lnTo>
                      <a:pt x="156" y="93"/>
                    </a:lnTo>
                    <a:lnTo>
                      <a:pt x="156" y="93"/>
                    </a:lnTo>
                    <a:lnTo>
                      <a:pt x="156" y="63"/>
                    </a:lnTo>
                    <a:lnTo>
                      <a:pt x="156" y="63"/>
                    </a:lnTo>
                    <a:lnTo>
                      <a:pt x="156" y="63"/>
                    </a:lnTo>
                    <a:cubicBezTo>
                      <a:pt x="156" y="63"/>
                      <a:pt x="156" y="63"/>
                      <a:pt x="156" y="32"/>
                    </a:cubicBezTo>
                    <a:lnTo>
                      <a:pt x="156" y="32"/>
                    </a:lnTo>
                    <a:lnTo>
                      <a:pt x="156" y="32"/>
                    </a:lnTo>
                    <a:cubicBezTo>
                      <a:pt x="156" y="32"/>
                      <a:pt x="156" y="32"/>
                      <a:pt x="156" y="0"/>
                    </a:cubicBezTo>
                    <a:cubicBezTo>
                      <a:pt x="124" y="32"/>
                      <a:pt x="124" y="32"/>
                      <a:pt x="124" y="32"/>
                    </a:cubicBezTo>
                    <a:lnTo>
                      <a:pt x="124" y="32"/>
                    </a:lnTo>
                    <a:cubicBezTo>
                      <a:pt x="124" y="63"/>
                      <a:pt x="124" y="63"/>
                      <a:pt x="124" y="63"/>
                    </a:cubicBezTo>
                    <a:cubicBezTo>
                      <a:pt x="94" y="63"/>
                      <a:pt x="94" y="63"/>
                      <a:pt x="94" y="63"/>
                    </a:cubicBezTo>
                    <a:lnTo>
                      <a:pt x="94" y="63"/>
                    </a:lnTo>
                    <a:cubicBezTo>
                      <a:pt x="94" y="93"/>
                      <a:pt x="94" y="93"/>
                      <a:pt x="94" y="93"/>
                    </a:cubicBezTo>
                    <a:cubicBezTo>
                      <a:pt x="63" y="93"/>
                      <a:pt x="63" y="63"/>
                      <a:pt x="63" y="63"/>
                    </a:cubicBezTo>
                    <a:cubicBezTo>
                      <a:pt x="63" y="63"/>
                      <a:pt x="63" y="63"/>
                      <a:pt x="32" y="93"/>
                    </a:cubicBezTo>
                    <a:lnTo>
                      <a:pt x="32" y="93"/>
                    </a:lnTo>
                    <a:lnTo>
                      <a:pt x="32" y="93"/>
                    </a:lnTo>
                    <a:cubicBezTo>
                      <a:pt x="32" y="93"/>
                      <a:pt x="32" y="93"/>
                      <a:pt x="0" y="93"/>
                    </a:cubicBezTo>
                    <a:cubicBezTo>
                      <a:pt x="32" y="93"/>
                      <a:pt x="32" y="93"/>
                      <a:pt x="32" y="93"/>
                    </a:cubicBezTo>
                    <a:lnTo>
                      <a:pt x="32" y="93"/>
                    </a:lnTo>
                    <a:lnTo>
                      <a:pt x="63" y="124"/>
                    </a:lnTo>
                    <a:cubicBezTo>
                      <a:pt x="63" y="124"/>
                      <a:pt x="63" y="124"/>
                      <a:pt x="63" y="156"/>
                    </a:cubicBezTo>
                    <a:cubicBezTo>
                      <a:pt x="63" y="156"/>
                      <a:pt x="94" y="156"/>
                      <a:pt x="94" y="187"/>
                    </a:cubicBezTo>
                    <a:lnTo>
                      <a:pt x="94" y="217"/>
                    </a:lnTo>
                    <a:lnTo>
                      <a:pt x="63" y="217"/>
                    </a:lnTo>
                    <a:lnTo>
                      <a:pt x="32" y="217"/>
                    </a:lnTo>
                    <a:lnTo>
                      <a:pt x="32" y="217"/>
                    </a:lnTo>
                    <a:cubicBezTo>
                      <a:pt x="63" y="248"/>
                      <a:pt x="63" y="248"/>
                      <a:pt x="63" y="24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9" name="Freeform 166"/>
              <p:cNvSpPr>
                <a:spLocks noChangeArrowheads="1"/>
              </p:cNvSpPr>
              <p:nvPr/>
            </p:nvSpPr>
            <p:spPr bwMode="auto">
              <a:xfrm>
                <a:off x="3167063" y="987425"/>
                <a:ext cx="55562" cy="33338"/>
              </a:xfrm>
              <a:custGeom>
                <a:avLst/>
                <a:gdLst>
                  <a:gd name="T0" fmla="*/ 61 w 156"/>
                  <a:gd name="T1" fmla="*/ 62 h 94"/>
                  <a:gd name="T2" fmla="*/ 61 w 156"/>
                  <a:gd name="T3" fmla="*/ 62 h 94"/>
                  <a:gd name="T4" fmla="*/ 61 w 156"/>
                  <a:gd name="T5" fmla="*/ 62 h 94"/>
                  <a:gd name="T6" fmla="*/ 61 w 156"/>
                  <a:gd name="T7" fmla="*/ 62 h 94"/>
                  <a:gd name="T8" fmla="*/ 124 w 156"/>
                  <a:gd name="T9" fmla="*/ 93 h 94"/>
                  <a:gd name="T10" fmla="*/ 124 w 156"/>
                  <a:gd name="T11" fmla="*/ 93 h 94"/>
                  <a:gd name="T12" fmla="*/ 155 w 156"/>
                  <a:gd name="T13" fmla="*/ 93 h 94"/>
                  <a:gd name="T14" fmla="*/ 155 w 156"/>
                  <a:gd name="T15" fmla="*/ 93 h 94"/>
                  <a:gd name="T16" fmla="*/ 155 w 156"/>
                  <a:gd name="T17" fmla="*/ 93 h 94"/>
                  <a:gd name="T18" fmla="*/ 155 w 156"/>
                  <a:gd name="T19" fmla="*/ 93 h 94"/>
                  <a:gd name="T20" fmla="*/ 155 w 156"/>
                  <a:gd name="T21" fmla="*/ 31 h 94"/>
                  <a:gd name="T22" fmla="*/ 155 w 156"/>
                  <a:gd name="T23" fmla="*/ 31 h 94"/>
                  <a:gd name="T24" fmla="*/ 155 w 156"/>
                  <a:gd name="T25" fmla="*/ 31 h 94"/>
                  <a:gd name="T26" fmla="*/ 124 w 156"/>
                  <a:gd name="T27" fmla="*/ 31 h 94"/>
                  <a:gd name="T28" fmla="*/ 92 w 156"/>
                  <a:gd name="T29" fmla="*/ 31 h 94"/>
                  <a:gd name="T30" fmla="*/ 31 w 156"/>
                  <a:gd name="T31" fmla="*/ 0 h 94"/>
                  <a:gd name="T32" fmla="*/ 0 w 156"/>
                  <a:gd name="T33" fmla="*/ 0 h 94"/>
                  <a:gd name="T34" fmla="*/ 0 w 156"/>
                  <a:gd name="T35" fmla="*/ 0 h 94"/>
                  <a:gd name="T36" fmla="*/ 0 w 156"/>
                  <a:gd name="T37" fmla="*/ 0 h 94"/>
                  <a:gd name="T38" fmla="*/ 61 w 156"/>
                  <a:gd name="T39"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6" h="94">
                    <a:moveTo>
                      <a:pt x="61" y="62"/>
                    </a:moveTo>
                    <a:lnTo>
                      <a:pt x="61" y="62"/>
                    </a:lnTo>
                    <a:lnTo>
                      <a:pt x="61" y="62"/>
                    </a:lnTo>
                    <a:lnTo>
                      <a:pt x="61" y="62"/>
                    </a:lnTo>
                    <a:cubicBezTo>
                      <a:pt x="92" y="62"/>
                      <a:pt x="124" y="62"/>
                      <a:pt x="124" y="93"/>
                    </a:cubicBezTo>
                    <a:lnTo>
                      <a:pt x="124" y="93"/>
                    </a:lnTo>
                    <a:cubicBezTo>
                      <a:pt x="155" y="93"/>
                      <a:pt x="155" y="93"/>
                      <a:pt x="155" y="93"/>
                    </a:cubicBezTo>
                    <a:lnTo>
                      <a:pt x="155" y="93"/>
                    </a:lnTo>
                    <a:lnTo>
                      <a:pt x="155" y="93"/>
                    </a:lnTo>
                    <a:lnTo>
                      <a:pt x="155" y="93"/>
                    </a:lnTo>
                    <a:cubicBezTo>
                      <a:pt x="155" y="62"/>
                      <a:pt x="155" y="62"/>
                      <a:pt x="155" y="31"/>
                    </a:cubicBezTo>
                    <a:lnTo>
                      <a:pt x="155" y="31"/>
                    </a:lnTo>
                    <a:lnTo>
                      <a:pt x="155" y="31"/>
                    </a:lnTo>
                    <a:lnTo>
                      <a:pt x="124" y="31"/>
                    </a:lnTo>
                    <a:cubicBezTo>
                      <a:pt x="124" y="31"/>
                      <a:pt x="124" y="31"/>
                      <a:pt x="92" y="31"/>
                    </a:cubicBezTo>
                    <a:cubicBezTo>
                      <a:pt x="92" y="31"/>
                      <a:pt x="61" y="0"/>
                      <a:pt x="31" y="0"/>
                    </a:cubicBezTo>
                    <a:cubicBezTo>
                      <a:pt x="31" y="0"/>
                      <a:pt x="31" y="0"/>
                      <a:pt x="0" y="0"/>
                    </a:cubicBezTo>
                    <a:lnTo>
                      <a:pt x="0" y="0"/>
                    </a:lnTo>
                    <a:lnTo>
                      <a:pt x="0" y="0"/>
                    </a:lnTo>
                    <a:cubicBezTo>
                      <a:pt x="31" y="31"/>
                      <a:pt x="61" y="31"/>
                      <a:pt x="61"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0" name="Freeform 167"/>
              <p:cNvSpPr>
                <a:spLocks noChangeArrowheads="1"/>
              </p:cNvSpPr>
              <p:nvPr/>
            </p:nvSpPr>
            <p:spPr bwMode="auto">
              <a:xfrm>
                <a:off x="2239963" y="731838"/>
                <a:ext cx="1027112" cy="525462"/>
              </a:xfrm>
              <a:custGeom>
                <a:avLst/>
                <a:gdLst>
                  <a:gd name="T0" fmla="*/ 2541 w 2853"/>
                  <a:gd name="T1" fmla="*/ 837 h 1458"/>
                  <a:gd name="T2" fmla="*/ 2356 w 2853"/>
                  <a:gd name="T3" fmla="*/ 837 h 1458"/>
                  <a:gd name="T4" fmla="*/ 2293 w 2853"/>
                  <a:gd name="T5" fmla="*/ 651 h 1458"/>
                  <a:gd name="T6" fmla="*/ 2510 w 2853"/>
                  <a:gd name="T7" fmla="*/ 682 h 1458"/>
                  <a:gd name="T8" fmla="*/ 2541 w 2853"/>
                  <a:gd name="T9" fmla="*/ 589 h 1458"/>
                  <a:gd name="T10" fmla="*/ 2697 w 2853"/>
                  <a:gd name="T11" fmla="*/ 589 h 1458"/>
                  <a:gd name="T12" fmla="*/ 2697 w 2853"/>
                  <a:gd name="T13" fmla="*/ 496 h 1458"/>
                  <a:gd name="T14" fmla="*/ 2852 w 2853"/>
                  <a:gd name="T15" fmla="*/ 496 h 1458"/>
                  <a:gd name="T16" fmla="*/ 2728 w 2853"/>
                  <a:gd name="T17" fmla="*/ 434 h 1458"/>
                  <a:gd name="T18" fmla="*/ 2789 w 2853"/>
                  <a:gd name="T19" fmla="*/ 248 h 1458"/>
                  <a:gd name="T20" fmla="*/ 2852 w 2853"/>
                  <a:gd name="T21" fmla="*/ 186 h 1458"/>
                  <a:gd name="T22" fmla="*/ 2821 w 2853"/>
                  <a:gd name="T23" fmla="*/ 124 h 1458"/>
                  <a:gd name="T24" fmla="*/ 2665 w 2853"/>
                  <a:gd name="T25" fmla="*/ 93 h 1458"/>
                  <a:gd name="T26" fmla="*/ 2480 w 2853"/>
                  <a:gd name="T27" fmla="*/ 124 h 1458"/>
                  <a:gd name="T28" fmla="*/ 2201 w 2853"/>
                  <a:gd name="T29" fmla="*/ 124 h 1458"/>
                  <a:gd name="T30" fmla="*/ 2201 w 2853"/>
                  <a:gd name="T31" fmla="*/ 31 h 1458"/>
                  <a:gd name="T32" fmla="*/ 2480 w 2853"/>
                  <a:gd name="T33" fmla="*/ 31 h 1458"/>
                  <a:gd name="T34" fmla="*/ 2325 w 2853"/>
                  <a:gd name="T35" fmla="*/ 0 h 1458"/>
                  <a:gd name="T36" fmla="*/ 2076 w 2853"/>
                  <a:gd name="T37" fmla="*/ 0 h 1458"/>
                  <a:gd name="T38" fmla="*/ 1860 w 2853"/>
                  <a:gd name="T39" fmla="*/ 0 h 1458"/>
                  <a:gd name="T40" fmla="*/ 1642 w 2853"/>
                  <a:gd name="T41" fmla="*/ 31 h 1458"/>
                  <a:gd name="T42" fmla="*/ 1518 w 2853"/>
                  <a:gd name="T43" fmla="*/ 31 h 1458"/>
                  <a:gd name="T44" fmla="*/ 1333 w 2853"/>
                  <a:gd name="T45" fmla="*/ 93 h 1458"/>
                  <a:gd name="T46" fmla="*/ 1116 w 2853"/>
                  <a:gd name="T47" fmla="*/ 93 h 1458"/>
                  <a:gd name="T48" fmla="*/ 929 w 2853"/>
                  <a:gd name="T49" fmla="*/ 62 h 1458"/>
                  <a:gd name="T50" fmla="*/ 681 w 2853"/>
                  <a:gd name="T51" fmla="*/ 93 h 1458"/>
                  <a:gd name="T52" fmla="*/ 557 w 2853"/>
                  <a:gd name="T53" fmla="*/ 155 h 1458"/>
                  <a:gd name="T54" fmla="*/ 433 w 2853"/>
                  <a:gd name="T55" fmla="*/ 155 h 1458"/>
                  <a:gd name="T56" fmla="*/ 309 w 2853"/>
                  <a:gd name="T57" fmla="*/ 279 h 1458"/>
                  <a:gd name="T58" fmla="*/ 93 w 2853"/>
                  <a:gd name="T59" fmla="*/ 310 h 1458"/>
                  <a:gd name="T60" fmla="*/ 124 w 2853"/>
                  <a:gd name="T61" fmla="*/ 341 h 1458"/>
                  <a:gd name="T62" fmla="*/ 279 w 2853"/>
                  <a:gd name="T63" fmla="*/ 341 h 1458"/>
                  <a:gd name="T64" fmla="*/ 155 w 2853"/>
                  <a:gd name="T65" fmla="*/ 403 h 1458"/>
                  <a:gd name="T66" fmla="*/ 248 w 2853"/>
                  <a:gd name="T67" fmla="*/ 434 h 1458"/>
                  <a:gd name="T68" fmla="*/ 372 w 2853"/>
                  <a:gd name="T69" fmla="*/ 434 h 1458"/>
                  <a:gd name="T70" fmla="*/ 681 w 2853"/>
                  <a:gd name="T71" fmla="*/ 434 h 1458"/>
                  <a:gd name="T72" fmla="*/ 837 w 2853"/>
                  <a:gd name="T73" fmla="*/ 558 h 1458"/>
                  <a:gd name="T74" fmla="*/ 899 w 2853"/>
                  <a:gd name="T75" fmla="*/ 589 h 1458"/>
                  <a:gd name="T76" fmla="*/ 899 w 2853"/>
                  <a:gd name="T77" fmla="*/ 744 h 1458"/>
                  <a:gd name="T78" fmla="*/ 961 w 2853"/>
                  <a:gd name="T79" fmla="*/ 713 h 1458"/>
                  <a:gd name="T80" fmla="*/ 1177 w 2853"/>
                  <a:gd name="T81" fmla="*/ 806 h 1458"/>
                  <a:gd name="T82" fmla="*/ 1085 w 2853"/>
                  <a:gd name="T83" fmla="*/ 961 h 1458"/>
                  <a:gd name="T84" fmla="*/ 992 w 2853"/>
                  <a:gd name="T85" fmla="*/ 1023 h 1458"/>
                  <a:gd name="T86" fmla="*/ 1116 w 2853"/>
                  <a:gd name="T87" fmla="*/ 1116 h 1458"/>
                  <a:gd name="T88" fmla="*/ 1177 w 2853"/>
                  <a:gd name="T89" fmla="*/ 1209 h 1458"/>
                  <a:gd name="T90" fmla="*/ 1240 w 2853"/>
                  <a:gd name="T91" fmla="*/ 1364 h 1458"/>
                  <a:gd name="T92" fmla="*/ 1333 w 2853"/>
                  <a:gd name="T93" fmla="*/ 1426 h 1458"/>
                  <a:gd name="T94" fmla="*/ 1394 w 2853"/>
                  <a:gd name="T95" fmla="*/ 1394 h 1458"/>
                  <a:gd name="T96" fmla="*/ 1488 w 2853"/>
                  <a:gd name="T97" fmla="*/ 1457 h 1458"/>
                  <a:gd name="T98" fmla="*/ 1581 w 2853"/>
                  <a:gd name="T99" fmla="*/ 1426 h 1458"/>
                  <a:gd name="T100" fmla="*/ 1581 w 2853"/>
                  <a:gd name="T101" fmla="*/ 1270 h 1458"/>
                  <a:gd name="T102" fmla="*/ 1581 w 2853"/>
                  <a:gd name="T103" fmla="*/ 1178 h 1458"/>
                  <a:gd name="T104" fmla="*/ 1766 w 2853"/>
                  <a:gd name="T105" fmla="*/ 1116 h 1458"/>
                  <a:gd name="T106" fmla="*/ 1890 w 2853"/>
                  <a:gd name="T107" fmla="*/ 1085 h 1458"/>
                  <a:gd name="T108" fmla="*/ 2076 w 2853"/>
                  <a:gd name="T109" fmla="*/ 1023 h 1458"/>
                  <a:gd name="T110" fmla="*/ 2201 w 2853"/>
                  <a:gd name="T111" fmla="*/ 930 h 1458"/>
                  <a:gd name="T112" fmla="*/ 2293 w 2853"/>
                  <a:gd name="T113" fmla="*/ 930 h 1458"/>
                  <a:gd name="T114" fmla="*/ 2541 w 2853"/>
                  <a:gd name="T115" fmla="*/ 899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53" h="1458">
                    <a:moveTo>
                      <a:pt x="2604" y="868"/>
                    </a:moveTo>
                    <a:lnTo>
                      <a:pt x="2604" y="868"/>
                    </a:lnTo>
                    <a:cubicBezTo>
                      <a:pt x="2604" y="837"/>
                      <a:pt x="2604" y="837"/>
                      <a:pt x="2573" y="837"/>
                    </a:cubicBezTo>
                    <a:lnTo>
                      <a:pt x="2573" y="837"/>
                    </a:lnTo>
                    <a:lnTo>
                      <a:pt x="2541" y="837"/>
                    </a:lnTo>
                    <a:lnTo>
                      <a:pt x="2541" y="837"/>
                    </a:lnTo>
                    <a:cubicBezTo>
                      <a:pt x="2510" y="837"/>
                      <a:pt x="2510" y="837"/>
                      <a:pt x="2510" y="837"/>
                    </a:cubicBezTo>
                    <a:cubicBezTo>
                      <a:pt x="2480" y="837"/>
                      <a:pt x="2449" y="837"/>
                      <a:pt x="2449" y="837"/>
                    </a:cubicBezTo>
                    <a:lnTo>
                      <a:pt x="2449" y="837"/>
                    </a:lnTo>
                    <a:cubicBezTo>
                      <a:pt x="2449" y="837"/>
                      <a:pt x="2449" y="837"/>
                      <a:pt x="2417" y="837"/>
                    </a:cubicBezTo>
                    <a:cubicBezTo>
                      <a:pt x="2417" y="837"/>
                      <a:pt x="2417" y="837"/>
                      <a:pt x="2386" y="837"/>
                    </a:cubicBezTo>
                    <a:cubicBezTo>
                      <a:pt x="2386" y="837"/>
                      <a:pt x="2386" y="837"/>
                      <a:pt x="2356" y="837"/>
                    </a:cubicBezTo>
                    <a:lnTo>
                      <a:pt x="2356" y="837"/>
                    </a:lnTo>
                    <a:cubicBezTo>
                      <a:pt x="2325" y="837"/>
                      <a:pt x="2325" y="806"/>
                      <a:pt x="2325" y="806"/>
                    </a:cubicBezTo>
                    <a:cubicBezTo>
                      <a:pt x="2325" y="775"/>
                      <a:pt x="2356" y="775"/>
                      <a:pt x="2356" y="744"/>
                    </a:cubicBezTo>
                    <a:lnTo>
                      <a:pt x="2356" y="744"/>
                    </a:lnTo>
                    <a:cubicBezTo>
                      <a:pt x="2356" y="713"/>
                      <a:pt x="2356" y="713"/>
                      <a:pt x="2356" y="713"/>
                    </a:cubicBezTo>
                    <a:cubicBezTo>
                      <a:pt x="2293" y="651"/>
                      <a:pt x="2293" y="651"/>
                      <a:pt x="2293" y="651"/>
                    </a:cubicBezTo>
                    <a:cubicBezTo>
                      <a:pt x="2386" y="682"/>
                      <a:pt x="2386" y="682"/>
                      <a:pt x="2386" y="682"/>
                    </a:cubicBezTo>
                    <a:cubicBezTo>
                      <a:pt x="2449" y="682"/>
                      <a:pt x="2449" y="713"/>
                      <a:pt x="2480" y="713"/>
                    </a:cubicBezTo>
                    <a:lnTo>
                      <a:pt x="2510" y="713"/>
                    </a:lnTo>
                    <a:lnTo>
                      <a:pt x="2510" y="713"/>
                    </a:lnTo>
                    <a:lnTo>
                      <a:pt x="2510" y="682"/>
                    </a:lnTo>
                    <a:lnTo>
                      <a:pt x="2510" y="682"/>
                    </a:lnTo>
                    <a:cubicBezTo>
                      <a:pt x="2510" y="682"/>
                      <a:pt x="2510" y="651"/>
                      <a:pt x="2480" y="651"/>
                    </a:cubicBezTo>
                    <a:cubicBezTo>
                      <a:pt x="2480" y="651"/>
                      <a:pt x="2480" y="651"/>
                      <a:pt x="2480" y="620"/>
                    </a:cubicBezTo>
                    <a:lnTo>
                      <a:pt x="2480" y="620"/>
                    </a:lnTo>
                    <a:cubicBezTo>
                      <a:pt x="2480" y="620"/>
                      <a:pt x="2480" y="620"/>
                      <a:pt x="2510" y="620"/>
                    </a:cubicBezTo>
                    <a:lnTo>
                      <a:pt x="2510" y="620"/>
                    </a:lnTo>
                    <a:cubicBezTo>
                      <a:pt x="2510" y="589"/>
                      <a:pt x="2510" y="589"/>
                      <a:pt x="2541" y="589"/>
                    </a:cubicBezTo>
                    <a:lnTo>
                      <a:pt x="2541" y="589"/>
                    </a:lnTo>
                    <a:cubicBezTo>
                      <a:pt x="2573" y="589"/>
                      <a:pt x="2573" y="589"/>
                      <a:pt x="2573" y="589"/>
                    </a:cubicBezTo>
                    <a:lnTo>
                      <a:pt x="2573" y="589"/>
                    </a:lnTo>
                    <a:cubicBezTo>
                      <a:pt x="2573" y="589"/>
                      <a:pt x="2573" y="589"/>
                      <a:pt x="2604" y="589"/>
                    </a:cubicBezTo>
                    <a:cubicBezTo>
                      <a:pt x="2604" y="589"/>
                      <a:pt x="2634" y="558"/>
                      <a:pt x="2665" y="558"/>
                    </a:cubicBezTo>
                    <a:lnTo>
                      <a:pt x="2697" y="589"/>
                    </a:lnTo>
                    <a:lnTo>
                      <a:pt x="2697" y="589"/>
                    </a:lnTo>
                    <a:lnTo>
                      <a:pt x="2697" y="589"/>
                    </a:lnTo>
                    <a:lnTo>
                      <a:pt x="2697" y="558"/>
                    </a:lnTo>
                    <a:lnTo>
                      <a:pt x="2697" y="558"/>
                    </a:lnTo>
                    <a:cubicBezTo>
                      <a:pt x="2697" y="527"/>
                      <a:pt x="2697" y="527"/>
                      <a:pt x="2697" y="527"/>
                    </a:cubicBezTo>
                    <a:cubicBezTo>
                      <a:pt x="2665" y="496"/>
                      <a:pt x="2665" y="496"/>
                      <a:pt x="2697" y="496"/>
                    </a:cubicBezTo>
                    <a:cubicBezTo>
                      <a:pt x="2697" y="465"/>
                      <a:pt x="2728" y="465"/>
                      <a:pt x="2758" y="465"/>
                    </a:cubicBezTo>
                    <a:cubicBezTo>
                      <a:pt x="2789" y="465"/>
                      <a:pt x="2789" y="465"/>
                      <a:pt x="2789" y="496"/>
                    </a:cubicBezTo>
                    <a:cubicBezTo>
                      <a:pt x="2789" y="496"/>
                      <a:pt x="2789" y="496"/>
                      <a:pt x="2821" y="496"/>
                    </a:cubicBezTo>
                    <a:lnTo>
                      <a:pt x="2821" y="496"/>
                    </a:lnTo>
                    <a:lnTo>
                      <a:pt x="2821" y="496"/>
                    </a:lnTo>
                    <a:lnTo>
                      <a:pt x="2852" y="496"/>
                    </a:lnTo>
                    <a:lnTo>
                      <a:pt x="2852" y="465"/>
                    </a:lnTo>
                    <a:lnTo>
                      <a:pt x="2852" y="465"/>
                    </a:lnTo>
                    <a:lnTo>
                      <a:pt x="2821" y="465"/>
                    </a:lnTo>
                    <a:lnTo>
                      <a:pt x="2789" y="465"/>
                    </a:lnTo>
                    <a:lnTo>
                      <a:pt x="2789" y="465"/>
                    </a:lnTo>
                    <a:cubicBezTo>
                      <a:pt x="2789" y="465"/>
                      <a:pt x="2728" y="465"/>
                      <a:pt x="2728" y="434"/>
                    </a:cubicBezTo>
                    <a:cubicBezTo>
                      <a:pt x="2697" y="434"/>
                      <a:pt x="2697" y="403"/>
                      <a:pt x="2697" y="403"/>
                    </a:cubicBezTo>
                    <a:cubicBezTo>
                      <a:pt x="2728" y="372"/>
                      <a:pt x="2728" y="372"/>
                      <a:pt x="2728" y="372"/>
                    </a:cubicBezTo>
                    <a:cubicBezTo>
                      <a:pt x="2728" y="372"/>
                      <a:pt x="2728" y="372"/>
                      <a:pt x="2728" y="341"/>
                    </a:cubicBezTo>
                    <a:lnTo>
                      <a:pt x="2728" y="310"/>
                    </a:lnTo>
                    <a:cubicBezTo>
                      <a:pt x="2758" y="310"/>
                      <a:pt x="2758" y="279"/>
                      <a:pt x="2758" y="279"/>
                    </a:cubicBezTo>
                    <a:cubicBezTo>
                      <a:pt x="2758" y="248"/>
                      <a:pt x="2789" y="248"/>
                      <a:pt x="2789" y="248"/>
                    </a:cubicBezTo>
                    <a:lnTo>
                      <a:pt x="2821" y="248"/>
                    </a:lnTo>
                    <a:lnTo>
                      <a:pt x="2852" y="248"/>
                    </a:lnTo>
                    <a:lnTo>
                      <a:pt x="2852" y="248"/>
                    </a:lnTo>
                    <a:cubicBezTo>
                      <a:pt x="2852" y="217"/>
                      <a:pt x="2852" y="217"/>
                      <a:pt x="2852" y="217"/>
                    </a:cubicBezTo>
                    <a:lnTo>
                      <a:pt x="2852" y="217"/>
                    </a:lnTo>
                    <a:cubicBezTo>
                      <a:pt x="2852" y="217"/>
                      <a:pt x="2852" y="217"/>
                      <a:pt x="2852" y="186"/>
                    </a:cubicBezTo>
                    <a:lnTo>
                      <a:pt x="2821" y="217"/>
                    </a:lnTo>
                    <a:cubicBezTo>
                      <a:pt x="2821" y="217"/>
                      <a:pt x="2789" y="217"/>
                      <a:pt x="2789" y="186"/>
                    </a:cubicBezTo>
                    <a:lnTo>
                      <a:pt x="2789" y="155"/>
                    </a:lnTo>
                    <a:cubicBezTo>
                      <a:pt x="2789" y="124"/>
                      <a:pt x="2821" y="124"/>
                      <a:pt x="2852" y="124"/>
                    </a:cubicBezTo>
                    <a:lnTo>
                      <a:pt x="2852" y="124"/>
                    </a:lnTo>
                    <a:cubicBezTo>
                      <a:pt x="2821" y="124"/>
                      <a:pt x="2821" y="124"/>
                      <a:pt x="2821" y="124"/>
                    </a:cubicBezTo>
                    <a:cubicBezTo>
                      <a:pt x="2821" y="124"/>
                      <a:pt x="2728" y="155"/>
                      <a:pt x="2697" y="155"/>
                    </a:cubicBezTo>
                    <a:lnTo>
                      <a:pt x="2697" y="155"/>
                    </a:lnTo>
                    <a:cubicBezTo>
                      <a:pt x="2634" y="186"/>
                      <a:pt x="2634" y="186"/>
                      <a:pt x="2634" y="186"/>
                    </a:cubicBezTo>
                    <a:cubicBezTo>
                      <a:pt x="2604" y="186"/>
                      <a:pt x="2604" y="186"/>
                      <a:pt x="2604" y="186"/>
                    </a:cubicBezTo>
                    <a:lnTo>
                      <a:pt x="2604" y="155"/>
                    </a:lnTo>
                    <a:cubicBezTo>
                      <a:pt x="2634" y="124"/>
                      <a:pt x="2634" y="124"/>
                      <a:pt x="2665" y="93"/>
                    </a:cubicBezTo>
                    <a:lnTo>
                      <a:pt x="2665" y="93"/>
                    </a:lnTo>
                    <a:lnTo>
                      <a:pt x="2634" y="93"/>
                    </a:lnTo>
                    <a:cubicBezTo>
                      <a:pt x="2634" y="93"/>
                      <a:pt x="2634" y="124"/>
                      <a:pt x="2604" y="124"/>
                    </a:cubicBezTo>
                    <a:cubicBezTo>
                      <a:pt x="2573" y="124"/>
                      <a:pt x="2541" y="124"/>
                      <a:pt x="2541" y="124"/>
                    </a:cubicBezTo>
                    <a:cubicBezTo>
                      <a:pt x="2510" y="124"/>
                      <a:pt x="2510" y="124"/>
                      <a:pt x="2510" y="124"/>
                    </a:cubicBezTo>
                    <a:lnTo>
                      <a:pt x="2480" y="124"/>
                    </a:lnTo>
                    <a:lnTo>
                      <a:pt x="2480" y="124"/>
                    </a:lnTo>
                    <a:cubicBezTo>
                      <a:pt x="2449" y="124"/>
                      <a:pt x="2449" y="124"/>
                      <a:pt x="2417" y="124"/>
                    </a:cubicBezTo>
                    <a:lnTo>
                      <a:pt x="2386" y="124"/>
                    </a:lnTo>
                    <a:cubicBezTo>
                      <a:pt x="2356" y="124"/>
                      <a:pt x="2356" y="124"/>
                      <a:pt x="2325" y="124"/>
                    </a:cubicBezTo>
                    <a:cubicBezTo>
                      <a:pt x="2325" y="124"/>
                      <a:pt x="2293" y="124"/>
                      <a:pt x="2262" y="124"/>
                    </a:cubicBezTo>
                    <a:cubicBezTo>
                      <a:pt x="2232" y="124"/>
                      <a:pt x="2232" y="124"/>
                      <a:pt x="2201" y="124"/>
                    </a:cubicBezTo>
                    <a:lnTo>
                      <a:pt x="2169" y="124"/>
                    </a:lnTo>
                    <a:cubicBezTo>
                      <a:pt x="2138" y="124"/>
                      <a:pt x="2138" y="93"/>
                      <a:pt x="2138" y="93"/>
                    </a:cubicBezTo>
                    <a:lnTo>
                      <a:pt x="2138" y="93"/>
                    </a:lnTo>
                    <a:cubicBezTo>
                      <a:pt x="2138" y="62"/>
                      <a:pt x="2138" y="62"/>
                      <a:pt x="2169" y="31"/>
                    </a:cubicBezTo>
                    <a:lnTo>
                      <a:pt x="2201" y="31"/>
                    </a:lnTo>
                    <a:lnTo>
                      <a:pt x="2201" y="31"/>
                    </a:lnTo>
                    <a:cubicBezTo>
                      <a:pt x="2262" y="31"/>
                      <a:pt x="2293" y="31"/>
                      <a:pt x="2325" y="31"/>
                    </a:cubicBezTo>
                    <a:cubicBezTo>
                      <a:pt x="2356" y="31"/>
                      <a:pt x="2356" y="31"/>
                      <a:pt x="2356" y="31"/>
                    </a:cubicBezTo>
                    <a:cubicBezTo>
                      <a:pt x="2386" y="31"/>
                      <a:pt x="2417" y="31"/>
                      <a:pt x="2417" y="31"/>
                    </a:cubicBezTo>
                    <a:cubicBezTo>
                      <a:pt x="2449" y="31"/>
                      <a:pt x="2449" y="31"/>
                      <a:pt x="2480" y="31"/>
                    </a:cubicBezTo>
                    <a:lnTo>
                      <a:pt x="2480" y="31"/>
                    </a:lnTo>
                    <a:lnTo>
                      <a:pt x="2480" y="31"/>
                    </a:lnTo>
                    <a:lnTo>
                      <a:pt x="2510" y="31"/>
                    </a:lnTo>
                    <a:cubicBezTo>
                      <a:pt x="2510" y="31"/>
                      <a:pt x="2510" y="31"/>
                      <a:pt x="2541" y="31"/>
                    </a:cubicBezTo>
                    <a:lnTo>
                      <a:pt x="2510" y="0"/>
                    </a:lnTo>
                    <a:cubicBezTo>
                      <a:pt x="2510" y="0"/>
                      <a:pt x="2510" y="0"/>
                      <a:pt x="2480" y="0"/>
                    </a:cubicBezTo>
                    <a:cubicBezTo>
                      <a:pt x="2449" y="0"/>
                      <a:pt x="2449" y="0"/>
                      <a:pt x="2417" y="0"/>
                    </a:cubicBezTo>
                    <a:cubicBezTo>
                      <a:pt x="2386" y="0"/>
                      <a:pt x="2356" y="0"/>
                      <a:pt x="2325" y="0"/>
                    </a:cubicBezTo>
                    <a:lnTo>
                      <a:pt x="2293" y="0"/>
                    </a:lnTo>
                    <a:cubicBezTo>
                      <a:pt x="2262" y="0"/>
                      <a:pt x="2262" y="0"/>
                      <a:pt x="2262" y="0"/>
                    </a:cubicBezTo>
                    <a:lnTo>
                      <a:pt x="2232" y="0"/>
                    </a:lnTo>
                    <a:lnTo>
                      <a:pt x="2201" y="0"/>
                    </a:lnTo>
                    <a:cubicBezTo>
                      <a:pt x="2169" y="0"/>
                      <a:pt x="2169" y="0"/>
                      <a:pt x="2169" y="0"/>
                    </a:cubicBezTo>
                    <a:cubicBezTo>
                      <a:pt x="2138" y="0"/>
                      <a:pt x="2108" y="0"/>
                      <a:pt x="2076" y="0"/>
                    </a:cubicBezTo>
                    <a:cubicBezTo>
                      <a:pt x="2076" y="0"/>
                      <a:pt x="2076" y="0"/>
                      <a:pt x="2045" y="0"/>
                    </a:cubicBezTo>
                    <a:cubicBezTo>
                      <a:pt x="2014" y="0"/>
                      <a:pt x="2014" y="0"/>
                      <a:pt x="1984" y="0"/>
                    </a:cubicBezTo>
                    <a:cubicBezTo>
                      <a:pt x="1953" y="0"/>
                      <a:pt x="1953" y="0"/>
                      <a:pt x="1953" y="0"/>
                    </a:cubicBezTo>
                    <a:cubicBezTo>
                      <a:pt x="1921" y="0"/>
                      <a:pt x="1921" y="0"/>
                      <a:pt x="1890" y="0"/>
                    </a:cubicBezTo>
                    <a:lnTo>
                      <a:pt x="1890" y="0"/>
                    </a:lnTo>
                    <a:cubicBezTo>
                      <a:pt x="1890" y="0"/>
                      <a:pt x="1890" y="0"/>
                      <a:pt x="1860" y="0"/>
                    </a:cubicBezTo>
                    <a:cubicBezTo>
                      <a:pt x="1860" y="0"/>
                      <a:pt x="1860" y="0"/>
                      <a:pt x="1829" y="0"/>
                    </a:cubicBezTo>
                    <a:lnTo>
                      <a:pt x="1829" y="31"/>
                    </a:lnTo>
                    <a:cubicBezTo>
                      <a:pt x="1829" y="62"/>
                      <a:pt x="1829" y="62"/>
                      <a:pt x="1797" y="62"/>
                    </a:cubicBezTo>
                    <a:lnTo>
                      <a:pt x="1797" y="62"/>
                    </a:lnTo>
                    <a:cubicBezTo>
                      <a:pt x="1797" y="62"/>
                      <a:pt x="1736" y="31"/>
                      <a:pt x="1673" y="31"/>
                    </a:cubicBezTo>
                    <a:lnTo>
                      <a:pt x="1642" y="31"/>
                    </a:lnTo>
                    <a:cubicBezTo>
                      <a:pt x="1642" y="31"/>
                      <a:pt x="1642" y="31"/>
                      <a:pt x="1612" y="31"/>
                    </a:cubicBezTo>
                    <a:lnTo>
                      <a:pt x="1612" y="31"/>
                    </a:lnTo>
                    <a:cubicBezTo>
                      <a:pt x="1612" y="31"/>
                      <a:pt x="1612" y="31"/>
                      <a:pt x="1581" y="31"/>
                    </a:cubicBezTo>
                    <a:lnTo>
                      <a:pt x="1549" y="31"/>
                    </a:lnTo>
                    <a:lnTo>
                      <a:pt x="1549" y="31"/>
                    </a:lnTo>
                    <a:cubicBezTo>
                      <a:pt x="1518" y="31"/>
                      <a:pt x="1518" y="31"/>
                      <a:pt x="1518" y="31"/>
                    </a:cubicBezTo>
                    <a:lnTo>
                      <a:pt x="1488" y="31"/>
                    </a:lnTo>
                    <a:cubicBezTo>
                      <a:pt x="1488" y="31"/>
                      <a:pt x="1518" y="31"/>
                      <a:pt x="1518" y="62"/>
                    </a:cubicBezTo>
                    <a:cubicBezTo>
                      <a:pt x="1518" y="93"/>
                      <a:pt x="1488" y="93"/>
                      <a:pt x="1488" y="93"/>
                    </a:cubicBezTo>
                    <a:cubicBezTo>
                      <a:pt x="1488" y="124"/>
                      <a:pt x="1488" y="124"/>
                      <a:pt x="1488" y="124"/>
                    </a:cubicBezTo>
                    <a:cubicBezTo>
                      <a:pt x="1457" y="124"/>
                      <a:pt x="1457" y="124"/>
                      <a:pt x="1457" y="124"/>
                    </a:cubicBezTo>
                    <a:cubicBezTo>
                      <a:pt x="1457" y="124"/>
                      <a:pt x="1394" y="93"/>
                      <a:pt x="1333" y="93"/>
                    </a:cubicBezTo>
                    <a:cubicBezTo>
                      <a:pt x="1301" y="93"/>
                      <a:pt x="1301" y="93"/>
                      <a:pt x="1271" y="62"/>
                    </a:cubicBezTo>
                    <a:cubicBezTo>
                      <a:pt x="1271" y="62"/>
                      <a:pt x="1271" y="62"/>
                      <a:pt x="1240" y="62"/>
                    </a:cubicBezTo>
                    <a:cubicBezTo>
                      <a:pt x="1240" y="62"/>
                      <a:pt x="1240" y="62"/>
                      <a:pt x="1208" y="62"/>
                    </a:cubicBezTo>
                    <a:cubicBezTo>
                      <a:pt x="1240" y="62"/>
                      <a:pt x="1240" y="93"/>
                      <a:pt x="1240" y="93"/>
                    </a:cubicBezTo>
                    <a:cubicBezTo>
                      <a:pt x="1208" y="124"/>
                      <a:pt x="1177" y="124"/>
                      <a:pt x="1177" y="124"/>
                    </a:cubicBezTo>
                    <a:cubicBezTo>
                      <a:pt x="1147" y="124"/>
                      <a:pt x="1116" y="93"/>
                      <a:pt x="1116" y="93"/>
                    </a:cubicBezTo>
                    <a:lnTo>
                      <a:pt x="1085" y="93"/>
                    </a:lnTo>
                    <a:lnTo>
                      <a:pt x="1053" y="93"/>
                    </a:lnTo>
                    <a:lnTo>
                      <a:pt x="1053" y="93"/>
                    </a:lnTo>
                    <a:cubicBezTo>
                      <a:pt x="1023" y="93"/>
                      <a:pt x="1023" y="124"/>
                      <a:pt x="992" y="124"/>
                    </a:cubicBezTo>
                    <a:lnTo>
                      <a:pt x="961" y="124"/>
                    </a:lnTo>
                    <a:cubicBezTo>
                      <a:pt x="929" y="93"/>
                      <a:pt x="929" y="93"/>
                      <a:pt x="929" y="62"/>
                    </a:cubicBezTo>
                    <a:lnTo>
                      <a:pt x="929" y="62"/>
                    </a:lnTo>
                    <a:lnTo>
                      <a:pt x="929" y="62"/>
                    </a:lnTo>
                    <a:cubicBezTo>
                      <a:pt x="899" y="93"/>
                      <a:pt x="837" y="93"/>
                      <a:pt x="805" y="93"/>
                    </a:cubicBezTo>
                    <a:cubicBezTo>
                      <a:pt x="775" y="93"/>
                      <a:pt x="775" y="93"/>
                      <a:pt x="744" y="93"/>
                    </a:cubicBezTo>
                    <a:lnTo>
                      <a:pt x="713" y="93"/>
                    </a:lnTo>
                    <a:lnTo>
                      <a:pt x="681" y="93"/>
                    </a:lnTo>
                    <a:cubicBezTo>
                      <a:pt x="651" y="93"/>
                      <a:pt x="651" y="93"/>
                      <a:pt x="651" y="93"/>
                    </a:cubicBezTo>
                    <a:cubicBezTo>
                      <a:pt x="651" y="93"/>
                      <a:pt x="620" y="93"/>
                      <a:pt x="620" y="124"/>
                    </a:cubicBezTo>
                    <a:lnTo>
                      <a:pt x="620" y="124"/>
                    </a:lnTo>
                    <a:cubicBezTo>
                      <a:pt x="620" y="124"/>
                      <a:pt x="620" y="155"/>
                      <a:pt x="589" y="155"/>
                    </a:cubicBezTo>
                    <a:cubicBezTo>
                      <a:pt x="589" y="155"/>
                      <a:pt x="589" y="155"/>
                      <a:pt x="557" y="155"/>
                    </a:cubicBezTo>
                    <a:lnTo>
                      <a:pt x="557" y="155"/>
                    </a:lnTo>
                    <a:lnTo>
                      <a:pt x="527" y="155"/>
                    </a:lnTo>
                    <a:cubicBezTo>
                      <a:pt x="496" y="155"/>
                      <a:pt x="496" y="155"/>
                      <a:pt x="465" y="155"/>
                    </a:cubicBezTo>
                    <a:lnTo>
                      <a:pt x="465" y="155"/>
                    </a:lnTo>
                    <a:cubicBezTo>
                      <a:pt x="433" y="155"/>
                      <a:pt x="433" y="155"/>
                      <a:pt x="433" y="155"/>
                    </a:cubicBezTo>
                    <a:cubicBezTo>
                      <a:pt x="465" y="155"/>
                      <a:pt x="465" y="155"/>
                      <a:pt x="465" y="155"/>
                    </a:cubicBezTo>
                    <a:cubicBezTo>
                      <a:pt x="465" y="155"/>
                      <a:pt x="465" y="155"/>
                      <a:pt x="433" y="155"/>
                    </a:cubicBezTo>
                    <a:cubicBezTo>
                      <a:pt x="465" y="186"/>
                      <a:pt x="465" y="186"/>
                      <a:pt x="465" y="186"/>
                    </a:cubicBezTo>
                    <a:cubicBezTo>
                      <a:pt x="465" y="186"/>
                      <a:pt x="465" y="217"/>
                      <a:pt x="433" y="217"/>
                    </a:cubicBezTo>
                    <a:lnTo>
                      <a:pt x="433" y="217"/>
                    </a:lnTo>
                    <a:cubicBezTo>
                      <a:pt x="433" y="248"/>
                      <a:pt x="403" y="248"/>
                      <a:pt x="403" y="248"/>
                    </a:cubicBezTo>
                    <a:cubicBezTo>
                      <a:pt x="372" y="279"/>
                      <a:pt x="341" y="279"/>
                      <a:pt x="309" y="279"/>
                    </a:cubicBezTo>
                    <a:lnTo>
                      <a:pt x="309" y="279"/>
                    </a:lnTo>
                    <a:cubicBezTo>
                      <a:pt x="309" y="279"/>
                      <a:pt x="309" y="279"/>
                      <a:pt x="279" y="279"/>
                    </a:cubicBezTo>
                    <a:cubicBezTo>
                      <a:pt x="279" y="279"/>
                      <a:pt x="248" y="279"/>
                      <a:pt x="217" y="279"/>
                    </a:cubicBezTo>
                    <a:cubicBezTo>
                      <a:pt x="185" y="279"/>
                      <a:pt x="185" y="279"/>
                      <a:pt x="185" y="279"/>
                    </a:cubicBezTo>
                    <a:cubicBezTo>
                      <a:pt x="155" y="310"/>
                      <a:pt x="155" y="310"/>
                      <a:pt x="124" y="310"/>
                    </a:cubicBezTo>
                    <a:lnTo>
                      <a:pt x="124" y="310"/>
                    </a:lnTo>
                    <a:cubicBezTo>
                      <a:pt x="124" y="310"/>
                      <a:pt x="124" y="310"/>
                      <a:pt x="93" y="310"/>
                    </a:cubicBezTo>
                    <a:lnTo>
                      <a:pt x="93" y="310"/>
                    </a:lnTo>
                    <a:cubicBezTo>
                      <a:pt x="61" y="310"/>
                      <a:pt x="61" y="310"/>
                      <a:pt x="61" y="310"/>
                    </a:cubicBezTo>
                    <a:lnTo>
                      <a:pt x="31" y="310"/>
                    </a:lnTo>
                    <a:lnTo>
                      <a:pt x="0" y="310"/>
                    </a:lnTo>
                    <a:cubicBezTo>
                      <a:pt x="0" y="310"/>
                      <a:pt x="31" y="310"/>
                      <a:pt x="61" y="310"/>
                    </a:cubicBezTo>
                    <a:cubicBezTo>
                      <a:pt x="93" y="310"/>
                      <a:pt x="93" y="310"/>
                      <a:pt x="124" y="341"/>
                    </a:cubicBezTo>
                    <a:lnTo>
                      <a:pt x="124" y="341"/>
                    </a:lnTo>
                    <a:lnTo>
                      <a:pt x="124" y="341"/>
                    </a:lnTo>
                    <a:cubicBezTo>
                      <a:pt x="155" y="341"/>
                      <a:pt x="155" y="341"/>
                      <a:pt x="185" y="341"/>
                    </a:cubicBezTo>
                    <a:cubicBezTo>
                      <a:pt x="185" y="341"/>
                      <a:pt x="185" y="341"/>
                      <a:pt x="217" y="341"/>
                    </a:cubicBezTo>
                    <a:lnTo>
                      <a:pt x="217" y="341"/>
                    </a:lnTo>
                    <a:cubicBezTo>
                      <a:pt x="248" y="341"/>
                      <a:pt x="248" y="341"/>
                      <a:pt x="279" y="341"/>
                    </a:cubicBezTo>
                    <a:lnTo>
                      <a:pt x="279" y="341"/>
                    </a:lnTo>
                    <a:lnTo>
                      <a:pt x="279" y="341"/>
                    </a:lnTo>
                    <a:cubicBezTo>
                      <a:pt x="309" y="341"/>
                      <a:pt x="309" y="372"/>
                      <a:pt x="309" y="372"/>
                    </a:cubicBezTo>
                    <a:cubicBezTo>
                      <a:pt x="309" y="403"/>
                      <a:pt x="279" y="403"/>
                      <a:pt x="279" y="403"/>
                    </a:cubicBezTo>
                    <a:lnTo>
                      <a:pt x="279" y="403"/>
                    </a:lnTo>
                    <a:cubicBezTo>
                      <a:pt x="248" y="403"/>
                      <a:pt x="185" y="403"/>
                      <a:pt x="155" y="403"/>
                    </a:cubicBezTo>
                    <a:cubicBezTo>
                      <a:pt x="155" y="403"/>
                      <a:pt x="155" y="403"/>
                      <a:pt x="155" y="434"/>
                    </a:cubicBezTo>
                    <a:lnTo>
                      <a:pt x="155" y="434"/>
                    </a:lnTo>
                    <a:cubicBezTo>
                      <a:pt x="185" y="434"/>
                      <a:pt x="185" y="434"/>
                      <a:pt x="217" y="403"/>
                    </a:cubicBezTo>
                    <a:lnTo>
                      <a:pt x="217" y="403"/>
                    </a:lnTo>
                    <a:lnTo>
                      <a:pt x="248" y="403"/>
                    </a:lnTo>
                    <a:cubicBezTo>
                      <a:pt x="248" y="403"/>
                      <a:pt x="248" y="403"/>
                      <a:pt x="248" y="434"/>
                    </a:cubicBezTo>
                    <a:cubicBezTo>
                      <a:pt x="248" y="434"/>
                      <a:pt x="248" y="434"/>
                      <a:pt x="279" y="434"/>
                    </a:cubicBezTo>
                    <a:lnTo>
                      <a:pt x="279" y="403"/>
                    </a:lnTo>
                    <a:cubicBezTo>
                      <a:pt x="309" y="403"/>
                      <a:pt x="309" y="403"/>
                      <a:pt x="309" y="403"/>
                    </a:cubicBezTo>
                    <a:cubicBezTo>
                      <a:pt x="341" y="403"/>
                      <a:pt x="341" y="434"/>
                      <a:pt x="341" y="434"/>
                    </a:cubicBezTo>
                    <a:lnTo>
                      <a:pt x="341" y="434"/>
                    </a:lnTo>
                    <a:cubicBezTo>
                      <a:pt x="341" y="434"/>
                      <a:pt x="341" y="434"/>
                      <a:pt x="372" y="434"/>
                    </a:cubicBezTo>
                    <a:cubicBezTo>
                      <a:pt x="403" y="403"/>
                      <a:pt x="403" y="403"/>
                      <a:pt x="433" y="403"/>
                    </a:cubicBezTo>
                    <a:cubicBezTo>
                      <a:pt x="465" y="403"/>
                      <a:pt x="465" y="403"/>
                      <a:pt x="496" y="403"/>
                    </a:cubicBezTo>
                    <a:cubicBezTo>
                      <a:pt x="527" y="434"/>
                      <a:pt x="589" y="434"/>
                      <a:pt x="651" y="434"/>
                    </a:cubicBezTo>
                    <a:lnTo>
                      <a:pt x="651" y="434"/>
                    </a:lnTo>
                    <a:cubicBezTo>
                      <a:pt x="681" y="434"/>
                      <a:pt x="681" y="434"/>
                      <a:pt x="681" y="434"/>
                    </a:cubicBezTo>
                    <a:lnTo>
                      <a:pt x="681" y="434"/>
                    </a:lnTo>
                    <a:cubicBezTo>
                      <a:pt x="681" y="434"/>
                      <a:pt x="681" y="434"/>
                      <a:pt x="713" y="434"/>
                    </a:cubicBezTo>
                    <a:cubicBezTo>
                      <a:pt x="713" y="434"/>
                      <a:pt x="713" y="434"/>
                      <a:pt x="744" y="465"/>
                    </a:cubicBezTo>
                    <a:cubicBezTo>
                      <a:pt x="744" y="465"/>
                      <a:pt x="744" y="465"/>
                      <a:pt x="744" y="496"/>
                    </a:cubicBezTo>
                    <a:lnTo>
                      <a:pt x="744" y="496"/>
                    </a:lnTo>
                    <a:cubicBezTo>
                      <a:pt x="744" y="496"/>
                      <a:pt x="775" y="496"/>
                      <a:pt x="805" y="496"/>
                    </a:cubicBezTo>
                    <a:cubicBezTo>
                      <a:pt x="805" y="527"/>
                      <a:pt x="837" y="527"/>
                      <a:pt x="837" y="558"/>
                    </a:cubicBezTo>
                    <a:lnTo>
                      <a:pt x="837" y="558"/>
                    </a:lnTo>
                    <a:lnTo>
                      <a:pt x="868" y="558"/>
                    </a:lnTo>
                    <a:lnTo>
                      <a:pt x="868" y="589"/>
                    </a:lnTo>
                    <a:lnTo>
                      <a:pt x="868" y="589"/>
                    </a:lnTo>
                    <a:lnTo>
                      <a:pt x="868" y="589"/>
                    </a:lnTo>
                    <a:cubicBezTo>
                      <a:pt x="899" y="589"/>
                      <a:pt x="899" y="589"/>
                      <a:pt x="899" y="589"/>
                    </a:cubicBezTo>
                    <a:cubicBezTo>
                      <a:pt x="899" y="620"/>
                      <a:pt x="899" y="620"/>
                      <a:pt x="899" y="620"/>
                    </a:cubicBezTo>
                    <a:cubicBezTo>
                      <a:pt x="929" y="620"/>
                      <a:pt x="929" y="651"/>
                      <a:pt x="929" y="651"/>
                    </a:cubicBezTo>
                    <a:lnTo>
                      <a:pt x="929" y="682"/>
                    </a:lnTo>
                    <a:cubicBezTo>
                      <a:pt x="992" y="713"/>
                      <a:pt x="992" y="713"/>
                      <a:pt x="992" y="713"/>
                    </a:cubicBezTo>
                    <a:cubicBezTo>
                      <a:pt x="899" y="744"/>
                      <a:pt x="899" y="744"/>
                      <a:pt x="899" y="744"/>
                    </a:cubicBezTo>
                    <a:lnTo>
                      <a:pt x="899" y="744"/>
                    </a:lnTo>
                    <a:lnTo>
                      <a:pt x="899" y="744"/>
                    </a:lnTo>
                    <a:lnTo>
                      <a:pt x="929" y="744"/>
                    </a:lnTo>
                    <a:lnTo>
                      <a:pt x="929" y="744"/>
                    </a:lnTo>
                    <a:lnTo>
                      <a:pt x="961" y="744"/>
                    </a:lnTo>
                    <a:lnTo>
                      <a:pt x="961" y="744"/>
                    </a:lnTo>
                    <a:lnTo>
                      <a:pt x="961" y="713"/>
                    </a:lnTo>
                    <a:cubicBezTo>
                      <a:pt x="992" y="713"/>
                      <a:pt x="992" y="713"/>
                      <a:pt x="1023" y="713"/>
                    </a:cubicBezTo>
                    <a:cubicBezTo>
                      <a:pt x="1023" y="713"/>
                      <a:pt x="1023" y="713"/>
                      <a:pt x="1053" y="713"/>
                    </a:cubicBezTo>
                    <a:cubicBezTo>
                      <a:pt x="1053" y="744"/>
                      <a:pt x="1116" y="744"/>
                      <a:pt x="1147" y="775"/>
                    </a:cubicBezTo>
                    <a:cubicBezTo>
                      <a:pt x="1147" y="775"/>
                      <a:pt x="1177" y="775"/>
                      <a:pt x="1177" y="806"/>
                    </a:cubicBezTo>
                    <a:lnTo>
                      <a:pt x="1177" y="806"/>
                    </a:lnTo>
                    <a:lnTo>
                      <a:pt x="1177" y="806"/>
                    </a:lnTo>
                    <a:cubicBezTo>
                      <a:pt x="1177" y="806"/>
                      <a:pt x="1177" y="806"/>
                      <a:pt x="1177" y="837"/>
                    </a:cubicBezTo>
                    <a:cubicBezTo>
                      <a:pt x="1208" y="837"/>
                      <a:pt x="1177" y="868"/>
                      <a:pt x="1177" y="868"/>
                    </a:cubicBezTo>
                    <a:cubicBezTo>
                      <a:pt x="1177" y="868"/>
                      <a:pt x="1177" y="868"/>
                      <a:pt x="1177" y="899"/>
                    </a:cubicBezTo>
                    <a:cubicBezTo>
                      <a:pt x="1177" y="899"/>
                      <a:pt x="1177" y="899"/>
                      <a:pt x="1147" y="930"/>
                    </a:cubicBezTo>
                    <a:lnTo>
                      <a:pt x="1147" y="930"/>
                    </a:lnTo>
                    <a:cubicBezTo>
                      <a:pt x="1147" y="930"/>
                      <a:pt x="1116" y="961"/>
                      <a:pt x="1085" y="961"/>
                    </a:cubicBezTo>
                    <a:lnTo>
                      <a:pt x="1085" y="961"/>
                    </a:lnTo>
                    <a:cubicBezTo>
                      <a:pt x="1053" y="961"/>
                      <a:pt x="1023" y="961"/>
                      <a:pt x="1023" y="961"/>
                    </a:cubicBezTo>
                    <a:cubicBezTo>
                      <a:pt x="1023" y="992"/>
                      <a:pt x="1023" y="992"/>
                      <a:pt x="1023" y="992"/>
                    </a:cubicBezTo>
                    <a:cubicBezTo>
                      <a:pt x="1023" y="992"/>
                      <a:pt x="1023" y="1023"/>
                      <a:pt x="992" y="1023"/>
                    </a:cubicBezTo>
                    <a:lnTo>
                      <a:pt x="992" y="1023"/>
                    </a:lnTo>
                    <a:lnTo>
                      <a:pt x="992" y="1023"/>
                    </a:lnTo>
                    <a:lnTo>
                      <a:pt x="992" y="1054"/>
                    </a:lnTo>
                    <a:cubicBezTo>
                      <a:pt x="992" y="1085"/>
                      <a:pt x="1023" y="1085"/>
                      <a:pt x="1023" y="1085"/>
                    </a:cubicBezTo>
                    <a:cubicBezTo>
                      <a:pt x="1053" y="1116"/>
                      <a:pt x="1053" y="1116"/>
                      <a:pt x="1085" y="1147"/>
                    </a:cubicBezTo>
                    <a:lnTo>
                      <a:pt x="1085" y="1147"/>
                    </a:lnTo>
                    <a:lnTo>
                      <a:pt x="1085" y="1178"/>
                    </a:lnTo>
                    <a:cubicBezTo>
                      <a:pt x="1116" y="1147"/>
                      <a:pt x="1116" y="1116"/>
                      <a:pt x="1116" y="1116"/>
                    </a:cubicBezTo>
                    <a:cubicBezTo>
                      <a:pt x="1147" y="1116"/>
                      <a:pt x="1147" y="1147"/>
                      <a:pt x="1147" y="1147"/>
                    </a:cubicBezTo>
                    <a:cubicBezTo>
                      <a:pt x="1147" y="1147"/>
                      <a:pt x="1147" y="1147"/>
                      <a:pt x="1177" y="1147"/>
                    </a:cubicBezTo>
                    <a:lnTo>
                      <a:pt x="1177" y="1147"/>
                    </a:lnTo>
                    <a:cubicBezTo>
                      <a:pt x="1208" y="1178"/>
                      <a:pt x="1208" y="1178"/>
                      <a:pt x="1208" y="1178"/>
                    </a:cubicBezTo>
                    <a:cubicBezTo>
                      <a:pt x="1208" y="1209"/>
                      <a:pt x="1208" y="1209"/>
                      <a:pt x="1208" y="1209"/>
                    </a:cubicBezTo>
                    <a:cubicBezTo>
                      <a:pt x="1177" y="1209"/>
                      <a:pt x="1177" y="1209"/>
                      <a:pt x="1177" y="1209"/>
                    </a:cubicBezTo>
                    <a:cubicBezTo>
                      <a:pt x="1177" y="1240"/>
                      <a:pt x="1177" y="1240"/>
                      <a:pt x="1177" y="1270"/>
                    </a:cubicBezTo>
                    <a:lnTo>
                      <a:pt x="1177" y="1270"/>
                    </a:lnTo>
                    <a:cubicBezTo>
                      <a:pt x="1177" y="1302"/>
                      <a:pt x="1208" y="1333"/>
                      <a:pt x="1208" y="1333"/>
                    </a:cubicBezTo>
                    <a:cubicBezTo>
                      <a:pt x="1208" y="1333"/>
                      <a:pt x="1208" y="1333"/>
                      <a:pt x="1240" y="1333"/>
                    </a:cubicBezTo>
                    <a:lnTo>
                      <a:pt x="1240" y="1364"/>
                    </a:lnTo>
                    <a:lnTo>
                      <a:pt x="1240" y="1364"/>
                    </a:lnTo>
                    <a:lnTo>
                      <a:pt x="1271" y="1364"/>
                    </a:lnTo>
                    <a:cubicBezTo>
                      <a:pt x="1271" y="1364"/>
                      <a:pt x="1271" y="1364"/>
                      <a:pt x="1301" y="1394"/>
                    </a:cubicBezTo>
                    <a:lnTo>
                      <a:pt x="1301" y="1394"/>
                    </a:lnTo>
                    <a:cubicBezTo>
                      <a:pt x="1301" y="1394"/>
                      <a:pt x="1301" y="1394"/>
                      <a:pt x="1301" y="1426"/>
                    </a:cubicBezTo>
                    <a:lnTo>
                      <a:pt x="1333" y="1426"/>
                    </a:lnTo>
                    <a:lnTo>
                      <a:pt x="1333" y="1426"/>
                    </a:lnTo>
                    <a:cubicBezTo>
                      <a:pt x="1333" y="1394"/>
                      <a:pt x="1333" y="1394"/>
                      <a:pt x="1364" y="1394"/>
                    </a:cubicBezTo>
                    <a:lnTo>
                      <a:pt x="1364" y="1394"/>
                    </a:lnTo>
                    <a:lnTo>
                      <a:pt x="1364" y="1394"/>
                    </a:lnTo>
                    <a:lnTo>
                      <a:pt x="1364" y="1394"/>
                    </a:lnTo>
                    <a:cubicBezTo>
                      <a:pt x="1364" y="1394"/>
                      <a:pt x="1364" y="1394"/>
                      <a:pt x="1394" y="1394"/>
                    </a:cubicBezTo>
                    <a:lnTo>
                      <a:pt x="1394" y="1394"/>
                    </a:lnTo>
                    <a:lnTo>
                      <a:pt x="1425" y="1394"/>
                    </a:lnTo>
                    <a:cubicBezTo>
                      <a:pt x="1457" y="1394"/>
                      <a:pt x="1457" y="1394"/>
                      <a:pt x="1457" y="1394"/>
                    </a:cubicBezTo>
                    <a:cubicBezTo>
                      <a:pt x="1457" y="1394"/>
                      <a:pt x="1488" y="1394"/>
                      <a:pt x="1488" y="1426"/>
                    </a:cubicBezTo>
                    <a:cubicBezTo>
                      <a:pt x="1488" y="1426"/>
                      <a:pt x="1457" y="1426"/>
                      <a:pt x="1457" y="1457"/>
                    </a:cubicBezTo>
                    <a:lnTo>
                      <a:pt x="1457" y="1457"/>
                    </a:lnTo>
                    <a:cubicBezTo>
                      <a:pt x="1488" y="1457"/>
                      <a:pt x="1488" y="1457"/>
                      <a:pt x="1488" y="1457"/>
                    </a:cubicBezTo>
                    <a:cubicBezTo>
                      <a:pt x="1518" y="1457"/>
                      <a:pt x="1518" y="1457"/>
                      <a:pt x="1518" y="1457"/>
                    </a:cubicBezTo>
                    <a:cubicBezTo>
                      <a:pt x="1518" y="1457"/>
                      <a:pt x="1518" y="1457"/>
                      <a:pt x="1549" y="1457"/>
                    </a:cubicBezTo>
                    <a:lnTo>
                      <a:pt x="1549" y="1457"/>
                    </a:lnTo>
                    <a:lnTo>
                      <a:pt x="1549" y="1457"/>
                    </a:lnTo>
                    <a:cubicBezTo>
                      <a:pt x="1549" y="1426"/>
                      <a:pt x="1549" y="1426"/>
                      <a:pt x="1581" y="1426"/>
                    </a:cubicBezTo>
                    <a:lnTo>
                      <a:pt x="1581" y="1426"/>
                    </a:lnTo>
                    <a:cubicBezTo>
                      <a:pt x="1581" y="1394"/>
                      <a:pt x="1581" y="1394"/>
                      <a:pt x="1581" y="1394"/>
                    </a:cubicBezTo>
                    <a:cubicBezTo>
                      <a:pt x="1581" y="1394"/>
                      <a:pt x="1581" y="1394"/>
                      <a:pt x="1581" y="1364"/>
                    </a:cubicBezTo>
                    <a:cubicBezTo>
                      <a:pt x="1581" y="1364"/>
                      <a:pt x="1549" y="1364"/>
                      <a:pt x="1549" y="1333"/>
                    </a:cubicBezTo>
                    <a:lnTo>
                      <a:pt x="1549" y="1333"/>
                    </a:lnTo>
                    <a:cubicBezTo>
                      <a:pt x="1549" y="1333"/>
                      <a:pt x="1549" y="1333"/>
                      <a:pt x="1549" y="1302"/>
                    </a:cubicBezTo>
                    <a:lnTo>
                      <a:pt x="1581" y="1270"/>
                    </a:lnTo>
                    <a:cubicBezTo>
                      <a:pt x="1581" y="1270"/>
                      <a:pt x="1581" y="1270"/>
                      <a:pt x="1612" y="1270"/>
                    </a:cubicBezTo>
                    <a:cubicBezTo>
                      <a:pt x="1612" y="1270"/>
                      <a:pt x="1612" y="1270"/>
                      <a:pt x="1612" y="1240"/>
                    </a:cubicBezTo>
                    <a:lnTo>
                      <a:pt x="1642" y="1240"/>
                    </a:lnTo>
                    <a:lnTo>
                      <a:pt x="1642" y="1240"/>
                    </a:lnTo>
                    <a:cubicBezTo>
                      <a:pt x="1673" y="1240"/>
                      <a:pt x="1673" y="1240"/>
                      <a:pt x="1673" y="1240"/>
                    </a:cubicBezTo>
                    <a:cubicBezTo>
                      <a:pt x="1581" y="1178"/>
                      <a:pt x="1581" y="1178"/>
                      <a:pt x="1581" y="1178"/>
                    </a:cubicBezTo>
                    <a:cubicBezTo>
                      <a:pt x="1673" y="1178"/>
                      <a:pt x="1673" y="1178"/>
                      <a:pt x="1673" y="1178"/>
                    </a:cubicBezTo>
                    <a:lnTo>
                      <a:pt x="1673" y="1178"/>
                    </a:lnTo>
                    <a:cubicBezTo>
                      <a:pt x="1673" y="1147"/>
                      <a:pt x="1673" y="1147"/>
                      <a:pt x="1673" y="1116"/>
                    </a:cubicBezTo>
                    <a:cubicBezTo>
                      <a:pt x="1705" y="1116"/>
                      <a:pt x="1705" y="1116"/>
                      <a:pt x="1736" y="1116"/>
                    </a:cubicBezTo>
                    <a:lnTo>
                      <a:pt x="1736" y="1116"/>
                    </a:lnTo>
                    <a:lnTo>
                      <a:pt x="1766" y="1116"/>
                    </a:lnTo>
                    <a:cubicBezTo>
                      <a:pt x="1766" y="1085"/>
                      <a:pt x="1766" y="1085"/>
                      <a:pt x="1797" y="1085"/>
                    </a:cubicBezTo>
                    <a:lnTo>
                      <a:pt x="1797" y="1085"/>
                    </a:lnTo>
                    <a:lnTo>
                      <a:pt x="1829" y="1085"/>
                    </a:lnTo>
                    <a:lnTo>
                      <a:pt x="1829" y="1085"/>
                    </a:lnTo>
                    <a:lnTo>
                      <a:pt x="1860" y="1085"/>
                    </a:lnTo>
                    <a:lnTo>
                      <a:pt x="1890" y="1085"/>
                    </a:lnTo>
                    <a:lnTo>
                      <a:pt x="1921" y="1085"/>
                    </a:lnTo>
                    <a:lnTo>
                      <a:pt x="1953" y="1085"/>
                    </a:lnTo>
                    <a:lnTo>
                      <a:pt x="1984" y="1085"/>
                    </a:lnTo>
                    <a:cubicBezTo>
                      <a:pt x="1984" y="1085"/>
                      <a:pt x="2014" y="1085"/>
                      <a:pt x="2014" y="1054"/>
                    </a:cubicBezTo>
                    <a:cubicBezTo>
                      <a:pt x="2045" y="1054"/>
                      <a:pt x="2045" y="1054"/>
                      <a:pt x="2045" y="1023"/>
                    </a:cubicBezTo>
                    <a:cubicBezTo>
                      <a:pt x="2076" y="1023"/>
                      <a:pt x="2076" y="1023"/>
                      <a:pt x="2076" y="1023"/>
                    </a:cubicBezTo>
                    <a:cubicBezTo>
                      <a:pt x="2076" y="992"/>
                      <a:pt x="2076" y="992"/>
                      <a:pt x="2076" y="992"/>
                    </a:cubicBezTo>
                    <a:cubicBezTo>
                      <a:pt x="2108" y="961"/>
                      <a:pt x="2108" y="961"/>
                      <a:pt x="2138" y="961"/>
                    </a:cubicBezTo>
                    <a:lnTo>
                      <a:pt x="2138" y="930"/>
                    </a:lnTo>
                    <a:lnTo>
                      <a:pt x="2169" y="930"/>
                    </a:lnTo>
                    <a:lnTo>
                      <a:pt x="2169" y="930"/>
                    </a:lnTo>
                    <a:cubicBezTo>
                      <a:pt x="2201" y="930"/>
                      <a:pt x="2201" y="930"/>
                      <a:pt x="2201" y="930"/>
                    </a:cubicBezTo>
                    <a:lnTo>
                      <a:pt x="2201" y="930"/>
                    </a:lnTo>
                    <a:lnTo>
                      <a:pt x="2232" y="930"/>
                    </a:lnTo>
                    <a:cubicBezTo>
                      <a:pt x="2232" y="930"/>
                      <a:pt x="2232" y="930"/>
                      <a:pt x="2262" y="930"/>
                    </a:cubicBezTo>
                    <a:lnTo>
                      <a:pt x="2262" y="930"/>
                    </a:lnTo>
                    <a:lnTo>
                      <a:pt x="2293" y="930"/>
                    </a:lnTo>
                    <a:lnTo>
                      <a:pt x="2293" y="930"/>
                    </a:lnTo>
                    <a:cubicBezTo>
                      <a:pt x="2325" y="930"/>
                      <a:pt x="2325" y="930"/>
                      <a:pt x="2325" y="930"/>
                    </a:cubicBezTo>
                    <a:lnTo>
                      <a:pt x="2325" y="930"/>
                    </a:lnTo>
                    <a:cubicBezTo>
                      <a:pt x="2356" y="930"/>
                      <a:pt x="2356" y="930"/>
                      <a:pt x="2356" y="930"/>
                    </a:cubicBezTo>
                    <a:cubicBezTo>
                      <a:pt x="2356" y="930"/>
                      <a:pt x="2356" y="930"/>
                      <a:pt x="2386" y="930"/>
                    </a:cubicBezTo>
                    <a:cubicBezTo>
                      <a:pt x="2386" y="930"/>
                      <a:pt x="2417" y="930"/>
                      <a:pt x="2449" y="899"/>
                    </a:cubicBezTo>
                    <a:cubicBezTo>
                      <a:pt x="2480" y="899"/>
                      <a:pt x="2510" y="899"/>
                      <a:pt x="2541" y="899"/>
                    </a:cubicBezTo>
                    <a:cubicBezTo>
                      <a:pt x="2541" y="899"/>
                      <a:pt x="2541" y="899"/>
                      <a:pt x="2573" y="868"/>
                    </a:cubicBezTo>
                    <a:lnTo>
                      <a:pt x="2573" y="868"/>
                    </a:lnTo>
                    <a:cubicBezTo>
                      <a:pt x="2573" y="868"/>
                      <a:pt x="2573" y="868"/>
                      <a:pt x="2604" y="86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1" name="Freeform 168"/>
              <p:cNvSpPr>
                <a:spLocks noChangeArrowheads="1"/>
              </p:cNvSpPr>
              <p:nvPr/>
            </p:nvSpPr>
            <p:spPr bwMode="auto">
              <a:xfrm>
                <a:off x="3311525" y="765175"/>
                <a:ext cx="79375" cy="11113"/>
              </a:xfrm>
              <a:custGeom>
                <a:avLst/>
                <a:gdLst>
                  <a:gd name="T0" fmla="*/ 62 w 219"/>
                  <a:gd name="T1" fmla="*/ 31 h 32"/>
                  <a:gd name="T2" fmla="*/ 62 w 219"/>
                  <a:gd name="T3" fmla="*/ 31 h 32"/>
                  <a:gd name="T4" fmla="*/ 94 w 219"/>
                  <a:gd name="T5" fmla="*/ 31 h 32"/>
                  <a:gd name="T6" fmla="*/ 155 w 219"/>
                  <a:gd name="T7" fmla="*/ 31 h 32"/>
                  <a:gd name="T8" fmla="*/ 218 w 219"/>
                  <a:gd name="T9" fmla="*/ 0 h 32"/>
                  <a:gd name="T10" fmla="*/ 218 w 219"/>
                  <a:gd name="T11" fmla="*/ 0 h 32"/>
                  <a:gd name="T12" fmla="*/ 155 w 219"/>
                  <a:gd name="T13" fmla="*/ 0 h 32"/>
                  <a:gd name="T14" fmla="*/ 124 w 219"/>
                  <a:gd name="T15" fmla="*/ 0 h 32"/>
                  <a:gd name="T16" fmla="*/ 94 w 219"/>
                  <a:gd name="T17" fmla="*/ 0 h 32"/>
                  <a:gd name="T18" fmla="*/ 62 w 219"/>
                  <a:gd name="T19" fmla="*/ 0 h 32"/>
                  <a:gd name="T20" fmla="*/ 62 w 219"/>
                  <a:gd name="T21" fmla="*/ 0 h 32"/>
                  <a:gd name="T22" fmla="*/ 0 w 219"/>
                  <a:gd name="T23" fmla="*/ 0 h 32"/>
                  <a:gd name="T24" fmla="*/ 0 w 219"/>
                  <a:gd name="T25" fmla="*/ 0 h 32"/>
                  <a:gd name="T26" fmla="*/ 0 w 219"/>
                  <a:gd name="T27" fmla="*/ 0 h 32"/>
                  <a:gd name="T28" fmla="*/ 0 w 219"/>
                  <a:gd name="T29" fmla="*/ 31 h 32"/>
                  <a:gd name="T30" fmla="*/ 31 w 219"/>
                  <a:gd name="T31" fmla="*/ 31 h 32"/>
                  <a:gd name="T32" fmla="*/ 62 w 219"/>
                  <a:gd name="T33"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9" h="32">
                    <a:moveTo>
                      <a:pt x="62" y="31"/>
                    </a:moveTo>
                    <a:lnTo>
                      <a:pt x="62" y="31"/>
                    </a:lnTo>
                    <a:lnTo>
                      <a:pt x="94" y="31"/>
                    </a:lnTo>
                    <a:cubicBezTo>
                      <a:pt x="124" y="31"/>
                      <a:pt x="124" y="31"/>
                      <a:pt x="155" y="31"/>
                    </a:cubicBezTo>
                    <a:cubicBezTo>
                      <a:pt x="186" y="31"/>
                      <a:pt x="186" y="31"/>
                      <a:pt x="218" y="0"/>
                    </a:cubicBezTo>
                    <a:lnTo>
                      <a:pt x="218" y="0"/>
                    </a:lnTo>
                    <a:cubicBezTo>
                      <a:pt x="186" y="0"/>
                      <a:pt x="186" y="0"/>
                      <a:pt x="155" y="0"/>
                    </a:cubicBezTo>
                    <a:lnTo>
                      <a:pt x="124" y="0"/>
                    </a:lnTo>
                    <a:lnTo>
                      <a:pt x="94" y="0"/>
                    </a:lnTo>
                    <a:cubicBezTo>
                      <a:pt x="94" y="0"/>
                      <a:pt x="94" y="0"/>
                      <a:pt x="62" y="0"/>
                    </a:cubicBezTo>
                    <a:lnTo>
                      <a:pt x="62" y="0"/>
                    </a:lnTo>
                    <a:cubicBezTo>
                      <a:pt x="31" y="0"/>
                      <a:pt x="31" y="0"/>
                      <a:pt x="0" y="0"/>
                    </a:cubicBezTo>
                    <a:lnTo>
                      <a:pt x="0" y="0"/>
                    </a:lnTo>
                    <a:lnTo>
                      <a:pt x="0" y="0"/>
                    </a:lnTo>
                    <a:lnTo>
                      <a:pt x="0" y="31"/>
                    </a:lnTo>
                    <a:cubicBezTo>
                      <a:pt x="0" y="31"/>
                      <a:pt x="0" y="31"/>
                      <a:pt x="31" y="31"/>
                    </a:cubicBezTo>
                    <a:lnTo>
                      <a:pt x="62"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2" name="Freeform 169"/>
              <p:cNvSpPr>
                <a:spLocks noChangeArrowheads="1"/>
              </p:cNvSpPr>
              <p:nvPr/>
            </p:nvSpPr>
            <p:spPr bwMode="auto">
              <a:xfrm>
                <a:off x="3233738" y="1122363"/>
                <a:ext cx="146050" cy="55562"/>
              </a:xfrm>
              <a:custGeom>
                <a:avLst/>
                <a:gdLst>
                  <a:gd name="T0" fmla="*/ 341 w 404"/>
                  <a:gd name="T1" fmla="*/ 93 h 156"/>
                  <a:gd name="T2" fmla="*/ 341 w 404"/>
                  <a:gd name="T3" fmla="*/ 93 h 156"/>
                  <a:gd name="T4" fmla="*/ 372 w 404"/>
                  <a:gd name="T5" fmla="*/ 93 h 156"/>
                  <a:gd name="T6" fmla="*/ 372 w 404"/>
                  <a:gd name="T7" fmla="*/ 93 h 156"/>
                  <a:gd name="T8" fmla="*/ 403 w 404"/>
                  <a:gd name="T9" fmla="*/ 62 h 156"/>
                  <a:gd name="T10" fmla="*/ 403 w 404"/>
                  <a:gd name="T11" fmla="*/ 31 h 156"/>
                  <a:gd name="T12" fmla="*/ 403 w 404"/>
                  <a:gd name="T13" fmla="*/ 0 h 156"/>
                  <a:gd name="T14" fmla="*/ 372 w 404"/>
                  <a:gd name="T15" fmla="*/ 0 h 156"/>
                  <a:gd name="T16" fmla="*/ 341 w 404"/>
                  <a:gd name="T17" fmla="*/ 31 h 156"/>
                  <a:gd name="T18" fmla="*/ 341 w 404"/>
                  <a:gd name="T19" fmla="*/ 31 h 156"/>
                  <a:gd name="T20" fmla="*/ 341 w 404"/>
                  <a:gd name="T21" fmla="*/ 31 h 156"/>
                  <a:gd name="T22" fmla="*/ 311 w 404"/>
                  <a:gd name="T23" fmla="*/ 31 h 156"/>
                  <a:gd name="T24" fmla="*/ 311 w 404"/>
                  <a:gd name="T25" fmla="*/ 0 h 156"/>
                  <a:gd name="T26" fmla="*/ 279 w 404"/>
                  <a:gd name="T27" fmla="*/ 0 h 156"/>
                  <a:gd name="T28" fmla="*/ 279 w 404"/>
                  <a:gd name="T29" fmla="*/ 0 h 156"/>
                  <a:gd name="T30" fmla="*/ 248 w 404"/>
                  <a:gd name="T31" fmla="*/ 31 h 156"/>
                  <a:gd name="T32" fmla="*/ 217 w 404"/>
                  <a:gd name="T33" fmla="*/ 31 h 156"/>
                  <a:gd name="T34" fmla="*/ 187 w 404"/>
                  <a:gd name="T35" fmla="*/ 31 h 156"/>
                  <a:gd name="T36" fmla="*/ 187 w 404"/>
                  <a:gd name="T37" fmla="*/ 62 h 156"/>
                  <a:gd name="T38" fmla="*/ 187 w 404"/>
                  <a:gd name="T39" fmla="*/ 62 h 156"/>
                  <a:gd name="T40" fmla="*/ 155 w 404"/>
                  <a:gd name="T41" fmla="*/ 31 h 156"/>
                  <a:gd name="T42" fmla="*/ 155 w 404"/>
                  <a:gd name="T43" fmla="*/ 31 h 156"/>
                  <a:gd name="T44" fmla="*/ 155 w 404"/>
                  <a:gd name="T45" fmla="*/ 31 h 156"/>
                  <a:gd name="T46" fmla="*/ 124 w 404"/>
                  <a:gd name="T47" fmla="*/ 31 h 156"/>
                  <a:gd name="T48" fmla="*/ 124 w 404"/>
                  <a:gd name="T49" fmla="*/ 31 h 156"/>
                  <a:gd name="T50" fmla="*/ 124 w 404"/>
                  <a:gd name="T51" fmla="*/ 62 h 156"/>
                  <a:gd name="T52" fmla="*/ 124 w 404"/>
                  <a:gd name="T53" fmla="*/ 62 h 156"/>
                  <a:gd name="T54" fmla="*/ 94 w 404"/>
                  <a:gd name="T55" fmla="*/ 31 h 156"/>
                  <a:gd name="T56" fmla="*/ 94 w 404"/>
                  <a:gd name="T57" fmla="*/ 31 h 156"/>
                  <a:gd name="T58" fmla="*/ 94 w 404"/>
                  <a:gd name="T59" fmla="*/ 62 h 156"/>
                  <a:gd name="T60" fmla="*/ 63 w 404"/>
                  <a:gd name="T61" fmla="*/ 62 h 156"/>
                  <a:gd name="T62" fmla="*/ 31 w 404"/>
                  <a:gd name="T63" fmla="*/ 93 h 156"/>
                  <a:gd name="T64" fmla="*/ 31 w 404"/>
                  <a:gd name="T65" fmla="*/ 93 h 156"/>
                  <a:gd name="T66" fmla="*/ 0 w 404"/>
                  <a:gd name="T67" fmla="*/ 93 h 156"/>
                  <a:gd name="T68" fmla="*/ 0 w 404"/>
                  <a:gd name="T69" fmla="*/ 93 h 156"/>
                  <a:gd name="T70" fmla="*/ 31 w 404"/>
                  <a:gd name="T71" fmla="*/ 124 h 156"/>
                  <a:gd name="T72" fmla="*/ 31 w 404"/>
                  <a:gd name="T73" fmla="*/ 124 h 156"/>
                  <a:gd name="T74" fmla="*/ 31 w 404"/>
                  <a:gd name="T75" fmla="*/ 124 h 156"/>
                  <a:gd name="T76" fmla="*/ 63 w 404"/>
                  <a:gd name="T77" fmla="*/ 124 h 156"/>
                  <a:gd name="T78" fmla="*/ 155 w 404"/>
                  <a:gd name="T79" fmla="*/ 155 h 156"/>
                  <a:gd name="T80" fmla="*/ 155 w 404"/>
                  <a:gd name="T81" fmla="*/ 155 h 156"/>
                  <a:gd name="T82" fmla="*/ 155 w 404"/>
                  <a:gd name="T83" fmla="*/ 155 h 156"/>
                  <a:gd name="T84" fmla="*/ 217 w 404"/>
                  <a:gd name="T85" fmla="*/ 124 h 156"/>
                  <a:gd name="T86" fmla="*/ 279 w 404"/>
                  <a:gd name="T87" fmla="*/ 124 h 156"/>
                  <a:gd name="T88" fmla="*/ 311 w 404"/>
                  <a:gd name="T89" fmla="*/ 124 h 156"/>
                  <a:gd name="T90" fmla="*/ 311 w 404"/>
                  <a:gd name="T91" fmla="*/ 93 h 156"/>
                  <a:gd name="T92" fmla="*/ 341 w 404"/>
                  <a:gd name="T93" fmla="*/ 9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04" h="156">
                    <a:moveTo>
                      <a:pt x="341" y="93"/>
                    </a:moveTo>
                    <a:lnTo>
                      <a:pt x="341" y="93"/>
                    </a:lnTo>
                    <a:cubicBezTo>
                      <a:pt x="372" y="93"/>
                      <a:pt x="372" y="93"/>
                      <a:pt x="372" y="93"/>
                    </a:cubicBezTo>
                    <a:lnTo>
                      <a:pt x="372" y="93"/>
                    </a:lnTo>
                    <a:cubicBezTo>
                      <a:pt x="372" y="62"/>
                      <a:pt x="403" y="62"/>
                      <a:pt x="403" y="62"/>
                    </a:cubicBezTo>
                    <a:lnTo>
                      <a:pt x="403" y="31"/>
                    </a:lnTo>
                    <a:lnTo>
                      <a:pt x="403" y="0"/>
                    </a:lnTo>
                    <a:lnTo>
                      <a:pt x="372" y="0"/>
                    </a:lnTo>
                    <a:cubicBezTo>
                      <a:pt x="372" y="31"/>
                      <a:pt x="372" y="31"/>
                      <a:pt x="341" y="31"/>
                    </a:cubicBezTo>
                    <a:lnTo>
                      <a:pt x="341" y="31"/>
                    </a:lnTo>
                    <a:lnTo>
                      <a:pt x="341" y="31"/>
                    </a:lnTo>
                    <a:cubicBezTo>
                      <a:pt x="341" y="31"/>
                      <a:pt x="341" y="31"/>
                      <a:pt x="311" y="31"/>
                    </a:cubicBezTo>
                    <a:cubicBezTo>
                      <a:pt x="311" y="0"/>
                      <a:pt x="311" y="0"/>
                      <a:pt x="311" y="0"/>
                    </a:cubicBezTo>
                    <a:cubicBezTo>
                      <a:pt x="279" y="0"/>
                      <a:pt x="279" y="0"/>
                      <a:pt x="279" y="0"/>
                    </a:cubicBezTo>
                    <a:lnTo>
                      <a:pt x="279" y="0"/>
                    </a:lnTo>
                    <a:cubicBezTo>
                      <a:pt x="279" y="31"/>
                      <a:pt x="248" y="31"/>
                      <a:pt x="248" y="31"/>
                    </a:cubicBezTo>
                    <a:lnTo>
                      <a:pt x="217" y="31"/>
                    </a:lnTo>
                    <a:cubicBezTo>
                      <a:pt x="217" y="31"/>
                      <a:pt x="217" y="31"/>
                      <a:pt x="187" y="31"/>
                    </a:cubicBezTo>
                    <a:lnTo>
                      <a:pt x="187" y="62"/>
                    </a:lnTo>
                    <a:lnTo>
                      <a:pt x="187" y="62"/>
                    </a:lnTo>
                    <a:lnTo>
                      <a:pt x="155" y="31"/>
                    </a:lnTo>
                    <a:lnTo>
                      <a:pt x="155" y="31"/>
                    </a:lnTo>
                    <a:lnTo>
                      <a:pt x="155" y="31"/>
                    </a:lnTo>
                    <a:cubicBezTo>
                      <a:pt x="155" y="31"/>
                      <a:pt x="155" y="31"/>
                      <a:pt x="124" y="31"/>
                    </a:cubicBezTo>
                    <a:lnTo>
                      <a:pt x="124" y="31"/>
                    </a:lnTo>
                    <a:lnTo>
                      <a:pt x="124" y="62"/>
                    </a:lnTo>
                    <a:lnTo>
                      <a:pt x="124" y="62"/>
                    </a:lnTo>
                    <a:cubicBezTo>
                      <a:pt x="94" y="62"/>
                      <a:pt x="94" y="62"/>
                      <a:pt x="94" y="31"/>
                    </a:cubicBezTo>
                    <a:lnTo>
                      <a:pt x="94" y="31"/>
                    </a:lnTo>
                    <a:cubicBezTo>
                      <a:pt x="94" y="31"/>
                      <a:pt x="94" y="31"/>
                      <a:pt x="94" y="62"/>
                    </a:cubicBezTo>
                    <a:lnTo>
                      <a:pt x="63" y="62"/>
                    </a:lnTo>
                    <a:cubicBezTo>
                      <a:pt x="63" y="93"/>
                      <a:pt x="31" y="93"/>
                      <a:pt x="31" y="93"/>
                    </a:cubicBezTo>
                    <a:lnTo>
                      <a:pt x="31" y="93"/>
                    </a:lnTo>
                    <a:lnTo>
                      <a:pt x="0" y="93"/>
                    </a:lnTo>
                    <a:lnTo>
                      <a:pt x="0" y="93"/>
                    </a:lnTo>
                    <a:cubicBezTo>
                      <a:pt x="31" y="93"/>
                      <a:pt x="31" y="124"/>
                      <a:pt x="31" y="124"/>
                    </a:cubicBezTo>
                    <a:lnTo>
                      <a:pt x="31" y="124"/>
                    </a:lnTo>
                    <a:lnTo>
                      <a:pt x="31" y="124"/>
                    </a:lnTo>
                    <a:lnTo>
                      <a:pt x="63" y="124"/>
                    </a:lnTo>
                    <a:cubicBezTo>
                      <a:pt x="94" y="124"/>
                      <a:pt x="124" y="155"/>
                      <a:pt x="155" y="155"/>
                    </a:cubicBezTo>
                    <a:lnTo>
                      <a:pt x="155" y="155"/>
                    </a:lnTo>
                    <a:lnTo>
                      <a:pt x="155" y="155"/>
                    </a:lnTo>
                    <a:cubicBezTo>
                      <a:pt x="187" y="155"/>
                      <a:pt x="187" y="155"/>
                      <a:pt x="217" y="124"/>
                    </a:cubicBezTo>
                    <a:cubicBezTo>
                      <a:pt x="248" y="124"/>
                      <a:pt x="248" y="124"/>
                      <a:pt x="279" y="124"/>
                    </a:cubicBezTo>
                    <a:cubicBezTo>
                      <a:pt x="279" y="124"/>
                      <a:pt x="279" y="124"/>
                      <a:pt x="311" y="124"/>
                    </a:cubicBezTo>
                    <a:cubicBezTo>
                      <a:pt x="311" y="124"/>
                      <a:pt x="311" y="124"/>
                      <a:pt x="311" y="93"/>
                    </a:cubicBezTo>
                    <a:lnTo>
                      <a:pt x="341"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3" name="Freeform 170"/>
              <p:cNvSpPr>
                <a:spLocks noChangeArrowheads="1"/>
              </p:cNvSpPr>
              <p:nvPr/>
            </p:nvSpPr>
            <p:spPr bwMode="auto">
              <a:xfrm>
                <a:off x="2106613" y="2147888"/>
                <a:ext cx="44450" cy="34925"/>
              </a:xfrm>
              <a:custGeom>
                <a:avLst/>
                <a:gdLst>
                  <a:gd name="T0" fmla="*/ 62 w 125"/>
                  <a:gd name="T1" fmla="*/ 62 h 95"/>
                  <a:gd name="T2" fmla="*/ 62 w 125"/>
                  <a:gd name="T3" fmla="*/ 62 h 95"/>
                  <a:gd name="T4" fmla="*/ 31 w 125"/>
                  <a:gd name="T5" fmla="*/ 0 h 95"/>
                  <a:gd name="T6" fmla="*/ 0 w 125"/>
                  <a:gd name="T7" fmla="*/ 0 h 95"/>
                  <a:gd name="T8" fmla="*/ 0 w 125"/>
                  <a:gd name="T9" fmla="*/ 0 h 95"/>
                  <a:gd name="T10" fmla="*/ 0 w 125"/>
                  <a:gd name="T11" fmla="*/ 31 h 95"/>
                  <a:gd name="T12" fmla="*/ 62 w 125"/>
                  <a:gd name="T13" fmla="*/ 62 h 95"/>
                  <a:gd name="T14" fmla="*/ 62 w 125"/>
                  <a:gd name="T15" fmla="*/ 62 h 95"/>
                  <a:gd name="T16" fmla="*/ 93 w 125"/>
                  <a:gd name="T17" fmla="*/ 62 h 95"/>
                  <a:gd name="T18" fmla="*/ 93 w 125"/>
                  <a:gd name="T19" fmla="*/ 94 h 95"/>
                  <a:gd name="T20" fmla="*/ 93 w 125"/>
                  <a:gd name="T21" fmla="*/ 94 h 95"/>
                  <a:gd name="T22" fmla="*/ 124 w 125"/>
                  <a:gd name="T23" fmla="*/ 94 h 95"/>
                  <a:gd name="T24" fmla="*/ 124 w 125"/>
                  <a:gd name="T25" fmla="*/ 94 h 95"/>
                  <a:gd name="T26" fmla="*/ 124 w 125"/>
                  <a:gd name="T27" fmla="*/ 62 h 95"/>
                  <a:gd name="T28" fmla="*/ 62 w 125"/>
                  <a:gd name="T29" fmla="*/ 6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5" h="95">
                    <a:moveTo>
                      <a:pt x="62" y="62"/>
                    </a:moveTo>
                    <a:lnTo>
                      <a:pt x="62" y="62"/>
                    </a:lnTo>
                    <a:cubicBezTo>
                      <a:pt x="62" y="31"/>
                      <a:pt x="31" y="31"/>
                      <a:pt x="31" y="0"/>
                    </a:cubicBezTo>
                    <a:lnTo>
                      <a:pt x="0" y="0"/>
                    </a:lnTo>
                    <a:lnTo>
                      <a:pt x="0" y="0"/>
                    </a:lnTo>
                    <a:cubicBezTo>
                      <a:pt x="0" y="31"/>
                      <a:pt x="0" y="31"/>
                      <a:pt x="0" y="31"/>
                    </a:cubicBezTo>
                    <a:cubicBezTo>
                      <a:pt x="31" y="31"/>
                      <a:pt x="31" y="62"/>
                      <a:pt x="62" y="62"/>
                    </a:cubicBezTo>
                    <a:lnTo>
                      <a:pt x="62" y="62"/>
                    </a:lnTo>
                    <a:lnTo>
                      <a:pt x="93" y="62"/>
                    </a:lnTo>
                    <a:cubicBezTo>
                      <a:pt x="93" y="94"/>
                      <a:pt x="93" y="94"/>
                      <a:pt x="93" y="94"/>
                    </a:cubicBezTo>
                    <a:lnTo>
                      <a:pt x="93" y="94"/>
                    </a:lnTo>
                    <a:cubicBezTo>
                      <a:pt x="93" y="94"/>
                      <a:pt x="93" y="94"/>
                      <a:pt x="124" y="94"/>
                    </a:cubicBezTo>
                    <a:lnTo>
                      <a:pt x="124" y="94"/>
                    </a:lnTo>
                    <a:cubicBezTo>
                      <a:pt x="124" y="62"/>
                      <a:pt x="124" y="62"/>
                      <a:pt x="124" y="62"/>
                    </a:cubicBezTo>
                    <a:cubicBezTo>
                      <a:pt x="93" y="62"/>
                      <a:pt x="62" y="62"/>
                      <a:pt x="62"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4" name="Freeform 171"/>
              <p:cNvSpPr>
                <a:spLocks noChangeArrowheads="1"/>
              </p:cNvSpPr>
              <p:nvPr/>
            </p:nvSpPr>
            <p:spPr bwMode="auto">
              <a:xfrm>
                <a:off x="2151063" y="2182813"/>
                <a:ext cx="11112" cy="1587"/>
              </a:xfrm>
              <a:custGeom>
                <a:avLst/>
                <a:gdLst>
                  <a:gd name="T0" fmla="*/ 0 w 32"/>
                  <a:gd name="T1" fmla="*/ 0 h 1"/>
                  <a:gd name="T2" fmla="*/ 0 w 32"/>
                  <a:gd name="T3" fmla="*/ 0 h 1"/>
                  <a:gd name="T4" fmla="*/ 0 w 32"/>
                  <a:gd name="T5" fmla="*/ 0 h 1"/>
                  <a:gd name="T6" fmla="*/ 0 w 32"/>
                  <a:gd name="T7" fmla="*/ 0 h 1"/>
                  <a:gd name="T8" fmla="*/ 31 w 32"/>
                  <a:gd name="T9" fmla="*/ 0 h 1"/>
                  <a:gd name="T10" fmla="*/ 31 w 32"/>
                  <a:gd name="T11" fmla="*/ 0 h 1"/>
                  <a:gd name="T12" fmla="*/ 31 w 32"/>
                  <a:gd name="T13" fmla="*/ 0 h 1"/>
                  <a:gd name="T14" fmla="*/ 0 w 32"/>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
                    <a:moveTo>
                      <a:pt x="0" y="0"/>
                    </a:moveTo>
                    <a:lnTo>
                      <a:pt x="0" y="0"/>
                    </a:lnTo>
                    <a:lnTo>
                      <a:pt x="0" y="0"/>
                    </a:lnTo>
                    <a:lnTo>
                      <a:pt x="0" y="0"/>
                    </a:lnTo>
                    <a:cubicBezTo>
                      <a:pt x="31" y="0"/>
                      <a:pt x="31" y="0"/>
                      <a:pt x="31" y="0"/>
                    </a:cubicBezTo>
                    <a:lnTo>
                      <a:pt x="31" y="0"/>
                    </a:lnTo>
                    <a:lnTo>
                      <a:pt x="31" y="0"/>
                    </a:lnTo>
                    <a:cubicBezTo>
                      <a:pt x="31" y="0"/>
                      <a:pt x="31" y="0"/>
                      <a:pt x="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5" name="Freeform 172"/>
              <p:cNvSpPr>
                <a:spLocks noChangeArrowheads="1"/>
              </p:cNvSpPr>
              <p:nvPr/>
            </p:nvSpPr>
            <p:spPr bwMode="auto">
              <a:xfrm>
                <a:off x="2062163" y="2125663"/>
                <a:ext cx="44450" cy="22225"/>
              </a:xfrm>
              <a:custGeom>
                <a:avLst/>
                <a:gdLst>
                  <a:gd name="T0" fmla="*/ 92 w 125"/>
                  <a:gd name="T1" fmla="*/ 32 h 63"/>
                  <a:gd name="T2" fmla="*/ 92 w 125"/>
                  <a:gd name="T3" fmla="*/ 32 h 63"/>
                  <a:gd name="T4" fmla="*/ 92 w 125"/>
                  <a:gd name="T5" fmla="*/ 32 h 63"/>
                  <a:gd name="T6" fmla="*/ 62 w 125"/>
                  <a:gd name="T7" fmla="*/ 32 h 63"/>
                  <a:gd name="T8" fmla="*/ 62 w 125"/>
                  <a:gd name="T9" fmla="*/ 32 h 63"/>
                  <a:gd name="T10" fmla="*/ 31 w 125"/>
                  <a:gd name="T11" fmla="*/ 32 h 63"/>
                  <a:gd name="T12" fmla="*/ 0 w 125"/>
                  <a:gd name="T13" fmla="*/ 0 h 63"/>
                  <a:gd name="T14" fmla="*/ 0 w 125"/>
                  <a:gd name="T15" fmla="*/ 0 h 63"/>
                  <a:gd name="T16" fmla="*/ 0 w 125"/>
                  <a:gd name="T17" fmla="*/ 0 h 63"/>
                  <a:gd name="T18" fmla="*/ 0 w 125"/>
                  <a:gd name="T19" fmla="*/ 0 h 63"/>
                  <a:gd name="T20" fmla="*/ 0 w 125"/>
                  <a:gd name="T21" fmla="*/ 32 h 63"/>
                  <a:gd name="T22" fmla="*/ 31 w 125"/>
                  <a:gd name="T23" fmla="*/ 32 h 63"/>
                  <a:gd name="T24" fmla="*/ 31 w 125"/>
                  <a:gd name="T25" fmla="*/ 32 h 63"/>
                  <a:gd name="T26" fmla="*/ 92 w 125"/>
                  <a:gd name="T27" fmla="*/ 62 h 63"/>
                  <a:gd name="T28" fmla="*/ 124 w 125"/>
                  <a:gd name="T29" fmla="*/ 62 h 63"/>
                  <a:gd name="T30" fmla="*/ 92 w 125"/>
                  <a:gd name="T31" fmla="*/ 3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 h="63">
                    <a:moveTo>
                      <a:pt x="92" y="32"/>
                    </a:moveTo>
                    <a:lnTo>
                      <a:pt x="92" y="32"/>
                    </a:lnTo>
                    <a:lnTo>
                      <a:pt x="92" y="32"/>
                    </a:lnTo>
                    <a:lnTo>
                      <a:pt x="62" y="32"/>
                    </a:lnTo>
                    <a:lnTo>
                      <a:pt x="62" y="32"/>
                    </a:lnTo>
                    <a:cubicBezTo>
                      <a:pt x="31" y="32"/>
                      <a:pt x="31" y="32"/>
                      <a:pt x="31" y="32"/>
                    </a:cubicBezTo>
                    <a:cubicBezTo>
                      <a:pt x="31" y="32"/>
                      <a:pt x="31" y="32"/>
                      <a:pt x="0" y="0"/>
                    </a:cubicBezTo>
                    <a:lnTo>
                      <a:pt x="0" y="0"/>
                    </a:lnTo>
                    <a:lnTo>
                      <a:pt x="0" y="0"/>
                    </a:lnTo>
                    <a:lnTo>
                      <a:pt x="0" y="0"/>
                    </a:lnTo>
                    <a:cubicBezTo>
                      <a:pt x="0" y="32"/>
                      <a:pt x="0" y="32"/>
                      <a:pt x="0" y="32"/>
                    </a:cubicBezTo>
                    <a:cubicBezTo>
                      <a:pt x="31" y="32"/>
                      <a:pt x="31" y="32"/>
                      <a:pt x="31" y="32"/>
                    </a:cubicBezTo>
                    <a:lnTo>
                      <a:pt x="31" y="32"/>
                    </a:lnTo>
                    <a:cubicBezTo>
                      <a:pt x="62" y="32"/>
                      <a:pt x="92" y="62"/>
                      <a:pt x="92" y="62"/>
                    </a:cubicBezTo>
                    <a:cubicBezTo>
                      <a:pt x="124" y="62"/>
                      <a:pt x="124" y="62"/>
                      <a:pt x="124" y="62"/>
                    </a:cubicBezTo>
                    <a:cubicBezTo>
                      <a:pt x="124" y="32"/>
                      <a:pt x="124" y="32"/>
                      <a:pt x="92" y="3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6" name="Freeform 173"/>
              <p:cNvSpPr>
                <a:spLocks noChangeArrowheads="1"/>
              </p:cNvSpPr>
              <p:nvPr/>
            </p:nvSpPr>
            <p:spPr bwMode="auto">
              <a:xfrm>
                <a:off x="1893888" y="2293938"/>
                <a:ext cx="100012" cy="44450"/>
              </a:xfrm>
              <a:custGeom>
                <a:avLst/>
                <a:gdLst>
                  <a:gd name="T0" fmla="*/ 0 w 280"/>
                  <a:gd name="T1" fmla="*/ 62 h 124"/>
                  <a:gd name="T2" fmla="*/ 0 w 280"/>
                  <a:gd name="T3" fmla="*/ 62 h 124"/>
                  <a:gd name="T4" fmla="*/ 0 w 280"/>
                  <a:gd name="T5" fmla="*/ 62 h 124"/>
                  <a:gd name="T6" fmla="*/ 0 w 280"/>
                  <a:gd name="T7" fmla="*/ 62 h 124"/>
                  <a:gd name="T8" fmla="*/ 31 w 280"/>
                  <a:gd name="T9" fmla="*/ 62 h 124"/>
                  <a:gd name="T10" fmla="*/ 31 w 280"/>
                  <a:gd name="T11" fmla="*/ 62 h 124"/>
                  <a:gd name="T12" fmla="*/ 31 w 280"/>
                  <a:gd name="T13" fmla="*/ 62 h 124"/>
                  <a:gd name="T14" fmla="*/ 62 w 280"/>
                  <a:gd name="T15" fmla="*/ 62 h 124"/>
                  <a:gd name="T16" fmla="*/ 62 w 280"/>
                  <a:gd name="T17" fmla="*/ 62 h 124"/>
                  <a:gd name="T18" fmla="*/ 93 w 280"/>
                  <a:gd name="T19" fmla="*/ 123 h 124"/>
                  <a:gd name="T20" fmla="*/ 93 w 280"/>
                  <a:gd name="T21" fmla="*/ 123 h 124"/>
                  <a:gd name="T22" fmla="*/ 93 w 280"/>
                  <a:gd name="T23" fmla="*/ 123 h 124"/>
                  <a:gd name="T24" fmla="*/ 93 w 280"/>
                  <a:gd name="T25" fmla="*/ 123 h 124"/>
                  <a:gd name="T26" fmla="*/ 93 w 280"/>
                  <a:gd name="T27" fmla="*/ 123 h 124"/>
                  <a:gd name="T28" fmla="*/ 93 w 280"/>
                  <a:gd name="T29" fmla="*/ 92 h 124"/>
                  <a:gd name="T30" fmla="*/ 124 w 280"/>
                  <a:gd name="T31" fmla="*/ 92 h 124"/>
                  <a:gd name="T32" fmla="*/ 124 w 280"/>
                  <a:gd name="T33" fmla="*/ 62 h 124"/>
                  <a:gd name="T34" fmla="*/ 124 w 280"/>
                  <a:gd name="T35" fmla="*/ 62 h 124"/>
                  <a:gd name="T36" fmla="*/ 155 w 280"/>
                  <a:gd name="T37" fmla="*/ 62 h 124"/>
                  <a:gd name="T38" fmla="*/ 155 w 280"/>
                  <a:gd name="T39" fmla="*/ 62 h 124"/>
                  <a:gd name="T40" fmla="*/ 155 w 280"/>
                  <a:gd name="T41" fmla="*/ 62 h 124"/>
                  <a:gd name="T42" fmla="*/ 186 w 280"/>
                  <a:gd name="T43" fmla="*/ 62 h 124"/>
                  <a:gd name="T44" fmla="*/ 186 w 280"/>
                  <a:gd name="T45" fmla="*/ 62 h 124"/>
                  <a:gd name="T46" fmla="*/ 186 w 280"/>
                  <a:gd name="T47" fmla="*/ 62 h 124"/>
                  <a:gd name="T48" fmla="*/ 186 w 280"/>
                  <a:gd name="T49" fmla="*/ 30 h 124"/>
                  <a:gd name="T50" fmla="*/ 217 w 280"/>
                  <a:gd name="T51" fmla="*/ 30 h 124"/>
                  <a:gd name="T52" fmla="*/ 217 w 280"/>
                  <a:gd name="T53" fmla="*/ 30 h 124"/>
                  <a:gd name="T54" fmla="*/ 248 w 280"/>
                  <a:gd name="T55" fmla="*/ 30 h 124"/>
                  <a:gd name="T56" fmla="*/ 248 w 280"/>
                  <a:gd name="T57" fmla="*/ 30 h 124"/>
                  <a:gd name="T58" fmla="*/ 248 w 280"/>
                  <a:gd name="T59" fmla="*/ 30 h 124"/>
                  <a:gd name="T60" fmla="*/ 279 w 280"/>
                  <a:gd name="T61" fmla="*/ 30 h 124"/>
                  <a:gd name="T62" fmla="*/ 217 w 280"/>
                  <a:gd name="T63" fmla="*/ 0 h 124"/>
                  <a:gd name="T64" fmla="*/ 186 w 280"/>
                  <a:gd name="T65" fmla="*/ 0 h 124"/>
                  <a:gd name="T66" fmla="*/ 186 w 280"/>
                  <a:gd name="T67" fmla="*/ 0 h 124"/>
                  <a:gd name="T68" fmla="*/ 155 w 280"/>
                  <a:gd name="T69" fmla="*/ 0 h 124"/>
                  <a:gd name="T70" fmla="*/ 155 w 280"/>
                  <a:gd name="T71" fmla="*/ 0 h 124"/>
                  <a:gd name="T72" fmla="*/ 155 w 280"/>
                  <a:gd name="T73" fmla="*/ 0 h 124"/>
                  <a:gd name="T74" fmla="*/ 124 w 280"/>
                  <a:gd name="T75" fmla="*/ 0 h 124"/>
                  <a:gd name="T76" fmla="*/ 62 w 280"/>
                  <a:gd name="T77" fmla="*/ 0 h 124"/>
                  <a:gd name="T78" fmla="*/ 62 w 280"/>
                  <a:gd name="T79" fmla="*/ 0 h 124"/>
                  <a:gd name="T80" fmla="*/ 62 w 280"/>
                  <a:gd name="T81" fmla="*/ 0 h 124"/>
                  <a:gd name="T82" fmla="*/ 62 w 280"/>
                  <a:gd name="T83" fmla="*/ 0 h 124"/>
                  <a:gd name="T84" fmla="*/ 62 w 280"/>
                  <a:gd name="T85" fmla="*/ 0 h 124"/>
                  <a:gd name="T86" fmla="*/ 31 w 280"/>
                  <a:gd name="T87" fmla="*/ 0 h 124"/>
                  <a:gd name="T88" fmla="*/ 31 w 280"/>
                  <a:gd name="T89" fmla="*/ 30 h 124"/>
                  <a:gd name="T90" fmla="*/ 0 w 280"/>
                  <a:gd name="T91"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0" h="124">
                    <a:moveTo>
                      <a:pt x="0" y="62"/>
                    </a:moveTo>
                    <a:lnTo>
                      <a:pt x="0" y="62"/>
                    </a:lnTo>
                    <a:lnTo>
                      <a:pt x="0" y="62"/>
                    </a:lnTo>
                    <a:lnTo>
                      <a:pt x="0" y="62"/>
                    </a:lnTo>
                    <a:cubicBezTo>
                      <a:pt x="0" y="62"/>
                      <a:pt x="0" y="62"/>
                      <a:pt x="31" y="62"/>
                    </a:cubicBezTo>
                    <a:lnTo>
                      <a:pt x="31" y="62"/>
                    </a:lnTo>
                    <a:lnTo>
                      <a:pt x="31" y="62"/>
                    </a:lnTo>
                    <a:cubicBezTo>
                      <a:pt x="31" y="62"/>
                      <a:pt x="31" y="62"/>
                      <a:pt x="62" y="62"/>
                    </a:cubicBezTo>
                    <a:lnTo>
                      <a:pt x="62" y="62"/>
                    </a:lnTo>
                    <a:cubicBezTo>
                      <a:pt x="62" y="62"/>
                      <a:pt x="93" y="92"/>
                      <a:pt x="93" y="123"/>
                    </a:cubicBezTo>
                    <a:lnTo>
                      <a:pt x="93" y="123"/>
                    </a:lnTo>
                    <a:lnTo>
                      <a:pt x="93" y="123"/>
                    </a:lnTo>
                    <a:lnTo>
                      <a:pt x="93" y="123"/>
                    </a:lnTo>
                    <a:lnTo>
                      <a:pt x="93" y="123"/>
                    </a:lnTo>
                    <a:cubicBezTo>
                      <a:pt x="93" y="92"/>
                      <a:pt x="93" y="92"/>
                      <a:pt x="93" y="92"/>
                    </a:cubicBezTo>
                    <a:cubicBezTo>
                      <a:pt x="93" y="92"/>
                      <a:pt x="93" y="92"/>
                      <a:pt x="124" y="92"/>
                    </a:cubicBezTo>
                    <a:cubicBezTo>
                      <a:pt x="124" y="92"/>
                      <a:pt x="124" y="92"/>
                      <a:pt x="124" y="62"/>
                    </a:cubicBezTo>
                    <a:lnTo>
                      <a:pt x="124" y="62"/>
                    </a:lnTo>
                    <a:lnTo>
                      <a:pt x="155" y="62"/>
                    </a:lnTo>
                    <a:lnTo>
                      <a:pt x="155" y="62"/>
                    </a:lnTo>
                    <a:lnTo>
                      <a:pt x="155" y="62"/>
                    </a:lnTo>
                    <a:cubicBezTo>
                      <a:pt x="155" y="62"/>
                      <a:pt x="155" y="62"/>
                      <a:pt x="186" y="62"/>
                    </a:cubicBezTo>
                    <a:lnTo>
                      <a:pt x="186" y="62"/>
                    </a:lnTo>
                    <a:lnTo>
                      <a:pt x="186" y="62"/>
                    </a:lnTo>
                    <a:cubicBezTo>
                      <a:pt x="186" y="30"/>
                      <a:pt x="186" y="30"/>
                      <a:pt x="186" y="30"/>
                    </a:cubicBezTo>
                    <a:cubicBezTo>
                      <a:pt x="217" y="30"/>
                      <a:pt x="217" y="30"/>
                      <a:pt x="217" y="30"/>
                    </a:cubicBezTo>
                    <a:lnTo>
                      <a:pt x="217" y="30"/>
                    </a:lnTo>
                    <a:cubicBezTo>
                      <a:pt x="248" y="30"/>
                      <a:pt x="248" y="30"/>
                      <a:pt x="248" y="30"/>
                    </a:cubicBezTo>
                    <a:lnTo>
                      <a:pt x="248" y="30"/>
                    </a:lnTo>
                    <a:lnTo>
                      <a:pt x="248" y="30"/>
                    </a:lnTo>
                    <a:lnTo>
                      <a:pt x="279" y="30"/>
                    </a:lnTo>
                    <a:cubicBezTo>
                      <a:pt x="248" y="0"/>
                      <a:pt x="248" y="0"/>
                      <a:pt x="217" y="0"/>
                    </a:cubicBezTo>
                    <a:cubicBezTo>
                      <a:pt x="217" y="0"/>
                      <a:pt x="217" y="0"/>
                      <a:pt x="186" y="0"/>
                    </a:cubicBezTo>
                    <a:lnTo>
                      <a:pt x="186" y="0"/>
                    </a:lnTo>
                    <a:cubicBezTo>
                      <a:pt x="155" y="0"/>
                      <a:pt x="155" y="0"/>
                      <a:pt x="155" y="0"/>
                    </a:cubicBezTo>
                    <a:lnTo>
                      <a:pt x="155" y="0"/>
                    </a:lnTo>
                    <a:lnTo>
                      <a:pt x="155" y="0"/>
                    </a:lnTo>
                    <a:cubicBezTo>
                      <a:pt x="124" y="0"/>
                      <a:pt x="124" y="0"/>
                      <a:pt x="124" y="0"/>
                    </a:cubicBezTo>
                    <a:cubicBezTo>
                      <a:pt x="93" y="0"/>
                      <a:pt x="93" y="0"/>
                      <a:pt x="62" y="0"/>
                    </a:cubicBezTo>
                    <a:lnTo>
                      <a:pt x="62" y="0"/>
                    </a:lnTo>
                    <a:lnTo>
                      <a:pt x="62" y="0"/>
                    </a:lnTo>
                    <a:lnTo>
                      <a:pt x="62" y="0"/>
                    </a:lnTo>
                    <a:lnTo>
                      <a:pt x="62" y="0"/>
                    </a:lnTo>
                    <a:cubicBezTo>
                      <a:pt x="62" y="0"/>
                      <a:pt x="62" y="0"/>
                      <a:pt x="31" y="0"/>
                    </a:cubicBezTo>
                    <a:cubicBezTo>
                      <a:pt x="31" y="30"/>
                      <a:pt x="31" y="30"/>
                      <a:pt x="31" y="30"/>
                    </a:cubicBezTo>
                    <a:lnTo>
                      <a:pt x="0"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7" name="Freeform 174"/>
              <p:cNvSpPr>
                <a:spLocks noChangeArrowheads="1"/>
              </p:cNvSpPr>
              <p:nvPr/>
            </p:nvSpPr>
            <p:spPr bwMode="auto">
              <a:xfrm>
                <a:off x="2508250" y="1512888"/>
                <a:ext cx="66675" cy="44450"/>
              </a:xfrm>
              <a:custGeom>
                <a:avLst/>
                <a:gdLst>
                  <a:gd name="T0" fmla="*/ 0 w 186"/>
                  <a:gd name="T1" fmla="*/ 92 h 125"/>
                  <a:gd name="T2" fmla="*/ 0 w 186"/>
                  <a:gd name="T3" fmla="*/ 92 h 125"/>
                  <a:gd name="T4" fmla="*/ 31 w 186"/>
                  <a:gd name="T5" fmla="*/ 92 h 125"/>
                  <a:gd name="T6" fmla="*/ 31 w 186"/>
                  <a:gd name="T7" fmla="*/ 92 h 125"/>
                  <a:gd name="T8" fmla="*/ 61 w 186"/>
                  <a:gd name="T9" fmla="*/ 92 h 125"/>
                  <a:gd name="T10" fmla="*/ 61 w 186"/>
                  <a:gd name="T11" fmla="*/ 92 h 125"/>
                  <a:gd name="T12" fmla="*/ 93 w 186"/>
                  <a:gd name="T13" fmla="*/ 62 h 125"/>
                  <a:gd name="T14" fmla="*/ 93 w 186"/>
                  <a:gd name="T15" fmla="*/ 62 h 125"/>
                  <a:gd name="T16" fmla="*/ 124 w 186"/>
                  <a:gd name="T17" fmla="*/ 62 h 125"/>
                  <a:gd name="T18" fmla="*/ 155 w 186"/>
                  <a:gd name="T19" fmla="*/ 62 h 125"/>
                  <a:gd name="T20" fmla="*/ 155 w 186"/>
                  <a:gd name="T21" fmla="*/ 92 h 125"/>
                  <a:gd name="T22" fmla="*/ 155 w 186"/>
                  <a:gd name="T23" fmla="*/ 92 h 125"/>
                  <a:gd name="T24" fmla="*/ 155 w 186"/>
                  <a:gd name="T25" fmla="*/ 124 h 125"/>
                  <a:gd name="T26" fmla="*/ 155 w 186"/>
                  <a:gd name="T27" fmla="*/ 124 h 125"/>
                  <a:gd name="T28" fmla="*/ 155 w 186"/>
                  <a:gd name="T29" fmla="*/ 124 h 125"/>
                  <a:gd name="T30" fmla="*/ 185 w 186"/>
                  <a:gd name="T31" fmla="*/ 124 h 125"/>
                  <a:gd name="T32" fmla="*/ 185 w 186"/>
                  <a:gd name="T33" fmla="*/ 124 h 125"/>
                  <a:gd name="T34" fmla="*/ 185 w 186"/>
                  <a:gd name="T35" fmla="*/ 92 h 125"/>
                  <a:gd name="T36" fmla="*/ 185 w 186"/>
                  <a:gd name="T37" fmla="*/ 62 h 125"/>
                  <a:gd name="T38" fmla="*/ 185 w 186"/>
                  <a:gd name="T39" fmla="*/ 62 h 125"/>
                  <a:gd name="T40" fmla="*/ 185 w 186"/>
                  <a:gd name="T41" fmla="*/ 31 h 125"/>
                  <a:gd name="T42" fmla="*/ 185 w 186"/>
                  <a:gd name="T43" fmla="*/ 31 h 125"/>
                  <a:gd name="T44" fmla="*/ 185 w 186"/>
                  <a:gd name="T45" fmla="*/ 31 h 125"/>
                  <a:gd name="T46" fmla="*/ 185 w 186"/>
                  <a:gd name="T47" fmla="*/ 0 h 125"/>
                  <a:gd name="T48" fmla="*/ 185 w 186"/>
                  <a:gd name="T49" fmla="*/ 0 h 125"/>
                  <a:gd name="T50" fmla="*/ 155 w 186"/>
                  <a:gd name="T51" fmla="*/ 31 h 125"/>
                  <a:gd name="T52" fmla="*/ 124 w 186"/>
                  <a:gd name="T53" fmla="*/ 31 h 125"/>
                  <a:gd name="T54" fmla="*/ 93 w 186"/>
                  <a:gd name="T55" fmla="*/ 0 h 125"/>
                  <a:gd name="T56" fmla="*/ 31 w 186"/>
                  <a:gd name="T57" fmla="*/ 31 h 125"/>
                  <a:gd name="T58" fmla="*/ 0 w 186"/>
                  <a:gd name="T59" fmla="*/ 9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6" h="125">
                    <a:moveTo>
                      <a:pt x="0" y="92"/>
                    </a:moveTo>
                    <a:lnTo>
                      <a:pt x="0" y="92"/>
                    </a:lnTo>
                    <a:cubicBezTo>
                      <a:pt x="0" y="92"/>
                      <a:pt x="0" y="92"/>
                      <a:pt x="31" y="92"/>
                    </a:cubicBezTo>
                    <a:lnTo>
                      <a:pt x="31" y="92"/>
                    </a:lnTo>
                    <a:cubicBezTo>
                      <a:pt x="61" y="92"/>
                      <a:pt x="61" y="92"/>
                      <a:pt x="61" y="92"/>
                    </a:cubicBezTo>
                    <a:lnTo>
                      <a:pt x="61" y="92"/>
                    </a:lnTo>
                    <a:cubicBezTo>
                      <a:pt x="61" y="92"/>
                      <a:pt x="93" y="92"/>
                      <a:pt x="93" y="62"/>
                    </a:cubicBezTo>
                    <a:lnTo>
                      <a:pt x="93" y="62"/>
                    </a:lnTo>
                    <a:cubicBezTo>
                      <a:pt x="124" y="62"/>
                      <a:pt x="124" y="62"/>
                      <a:pt x="124" y="62"/>
                    </a:cubicBezTo>
                    <a:cubicBezTo>
                      <a:pt x="124" y="62"/>
                      <a:pt x="124" y="62"/>
                      <a:pt x="155" y="62"/>
                    </a:cubicBezTo>
                    <a:cubicBezTo>
                      <a:pt x="155" y="92"/>
                      <a:pt x="155" y="92"/>
                      <a:pt x="155" y="92"/>
                    </a:cubicBezTo>
                    <a:lnTo>
                      <a:pt x="155" y="92"/>
                    </a:lnTo>
                    <a:lnTo>
                      <a:pt x="155" y="124"/>
                    </a:lnTo>
                    <a:lnTo>
                      <a:pt x="155" y="124"/>
                    </a:lnTo>
                    <a:lnTo>
                      <a:pt x="155" y="124"/>
                    </a:lnTo>
                    <a:cubicBezTo>
                      <a:pt x="155" y="124"/>
                      <a:pt x="155" y="124"/>
                      <a:pt x="185" y="124"/>
                    </a:cubicBezTo>
                    <a:lnTo>
                      <a:pt x="185" y="124"/>
                    </a:lnTo>
                    <a:cubicBezTo>
                      <a:pt x="185" y="92"/>
                      <a:pt x="185" y="92"/>
                      <a:pt x="185" y="92"/>
                    </a:cubicBezTo>
                    <a:cubicBezTo>
                      <a:pt x="185" y="62"/>
                      <a:pt x="185" y="62"/>
                      <a:pt x="185" y="62"/>
                    </a:cubicBezTo>
                    <a:lnTo>
                      <a:pt x="185" y="62"/>
                    </a:lnTo>
                    <a:lnTo>
                      <a:pt x="185" y="31"/>
                    </a:lnTo>
                    <a:lnTo>
                      <a:pt x="185" y="31"/>
                    </a:lnTo>
                    <a:lnTo>
                      <a:pt x="185" y="31"/>
                    </a:lnTo>
                    <a:cubicBezTo>
                      <a:pt x="185" y="0"/>
                      <a:pt x="185" y="0"/>
                      <a:pt x="185" y="0"/>
                    </a:cubicBezTo>
                    <a:lnTo>
                      <a:pt x="185" y="0"/>
                    </a:lnTo>
                    <a:cubicBezTo>
                      <a:pt x="185" y="31"/>
                      <a:pt x="155" y="31"/>
                      <a:pt x="155" y="31"/>
                    </a:cubicBezTo>
                    <a:cubicBezTo>
                      <a:pt x="124" y="31"/>
                      <a:pt x="124" y="31"/>
                      <a:pt x="124" y="31"/>
                    </a:cubicBezTo>
                    <a:cubicBezTo>
                      <a:pt x="124" y="31"/>
                      <a:pt x="124" y="0"/>
                      <a:pt x="93" y="0"/>
                    </a:cubicBezTo>
                    <a:cubicBezTo>
                      <a:pt x="31" y="31"/>
                      <a:pt x="31" y="31"/>
                      <a:pt x="31" y="31"/>
                    </a:cubicBezTo>
                    <a:cubicBezTo>
                      <a:pt x="0" y="62"/>
                      <a:pt x="0" y="62"/>
                      <a:pt x="0" y="9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8" name="Freeform 175"/>
              <p:cNvSpPr>
                <a:spLocks noChangeArrowheads="1"/>
              </p:cNvSpPr>
              <p:nvPr/>
            </p:nvSpPr>
            <p:spPr bwMode="auto">
              <a:xfrm>
                <a:off x="2297113" y="1524000"/>
                <a:ext cx="66675" cy="77788"/>
              </a:xfrm>
              <a:custGeom>
                <a:avLst/>
                <a:gdLst>
                  <a:gd name="T0" fmla="*/ 0 w 187"/>
                  <a:gd name="T1" fmla="*/ 61 h 218"/>
                  <a:gd name="T2" fmla="*/ 0 w 187"/>
                  <a:gd name="T3" fmla="*/ 61 h 218"/>
                  <a:gd name="T4" fmla="*/ 0 w 187"/>
                  <a:gd name="T5" fmla="*/ 61 h 218"/>
                  <a:gd name="T6" fmla="*/ 30 w 187"/>
                  <a:gd name="T7" fmla="*/ 61 h 218"/>
                  <a:gd name="T8" fmla="*/ 30 w 187"/>
                  <a:gd name="T9" fmla="*/ 61 h 218"/>
                  <a:gd name="T10" fmla="*/ 62 w 187"/>
                  <a:gd name="T11" fmla="*/ 93 h 218"/>
                  <a:gd name="T12" fmla="*/ 62 w 187"/>
                  <a:gd name="T13" fmla="*/ 124 h 218"/>
                  <a:gd name="T14" fmla="*/ 62 w 187"/>
                  <a:gd name="T15" fmla="*/ 155 h 218"/>
                  <a:gd name="T16" fmla="*/ 62 w 187"/>
                  <a:gd name="T17" fmla="*/ 185 h 218"/>
                  <a:gd name="T18" fmla="*/ 93 w 187"/>
                  <a:gd name="T19" fmla="*/ 217 h 218"/>
                  <a:gd name="T20" fmla="*/ 93 w 187"/>
                  <a:gd name="T21" fmla="*/ 217 h 218"/>
                  <a:gd name="T22" fmla="*/ 93 w 187"/>
                  <a:gd name="T23" fmla="*/ 217 h 218"/>
                  <a:gd name="T24" fmla="*/ 124 w 187"/>
                  <a:gd name="T25" fmla="*/ 217 h 218"/>
                  <a:gd name="T26" fmla="*/ 124 w 187"/>
                  <a:gd name="T27" fmla="*/ 217 h 218"/>
                  <a:gd name="T28" fmla="*/ 154 w 187"/>
                  <a:gd name="T29" fmla="*/ 185 h 218"/>
                  <a:gd name="T30" fmla="*/ 154 w 187"/>
                  <a:gd name="T31" fmla="*/ 185 h 218"/>
                  <a:gd name="T32" fmla="*/ 154 w 187"/>
                  <a:gd name="T33" fmla="*/ 185 h 218"/>
                  <a:gd name="T34" fmla="*/ 186 w 187"/>
                  <a:gd name="T35" fmla="*/ 185 h 218"/>
                  <a:gd name="T36" fmla="*/ 186 w 187"/>
                  <a:gd name="T37" fmla="*/ 155 h 218"/>
                  <a:gd name="T38" fmla="*/ 186 w 187"/>
                  <a:gd name="T39" fmla="*/ 124 h 218"/>
                  <a:gd name="T40" fmla="*/ 186 w 187"/>
                  <a:gd name="T41" fmla="*/ 124 h 218"/>
                  <a:gd name="T42" fmla="*/ 186 w 187"/>
                  <a:gd name="T43" fmla="*/ 124 h 218"/>
                  <a:gd name="T44" fmla="*/ 154 w 187"/>
                  <a:gd name="T45" fmla="*/ 93 h 218"/>
                  <a:gd name="T46" fmla="*/ 154 w 187"/>
                  <a:gd name="T47" fmla="*/ 93 h 218"/>
                  <a:gd name="T48" fmla="*/ 124 w 187"/>
                  <a:gd name="T49" fmla="*/ 61 h 218"/>
                  <a:gd name="T50" fmla="*/ 124 w 187"/>
                  <a:gd name="T51" fmla="*/ 61 h 218"/>
                  <a:gd name="T52" fmla="*/ 124 w 187"/>
                  <a:gd name="T53" fmla="*/ 61 h 218"/>
                  <a:gd name="T54" fmla="*/ 124 w 187"/>
                  <a:gd name="T55" fmla="*/ 0 h 218"/>
                  <a:gd name="T56" fmla="*/ 154 w 187"/>
                  <a:gd name="T57" fmla="*/ 0 h 218"/>
                  <a:gd name="T58" fmla="*/ 154 w 187"/>
                  <a:gd name="T59" fmla="*/ 0 h 218"/>
                  <a:gd name="T60" fmla="*/ 186 w 187"/>
                  <a:gd name="T61" fmla="*/ 31 h 218"/>
                  <a:gd name="T62" fmla="*/ 186 w 187"/>
                  <a:gd name="T63" fmla="*/ 0 h 218"/>
                  <a:gd name="T64" fmla="*/ 186 w 187"/>
                  <a:gd name="T65" fmla="*/ 0 h 218"/>
                  <a:gd name="T66" fmla="*/ 186 w 187"/>
                  <a:gd name="T67" fmla="*/ 0 h 218"/>
                  <a:gd name="T68" fmla="*/ 186 w 187"/>
                  <a:gd name="T69" fmla="*/ 0 h 218"/>
                  <a:gd name="T70" fmla="*/ 186 w 187"/>
                  <a:gd name="T71" fmla="*/ 0 h 218"/>
                  <a:gd name="T72" fmla="*/ 154 w 187"/>
                  <a:gd name="T73" fmla="*/ 0 h 218"/>
                  <a:gd name="T74" fmla="*/ 124 w 187"/>
                  <a:gd name="T75" fmla="*/ 0 h 218"/>
                  <a:gd name="T76" fmla="*/ 62 w 187"/>
                  <a:gd name="T77" fmla="*/ 31 h 218"/>
                  <a:gd name="T78" fmla="*/ 62 w 187"/>
                  <a:gd name="T79" fmla="*/ 31 h 218"/>
                  <a:gd name="T80" fmla="*/ 0 w 187"/>
                  <a:gd name="T81" fmla="*/ 61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7" h="218">
                    <a:moveTo>
                      <a:pt x="0" y="61"/>
                    </a:moveTo>
                    <a:lnTo>
                      <a:pt x="0" y="61"/>
                    </a:lnTo>
                    <a:lnTo>
                      <a:pt x="0" y="61"/>
                    </a:lnTo>
                    <a:lnTo>
                      <a:pt x="30" y="61"/>
                    </a:lnTo>
                    <a:lnTo>
                      <a:pt x="30" y="61"/>
                    </a:lnTo>
                    <a:lnTo>
                      <a:pt x="62" y="93"/>
                    </a:lnTo>
                    <a:cubicBezTo>
                      <a:pt x="62" y="124"/>
                      <a:pt x="62" y="124"/>
                      <a:pt x="62" y="124"/>
                    </a:cubicBezTo>
                    <a:cubicBezTo>
                      <a:pt x="62" y="155"/>
                      <a:pt x="62" y="155"/>
                      <a:pt x="62" y="155"/>
                    </a:cubicBezTo>
                    <a:cubicBezTo>
                      <a:pt x="62" y="185"/>
                      <a:pt x="62" y="185"/>
                      <a:pt x="62" y="185"/>
                    </a:cubicBezTo>
                    <a:cubicBezTo>
                      <a:pt x="93" y="185"/>
                      <a:pt x="93" y="185"/>
                      <a:pt x="93" y="217"/>
                    </a:cubicBezTo>
                    <a:lnTo>
                      <a:pt x="93" y="217"/>
                    </a:lnTo>
                    <a:lnTo>
                      <a:pt x="93" y="217"/>
                    </a:lnTo>
                    <a:cubicBezTo>
                      <a:pt x="124" y="217"/>
                      <a:pt x="124" y="217"/>
                      <a:pt x="124" y="217"/>
                    </a:cubicBezTo>
                    <a:lnTo>
                      <a:pt x="124" y="217"/>
                    </a:lnTo>
                    <a:cubicBezTo>
                      <a:pt x="124" y="217"/>
                      <a:pt x="154" y="217"/>
                      <a:pt x="154" y="185"/>
                    </a:cubicBezTo>
                    <a:lnTo>
                      <a:pt x="154" y="185"/>
                    </a:lnTo>
                    <a:lnTo>
                      <a:pt x="154" y="185"/>
                    </a:lnTo>
                    <a:lnTo>
                      <a:pt x="186" y="185"/>
                    </a:lnTo>
                    <a:cubicBezTo>
                      <a:pt x="186" y="155"/>
                      <a:pt x="186" y="155"/>
                      <a:pt x="186" y="155"/>
                    </a:cubicBezTo>
                    <a:cubicBezTo>
                      <a:pt x="186" y="155"/>
                      <a:pt x="186" y="155"/>
                      <a:pt x="186" y="124"/>
                    </a:cubicBezTo>
                    <a:lnTo>
                      <a:pt x="186" y="124"/>
                    </a:lnTo>
                    <a:lnTo>
                      <a:pt x="186" y="124"/>
                    </a:lnTo>
                    <a:cubicBezTo>
                      <a:pt x="154" y="124"/>
                      <a:pt x="154" y="124"/>
                      <a:pt x="154" y="93"/>
                    </a:cubicBezTo>
                    <a:lnTo>
                      <a:pt x="154" y="93"/>
                    </a:lnTo>
                    <a:lnTo>
                      <a:pt x="124" y="61"/>
                    </a:lnTo>
                    <a:lnTo>
                      <a:pt x="124" y="61"/>
                    </a:lnTo>
                    <a:lnTo>
                      <a:pt x="124" y="61"/>
                    </a:lnTo>
                    <a:cubicBezTo>
                      <a:pt x="124" y="31"/>
                      <a:pt x="124" y="31"/>
                      <a:pt x="124" y="0"/>
                    </a:cubicBezTo>
                    <a:lnTo>
                      <a:pt x="154" y="0"/>
                    </a:lnTo>
                    <a:lnTo>
                      <a:pt x="154" y="0"/>
                    </a:lnTo>
                    <a:lnTo>
                      <a:pt x="186" y="31"/>
                    </a:lnTo>
                    <a:lnTo>
                      <a:pt x="186" y="0"/>
                    </a:lnTo>
                    <a:lnTo>
                      <a:pt x="186" y="0"/>
                    </a:lnTo>
                    <a:lnTo>
                      <a:pt x="186" y="0"/>
                    </a:lnTo>
                    <a:lnTo>
                      <a:pt x="186" y="0"/>
                    </a:lnTo>
                    <a:lnTo>
                      <a:pt x="186" y="0"/>
                    </a:lnTo>
                    <a:cubicBezTo>
                      <a:pt x="186" y="0"/>
                      <a:pt x="186" y="0"/>
                      <a:pt x="154" y="0"/>
                    </a:cubicBezTo>
                    <a:cubicBezTo>
                      <a:pt x="154" y="0"/>
                      <a:pt x="154" y="0"/>
                      <a:pt x="124" y="0"/>
                    </a:cubicBezTo>
                    <a:cubicBezTo>
                      <a:pt x="93" y="0"/>
                      <a:pt x="62" y="31"/>
                      <a:pt x="62" y="31"/>
                    </a:cubicBezTo>
                    <a:lnTo>
                      <a:pt x="62" y="31"/>
                    </a:lnTo>
                    <a:cubicBezTo>
                      <a:pt x="62" y="31"/>
                      <a:pt x="30" y="61"/>
                      <a:pt x="0" y="6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9" name="Freeform 176"/>
              <p:cNvSpPr>
                <a:spLocks noChangeArrowheads="1"/>
              </p:cNvSpPr>
              <p:nvPr/>
            </p:nvSpPr>
            <p:spPr bwMode="auto">
              <a:xfrm>
                <a:off x="868363" y="1033463"/>
                <a:ext cx="1674812" cy="625475"/>
              </a:xfrm>
              <a:custGeom>
                <a:avLst/>
                <a:gdLst>
                  <a:gd name="T0" fmla="*/ 2759 w 4651"/>
                  <a:gd name="T1" fmla="*/ 155 h 1737"/>
                  <a:gd name="T2" fmla="*/ 2604 w 4651"/>
                  <a:gd name="T3" fmla="*/ 124 h 1737"/>
                  <a:gd name="T4" fmla="*/ 2418 w 4651"/>
                  <a:gd name="T5" fmla="*/ 155 h 1737"/>
                  <a:gd name="T6" fmla="*/ 2325 w 4651"/>
                  <a:gd name="T7" fmla="*/ 186 h 1737"/>
                  <a:gd name="T8" fmla="*/ 2139 w 4651"/>
                  <a:gd name="T9" fmla="*/ 186 h 1737"/>
                  <a:gd name="T10" fmla="*/ 2046 w 4651"/>
                  <a:gd name="T11" fmla="*/ 155 h 1737"/>
                  <a:gd name="T12" fmla="*/ 1829 w 4651"/>
                  <a:gd name="T13" fmla="*/ 155 h 1737"/>
                  <a:gd name="T14" fmla="*/ 1767 w 4651"/>
                  <a:gd name="T15" fmla="*/ 186 h 1737"/>
                  <a:gd name="T16" fmla="*/ 1643 w 4651"/>
                  <a:gd name="T17" fmla="*/ 155 h 1737"/>
                  <a:gd name="T18" fmla="*/ 1457 w 4651"/>
                  <a:gd name="T19" fmla="*/ 186 h 1737"/>
                  <a:gd name="T20" fmla="*/ 1147 w 4651"/>
                  <a:gd name="T21" fmla="*/ 62 h 1737"/>
                  <a:gd name="T22" fmla="*/ 931 w 4651"/>
                  <a:gd name="T23" fmla="*/ 93 h 1737"/>
                  <a:gd name="T24" fmla="*/ 837 w 4651"/>
                  <a:gd name="T25" fmla="*/ 62 h 1737"/>
                  <a:gd name="T26" fmla="*/ 683 w 4651"/>
                  <a:gd name="T27" fmla="*/ 0 h 1737"/>
                  <a:gd name="T28" fmla="*/ 496 w 4651"/>
                  <a:gd name="T29" fmla="*/ 62 h 1737"/>
                  <a:gd name="T30" fmla="*/ 248 w 4651"/>
                  <a:gd name="T31" fmla="*/ 93 h 1737"/>
                  <a:gd name="T32" fmla="*/ 0 w 4651"/>
                  <a:gd name="T33" fmla="*/ 589 h 1737"/>
                  <a:gd name="T34" fmla="*/ 63 w 4651"/>
                  <a:gd name="T35" fmla="*/ 620 h 1737"/>
                  <a:gd name="T36" fmla="*/ 187 w 4651"/>
                  <a:gd name="T37" fmla="*/ 713 h 1737"/>
                  <a:gd name="T38" fmla="*/ 403 w 4651"/>
                  <a:gd name="T39" fmla="*/ 775 h 1737"/>
                  <a:gd name="T40" fmla="*/ 527 w 4651"/>
                  <a:gd name="T41" fmla="*/ 899 h 1737"/>
                  <a:gd name="T42" fmla="*/ 559 w 4651"/>
                  <a:gd name="T43" fmla="*/ 1053 h 1737"/>
                  <a:gd name="T44" fmla="*/ 683 w 4651"/>
                  <a:gd name="T45" fmla="*/ 1116 h 1737"/>
                  <a:gd name="T46" fmla="*/ 837 w 4651"/>
                  <a:gd name="T47" fmla="*/ 1240 h 1737"/>
                  <a:gd name="T48" fmla="*/ 961 w 4651"/>
                  <a:gd name="T49" fmla="*/ 1301 h 1737"/>
                  <a:gd name="T50" fmla="*/ 2511 w 4651"/>
                  <a:gd name="T51" fmla="*/ 1301 h 1737"/>
                  <a:gd name="T52" fmla="*/ 2604 w 4651"/>
                  <a:gd name="T53" fmla="*/ 1364 h 1737"/>
                  <a:gd name="T54" fmla="*/ 2759 w 4651"/>
                  <a:gd name="T55" fmla="*/ 1364 h 1737"/>
                  <a:gd name="T56" fmla="*/ 2852 w 4651"/>
                  <a:gd name="T57" fmla="*/ 1395 h 1737"/>
                  <a:gd name="T58" fmla="*/ 3162 w 4651"/>
                  <a:gd name="T59" fmla="*/ 1488 h 1737"/>
                  <a:gd name="T60" fmla="*/ 3255 w 4651"/>
                  <a:gd name="T61" fmla="*/ 1612 h 1737"/>
                  <a:gd name="T62" fmla="*/ 3317 w 4651"/>
                  <a:gd name="T63" fmla="*/ 1705 h 1737"/>
                  <a:gd name="T64" fmla="*/ 3534 w 4651"/>
                  <a:gd name="T65" fmla="*/ 1643 h 1737"/>
                  <a:gd name="T66" fmla="*/ 3813 w 4651"/>
                  <a:gd name="T67" fmla="*/ 1549 h 1737"/>
                  <a:gd name="T68" fmla="*/ 3906 w 4651"/>
                  <a:gd name="T69" fmla="*/ 1457 h 1737"/>
                  <a:gd name="T70" fmla="*/ 4122 w 4651"/>
                  <a:gd name="T71" fmla="*/ 1240 h 1737"/>
                  <a:gd name="T72" fmla="*/ 4370 w 4651"/>
                  <a:gd name="T73" fmla="*/ 1240 h 1737"/>
                  <a:gd name="T74" fmla="*/ 4650 w 4651"/>
                  <a:gd name="T75" fmla="*/ 1085 h 1737"/>
                  <a:gd name="T76" fmla="*/ 4494 w 4651"/>
                  <a:gd name="T77" fmla="*/ 1085 h 1737"/>
                  <a:gd name="T78" fmla="*/ 4464 w 4651"/>
                  <a:gd name="T79" fmla="*/ 992 h 1737"/>
                  <a:gd name="T80" fmla="*/ 4309 w 4651"/>
                  <a:gd name="T81" fmla="*/ 929 h 1737"/>
                  <a:gd name="T82" fmla="*/ 4278 w 4651"/>
                  <a:gd name="T83" fmla="*/ 805 h 1737"/>
                  <a:gd name="T84" fmla="*/ 4216 w 4651"/>
                  <a:gd name="T85" fmla="*/ 681 h 1737"/>
                  <a:gd name="T86" fmla="*/ 4154 w 4651"/>
                  <a:gd name="T87" fmla="*/ 744 h 1737"/>
                  <a:gd name="T88" fmla="*/ 3998 w 4651"/>
                  <a:gd name="T89" fmla="*/ 775 h 1737"/>
                  <a:gd name="T90" fmla="*/ 3874 w 4651"/>
                  <a:gd name="T91" fmla="*/ 681 h 1737"/>
                  <a:gd name="T92" fmla="*/ 3844 w 4651"/>
                  <a:gd name="T93" fmla="*/ 589 h 1737"/>
                  <a:gd name="T94" fmla="*/ 3658 w 4651"/>
                  <a:gd name="T95" fmla="*/ 527 h 1737"/>
                  <a:gd name="T96" fmla="*/ 3503 w 4651"/>
                  <a:gd name="T97" fmla="*/ 527 h 1737"/>
                  <a:gd name="T98" fmla="*/ 3441 w 4651"/>
                  <a:gd name="T99" fmla="*/ 744 h 1737"/>
                  <a:gd name="T100" fmla="*/ 3441 w 4651"/>
                  <a:gd name="T101" fmla="*/ 992 h 1737"/>
                  <a:gd name="T102" fmla="*/ 3441 w 4651"/>
                  <a:gd name="T103" fmla="*/ 1209 h 1737"/>
                  <a:gd name="T104" fmla="*/ 3286 w 4651"/>
                  <a:gd name="T105" fmla="*/ 1209 h 1737"/>
                  <a:gd name="T106" fmla="*/ 3193 w 4651"/>
                  <a:gd name="T107" fmla="*/ 1023 h 1737"/>
                  <a:gd name="T108" fmla="*/ 2914 w 4651"/>
                  <a:gd name="T109" fmla="*/ 929 h 1737"/>
                  <a:gd name="T110" fmla="*/ 2635 w 4651"/>
                  <a:gd name="T111" fmla="*/ 868 h 1737"/>
                  <a:gd name="T112" fmla="*/ 2480 w 4651"/>
                  <a:gd name="T113" fmla="*/ 681 h 1737"/>
                  <a:gd name="T114" fmla="*/ 2604 w 4651"/>
                  <a:gd name="T115" fmla="*/ 496 h 1737"/>
                  <a:gd name="T116" fmla="*/ 2635 w 4651"/>
                  <a:gd name="T117" fmla="*/ 433 h 1737"/>
                  <a:gd name="T118" fmla="*/ 2759 w 4651"/>
                  <a:gd name="T119" fmla="*/ 403 h 1737"/>
                  <a:gd name="T120" fmla="*/ 2883 w 4651"/>
                  <a:gd name="T121" fmla="*/ 372 h 1737"/>
                  <a:gd name="T122" fmla="*/ 2883 w 4651"/>
                  <a:gd name="T123" fmla="*/ 186 h 1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51" h="1737">
                    <a:moveTo>
                      <a:pt x="2945" y="186"/>
                    </a:moveTo>
                    <a:lnTo>
                      <a:pt x="2945" y="186"/>
                    </a:lnTo>
                    <a:cubicBezTo>
                      <a:pt x="2914" y="186"/>
                      <a:pt x="2914" y="155"/>
                      <a:pt x="2914" y="155"/>
                    </a:cubicBezTo>
                    <a:lnTo>
                      <a:pt x="2914" y="155"/>
                    </a:lnTo>
                    <a:cubicBezTo>
                      <a:pt x="2914" y="124"/>
                      <a:pt x="2883" y="93"/>
                      <a:pt x="2852" y="93"/>
                    </a:cubicBezTo>
                    <a:lnTo>
                      <a:pt x="2852" y="93"/>
                    </a:lnTo>
                    <a:cubicBezTo>
                      <a:pt x="2821" y="93"/>
                      <a:pt x="2821" y="124"/>
                      <a:pt x="2790" y="124"/>
                    </a:cubicBezTo>
                    <a:cubicBezTo>
                      <a:pt x="2759" y="155"/>
                      <a:pt x="2759" y="155"/>
                      <a:pt x="2759" y="155"/>
                    </a:cubicBezTo>
                    <a:cubicBezTo>
                      <a:pt x="2759" y="124"/>
                      <a:pt x="2759" y="124"/>
                      <a:pt x="2759" y="124"/>
                    </a:cubicBezTo>
                    <a:cubicBezTo>
                      <a:pt x="2759" y="124"/>
                      <a:pt x="2759" y="93"/>
                      <a:pt x="2759" y="62"/>
                    </a:cubicBezTo>
                    <a:cubicBezTo>
                      <a:pt x="2728" y="62"/>
                      <a:pt x="2697" y="62"/>
                      <a:pt x="2666" y="62"/>
                    </a:cubicBezTo>
                    <a:lnTo>
                      <a:pt x="2635" y="62"/>
                    </a:lnTo>
                    <a:lnTo>
                      <a:pt x="2635" y="62"/>
                    </a:lnTo>
                    <a:cubicBezTo>
                      <a:pt x="2604" y="62"/>
                      <a:pt x="2604" y="62"/>
                      <a:pt x="2604" y="62"/>
                    </a:cubicBezTo>
                    <a:lnTo>
                      <a:pt x="2604" y="62"/>
                    </a:lnTo>
                    <a:cubicBezTo>
                      <a:pt x="2635" y="93"/>
                      <a:pt x="2604" y="124"/>
                      <a:pt x="2604" y="124"/>
                    </a:cubicBezTo>
                    <a:cubicBezTo>
                      <a:pt x="2604" y="124"/>
                      <a:pt x="2604" y="124"/>
                      <a:pt x="2573" y="155"/>
                    </a:cubicBezTo>
                    <a:cubicBezTo>
                      <a:pt x="2542" y="155"/>
                      <a:pt x="2542" y="155"/>
                      <a:pt x="2542" y="155"/>
                    </a:cubicBezTo>
                    <a:lnTo>
                      <a:pt x="2542" y="155"/>
                    </a:lnTo>
                    <a:cubicBezTo>
                      <a:pt x="2511" y="155"/>
                      <a:pt x="2511" y="155"/>
                      <a:pt x="2511" y="155"/>
                    </a:cubicBezTo>
                    <a:lnTo>
                      <a:pt x="2511" y="155"/>
                    </a:lnTo>
                    <a:cubicBezTo>
                      <a:pt x="2511" y="186"/>
                      <a:pt x="2480" y="217"/>
                      <a:pt x="2480" y="217"/>
                    </a:cubicBezTo>
                    <a:cubicBezTo>
                      <a:pt x="2449" y="279"/>
                      <a:pt x="2449" y="279"/>
                      <a:pt x="2449" y="279"/>
                    </a:cubicBezTo>
                    <a:cubicBezTo>
                      <a:pt x="2418" y="155"/>
                      <a:pt x="2418" y="155"/>
                      <a:pt x="2418" y="155"/>
                    </a:cubicBezTo>
                    <a:cubicBezTo>
                      <a:pt x="2418" y="124"/>
                      <a:pt x="2418" y="124"/>
                      <a:pt x="2418" y="124"/>
                    </a:cubicBezTo>
                    <a:cubicBezTo>
                      <a:pt x="2418" y="155"/>
                      <a:pt x="2387" y="155"/>
                      <a:pt x="2387" y="155"/>
                    </a:cubicBezTo>
                    <a:lnTo>
                      <a:pt x="2387" y="155"/>
                    </a:lnTo>
                    <a:cubicBezTo>
                      <a:pt x="2387" y="155"/>
                      <a:pt x="2387" y="186"/>
                      <a:pt x="2356" y="186"/>
                    </a:cubicBezTo>
                    <a:lnTo>
                      <a:pt x="2356" y="186"/>
                    </a:lnTo>
                    <a:lnTo>
                      <a:pt x="2325" y="186"/>
                    </a:lnTo>
                    <a:lnTo>
                      <a:pt x="2325" y="186"/>
                    </a:lnTo>
                    <a:lnTo>
                      <a:pt x="2325" y="186"/>
                    </a:lnTo>
                    <a:cubicBezTo>
                      <a:pt x="2294" y="186"/>
                      <a:pt x="2294" y="186"/>
                      <a:pt x="2294" y="186"/>
                    </a:cubicBezTo>
                    <a:cubicBezTo>
                      <a:pt x="2294" y="186"/>
                      <a:pt x="2294" y="186"/>
                      <a:pt x="2263" y="186"/>
                    </a:cubicBezTo>
                    <a:lnTo>
                      <a:pt x="2263" y="186"/>
                    </a:lnTo>
                    <a:cubicBezTo>
                      <a:pt x="2263" y="186"/>
                      <a:pt x="2232" y="186"/>
                      <a:pt x="2232" y="155"/>
                    </a:cubicBezTo>
                    <a:lnTo>
                      <a:pt x="2232" y="155"/>
                    </a:lnTo>
                    <a:lnTo>
                      <a:pt x="2232" y="155"/>
                    </a:lnTo>
                    <a:cubicBezTo>
                      <a:pt x="2201" y="155"/>
                      <a:pt x="2201" y="155"/>
                      <a:pt x="2201" y="186"/>
                    </a:cubicBezTo>
                    <a:cubicBezTo>
                      <a:pt x="2170" y="186"/>
                      <a:pt x="2170" y="186"/>
                      <a:pt x="2139" y="186"/>
                    </a:cubicBezTo>
                    <a:lnTo>
                      <a:pt x="2139" y="186"/>
                    </a:lnTo>
                    <a:lnTo>
                      <a:pt x="2139" y="186"/>
                    </a:lnTo>
                    <a:cubicBezTo>
                      <a:pt x="2108" y="186"/>
                      <a:pt x="2108" y="186"/>
                      <a:pt x="2077" y="186"/>
                    </a:cubicBezTo>
                    <a:cubicBezTo>
                      <a:pt x="2077" y="155"/>
                      <a:pt x="2077" y="155"/>
                      <a:pt x="2077" y="155"/>
                    </a:cubicBezTo>
                    <a:lnTo>
                      <a:pt x="2077" y="155"/>
                    </a:lnTo>
                    <a:cubicBezTo>
                      <a:pt x="2046" y="155"/>
                      <a:pt x="2046" y="155"/>
                      <a:pt x="2046" y="155"/>
                    </a:cubicBezTo>
                    <a:lnTo>
                      <a:pt x="2046" y="155"/>
                    </a:lnTo>
                    <a:lnTo>
                      <a:pt x="2046" y="155"/>
                    </a:lnTo>
                    <a:lnTo>
                      <a:pt x="2015" y="155"/>
                    </a:lnTo>
                    <a:cubicBezTo>
                      <a:pt x="2015" y="155"/>
                      <a:pt x="2015" y="155"/>
                      <a:pt x="1984" y="155"/>
                    </a:cubicBezTo>
                    <a:lnTo>
                      <a:pt x="1984" y="155"/>
                    </a:lnTo>
                    <a:cubicBezTo>
                      <a:pt x="1953" y="155"/>
                      <a:pt x="1953" y="124"/>
                      <a:pt x="1922" y="124"/>
                    </a:cubicBezTo>
                    <a:cubicBezTo>
                      <a:pt x="1922" y="124"/>
                      <a:pt x="1922" y="124"/>
                      <a:pt x="1891" y="155"/>
                    </a:cubicBezTo>
                    <a:cubicBezTo>
                      <a:pt x="1891" y="155"/>
                      <a:pt x="1891" y="155"/>
                      <a:pt x="1860" y="155"/>
                    </a:cubicBezTo>
                    <a:lnTo>
                      <a:pt x="1860" y="155"/>
                    </a:lnTo>
                    <a:lnTo>
                      <a:pt x="1829" y="155"/>
                    </a:lnTo>
                    <a:lnTo>
                      <a:pt x="1860" y="155"/>
                    </a:lnTo>
                    <a:cubicBezTo>
                      <a:pt x="1860" y="186"/>
                      <a:pt x="1860" y="186"/>
                      <a:pt x="1860" y="186"/>
                    </a:cubicBezTo>
                    <a:cubicBezTo>
                      <a:pt x="1860" y="217"/>
                      <a:pt x="1860" y="248"/>
                      <a:pt x="1860" y="248"/>
                    </a:cubicBezTo>
                    <a:cubicBezTo>
                      <a:pt x="1829" y="310"/>
                      <a:pt x="1829" y="310"/>
                      <a:pt x="1829" y="310"/>
                    </a:cubicBezTo>
                    <a:cubicBezTo>
                      <a:pt x="1829" y="248"/>
                      <a:pt x="1829" y="248"/>
                      <a:pt x="1829" y="248"/>
                    </a:cubicBezTo>
                    <a:cubicBezTo>
                      <a:pt x="1799" y="248"/>
                      <a:pt x="1799" y="217"/>
                      <a:pt x="1799" y="217"/>
                    </a:cubicBezTo>
                    <a:lnTo>
                      <a:pt x="1799" y="217"/>
                    </a:lnTo>
                    <a:cubicBezTo>
                      <a:pt x="1767" y="186"/>
                      <a:pt x="1767" y="186"/>
                      <a:pt x="1767" y="186"/>
                    </a:cubicBezTo>
                    <a:lnTo>
                      <a:pt x="1767" y="186"/>
                    </a:lnTo>
                    <a:lnTo>
                      <a:pt x="1767" y="186"/>
                    </a:lnTo>
                    <a:lnTo>
                      <a:pt x="1736" y="186"/>
                    </a:lnTo>
                    <a:lnTo>
                      <a:pt x="1705" y="186"/>
                    </a:lnTo>
                    <a:cubicBezTo>
                      <a:pt x="1705" y="155"/>
                      <a:pt x="1705" y="155"/>
                      <a:pt x="1675" y="155"/>
                    </a:cubicBezTo>
                    <a:lnTo>
                      <a:pt x="1675" y="155"/>
                    </a:lnTo>
                    <a:lnTo>
                      <a:pt x="1675" y="155"/>
                    </a:lnTo>
                    <a:lnTo>
                      <a:pt x="1643" y="155"/>
                    </a:lnTo>
                    <a:lnTo>
                      <a:pt x="1643" y="155"/>
                    </a:lnTo>
                    <a:lnTo>
                      <a:pt x="1643" y="155"/>
                    </a:lnTo>
                    <a:lnTo>
                      <a:pt x="1612" y="186"/>
                    </a:lnTo>
                    <a:cubicBezTo>
                      <a:pt x="1612" y="186"/>
                      <a:pt x="1612" y="186"/>
                      <a:pt x="1581" y="186"/>
                    </a:cubicBezTo>
                    <a:lnTo>
                      <a:pt x="1551" y="186"/>
                    </a:lnTo>
                    <a:cubicBezTo>
                      <a:pt x="1519" y="186"/>
                      <a:pt x="1519" y="186"/>
                      <a:pt x="1519" y="186"/>
                    </a:cubicBezTo>
                    <a:cubicBezTo>
                      <a:pt x="1519" y="186"/>
                      <a:pt x="1519" y="186"/>
                      <a:pt x="1488" y="186"/>
                    </a:cubicBezTo>
                    <a:lnTo>
                      <a:pt x="1457" y="186"/>
                    </a:lnTo>
                    <a:lnTo>
                      <a:pt x="1427" y="186"/>
                    </a:lnTo>
                    <a:lnTo>
                      <a:pt x="1395" y="186"/>
                    </a:lnTo>
                    <a:cubicBezTo>
                      <a:pt x="1364" y="155"/>
                      <a:pt x="1364" y="155"/>
                      <a:pt x="1364" y="155"/>
                    </a:cubicBezTo>
                    <a:cubicBezTo>
                      <a:pt x="1395" y="93"/>
                      <a:pt x="1395" y="93"/>
                      <a:pt x="1395" y="93"/>
                    </a:cubicBezTo>
                    <a:cubicBezTo>
                      <a:pt x="1364" y="93"/>
                      <a:pt x="1303" y="93"/>
                      <a:pt x="1303" y="93"/>
                    </a:cubicBezTo>
                    <a:cubicBezTo>
                      <a:pt x="1271" y="93"/>
                      <a:pt x="1240" y="93"/>
                      <a:pt x="1209" y="93"/>
                    </a:cubicBezTo>
                    <a:lnTo>
                      <a:pt x="1209" y="93"/>
                    </a:lnTo>
                    <a:cubicBezTo>
                      <a:pt x="1179" y="62"/>
                      <a:pt x="1147" y="62"/>
                      <a:pt x="1147" y="62"/>
                    </a:cubicBezTo>
                    <a:lnTo>
                      <a:pt x="1147" y="62"/>
                    </a:lnTo>
                    <a:lnTo>
                      <a:pt x="1147" y="62"/>
                    </a:lnTo>
                    <a:cubicBezTo>
                      <a:pt x="1116" y="62"/>
                      <a:pt x="1116" y="62"/>
                      <a:pt x="1085" y="62"/>
                    </a:cubicBezTo>
                    <a:cubicBezTo>
                      <a:pt x="1085" y="62"/>
                      <a:pt x="1055" y="62"/>
                      <a:pt x="992" y="62"/>
                    </a:cubicBezTo>
                    <a:lnTo>
                      <a:pt x="992" y="62"/>
                    </a:lnTo>
                    <a:lnTo>
                      <a:pt x="992" y="62"/>
                    </a:lnTo>
                    <a:lnTo>
                      <a:pt x="961" y="62"/>
                    </a:lnTo>
                    <a:cubicBezTo>
                      <a:pt x="961" y="93"/>
                      <a:pt x="931" y="93"/>
                      <a:pt x="931" y="93"/>
                    </a:cubicBezTo>
                    <a:lnTo>
                      <a:pt x="931" y="93"/>
                    </a:lnTo>
                    <a:lnTo>
                      <a:pt x="931" y="93"/>
                    </a:lnTo>
                    <a:lnTo>
                      <a:pt x="931" y="93"/>
                    </a:lnTo>
                    <a:cubicBezTo>
                      <a:pt x="931" y="93"/>
                      <a:pt x="931" y="93"/>
                      <a:pt x="899" y="93"/>
                    </a:cubicBezTo>
                    <a:cubicBezTo>
                      <a:pt x="899" y="93"/>
                      <a:pt x="899" y="62"/>
                      <a:pt x="868" y="62"/>
                    </a:cubicBezTo>
                    <a:lnTo>
                      <a:pt x="868" y="62"/>
                    </a:lnTo>
                    <a:cubicBezTo>
                      <a:pt x="868" y="62"/>
                      <a:pt x="868" y="62"/>
                      <a:pt x="868" y="31"/>
                    </a:cubicBezTo>
                    <a:cubicBezTo>
                      <a:pt x="837" y="62"/>
                      <a:pt x="837" y="62"/>
                      <a:pt x="837" y="62"/>
                    </a:cubicBezTo>
                    <a:cubicBezTo>
                      <a:pt x="837" y="93"/>
                      <a:pt x="837" y="93"/>
                      <a:pt x="807" y="93"/>
                    </a:cubicBezTo>
                    <a:lnTo>
                      <a:pt x="775" y="62"/>
                    </a:lnTo>
                    <a:lnTo>
                      <a:pt x="775" y="62"/>
                    </a:lnTo>
                    <a:cubicBezTo>
                      <a:pt x="744" y="62"/>
                      <a:pt x="744" y="62"/>
                      <a:pt x="744" y="62"/>
                    </a:cubicBezTo>
                    <a:cubicBezTo>
                      <a:pt x="744" y="62"/>
                      <a:pt x="713" y="0"/>
                      <a:pt x="683" y="0"/>
                    </a:cubicBezTo>
                    <a:lnTo>
                      <a:pt x="683" y="0"/>
                    </a:lnTo>
                    <a:lnTo>
                      <a:pt x="683" y="0"/>
                    </a:lnTo>
                    <a:lnTo>
                      <a:pt x="683" y="0"/>
                    </a:lnTo>
                    <a:lnTo>
                      <a:pt x="683" y="0"/>
                    </a:lnTo>
                    <a:cubicBezTo>
                      <a:pt x="683" y="0"/>
                      <a:pt x="683" y="31"/>
                      <a:pt x="651" y="31"/>
                    </a:cubicBezTo>
                    <a:lnTo>
                      <a:pt x="620" y="31"/>
                    </a:lnTo>
                    <a:lnTo>
                      <a:pt x="620" y="31"/>
                    </a:lnTo>
                    <a:lnTo>
                      <a:pt x="620" y="31"/>
                    </a:lnTo>
                    <a:cubicBezTo>
                      <a:pt x="620" y="31"/>
                      <a:pt x="589" y="31"/>
                      <a:pt x="589" y="62"/>
                    </a:cubicBezTo>
                    <a:lnTo>
                      <a:pt x="559" y="62"/>
                    </a:lnTo>
                    <a:cubicBezTo>
                      <a:pt x="559" y="62"/>
                      <a:pt x="527" y="62"/>
                      <a:pt x="496" y="62"/>
                    </a:cubicBezTo>
                    <a:cubicBezTo>
                      <a:pt x="496" y="62"/>
                      <a:pt x="496" y="62"/>
                      <a:pt x="465" y="62"/>
                    </a:cubicBezTo>
                    <a:cubicBezTo>
                      <a:pt x="465" y="62"/>
                      <a:pt x="465" y="93"/>
                      <a:pt x="435" y="93"/>
                    </a:cubicBezTo>
                    <a:cubicBezTo>
                      <a:pt x="403" y="93"/>
                      <a:pt x="403" y="93"/>
                      <a:pt x="372" y="93"/>
                    </a:cubicBezTo>
                    <a:cubicBezTo>
                      <a:pt x="372" y="93"/>
                      <a:pt x="341" y="93"/>
                      <a:pt x="341" y="124"/>
                    </a:cubicBezTo>
                    <a:lnTo>
                      <a:pt x="341" y="124"/>
                    </a:lnTo>
                    <a:cubicBezTo>
                      <a:pt x="341" y="124"/>
                      <a:pt x="341" y="124"/>
                      <a:pt x="311" y="124"/>
                    </a:cubicBezTo>
                    <a:cubicBezTo>
                      <a:pt x="311" y="124"/>
                      <a:pt x="311" y="124"/>
                      <a:pt x="279" y="124"/>
                    </a:cubicBezTo>
                    <a:lnTo>
                      <a:pt x="248" y="93"/>
                    </a:lnTo>
                    <a:cubicBezTo>
                      <a:pt x="218" y="93"/>
                      <a:pt x="187" y="93"/>
                      <a:pt x="124" y="93"/>
                    </a:cubicBezTo>
                    <a:lnTo>
                      <a:pt x="124" y="93"/>
                    </a:lnTo>
                    <a:cubicBezTo>
                      <a:pt x="94" y="93"/>
                      <a:pt x="94" y="93"/>
                      <a:pt x="94" y="62"/>
                    </a:cubicBezTo>
                    <a:cubicBezTo>
                      <a:pt x="63" y="62"/>
                      <a:pt x="63" y="62"/>
                      <a:pt x="63" y="62"/>
                    </a:cubicBezTo>
                    <a:lnTo>
                      <a:pt x="31" y="62"/>
                    </a:lnTo>
                    <a:cubicBezTo>
                      <a:pt x="0" y="62"/>
                      <a:pt x="0" y="62"/>
                      <a:pt x="0" y="62"/>
                    </a:cubicBezTo>
                    <a:cubicBezTo>
                      <a:pt x="0" y="589"/>
                      <a:pt x="0" y="589"/>
                      <a:pt x="0" y="589"/>
                    </a:cubicBezTo>
                    <a:lnTo>
                      <a:pt x="0" y="589"/>
                    </a:lnTo>
                    <a:lnTo>
                      <a:pt x="0" y="589"/>
                    </a:lnTo>
                    <a:lnTo>
                      <a:pt x="0" y="589"/>
                    </a:lnTo>
                    <a:cubicBezTo>
                      <a:pt x="31" y="589"/>
                      <a:pt x="31" y="589"/>
                      <a:pt x="31" y="589"/>
                    </a:cubicBezTo>
                    <a:lnTo>
                      <a:pt x="31" y="620"/>
                    </a:lnTo>
                    <a:cubicBezTo>
                      <a:pt x="31" y="589"/>
                      <a:pt x="31" y="589"/>
                      <a:pt x="63" y="589"/>
                    </a:cubicBezTo>
                    <a:lnTo>
                      <a:pt x="63" y="589"/>
                    </a:lnTo>
                    <a:lnTo>
                      <a:pt x="63" y="589"/>
                    </a:lnTo>
                    <a:cubicBezTo>
                      <a:pt x="63" y="589"/>
                      <a:pt x="63" y="589"/>
                      <a:pt x="63" y="620"/>
                    </a:cubicBezTo>
                    <a:cubicBezTo>
                      <a:pt x="94" y="620"/>
                      <a:pt x="94" y="620"/>
                      <a:pt x="94" y="651"/>
                    </a:cubicBezTo>
                    <a:lnTo>
                      <a:pt x="94" y="651"/>
                    </a:lnTo>
                    <a:lnTo>
                      <a:pt x="94" y="651"/>
                    </a:lnTo>
                    <a:lnTo>
                      <a:pt x="94" y="651"/>
                    </a:lnTo>
                    <a:cubicBezTo>
                      <a:pt x="94" y="651"/>
                      <a:pt x="94" y="651"/>
                      <a:pt x="124" y="681"/>
                    </a:cubicBezTo>
                    <a:lnTo>
                      <a:pt x="124" y="681"/>
                    </a:lnTo>
                    <a:cubicBezTo>
                      <a:pt x="155" y="681"/>
                      <a:pt x="155" y="713"/>
                      <a:pt x="155" y="713"/>
                    </a:cubicBezTo>
                    <a:lnTo>
                      <a:pt x="187" y="713"/>
                    </a:lnTo>
                    <a:lnTo>
                      <a:pt x="218" y="713"/>
                    </a:lnTo>
                    <a:lnTo>
                      <a:pt x="248" y="713"/>
                    </a:lnTo>
                    <a:cubicBezTo>
                      <a:pt x="248" y="744"/>
                      <a:pt x="248" y="744"/>
                      <a:pt x="248" y="744"/>
                    </a:cubicBezTo>
                    <a:cubicBezTo>
                      <a:pt x="248" y="713"/>
                      <a:pt x="279" y="713"/>
                      <a:pt x="279" y="713"/>
                    </a:cubicBezTo>
                    <a:cubicBezTo>
                      <a:pt x="279" y="713"/>
                      <a:pt x="279" y="713"/>
                      <a:pt x="311" y="713"/>
                    </a:cubicBezTo>
                    <a:lnTo>
                      <a:pt x="311" y="713"/>
                    </a:lnTo>
                    <a:cubicBezTo>
                      <a:pt x="341" y="744"/>
                      <a:pt x="403" y="775"/>
                      <a:pt x="403" y="775"/>
                    </a:cubicBezTo>
                    <a:lnTo>
                      <a:pt x="403" y="775"/>
                    </a:lnTo>
                    <a:lnTo>
                      <a:pt x="403" y="805"/>
                    </a:lnTo>
                    <a:lnTo>
                      <a:pt x="403" y="805"/>
                    </a:lnTo>
                    <a:cubicBezTo>
                      <a:pt x="435" y="837"/>
                      <a:pt x="435" y="837"/>
                      <a:pt x="435" y="837"/>
                    </a:cubicBezTo>
                    <a:lnTo>
                      <a:pt x="435" y="868"/>
                    </a:lnTo>
                    <a:cubicBezTo>
                      <a:pt x="465" y="899"/>
                      <a:pt x="465" y="899"/>
                      <a:pt x="465" y="899"/>
                    </a:cubicBezTo>
                    <a:cubicBezTo>
                      <a:pt x="465" y="899"/>
                      <a:pt x="496" y="899"/>
                      <a:pt x="496" y="868"/>
                    </a:cubicBezTo>
                    <a:cubicBezTo>
                      <a:pt x="527" y="868"/>
                      <a:pt x="527" y="868"/>
                      <a:pt x="527" y="868"/>
                    </a:cubicBezTo>
                    <a:cubicBezTo>
                      <a:pt x="527" y="899"/>
                      <a:pt x="527" y="899"/>
                      <a:pt x="527" y="899"/>
                    </a:cubicBezTo>
                    <a:lnTo>
                      <a:pt x="527" y="899"/>
                    </a:lnTo>
                    <a:lnTo>
                      <a:pt x="527" y="899"/>
                    </a:lnTo>
                    <a:cubicBezTo>
                      <a:pt x="527" y="899"/>
                      <a:pt x="527" y="929"/>
                      <a:pt x="559" y="929"/>
                    </a:cubicBezTo>
                    <a:cubicBezTo>
                      <a:pt x="559" y="929"/>
                      <a:pt x="559" y="929"/>
                      <a:pt x="559" y="960"/>
                    </a:cubicBezTo>
                    <a:lnTo>
                      <a:pt x="559" y="960"/>
                    </a:lnTo>
                    <a:lnTo>
                      <a:pt x="559" y="992"/>
                    </a:lnTo>
                    <a:cubicBezTo>
                      <a:pt x="559" y="992"/>
                      <a:pt x="589" y="1023"/>
                      <a:pt x="559" y="1023"/>
                    </a:cubicBezTo>
                    <a:lnTo>
                      <a:pt x="559" y="1053"/>
                    </a:lnTo>
                    <a:cubicBezTo>
                      <a:pt x="589" y="1023"/>
                      <a:pt x="589" y="1023"/>
                      <a:pt x="589" y="1023"/>
                    </a:cubicBezTo>
                    <a:cubicBezTo>
                      <a:pt x="589" y="1023"/>
                      <a:pt x="620" y="1023"/>
                      <a:pt x="620" y="1053"/>
                    </a:cubicBezTo>
                    <a:lnTo>
                      <a:pt x="620" y="1053"/>
                    </a:lnTo>
                    <a:cubicBezTo>
                      <a:pt x="651" y="1053"/>
                      <a:pt x="651" y="1053"/>
                      <a:pt x="651" y="1053"/>
                    </a:cubicBezTo>
                    <a:cubicBezTo>
                      <a:pt x="651" y="1085"/>
                      <a:pt x="651" y="1085"/>
                      <a:pt x="651" y="1116"/>
                    </a:cubicBezTo>
                    <a:lnTo>
                      <a:pt x="651" y="1116"/>
                    </a:lnTo>
                    <a:lnTo>
                      <a:pt x="651" y="1116"/>
                    </a:lnTo>
                    <a:lnTo>
                      <a:pt x="683" y="1116"/>
                    </a:lnTo>
                    <a:cubicBezTo>
                      <a:pt x="713" y="1116"/>
                      <a:pt x="713" y="1116"/>
                      <a:pt x="713" y="1116"/>
                    </a:cubicBezTo>
                    <a:cubicBezTo>
                      <a:pt x="744" y="1177"/>
                      <a:pt x="744" y="1177"/>
                      <a:pt x="744" y="1177"/>
                    </a:cubicBezTo>
                    <a:lnTo>
                      <a:pt x="713" y="1177"/>
                    </a:lnTo>
                    <a:cubicBezTo>
                      <a:pt x="713" y="1177"/>
                      <a:pt x="713" y="1177"/>
                      <a:pt x="713" y="1209"/>
                    </a:cubicBezTo>
                    <a:lnTo>
                      <a:pt x="713" y="1209"/>
                    </a:lnTo>
                    <a:cubicBezTo>
                      <a:pt x="744" y="1209"/>
                      <a:pt x="744" y="1209"/>
                      <a:pt x="744" y="1209"/>
                    </a:cubicBezTo>
                    <a:cubicBezTo>
                      <a:pt x="775" y="1209"/>
                      <a:pt x="775" y="1209"/>
                      <a:pt x="775" y="1240"/>
                    </a:cubicBezTo>
                    <a:cubicBezTo>
                      <a:pt x="807" y="1240"/>
                      <a:pt x="807" y="1240"/>
                      <a:pt x="837" y="1240"/>
                    </a:cubicBezTo>
                    <a:lnTo>
                      <a:pt x="837" y="1240"/>
                    </a:lnTo>
                    <a:cubicBezTo>
                      <a:pt x="837" y="1209"/>
                      <a:pt x="868" y="1209"/>
                      <a:pt x="868" y="1209"/>
                    </a:cubicBezTo>
                    <a:lnTo>
                      <a:pt x="868" y="1209"/>
                    </a:lnTo>
                    <a:cubicBezTo>
                      <a:pt x="899" y="1209"/>
                      <a:pt x="899" y="1240"/>
                      <a:pt x="899" y="1240"/>
                    </a:cubicBezTo>
                    <a:cubicBezTo>
                      <a:pt x="899" y="1271"/>
                      <a:pt x="931" y="1271"/>
                      <a:pt x="931" y="1301"/>
                    </a:cubicBezTo>
                    <a:lnTo>
                      <a:pt x="931" y="1301"/>
                    </a:lnTo>
                    <a:lnTo>
                      <a:pt x="931" y="1301"/>
                    </a:lnTo>
                    <a:cubicBezTo>
                      <a:pt x="931" y="1301"/>
                      <a:pt x="931" y="1301"/>
                      <a:pt x="961" y="1301"/>
                    </a:cubicBezTo>
                    <a:lnTo>
                      <a:pt x="992" y="1301"/>
                    </a:lnTo>
                    <a:cubicBezTo>
                      <a:pt x="992" y="1333"/>
                      <a:pt x="992" y="1333"/>
                      <a:pt x="992" y="1333"/>
                    </a:cubicBezTo>
                    <a:cubicBezTo>
                      <a:pt x="2480" y="1333"/>
                      <a:pt x="2480" y="1333"/>
                      <a:pt x="2480" y="1333"/>
                    </a:cubicBezTo>
                    <a:cubicBezTo>
                      <a:pt x="2480" y="1301"/>
                      <a:pt x="2511" y="1301"/>
                      <a:pt x="2511" y="1301"/>
                    </a:cubicBezTo>
                    <a:lnTo>
                      <a:pt x="2511" y="1301"/>
                    </a:lnTo>
                    <a:lnTo>
                      <a:pt x="2511" y="1301"/>
                    </a:lnTo>
                    <a:lnTo>
                      <a:pt x="2511" y="1301"/>
                    </a:lnTo>
                    <a:lnTo>
                      <a:pt x="2511" y="1301"/>
                    </a:lnTo>
                    <a:cubicBezTo>
                      <a:pt x="2542" y="1301"/>
                      <a:pt x="2542" y="1333"/>
                      <a:pt x="2542" y="1333"/>
                    </a:cubicBezTo>
                    <a:lnTo>
                      <a:pt x="2542" y="1333"/>
                    </a:lnTo>
                    <a:lnTo>
                      <a:pt x="2542" y="1333"/>
                    </a:lnTo>
                    <a:cubicBezTo>
                      <a:pt x="2542" y="1364"/>
                      <a:pt x="2573" y="1364"/>
                      <a:pt x="2573" y="1364"/>
                    </a:cubicBezTo>
                    <a:lnTo>
                      <a:pt x="2573" y="1364"/>
                    </a:lnTo>
                    <a:cubicBezTo>
                      <a:pt x="2573" y="1364"/>
                      <a:pt x="2573" y="1364"/>
                      <a:pt x="2604" y="1364"/>
                    </a:cubicBezTo>
                    <a:lnTo>
                      <a:pt x="2604" y="1364"/>
                    </a:lnTo>
                    <a:lnTo>
                      <a:pt x="2604" y="1364"/>
                    </a:lnTo>
                    <a:cubicBezTo>
                      <a:pt x="2635" y="1364"/>
                      <a:pt x="2635" y="1364"/>
                      <a:pt x="2635" y="1364"/>
                    </a:cubicBezTo>
                    <a:cubicBezTo>
                      <a:pt x="2666" y="1364"/>
                      <a:pt x="2697" y="1364"/>
                      <a:pt x="2697" y="1395"/>
                    </a:cubicBezTo>
                    <a:lnTo>
                      <a:pt x="2697" y="1395"/>
                    </a:lnTo>
                    <a:cubicBezTo>
                      <a:pt x="2728" y="1364"/>
                      <a:pt x="2728" y="1364"/>
                      <a:pt x="2728" y="1364"/>
                    </a:cubicBezTo>
                    <a:lnTo>
                      <a:pt x="2728" y="1364"/>
                    </a:lnTo>
                    <a:lnTo>
                      <a:pt x="2728" y="1364"/>
                    </a:lnTo>
                    <a:cubicBezTo>
                      <a:pt x="2759" y="1364"/>
                      <a:pt x="2759" y="1364"/>
                      <a:pt x="2759" y="1364"/>
                    </a:cubicBezTo>
                    <a:lnTo>
                      <a:pt x="2759" y="1364"/>
                    </a:lnTo>
                    <a:cubicBezTo>
                      <a:pt x="2790" y="1364"/>
                      <a:pt x="2790" y="1364"/>
                      <a:pt x="2790" y="1364"/>
                    </a:cubicBezTo>
                    <a:lnTo>
                      <a:pt x="2790" y="1364"/>
                    </a:lnTo>
                    <a:cubicBezTo>
                      <a:pt x="2790" y="1364"/>
                      <a:pt x="2790" y="1364"/>
                      <a:pt x="2790" y="1395"/>
                    </a:cubicBezTo>
                    <a:lnTo>
                      <a:pt x="2790" y="1395"/>
                    </a:lnTo>
                    <a:lnTo>
                      <a:pt x="2790" y="1395"/>
                    </a:lnTo>
                    <a:cubicBezTo>
                      <a:pt x="2790" y="1395"/>
                      <a:pt x="2790" y="1395"/>
                      <a:pt x="2821" y="1395"/>
                    </a:cubicBezTo>
                    <a:lnTo>
                      <a:pt x="2821" y="1395"/>
                    </a:lnTo>
                    <a:cubicBezTo>
                      <a:pt x="2852" y="1395"/>
                      <a:pt x="2852" y="1395"/>
                      <a:pt x="2852" y="1395"/>
                    </a:cubicBezTo>
                    <a:lnTo>
                      <a:pt x="2852" y="1364"/>
                    </a:lnTo>
                    <a:cubicBezTo>
                      <a:pt x="2883" y="1333"/>
                      <a:pt x="2914" y="1333"/>
                      <a:pt x="2945" y="1301"/>
                    </a:cubicBezTo>
                    <a:cubicBezTo>
                      <a:pt x="2945" y="1301"/>
                      <a:pt x="2945" y="1301"/>
                      <a:pt x="2976" y="1301"/>
                    </a:cubicBezTo>
                    <a:lnTo>
                      <a:pt x="3007" y="1301"/>
                    </a:lnTo>
                    <a:cubicBezTo>
                      <a:pt x="3007" y="1301"/>
                      <a:pt x="3007" y="1333"/>
                      <a:pt x="3038" y="1333"/>
                    </a:cubicBezTo>
                    <a:cubicBezTo>
                      <a:pt x="3069" y="1333"/>
                      <a:pt x="3069" y="1364"/>
                      <a:pt x="3100" y="1395"/>
                    </a:cubicBezTo>
                    <a:cubicBezTo>
                      <a:pt x="3100" y="1425"/>
                      <a:pt x="3100" y="1425"/>
                      <a:pt x="3100" y="1457"/>
                    </a:cubicBezTo>
                    <a:cubicBezTo>
                      <a:pt x="3131" y="1488"/>
                      <a:pt x="3131" y="1488"/>
                      <a:pt x="3162" y="1488"/>
                    </a:cubicBezTo>
                    <a:lnTo>
                      <a:pt x="3193" y="1488"/>
                    </a:lnTo>
                    <a:lnTo>
                      <a:pt x="3193" y="1488"/>
                    </a:lnTo>
                    <a:lnTo>
                      <a:pt x="3224" y="1488"/>
                    </a:lnTo>
                    <a:lnTo>
                      <a:pt x="3224" y="1488"/>
                    </a:lnTo>
                    <a:lnTo>
                      <a:pt x="3255" y="1488"/>
                    </a:lnTo>
                    <a:cubicBezTo>
                      <a:pt x="3286" y="1519"/>
                      <a:pt x="3286" y="1519"/>
                      <a:pt x="3286" y="1549"/>
                    </a:cubicBezTo>
                    <a:cubicBezTo>
                      <a:pt x="3255" y="1549"/>
                      <a:pt x="3255" y="1581"/>
                      <a:pt x="3255" y="1581"/>
                    </a:cubicBezTo>
                    <a:cubicBezTo>
                      <a:pt x="3255" y="1581"/>
                      <a:pt x="3255" y="1581"/>
                      <a:pt x="3255" y="1612"/>
                    </a:cubicBezTo>
                    <a:cubicBezTo>
                      <a:pt x="3224" y="1612"/>
                      <a:pt x="3224" y="1612"/>
                      <a:pt x="3255" y="1612"/>
                    </a:cubicBezTo>
                    <a:cubicBezTo>
                      <a:pt x="3255" y="1643"/>
                      <a:pt x="3255" y="1643"/>
                      <a:pt x="3255" y="1643"/>
                    </a:cubicBezTo>
                    <a:cubicBezTo>
                      <a:pt x="3255" y="1673"/>
                      <a:pt x="3255" y="1705"/>
                      <a:pt x="3224" y="1705"/>
                    </a:cubicBezTo>
                    <a:cubicBezTo>
                      <a:pt x="3224" y="1736"/>
                      <a:pt x="3224" y="1736"/>
                      <a:pt x="3224" y="1736"/>
                    </a:cubicBezTo>
                    <a:lnTo>
                      <a:pt x="3224" y="1736"/>
                    </a:lnTo>
                    <a:lnTo>
                      <a:pt x="3255" y="1736"/>
                    </a:lnTo>
                    <a:lnTo>
                      <a:pt x="3255" y="1736"/>
                    </a:lnTo>
                    <a:cubicBezTo>
                      <a:pt x="3286" y="1705"/>
                      <a:pt x="3286" y="1705"/>
                      <a:pt x="3317" y="1705"/>
                    </a:cubicBezTo>
                    <a:lnTo>
                      <a:pt x="3317" y="1705"/>
                    </a:lnTo>
                    <a:cubicBezTo>
                      <a:pt x="3317" y="1705"/>
                      <a:pt x="3317" y="1705"/>
                      <a:pt x="3348" y="1705"/>
                    </a:cubicBezTo>
                    <a:lnTo>
                      <a:pt x="3348" y="1705"/>
                    </a:lnTo>
                    <a:lnTo>
                      <a:pt x="3379" y="1705"/>
                    </a:lnTo>
                    <a:lnTo>
                      <a:pt x="3379" y="1705"/>
                    </a:lnTo>
                    <a:cubicBezTo>
                      <a:pt x="3379" y="1673"/>
                      <a:pt x="3379" y="1673"/>
                      <a:pt x="3379" y="1643"/>
                    </a:cubicBezTo>
                    <a:cubicBezTo>
                      <a:pt x="3409" y="1643"/>
                      <a:pt x="3441" y="1643"/>
                      <a:pt x="3472" y="1643"/>
                    </a:cubicBezTo>
                    <a:cubicBezTo>
                      <a:pt x="3503" y="1643"/>
                      <a:pt x="3503" y="1643"/>
                      <a:pt x="3534" y="1643"/>
                    </a:cubicBezTo>
                    <a:cubicBezTo>
                      <a:pt x="3626" y="1581"/>
                      <a:pt x="3626" y="1581"/>
                      <a:pt x="3626" y="1581"/>
                    </a:cubicBezTo>
                    <a:lnTo>
                      <a:pt x="3626" y="1581"/>
                    </a:lnTo>
                    <a:cubicBezTo>
                      <a:pt x="3626" y="1581"/>
                      <a:pt x="3750" y="1581"/>
                      <a:pt x="3782" y="1581"/>
                    </a:cubicBezTo>
                    <a:lnTo>
                      <a:pt x="3782" y="1581"/>
                    </a:lnTo>
                    <a:lnTo>
                      <a:pt x="3782" y="1581"/>
                    </a:lnTo>
                    <a:cubicBezTo>
                      <a:pt x="3813" y="1581"/>
                      <a:pt x="3813" y="1581"/>
                      <a:pt x="3813" y="1581"/>
                    </a:cubicBezTo>
                    <a:lnTo>
                      <a:pt x="3813" y="1581"/>
                    </a:lnTo>
                    <a:cubicBezTo>
                      <a:pt x="3813" y="1549"/>
                      <a:pt x="3813" y="1549"/>
                      <a:pt x="3813" y="1549"/>
                    </a:cubicBezTo>
                    <a:lnTo>
                      <a:pt x="3813" y="1549"/>
                    </a:lnTo>
                    <a:cubicBezTo>
                      <a:pt x="3844" y="1549"/>
                      <a:pt x="3844" y="1549"/>
                      <a:pt x="3844" y="1549"/>
                    </a:cubicBezTo>
                    <a:lnTo>
                      <a:pt x="3844" y="1549"/>
                    </a:lnTo>
                    <a:cubicBezTo>
                      <a:pt x="3844" y="1549"/>
                      <a:pt x="3874" y="1549"/>
                      <a:pt x="3874" y="1519"/>
                    </a:cubicBezTo>
                    <a:lnTo>
                      <a:pt x="3874" y="1519"/>
                    </a:lnTo>
                    <a:lnTo>
                      <a:pt x="3874" y="1488"/>
                    </a:lnTo>
                    <a:cubicBezTo>
                      <a:pt x="3874" y="1488"/>
                      <a:pt x="3874" y="1457"/>
                      <a:pt x="3906" y="1457"/>
                    </a:cubicBezTo>
                    <a:lnTo>
                      <a:pt x="3906" y="1457"/>
                    </a:lnTo>
                    <a:cubicBezTo>
                      <a:pt x="3813" y="1488"/>
                      <a:pt x="3813" y="1488"/>
                      <a:pt x="3813" y="1488"/>
                    </a:cubicBezTo>
                    <a:cubicBezTo>
                      <a:pt x="3906" y="1395"/>
                      <a:pt x="3906" y="1395"/>
                      <a:pt x="3906" y="1395"/>
                    </a:cubicBezTo>
                    <a:cubicBezTo>
                      <a:pt x="3968" y="1333"/>
                      <a:pt x="3968" y="1333"/>
                      <a:pt x="3968" y="1333"/>
                    </a:cubicBezTo>
                    <a:cubicBezTo>
                      <a:pt x="3998" y="1301"/>
                      <a:pt x="3998" y="1301"/>
                      <a:pt x="3998" y="1301"/>
                    </a:cubicBezTo>
                    <a:lnTo>
                      <a:pt x="4030" y="1301"/>
                    </a:lnTo>
                    <a:cubicBezTo>
                      <a:pt x="4030" y="1301"/>
                      <a:pt x="4030" y="1301"/>
                      <a:pt x="4061" y="1271"/>
                    </a:cubicBezTo>
                    <a:lnTo>
                      <a:pt x="4061" y="1271"/>
                    </a:lnTo>
                    <a:cubicBezTo>
                      <a:pt x="4061" y="1240"/>
                      <a:pt x="4122" y="1240"/>
                      <a:pt x="4122" y="1240"/>
                    </a:cubicBezTo>
                    <a:lnTo>
                      <a:pt x="4122" y="1240"/>
                    </a:lnTo>
                    <a:cubicBezTo>
                      <a:pt x="4122" y="1240"/>
                      <a:pt x="4122" y="1240"/>
                      <a:pt x="4154" y="1240"/>
                    </a:cubicBezTo>
                    <a:cubicBezTo>
                      <a:pt x="4154" y="1240"/>
                      <a:pt x="4185" y="1240"/>
                      <a:pt x="4216" y="1240"/>
                    </a:cubicBezTo>
                    <a:lnTo>
                      <a:pt x="4216" y="1240"/>
                    </a:lnTo>
                    <a:lnTo>
                      <a:pt x="4216" y="1240"/>
                    </a:lnTo>
                    <a:cubicBezTo>
                      <a:pt x="4246" y="1240"/>
                      <a:pt x="4246" y="1240"/>
                      <a:pt x="4246" y="1240"/>
                    </a:cubicBezTo>
                    <a:lnTo>
                      <a:pt x="4278" y="1240"/>
                    </a:lnTo>
                    <a:cubicBezTo>
                      <a:pt x="4309" y="1240"/>
                      <a:pt x="4340" y="1240"/>
                      <a:pt x="4370" y="1240"/>
                    </a:cubicBezTo>
                    <a:lnTo>
                      <a:pt x="4402" y="1240"/>
                    </a:lnTo>
                    <a:cubicBezTo>
                      <a:pt x="4433" y="1240"/>
                      <a:pt x="4464" y="1240"/>
                      <a:pt x="4464" y="1240"/>
                    </a:cubicBezTo>
                    <a:cubicBezTo>
                      <a:pt x="4494" y="1240"/>
                      <a:pt x="4494" y="1209"/>
                      <a:pt x="4494" y="1209"/>
                    </a:cubicBezTo>
                    <a:cubicBezTo>
                      <a:pt x="4526" y="1177"/>
                      <a:pt x="4526" y="1177"/>
                      <a:pt x="4526" y="1177"/>
                    </a:cubicBezTo>
                    <a:cubicBezTo>
                      <a:pt x="4526" y="1177"/>
                      <a:pt x="4526" y="1177"/>
                      <a:pt x="4588" y="1177"/>
                    </a:cubicBezTo>
                    <a:lnTo>
                      <a:pt x="4618" y="1177"/>
                    </a:lnTo>
                    <a:cubicBezTo>
                      <a:pt x="4618" y="1177"/>
                      <a:pt x="4650" y="1147"/>
                      <a:pt x="4650" y="1116"/>
                    </a:cubicBezTo>
                    <a:cubicBezTo>
                      <a:pt x="4650" y="1116"/>
                      <a:pt x="4650" y="1116"/>
                      <a:pt x="4650" y="1085"/>
                    </a:cubicBezTo>
                    <a:lnTo>
                      <a:pt x="4618" y="1085"/>
                    </a:lnTo>
                    <a:lnTo>
                      <a:pt x="4618" y="1085"/>
                    </a:lnTo>
                    <a:cubicBezTo>
                      <a:pt x="4588" y="1116"/>
                      <a:pt x="4588" y="1116"/>
                      <a:pt x="4588" y="1116"/>
                    </a:cubicBezTo>
                    <a:cubicBezTo>
                      <a:pt x="4588" y="1053"/>
                      <a:pt x="4588" y="1053"/>
                      <a:pt x="4588" y="1053"/>
                    </a:cubicBezTo>
                    <a:lnTo>
                      <a:pt x="4588" y="1053"/>
                    </a:lnTo>
                    <a:cubicBezTo>
                      <a:pt x="4557" y="1053"/>
                      <a:pt x="4557" y="1053"/>
                      <a:pt x="4557" y="1053"/>
                    </a:cubicBezTo>
                    <a:lnTo>
                      <a:pt x="4557" y="1053"/>
                    </a:lnTo>
                    <a:cubicBezTo>
                      <a:pt x="4557" y="1053"/>
                      <a:pt x="4526" y="1053"/>
                      <a:pt x="4494" y="1085"/>
                    </a:cubicBezTo>
                    <a:lnTo>
                      <a:pt x="4464" y="1085"/>
                    </a:lnTo>
                    <a:cubicBezTo>
                      <a:pt x="4464" y="1116"/>
                      <a:pt x="4433" y="1116"/>
                      <a:pt x="4433" y="1116"/>
                    </a:cubicBezTo>
                    <a:cubicBezTo>
                      <a:pt x="4433" y="1116"/>
                      <a:pt x="4402" y="1116"/>
                      <a:pt x="4402" y="1085"/>
                    </a:cubicBezTo>
                    <a:cubicBezTo>
                      <a:pt x="4402" y="1053"/>
                      <a:pt x="4402" y="1023"/>
                      <a:pt x="4433" y="1023"/>
                    </a:cubicBezTo>
                    <a:cubicBezTo>
                      <a:pt x="4433" y="1023"/>
                      <a:pt x="4464" y="992"/>
                      <a:pt x="4494" y="992"/>
                    </a:cubicBezTo>
                    <a:lnTo>
                      <a:pt x="4464" y="992"/>
                    </a:lnTo>
                    <a:lnTo>
                      <a:pt x="4464" y="992"/>
                    </a:lnTo>
                    <a:lnTo>
                      <a:pt x="4464" y="992"/>
                    </a:lnTo>
                    <a:cubicBezTo>
                      <a:pt x="4433" y="992"/>
                      <a:pt x="4433" y="992"/>
                      <a:pt x="4433" y="992"/>
                    </a:cubicBezTo>
                    <a:lnTo>
                      <a:pt x="4433" y="992"/>
                    </a:lnTo>
                    <a:lnTo>
                      <a:pt x="4433" y="992"/>
                    </a:lnTo>
                    <a:cubicBezTo>
                      <a:pt x="4402" y="992"/>
                      <a:pt x="4402" y="992"/>
                      <a:pt x="4402" y="960"/>
                    </a:cubicBezTo>
                    <a:cubicBezTo>
                      <a:pt x="4370" y="960"/>
                      <a:pt x="4370" y="960"/>
                      <a:pt x="4370" y="960"/>
                    </a:cubicBezTo>
                    <a:lnTo>
                      <a:pt x="4370" y="960"/>
                    </a:lnTo>
                    <a:lnTo>
                      <a:pt x="4370" y="929"/>
                    </a:lnTo>
                    <a:cubicBezTo>
                      <a:pt x="4309" y="929"/>
                      <a:pt x="4309" y="929"/>
                      <a:pt x="4309" y="929"/>
                    </a:cubicBezTo>
                    <a:cubicBezTo>
                      <a:pt x="4340" y="899"/>
                      <a:pt x="4340" y="899"/>
                      <a:pt x="4340" y="899"/>
                    </a:cubicBezTo>
                    <a:lnTo>
                      <a:pt x="4340" y="868"/>
                    </a:lnTo>
                    <a:cubicBezTo>
                      <a:pt x="4309" y="837"/>
                      <a:pt x="4309" y="837"/>
                      <a:pt x="4309" y="837"/>
                    </a:cubicBezTo>
                    <a:lnTo>
                      <a:pt x="4340" y="837"/>
                    </a:lnTo>
                    <a:lnTo>
                      <a:pt x="4340" y="837"/>
                    </a:lnTo>
                    <a:cubicBezTo>
                      <a:pt x="4309" y="805"/>
                      <a:pt x="4309" y="805"/>
                      <a:pt x="4309" y="805"/>
                    </a:cubicBezTo>
                    <a:cubicBezTo>
                      <a:pt x="4309" y="805"/>
                      <a:pt x="4309" y="805"/>
                      <a:pt x="4309" y="775"/>
                    </a:cubicBezTo>
                    <a:lnTo>
                      <a:pt x="4278" y="805"/>
                    </a:lnTo>
                    <a:cubicBezTo>
                      <a:pt x="4185" y="837"/>
                      <a:pt x="4185" y="837"/>
                      <a:pt x="4185" y="837"/>
                    </a:cubicBezTo>
                    <a:cubicBezTo>
                      <a:pt x="4246" y="775"/>
                      <a:pt x="4246" y="775"/>
                      <a:pt x="4246" y="775"/>
                    </a:cubicBezTo>
                    <a:cubicBezTo>
                      <a:pt x="4216" y="775"/>
                      <a:pt x="4216" y="775"/>
                      <a:pt x="4216" y="775"/>
                    </a:cubicBezTo>
                    <a:cubicBezTo>
                      <a:pt x="4246" y="744"/>
                      <a:pt x="4246" y="744"/>
                      <a:pt x="4246" y="744"/>
                    </a:cubicBezTo>
                    <a:cubicBezTo>
                      <a:pt x="4216" y="744"/>
                      <a:pt x="4216" y="744"/>
                      <a:pt x="4216" y="744"/>
                    </a:cubicBezTo>
                    <a:cubicBezTo>
                      <a:pt x="4216" y="713"/>
                      <a:pt x="4216" y="713"/>
                      <a:pt x="4216" y="713"/>
                    </a:cubicBezTo>
                    <a:lnTo>
                      <a:pt x="4216" y="713"/>
                    </a:lnTo>
                    <a:cubicBezTo>
                      <a:pt x="4216" y="681"/>
                      <a:pt x="4216" y="681"/>
                      <a:pt x="4216" y="681"/>
                    </a:cubicBezTo>
                    <a:cubicBezTo>
                      <a:pt x="4185" y="681"/>
                      <a:pt x="4185" y="681"/>
                      <a:pt x="4185" y="651"/>
                    </a:cubicBezTo>
                    <a:lnTo>
                      <a:pt x="4185" y="651"/>
                    </a:lnTo>
                    <a:lnTo>
                      <a:pt x="4185" y="651"/>
                    </a:lnTo>
                    <a:cubicBezTo>
                      <a:pt x="4185" y="681"/>
                      <a:pt x="4185" y="713"/>
                      <a:pt x="4185" y="713"/>
                    </a:cubicBezTo>
                    <a:cubicBezTo>
                      <a:pt x="4185" y="713"/>
                      <a:pt x="4185" y="744"/>
                      <a:pt x="4154" y="744"/>
                    </a:cubicBezTo>
                    <a:lnTo>
                      <a:pt x="4154" y="744"/>
                    </a:lnTo>
                    <a:lnTo>
                      <a:pt x="4154" y="744"/>
                    </a:lnTo>
                    <a:lnTo>
                      <a:pt x="4154" y="744"/>
                    </a:lnTo>
                    <a:cubicBezTo>
                      <a:pt x="4122" y="805"/>
                      <a:pt x="4122" y="805"/>
                      <a:pt x="4122" y="805"/>
                    </a:cubicBezTo>
                    <a:cubicBezTo>
                      <a:pt x="4092" y="775"/>
                      <a:pt x="4092" y="775"/>
                      <a:pt x="4092" y="775"/>
                    </a:cubicBezTo>
                    <a:lnTo>
                      <a:pt x="4092" y="744"/>
                    </a:lnTo>
                    <a:lnTo>
                      <a:pt x="4061" y="744"/>
                    </a:lnTo>
                    <a:cubicBezTo>
                      <a:pt x="4061" y="775"/>
                      <a:pt x="4061" y="775"/>
                      <a:pt x="4061" y="775"/>
                    </a:cubicBezTo>
                    <a:lnTo>
                      <a:pt x="4061" y="775"/>
                    </a:lnTo>
                    <a:cubicBezTo>
                      <a:pt x="4030" y="837"/>
                      <a:pt x="4030" y="837"/>
                      <a:pt x="4030" y="837"/>
                    </a:cubicBezTo>
                    <a:cubicBezTo>
                      <a:pt x="3998" y="775"/>
                      <a:pt x="3998" y="775"/>
                      <a:pt x="3998" y="775"/>
                    </a:cubicBezTo>
                    <a:cubicBezTo>
                      <a:pt x="3998" y="805"/>
                      <a:pt x="3968" y="805"/>
                      <a:pt x="3968" y="805"/>
                    </a:cubicBezTo>
                    <a:lnTo>
                      <a:pt x="3937" y="805"/>
                    </a:lnTo>
                    <a:cubicBezTo>
                      <a:pt x="3874" y="775"/>
                      <a:pt x="3874" y="775"/>
                      <a:pt x="3874" y="775"/>
                    </a:cubicBezTo>
                    <a:cubicBezTo>
                      <a:pt x="3937" y="744"/>
                      <a:pt x="3937" y="744"/>
                      <a:pt x="3937" y="744"/>
                    </a:cubicBezTo>
                    <a:lnTo>
                      <a:pt x="3937" y="744"/>
                    </a:lnTo>
                    <a:lnTo>
                      <a:pt x="3906" y="713"/>
                    </a:lnTo>
                    <a:cubicBezTo>
                      <a:pt x="3874" y="713"/>
                      <a:pt x="3874" y="713"/>
                      <a:pt x="3874" y="713"/>
                    </a:cubicBezTo>
                    <a:cubicBezTo>
                      <a:pt x="3874" y="681"/>
                      <a:pt x="3874" y="681"/>
                      <a:pt x="3874" y="681"/>
                    </a:cubicBezTo>
                    <a:lnTo>
                      <a:pt x="3874" y="681"/>
                    </a:lnTo>
                    <a:cubicBezTo>
                      <a:pt x="3874" y="681"/>
                      <a:pt x="3874" y="681"/>
                      <a:pt x="3844" y="681"/>
                    </a:cubicBezTo>
                    <a:cubicBezTo>
                      <a:pt x="3844" y="620"/>
                      <a:pt x="3844" y="620"/>
                      <a:pt x="3844" y="620"/>
                    </a:cubicBezTo>
                    <a:cubicBezTo>
                      <a:pt x="3844" y="620"/>
                      <a:pt x="3874" y="620"/>
                      <a:pt x="3906" y="620"/>
                    </a:cubicBezTo>
                    <a:lnTo>
                      <a:pt x="3906" y="620"/>
                    </a:lnTo>
                    <a:cubicBezTo>
                      <a:pt x="3906" y="620"/>
                      <a:pt x="3906" y="620"/>
                      <a:pt x="3874" y="620"/>
                    </a:cubicBezTo>
                    <a:cubicBezTo>
                      <a:pt x="3874" y="589"/>
                      <a:pt x="3874" y="589"/>
                      <a:pt x="3844" y="589"/>
                    </a:cubicBezTo>
                    <a:lnTo>
                      <a:pt x="3844" y="589"/>
                    </a:lnTo>
                    <a:cubicBezTo>
                      <a:pt x="3813" y="589"/>
                      <a:pt x="3813" y="589"/>
                      <a:pt x="3813" y="589"/>
                    </a:cubicBezTo>
                    <a:cubicBezTo>
                      <a:pt x="3813" y="589"/>
                      <a:pt x="3782" y="589"/>
                      <a:pt x="3782" y="557"/>
                    </a:cubicBezTo>
                    <a:lnTo>
                      <a:pt x="3782" y="557"/>
                    </a:lnTo>
                    <a:lnTo>
                      <a:pt x="3782" y="557"/>
                    </a:lnTo>
                    <a:lnTo>
                      <a:pt x="3750" y="557"/>
                    </a:lnTo>
                    <a:lnTo>
                      <a:pt x="3689" y="527"/>
                    </a:lnTo>
                    <a:cubicBezTo>
                      <a:pt x="3689" y="527"/>
                      <a:pt x="3689" y="527"/>
                      <a:pt x="3658" y="527"/>
                    </a:cubicBezTo>
                    <a:lnTo>
                      <a:pt x="3658" y="527"/>
                    </a:lnTo>
                    <a:lnTo>
                      <a:pt x="3626" y="527"/>
                    </a:lnTo>
                    <a:lnTo>
                      <a:pt x="3596" y="527"/>
                    </a:lnTo>
                    <a:cubicBezTo>
                      <a:pt x="3565" y="527"/>
                      <a:pt x="3565" y="527"/>
                      <a:pt x="3565" y="527"/>
                    </a:cubicBezTo>
                    <a:lnTo>
                      <a:pt x="3565" y="527"/>
                    </a:lnTo>
                    <a:cubicBezTo>
                      <a:pt x="3565" y="527"/>
                      <a:pt x="3565" y="527"/>
                      <a:pt x="3534" y="527"/>
                    </a:cubicBezTo>
                    <a:lnTo>
                      <a:pt x="3534" y="527"/>
                    </a:lnTo>
                    <a:lnTo>
                      <a:pt x="3534" y="527"/>
                    </a:lnTo>
                    <a:lnTo>
                      <a:pt x="3503" y="527"/>
                    </a:lnTo>
                    <a:lnTo>
                      <a:pt x="3503" y="527"/>
                    </a:lnTo>
                    <a:cubicBezTo>
                      <a:pt x="3503" y="557"/>
                      <a:pt x="3503" y="557"/>
                      <a:pt x="3503" y="589"/>
                    </a:cubicBezTo>
                    <a:lnTo>
                      <a:pt x="3503" y="589"/>
                    </a:lnTo>
                    <a:lnTo>
                      <a:pt x="3503" y="620"/>
                    </a:lnTo>
                    <a:lnTo>
                      <a:pt x="3503" y="651"/>
                    </a:lnTo>
                    <a:cubicBezTo>
                      <a:pt x="3503" y="681"/>
                      <a:pt x="3503" y="681"/>
                      <a:pt x="3472" y="681"/>
                    </a:cubicBezTo>
                    <a:cubicBezTo>
                      <a:pt x="3472" y="713"/>
                      <a:pt x="3472" y="713"/>
                      <a:pt x="3472" y="713"/>
                    </a:cubicBezTo>
                    <a:cubicBezTo>
                      <a:pt x="3441" y="713"/>
                      <a:pt x="3441" y="713"/>
                      <a:pt x="3441" y="744"/>
                    </a:cubicBezTo>
                    <a:lnTo>
                      <a:pt x="3472" y="744"/>
                    </a:lnTo>
                    <a:lnTo>
                      <a:pt x="3472" y="744"/>
                    </a:lnTo>
                    <a:cubicBezTo>
                      <a:pt x="3503" y="744"/>
                      <a:pt x="3534" y="775"/>
                      <a:pt x="3534" y="805"/>
                    </a:cubicBezTo>
                    <a:cubicBezTo>
                      <a:pt x="3565" y="805"/>
                      <a:pt x="3565" y="837"/>
                      <a:pt x="3565" y="899"/>
                    </a:cubicBezTo>
                    <a:cubicBezTo>
                      <a:pt x="3565" y="929"/>
                      <a:pt x="3534" y="929"/>
                      <a:pt x="3534" y="929"/>
                    </a:cubicBezTo>
                    <a:cubicBezTo>
                      <a:pt x="3534" y="960"/>
                      <a:pt x="3534" y="960"/>
                      <a:pt x="3503" y="960"/>
                    </a:cubicBezTo>
                    <a:lnTo>
                      <a:pt x="3503" y="960"/>
                    </a:lnTo>
                    <a:cubicBezTo>
                      <a:pt x="3472" y="960"/>
                      <a:pt x="3441" y="992"/>
                      <a:pt x="3441" y="992"/>
                    </a:cubicBezTo>
                    <a:lnTo>
                      <a:pt x="3409" y="992"/>
                    </a:lnTo>
                    <a:cubicBezTo>
                      <a:pt x="3409" y="992"/>
                      <a:pt x="3409" y="992"/>
                      <a:pt x="3409" y="1023"/>
                    </a:cubicBezTo>
                    <a:lnTo>
                      <a:pt x="3409" y="1023"/>
                    </a:lnTo>
                    <a:cubicBezTo>
                      <a:pt x="3409" y="1023"/>
                      <a:pt x="3441" y="1053"/>
                      <a:pt x="3441" y="1116"/>
                    </a:cubicBezTo>
                    <a:cubicBezTo>
                      <a:pt x="3472" y="1177"/>
                      <a:pt x="3472" y="1177"/>
                      <a:pt x="3472" y="1177"/>
                    </a:cubicBezTo>
                    <a:cubicBezTo>
                      <a:pt x="3441" y="1177"/>
                      <a:pt x="3441" y="1177"/>
                      <a:pt x="3441" y="1177"/>
                    </a:cubicBezTo>
                    <a:cubicBezTo>
                      <a:pt x="3441" y="1177"/>
                      <a:pt x="3441" y="1177"/>
                      <a:pt x="3409" y="1177"/>
                    </a:cubicBezTo>
                    <a:lnTo>
                      <a:pt x="3441" y="1209"/>
                    </a:lnTo>
                    <a:cubicBezTo>
                      <a:pt x="3441" y="1271"/>
                      <a:pt x="3441" y="1271"/>
                      <a:pt x="3441" y="1271"/>
                    </a:cubicBezTo>
                    <a:cubicBezTo>
                      <a:pt x="3379" y="1240"/>
                      <a:pt x="3379" y="1240"/>
                      <a:pt x="3379" y="1240"/>
                    </a:cubicBezTo>
                    <a:lnTo>
                      <a:pt x="3379" y="1240"/>
                    </a:lnTo>
                    <a:cubicBezTo>
                      <a:pt x="3379" y="1271"/>
                      <a:pt x="3379" y="1271"/>
                      <a:pt x="3379" y="1271"/>
                    </a:cubicBezTo>
                    <a:cubicBezTo>
                      <a:pt x="3348" y="1271"/>
                      <a:pt x="3348" y="1240"/>
                      <a:pt x="3317" y="1240"/>
                    </a:cubicBezTo>
                    <a:lnTo>
                      <a:pt x="3317" y="1209"/>
                    </a:lnTo>
                    <a:cubicBezTo>
                      <a:pt x="3286" y="1209"/>
                      <a:pt x="3286" y="1209"/>
                      <a:pt x="3286" y="1209"/>
                    </a:cubicBezTo>
                    <a:lnTo>
                      <a:pt x="3286" y="1209"/>
                    </a:lnTo>
                    <a:cubicBezTo>
                      <a:pt x="3286" y="1209"/>
                      <a:pt x="3286" y="1209"/>
                      <a:pt x="3255" y="1209"/>
                    </a:cubicBezTo>
                    <a:cubicBezTo>
                      <a:pt x="3255" y="1177"/>
                      <a:pt x="3224" y="1177"/>
                      <a:pt x="3224" y="1177"/>
                    </a:cubicBezTo>
                    <a:cubicBezTo>
                      <a:pt x="3193" y="1147"/>
                      <a:pt x="3193" y="1147"/>
                      <a:pt x="3193" y="1116"/>
                    </a:cubicBezTo>
                    <a:lnTo>
                      <a:pt x="3193" y="1116"/>
                    </a:lnTo>
                    <a:lnTo>
                      <a:pt x="3193" y="1116"/>
                    </a:lnTo>
                    <a:cubicBezTo>
                      <a:pt x="3193" y="1085"/>
                      <a:pt x="3162" y="1053"/>
                      <a:pt x="3193" y="1053"/>
                    </a:cubicBezTo>
                    <a:lnTo>
                      <a:pt x="3193" y="1023"/>
                    </a:lnTo>
                    <a:lnTo>
                      <a:pt x="3193" y="1023"/>
                    </a:lnTo>
                    <a:lnTo>
                      <a:pt x="3193" y="992"/>
                    </a:lnTo>
                    <a:lnTo>
                      <a:pt x="3193" y="992"/>
                    </a:lnTo>
                    <a:cubicBezTo>
                      <a:pt x="3162" y="992"/>
                      <a:pt x="3162" y="992"/>
                      <a:pt x="3162" y="992"/>
                    </a:cubicBezTo>
                    <a:lnTo>
                      <a:pt x="3162" y="992"/>
                    </a:lnTo>
                    <a:cubicBezTo>
                      <a:pt x="3162" y="992"/>
                      <a:pt x="3100" y="960"/>
                      <a:pt x="3069" y="960"/>
                    </a:cubicBezTo>
                    <a:cubicBezTo>
                      <a:pt x="3038" y="992"/>
                      <a:pt x="3038" y="992"/>
                      <a:pt x="3038" y="992"/>
                    </a:cubicBezTo>
                    <a:cubicBezTo>
                      <a:pt x="3038" y="960"/>
                      <a:pt x="3038" y="960"/>
                      <a:pt x="3038" y="960"/>
                    </a:cubicBezTo>
                    <a:cubicBezTo>
                      <a:pt x="3007" y="960"/>
                      <a:pt x="2945" y="929"/>
                      <a:pt x="2914" y="929"/>
                    </a:cubicBezTo>
                    <a:cubicBezTo>
                      <a:pt x="2883" y="929"/>
                      <a:pt x="2883" y="899"/>
                      <a:pt x="2852" y="868"/>
                    </a:cubicBezTo>
                    <a:lnTo>
                      <a:pt x="2852" y="868"/>
                    </a:lnTo>
                    <a:lnTo>
                      <a:pt x="2852" y="868"/>
                    </a:lnTo>
                    <a:cubicBezTo>
                      <a:pt x="2821" y="868"/>
                      <a:pt x="2790" y="868"/>
                      <a:pt x="2759" y="868"/>
                    </a:cubicBezTo>
                    <a:lnTo>
                      <a:pt x="2759" y="868"/>
                    </a:lnTo>
                    <a:cubicBezTo>
                      <a:pt x="2728" y="868"/>
                      <a:pt x="2728" y="868"/>
                      <a:pt x="2728" y="868"/>
                    </a:cubicBezTo>
                    <a:cubicBezTo>
                      <a:pt x="2697" y="868"/>
                      <a:pt x="2666" y="868"/>
                      <a:pt x="2666" y="868"/>
                    </a:cubicBezTo>
                    <a:cubicBezTo>
                      <a:pt x="2635" y="868"/>
                      <a:pt x="2635" y="868"/>
                      <a:pt x="2635" y="868"/>
                    </a:cubicBezTo>
                    <a:cubicBezTo>
                      <a:pt x="2573" y="868"/>
                      <a:pt x="2573" y="868"/>
                      <a:pt x="2573" y="868"/>
                    </a:cubicBezTo>
                    <a:cubicBezTo>
                      <a:pt x="2635" y="805"/>
                      <a:pt x="2635" y="805"/>
                      <a:pt x="2635" y="805"/>
                    </a:cubicBezTo>
                    <a:cubicBezTo>
                      <a:pt x="2604" y="744"/>
                      <a:pt x="2604" y="744"/>
                      <a:pt x="2604" y="744"/>
                    </a:cubicBezTo>
                    <a:cubicBezTo>
                      <a:pt x="2573" y="744"/>
                      <a:pt x="2573" y="744"/>
                      <a:pt x="2573" y="744"/>
                    </a:cubicBezTo>
                    <a:cubicBezTo>
                      <a:pt x="2542" y="775"/>
                      <a:pt x="2542" y="775"/>
                      <a:pt x="2542" y="775"/>
                    </a:cubicBezTo>
                    <a:lnTo>
                      <a:pt x="2542" y="775"/>
                    </a:lnTo>
                    <a:cubicBezTo>
                      <a:pt x="2542" y="744"/>
                      <a:pt x="2511" y="744"/>
                      <a:pt x="2511" y="744"/>
                    </a:cubicBezTo>
                    <a:cubicBezTo>
                      <a:pt x="2511" y="744"/>
                      <a:pt x="2480" y="713"/>
                      <a:pt x="2480" y="681"/>
                    </a:cubicBezTo>
                    <a:lnTo>
                      <a:pt x="2480" y="651"/>
                    </a:lnTo>
                    <a:cubicBezTo>
                      <a:pt x="2480" y="620"/>
                      <a:pt x="2480" y="620"/>
                      <a:pt x="2480" y="620"/>
                    </a:cubicBezTo>
                    <a:cubicBezTo>
                      <a:pt x="2480" y="589"/>
                      <a:pt x="2511" y="589"/>
                      <a:pt x="2511" y="557"/>
                    </a:cubicBezTo>
                    <a:cubicBezTo>
                      <a:pt x="2542" y="557"/>
                      <a:pt x="2542" y="557"/>
                      <a:pt x="2542" y="557"/>
                    </a:cubicBezTo>
                    <a:lnTo>
                      <a:pt x="2542" y="557"/>
                    </a:lnTo>
                    <a:cubicBezTo>
                      <a:pt x="2573" y="527"/>
                      <a:pt x="2573" y="527"/>
                      <a:pt x="2573" y="527"/>
                    </a:cubicBezTo>
                    <a:cubicBezTo>
                      <a:pt x="2542" y="465"/>
                      <a:pt x="2542" y="465"/>
                      <a:pt x="2542" y="465"/>
                    </a:cubicBezTo>
                    <a:cubicBezTo>
                      <a:pt x="2604" y="496"/>
                      <a:pt x="2604" y="496"/>
                      <a:pt x="2604" y="496"/>
                    </a:cubicBezTo>
                    <a:cubicBezTo>
                      <a:pt x="2604" y="465"/>
                      <a:pt x="2604" y="465"/>
                      <a:pt x="2604" y="465"/>
                    </a:cubicBezTo>
                    <a:lnTo>
                      <a:pt x="2604" y="465"/>
                    </a:lnTo>
                    <a:cubicBezTo>
                      <a:pt x="2635" y="465"/>
                      <a:pt x="2666" y="433"/>
                      <a:pt x="2666" y="433"/>
                    </a:cubicBezTo>
                    <a:cubicBezTo>
                      <a:pt x="2697" y="433"/>
                      <a:pt x="2697" y="433"/>
                      <a:pt x="2697" y="433"/>
                    </a:cubicBezTo>
                    <a:lnTo>
                      <a:pt x="2697" y="433"/>
                    </a:lnTo>
                    <a:cubicBezTo>
                      <a:pt x="2697" y="433"/>
                      <a:pt x="2697" y="433"/>
                      <a:pt x="2666" y="433"/>
                    </a:cubicBezTo>
                    <a:cubicBezTo>
                      <a:pt x="2666" y="433"/>
                      <a:pt x="2666" y="433"/>
                      <a:pt x="2635" y="433"/>
                    </a:cubicBezTo>
                    <a:lnTo>
                      <a:pt x="2635" y="433"/>
                    </a:lnTo>
                    <a:cubicBezTo>
                      <a:pt x="2635" y="433"/>
                      <a:pt x="2604" y="403"/>
                      <a:pt x="2573" y="403"/>
                    </a:cubicBezTo>
                    <a:cubicBezTo>
                      <a:pt x="2511" y="372"/>
                      <a:pt x="2511" y="372"/>
                      <a:pt x="2511" y="372"/>
                    </a:cubicBezTo>
                    <a:cubicBezTo>
                      <a:pt x="2635" y="372"/>
                      <a:pt x="2635" y="372"/>
                      <a:pt x="2635" y="372"/>
                    </a:cubicBezTo>
                    <a:cubicBezTo>
                      <a:pt x="2635" y="372"/>
                      <a:pt x="2635" y="372"/>
                      <a:pt x="2666" y="372"/>
                    </a:cubicBezTo>
                    <a:lnTo>
                      <a:pt x="2666" y="372"/>
                    </a:lnTo>
                    <a:cubicBezTo>
                      <a:pt x="2697" y="372"/>
                      <a:pt x="2697" y="372"/>
                      <a:pt x="2697" y="372"/>
                    </a:cubicBezTo>
                    <a:cubicBezTo>
                      <a:pt x="2697" y="372"/>
                      <a:pt x="2728" y="372"/>
                      <a:pt x="2728" y="403"/>
                    </a:cubicBezTo>
                    <a:cubicBezTo>
                      <a:pt x="2728" y="403"/>
                      <a:pt x="2728" y="403"/>
                      <a:pt x="2759" y="403"/>
                    </a:cubicBezTo>
                    <a:lnTo>
                      <a:pt x="2759" y="403"/>
                    </a:lnTo>
                    <a:cubicBezTo>
                      <a:pt x="2759" y="403"/>
                      <a:pt x="2759" y="403"/>
                      <a:pt x="2759" y="372"/>
                    </a:cubicBezTo>
                    <a:cubicBezTo>
                      <a:pt x="2790" y="372"/>
                      <a:pt x="2790" y="372"/>
                      <a:pt x="2790" y="341"/>
                    </a:cubicBezTo>
                    <a:lnTo>
                      <a:pt x="2821" y="341"/>
                    </a:lnTo>
                    <a:cubicBezTo>
                      <a:pt x="2821" y="341"/>
                      <a:pt x="2821" y="372"/>
                      <a:pt x="2852" y="372"/>
                    </a:cubicBezTo>
                    <a:lnTo>
                      <a:pt x="2852" y="372"/>
                    </a:lnTo>
                    <a:lnTo>
                      <a:pt x="2852" y="372"/>
                    </a:lnTo>
                    <a:cubicBezTo>
                      <a:pt x="2852" y="372"/>
                      <a:pt x="2852" y="372"/>
                      <a:pt x="2883" y="372"/>
                    </a:cubicBezTo>
                    <a:lnTo>
                      <a:pt x="2883" y="372"/>
                    </a:lnTo>
                    <a:lnTo>
                      <a:pt x="2914" y="341"/>
                    </a:lnTo>
                    <a:cubicBezTo>
                      <a:pt x="2914" y="310"/>
                      <a:pt x="2914" y="310"/>
                      <a:pt x="2914" y="310"/>
                    </a:cubicBezTo>
                    <a:cubicBezTo>
                      <a:pt x="2914" y="279"/>
                      <a:pt x="2914" y="279"/>
                      <a:pt x="2914" y="279"/>
                    </a:cubicBezTo>
                    <a:lnTo>
                      <a:pt x="2945" y="248"/>
                    </a:lnTo>
                    <a:cubicBezTo>
                      <a:pt x="2945" y="248"/>
                      <a:pt x="2945" y="248"/>
                      <a:pt x="2945" y="217"/>
                    </a:cubicBezTo>
                    <a:lnTo>
                      <a:pt x="2945" y="217"/>
                    </a:lnTo>
                    <a:cubicBezTo>
                      <a:pt x="2883" y="186"/>
                      <a:pt x="2883" y="186"/>
                      <a:pt x="2883" y="186"/>
                    </a:cubicBezTo>
                    <a:lnTo>
                      <a:pt x="2945" y="186"/>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0" name="Freeform 177"/>
              <p:cNvSpPr>
                <a:spLocks noChangeArrowheads="1"/>
              </p:cNvSpPr>
              <p:nvPr/>
            </p:nvSpPr>
            <p:spPr bwMode="auto">
              <a:xfrm>
                <a:off x="1760538" y="1000125"/>
                <a:ext cx="44450" cy="33338"/>
              </a:xfrm>
              <a:custGeom>
                <a:avLst/>
                <a:gdLst>
                  <a:gd name="T0" fmla="*/ 124 w 125"/>
                  <a:gd name="T1" fmla="*/ 31 h 94"/>
                  <a:gd name="T2" fmla="*/ 124 w 125"/>
                  <a:gd name="T3" fmla="*/ 31 h 94"/>
                  <a:gd name="T4" fmla="*/ 93 w 125"/>
                  <a:gd name="T5" fmla="*/ 0 h 94"/>
                  <a:gd name="T6" fmla="*/ 62 w 125"/>
                  <a:gd name="T7" fmla="*/ 0 h 94"/>
                  <a:gd name="T8" fmla="*/ 31 w 125"/>
                  <a:gd name="T9" fmla="*/ 31 h 94"/>
                  <a:gd name="T10" fmla="*/ 0 w 125"/>
                  <a:gd name="T11" fmla="*/ 31 h 94"/>
                  <a:gd name="T12" fmla="*/ 31 w 125"/>
                  <a:gd name="T13" fmla="*/ 62 h 94"/>
                  <a:gd name="T14" fmla="*/ 0 w 125"/>
                  <a:gd name="T15" fmla="*/ 93 h 94"/>
                  <a:gd name="T16" fmla="*/ 0 w 125"/>
                  <a:gd name="T17" fmla="*/ 93 h 94"/>
                  <a:gd name="T18" fmla="*/ 0 w 125"/>
                  <a:gd name="T19" fmla="*/ 93 h 94"/>
                  <a:gd name="T20" fmla="*/ 0 w 125"/>
                  <a:gd name="T21" fmla="*/ 93 h 94"/>
                  <a:gd name="T22" fmla="*/ 31 w 125"/>
                  <a:gd name="T23" fmla="*/ 93 h 94"/>
                  <a:gd name="T24" fmla="*/ 93 w 125"/>
                  <a:gd name="T25" fmla="*/ 93 h 94"/>
                  <a:gd name="T26" fmla="*/ 124 w 125"/>
                  <a:gd name="T27" fmla="*/ 93 h 94"/>
                  <a:gd name="T28" fmla="*/ 124 w 125"/>
                  <a:gd name="T29" fmla="*/ 93 h 94"/>
                  <a:gd name="T30" fmla="*/ 124 w 125"/>
                  <a:gd name="T31"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 h="94">
                    <a:moveTo>
                      <a:pt x="124" y="31"/>
                    </a:moveTo>
                    <a:lnTo>
                      <a:pt x="124" y="31"/>
                    </a:lnTo>
                    <a:cubicBezTo>
                      <a:pt x="93" y="31"/>
                      <a:pt x="93" y="0"/>
                      <a:pt x="93" y="0"/>
                    </a:cubicBezTo>
                    <a:lnTo>
                      <a:pt x="62" y="0"/>
                    </a:lnTo>
                    <a:cubicBezTo>
                      <a:pt x="31" y="0"/>
                      <a:pt x="31" y="31"/>
                      <a:pt x="31" y="31"/>
                    </a:cubicBezTo>
                    <a:lnTo>
                      <a:pt x="0" y="31"/>
                    </a:lnTo>
                    <a:cubicBezTo>
                      <a:pt x="31" y="62"/>
                      <a:pt x="31" y="62"/>
                      <a:pt x="31" y="62"/>
                    </a:cubicBezTo>
                    <a:cubicBezTo>
                      <a:pt x="0" y="93"/>
                      <a:pt x="0" y="93"/>
                      <a:pt x="0" y="93"/>
                    </a:cubicBezTo>
                    <a:lnTo>
                      <a:pt x="0" y="93"/>
                    </a:lnTo>
                    <a:lnTo>
                      <a:pt x="0" y="93"/>
                    </a:lnTo>
                    <a:lnTo>
                      <a:pt x="0" y="93"/>
                    </a:lnTo>
                    <a:lnTo>
                      <a:pt x="31" y="93"/>
                    </a:lnTo>
                    <a:cubicBezTo>
                      <a:pt x="31" y="93"/>
                      <a:pt x="31" y="93"/>
                      <a:pt x="93" y="93"/>
                    </a:cubicBezTo>
                    <a:lnTo>
                      <a:pt x="124" y="93"/>
                    </a:lnTo>
                    <a:lnTo>
                      <a:pt x="124" y="93"/>
                    </a:lnTo>
                    <a:lnTo>
                      <a:pt x="124"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1" name="Freeform 178"/>
              <p:cNvSpPr>
                <a:spLocks noChangeArrowheads="1"/>
              </p:cNvSpPr>
              <p:nvPr/>
            </p:nvSpPr>
            <p:spPr bwMode="auto">
              <a:xfrm>
                <a:off x="1951038" y="1044575"/>
                <a:ext cx="77787" cy="66675"/>
              </a:xfrm>
              <a:custGeom>
                <a:avLst/>
                <a:gdLst>
                  <a:gd name="T0" fmla="*/ 186 w 218"/>
                  <a:gd name="T1" fmla="*/ 124 h 187"/>
                  <a:gd name="T2" fmla="*/ 186 w 218"/>
                  <a:gd name="T3" fmla="*/ 124 h 187"/>
                  <a:gd name="T4" fmla="*/ 186 w 218"/>
                  <a:gd name="T5" fmla="*/ 124 h 187"/>
                  <a:gd name="T6" fmla="*/ 186 w 218"/>
                  <a:gd name="T7" fmla="*/ 93 h 187"/>
                  <a:gd name="T8" fmla="*/ 186 w 218"/>
                  <a:gd name="T9" fmla="*/ 62 h 187"/>
                  <a:gd name="T10" fmla="*/ 186 w 218"/>
                  <a:gd name="T11" fmla="*/ 62 h 187"/>
                  <a:gd name="T12" fmla="*/ 124 w 218"/>
                  <a:gd name="T13" fmla="*/ 31 h 187"/>
                  <a:gd name="T14" fmla="*/ 186 w 218"/>
                  <a:gd name="T15" fmla="*/ 31 h 187"/>
                  <a:gd name="T16" fmla="*/ 62 w 218"/>
                  <a:gd name="T17" fmla="*/ 31 h 187"/>
                  <a:gd name="T18" fmla="*/ 31 w 218"/>
                  <a:gd name="T19" fmla="*/ 0 h 187"/>
                  <a:gd name="T20" fmla="*/ 31 w 218"/>
                  <a:gd name="T21" fmla="*/ 31 h 187"/>
                  <a:gd name="T22" fmla="*/ 31 w 218"/>
                  <a:gd name="T23" fmla="*/ 93 h 187"/>
                  <a:gd name="T24" fmla="*/ 0 w 218"/>
                  <a:gd name="T25" fmla="*/ 124 h 187"/>
                  <a:gd name="T26" fmla="*/ 0 w 218"/>
                  <a:gd name="T27" fmla="*/ 124 h 187"/>
                  <a:gd name="T28" fmla="*/ 0 w 218"/>
                  <a:gd name="T29" fmla="*/ 155 h 187"/>
                  <a:gd name="T30" fmla="*/ 0 w 218"/>
                  <a:gd name="T31" fmla="*/ 155 h 187"/>
                  <a:gd name="T32" fmla="*/ 62 w 218"/>
                  <a:gd name="T33" fmla="*/ 155 h 187"/>
                  <a:gd name="T34" fmla="*/ 93 w 218"/>
                  <a:gd name="T35" fmla="*/ 155 h 187"/>
                  <a:gd name="T36" fmla="*/ 155 w 218"/>
                  <a:gd name="T37" fmla="*/ 186 h 187"/>
                  <a:gd name="T38" fmla="*/ 155 w 218"/>
                  <a:gd name="T39" fmla="*/ 186 h 187"/>
                  <a:gd name="T40" fmla="*/ 186 w 218"/>
                  <a:gd name="T41" fmla="*/ 155 h 187"/>
                  <a:gd name="T42" fmla="*/ 186 w 218"/>
                  <a:gd name="T43" fmla="*/ 155 h 187"/>
                  <a:gd name="T44" fmla="*/ 217 w 218"/>
                  <a:gd name="T45" fmla="*/ 155 h 187"/>
                  <a:gd name="T46" fmla="*/ 217 w 218"/>
                  <a:gd name="T47" fmla="*/ 124 h 187"/>
                  <a:gd name="T48" fmla="*/ 217 w 218"/>
                  <a:gd name="T49" fmla="*/ 124 h 187"/>
                  <a:gd name="T50" fmla="*/ 186 w 218"/>
                  <a:gd name="T51" fmla="*/ 12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8" h="187">
                    <a:moveTo>
                      <a:pt x="186" y="124"/>
                    </a:moveTo>
                    <a:lnTo>
                      <a:pt x="186" y="124"/>
                    </a:lnTo>
                    <a:lnTo>
                      <a:pt x="186" y="124"/>
                    </a:lnTo>
                    <a:lnTo>
                      <a:pt x="186" y="93"/>
                    </a:lnTo>
                    <a:lnTo>
                      <a:pt x="186" y="62"/>
                    </a:lnTo>
                    <a:lnTo>
                      <a:pt x="186" y="62"/>
                    </a:lnTo>
                    <a:cubicBezTo>
                      <a:pt x="124" y="31"/>
                      <a:pt x="124" y="31"/>
                      <a:pt x="124" y="31"/>
                    </a:cubicBezTo>
                    <a:cubicBezTo>
                      <a:pt x="186" y="31"/>
                      <a:pt x="186" y="31"/>
                      <a:pt x="186" y="31"/>
                    </a:cubicBezTo>
                    <a:cubicBezTo>
                      <a:pt x="155" y="31"/>
                      <a:pt x="62" y="31"/>
                      <a:pt x="62" y="31"/>
                    </a:cubicBezTo>
                    <a:cubicBezTo>
                      <a:pt x="62" y="31"/>
                      <a:pt x="62" y="31"/>
                      <a:pt x="31" y="0"/>
                    </a:cubicBezTo>
                    <a:cubicBezTo>
                      <a:pt x="31" y="31"/>
                      <a:pt x="31" y="31"/>
                      <a:pt x="31" y="31"/>
                    </a:cubicBezTo>
                    <a:cubicBezTo>
                      <a:pt x="31" y="62"/>
                      <a:pt x="31" y="62"/>
                      <a:pt x="31" y="93"/>
                    </a:cubicBezTo>
                    <a:cubicBezTo>
                      <a:pt x="31" y="93"/>
                      <a:pt x="31" y="124"/>
                      <a:pt x="0" y="124"/>
                    </a:cubicBezTo>
                    <a:lnTo>
                      <a:pt x="0" y="124"/>
                    </a:lnTo>
                    <a:cubicBezTo>
                      <a:pt x="0" y="124"/>
                      <a:pt x="0" y="124"/>
                      <a:pt x="0" y="155"/>
                    </a:cubicBezTo>
                    <a:lnTo>
                      <a:pt x="0" y="155"/>
                    </a:lnTo>
                    <a:cubicBezTo>
                      <a:pt x="62" y="155"/>
                      <a:pt x="62" y="155"/>
                      <a:pt x="62" y="155"/>
                    </a:cubicBezTo>
                    <a:lnTo>
                      <a:pt x="93" y="155"/>
                    </a:lnTo>
                    <a:cubicBezTo>
                      <a:pt x="124" y="155"/>
                      <a:pt x="155" y="186"/>
                      <a:pt x="155" y="186"/>
                    </a:cubicBezTo>
                    <a:lnTo>
                      <a:pt x="155" y="186"/>
                    </a:lnTo>
                    <a:cubicBezTo>
                      <a:pt x="155" y="155"/>
                      <a:pt x="186" y="155"/>
                      <a:pt x="186" y="155"/>
                    </a:cubicBezTo>
                    <a:lnTo>
                      <a:pt x="186" y="155"/>
                    </a:lnTo>
                    <a:lnTo>
                      <a:pt x="217" y="155"/>
                    </a:lnTo>
                    <a:lnTo>
                      <a:pt x="217" y="124"/>
                    </a:lnTo>
                    <a:lnTo>
                      <a:pt x="217" y="124"/>
                    </a:lnTo>
                    <a:cubicBezTo>
                      <a:pt x="217" y="124"/>
                      <a:pt x="217" y="124"/>
                      <a:pt x="186"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2" name="Freeform 179"/>
              <p:cNvSpPr>
                <a:spLocks noChangeArrowheads="1"/>
              </p:cNvSpPr>
              <p:nvPr/>
            </p:nvSpPr>
            <p:spPr bwMode="auto">
              <a:xfrm>
                <a:off x="354013" y="1011238"/>
                <a:ext cx="492125" cy="323850"/>
              </a:xfrm>
              <a:custGeom>
                <a:avLst/>
                <a:gdLst>
                  <a:gd name="T0" fmla="*/ 1272 w 1366"/>
                  <a:gd name="T1" fmla="*/ 93 h 900"/>
                  <a:gd name="T2" fmla="*/ 1148 w 1366"/>
                  <a:gd name="T3" fmla="*/ 93 h 900"/>
                  <a:gd name="T4" fmla="*/ 1085 w 1366"/>
                  <a:gd name="T5" fmla="*/ 93 h 900"/>
                  <a:gd name="T6" fmla="*/ 930 w 1366"/>
                  <a:gd name="T7" fmla="*/ 62 h 900"/>
                  <a:gd name="T8" fmla="*/ 806 w 1366"/>
                  <a:gd name="T9" fmla="*/ 62 h 900"/>
                  <a:gd name="T10" fmla="*/ 713 w 1366"/>
                  <a:gd name="T11" fmla="*/ 31 h 900"/>
                  <a:gd name="T12" fmla="*/ 682 w 1366"/>
                  <a:gd name="T13" fmla="*/ 31 h 900"/>
                  <a:gd name="T14" fmla="*/ 621 w 1366"/>
                  <a:gd name="T15" fmla="*/ 31 h 900"/>
                  <a:gd name="T16" fmla="*/ 558 w 1366"/>
                  <a:gd name="T17" fmla="*/ 0 h 900"/>
                  <a:gd name="T18" fmla="*/ 434 w 1366"/>
                  <a:gd name="T19" fmla="*/ 31 h 900"/>
                  <a:gd name="T20" fmla="*/ 341 w 1366"/>
                  <a:gd name="T21" fmla="*/ 62 h 900"/>
                  <a:gd name="T22" fmla="*/ 217 w 1366"/>
                  <a:gd name="T23" fmla="*/ 93 h 900"/>
                  <a:gd name="T24" fmla="*/ 156 w 1366"/>
                  <a:gd name="T25" fmla="*/ 155 h 900"/>
                  <a:gd name="T26" fmla="*/ 93 w 1366"/>
                  <a:gd name="T27" fmla="*/ 186 h 900"/>
                  <a:gd name="T28" fmla="*/ 156 w 1366"/>
                  <a:gd name="T29" fmla="*/ 217 h 900"/>
                  <a:gd name="T30" fmla="*/ 249 w 1366"/>
                  <a:gd name="T31" fmla="*/ 217 h 900"/>
                  <a:gd name="T32" fmla="*/ 341 w 1366"/>
                  <a:gd name="T33" fmla="*/ 279 h 900"/>
                  <a:gd name="T34" fmla="*/ 280 w 1366"/>
                  <a:gd name="T35" fmla="*/ 310 h 900"/>
                  <a:gd name="T36" fmla="*/ 186 w 1366"/>
                  <a:gd name="T37" fmla="*/ 341 h 900"/>
                  <a:gd name="T38" fmla="*/ 93 w 1366"/>
                  <a:gd name="T39" fmla="*/ 310 h 900"/>
                  <a:gd name="T40" fmla="*/ 0 w 1366"/>
                  <a:gd name="T41" fmla="*/ 372 h 900"/>
                  <a:gd name="T42" fmla="*/ 156 w 1366"/>
                  <a:gd name="T43" fmla="*/ 403 h 900"/>
                  <a:gd name="T44" fmla="*/ 186 w 1366"/>
                  <a:gd name="T45" fmla="*/ 403 h 900"/>
                  <a:gd name="T46" fmla="*/ 280 w 1366"/>
                  <a:gd name="T47" fmla="*/ 372 h 900"/>
                  <a:gd name="T48" fmla="*/ 310 w 1366"/>
                  <a:gd name="T49" fmla="*/ 495 h 900"/>
                  <a:gd name="T50" fmla="*/ 217 w 1366"/>
                  <a:gd name="T51" fmla="*/ 495 h 900"/>
                  <a:gd name="T52" fmla="*/ 124 w 1366"/>
                  <a:gd name="T53" fmla="*/ 527 h 900"/>
                  <a:gd name="T54" fmla="*/ 93 w 1366"/>
                  <a:gd name="T55" fmla="*/ 558 h 900"/>
                  <a:gd name="T56" fmla="*/ 93 w 1366"/>
                  <a:gd name="T57" fmla="*/ 589 h 900"/>
                  <a:gd name="T58" fmla="*/ 124 w 1366"/>
                  <a:gd name="T59" fmla="*/ 619 h 900"/>
                  <a:gd name="T60" fmla="*/ 186 w 1366"/>
                  <a:gd name="T61" fmla="*/ 682 h 900"/>
                  <a:gd name="T62" fmla="*/ 249 w 1366"/>
                  <a:gd name="T63" fmla="*/ 651 h 900"/>
                  <a:gd name="T64" fmla="*/ 280 w 1366"/>
                  <a:gd name="T65" fmla="*/ 743 h 900"/>
                  <a:gd name="T66" fmla="*/ 280 w 1366"/>
                  <a:gd name="T67" fmla="*/ 775 h 900"/>
                  <a:gd name="T68" fmla="*/ 310 w 1366"/>
                  <a:gd name="T69" fmla="*/ 743 h 900"/>
                  <a:gd name="T70" fmla="*/ 373 w 1366"/>
                  <a:gd name="T71" fmla="*/ 775 h 900"/>
                  <a:gd name="T72" fmla="*/ 434 w 1366"/>
                  <a:gd name="T73" fmla="*/ 775 h 900"/>
                  <a:gd name="T74" fmla="*/ 465 w 1366"/>
                  <a:gd name="T75" fmla="*/ 775 h 900"/>
                  <a:gd name="T76" fmla="*/ 528 w 1366"/>
                  <a:gd name="T77" fmla="*/ 806 h 900"/>
                  <a:gd name="T78" fmla="*/ 497 w 1366"/>
                  <a:gd name="T79" fmla="*/ 867 h 900"/>
                  <a:gd name="T80" fmla="*/ 528 w 1366"/>
                  <a:gd name="T81" fmla="*/ 867 h 900"/>
                  <a:gd name="T82" fmla="*/ 621 w 1366"/>
                  <a:gd name="T83" fmla="*/ 806 h 900"/>
                  <a:gd name="T84" fmla="*/ 652 w 1366"/>
                  <a:gd name="T85" fmla="*/ 806 h 900"/>
                  <a:gd name="T86" fmla="*/ 713 w 1366"/>
                  <a:gd name="T87" fmla="*/ 713 h 900"/>
                  <a:gd name="T88" fmla="*/ 776 w 1366"/>
                  <a:gd name="T89" fmla="*/ 651 h 900"/>
                  <a:gd name="T90" fmla="*/ 930 w 1366"/>
                  <a:gd name="T91" fmla="*/ 589 h 900"/>
                  <a:gd name="T92" fmla="*/ 961 w 1366"/>
                  <a:gd name="T93" fmla="*/ 619 h 900"/>
                  <a:gd name="T94" fmla="*/ 1054 w 1366"/>
                  <a:gd name="T95" fmla="*/ 619 h 900"/>
                  <a:gd name="T96" fmla="*/ 1117 w 1366"/>
                  <a:gd name="T97" fmla="*/ 651 h 900"/>
                  <a:gd name="T98" fmla="*/ 1148 w 1366"/>
                  <a:gd name="T99" fmla="*/ 651 h 900"/>
                  <a:gd name="T100" fmla="*/ 1272 w 1366"/>
                  <a:gd name="T101" fmla="*/ 589 h 900"/>
                  <a:gd name="T102" fmla="*/ 1241 w 1366"/>
                  <a:gd name="T103" fmla="*/ 682 h 900"/>
                  <a:gd name="T104" fmla="*/ 1302 w 1366"/>
                  <a:gd name="T105" fmla="*/ 682 h 900"/>
                  <a:gd name="T106" fmla="*/ 1333 w 1366"/>
                  <a:gd name="T107" fmla="*/ 682 h 900"/>
                  <a:gd name="T108" fmla="*/ 1365 w 1366"/>
                  <a:gd name="T109" fmla="*/ 682 h 900"/>
                  <a:gd name="T110" fmla="*/ 1365 w 1366"/>
                  <a:gd name="T111" fmla="*/ 682 h 900"/>
                  <a:gd name="T112" fmla="*/ 1302 w 1366"/>
                  <a:gd name="T113" fmla="*/ 93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66" h="900">
                    <a:moveTo>
                      <a:pt x="1302" y="93"/>
                    </a:moveTo>
                    <a:lnTo>
                      <a:pt x="1302" y="93"/>
                    </a:lnTo>
                    <a:lnTo>
                      <a:pt x="1272" y="93"/>
                    </a:lnTo>
                    <a:lnTo>
                      <a:pt x="1241" y="93"/>
                    </a:lnTo>
                    <a:cubicBezTo>
                      <a:pt x="1209" y="93"/>
                      <a:pt x="1209" y="93"/>
                      <a:pt x="1209" y="93"/>
                    </a:cubicBezTo>
                    <a:cubicBezTo>
                      <a:pt x="1178" y="93"/>
                      <a:pt x="1148" y="93"/>
                      <a:pt x="1148" y="93"/>
                    </a:cubicBezTo>
                    <a:lnTo>
                      <a:pt x="1148" y="93"/>
                    </a:lnTo>
                    <a:cubicBezTo>
                      <a:pt x="1148" y="93"/>
                      <a:pt x="1148" y="93"/>
                      <a:pt x="1117" y="93"/>
                    </a:cubicBezTo>
                    <a:cubicBezTo>
                      <a:pt x="1117" y="93"/>
                      <a:pt x="1117" y="93"/>
                      <a:pt x="1085" y="93"/>
                    </a:cubicBezTo>
                    <a:lnTo>
                      <a:pt x="1085" y="93"/>
                    </a:lnTo>
                    <a:cubicBezTo>
                      <a:pt x="1085" y="93"/>
                      <a:pt x="1054" y="93"/>
                      <a:pt x="1024" y="93"/>
                    </a:cubicBezTo>
                    <a:cubicBezTo>
                      <a:pt x="993" y="62"/>
                      <a:pt x="961" y="62"/>
                      <a:pt x="930" y="62"/>
                    </a:cubicBezTo>
                    <a:lnTo>
                      <a:pt x="930" y="62"/>
                    </a:lnTo>
                    <a:cubicBezTo>
                      <a:pt x="930" y="62"/>
                      <a:pt x="900" y="62"/>
                      <a:pt x="869" y="62"/>
                    </a:cubicBezTo>
                    <a:cubicBezTo>
                      <a:pt x="837" y="62"/>
                      <a:pt x="806" y="62"/>
                      <a:pt x="806" y="62"/>
                    </a:cubicBezTo>
                    <a:cubicBezTo>
                      <a:pt x="806" y="62"/>
                      <a:pt x="776" y="62"/>
                      <a:pt x="745" y="62"/>
                    </a:cubicBezTo>
                    <a:cubicBezTo>
                      <a:pt x="713" y="31"/>
                      <a:pt x="713" y="31"/>
                      <a:pt x="713" y="31"/>
                    </a:cubicBezTo>
                    <a:lnTo>
                      <a:pt x="713" y="31"/>
                    </a:lnTo>
                    <a:lnTo>
                      <a:pt x="713" y="31"/>
                    </a:lnTo>
                    <a:lnTo>
                      <a:pt x="682" y="31"/>
                    </a:lnTo>
                    <a:lnTo>
                      <a:pt x="682" y="31"/>
                    </a:lnTo>
                    <a:lnTo>
                      <a:pt x="652" y="31"/>
                    </a:lnTo>
                    <a:cubicBezTo>
                      <a:pt x="652" y="31"/>
                      <a:pt x="652" y="31"/>
                      <a:pt x="621" y="31"/>
                    </a:cubicBezTo>
                    <a:lnTo>
                      <a:pt x="621" y="31"/>
                    </a:lnTo>
                    <a:lnTo>
                      <a:pt x="621" y="31"/>
                    </a:lnTo>
                    <a:cubicBezTo>
                      <a:pt x="528" y="62"/>
                      <a:pt x="528" y="62"/>
                      <a:pt x="528" y="62"/>
                    </a:cubicBezTo>
                    <a:cubicBezTo>
                      <a:pt x="558" y="0"/>
                      <a:pt x="558" y="0"/>
                      <a:pt x="558" y="0"/>
                    </a:cubicBezTo>
                    <a:lnTo>
                      <a:pt x="558" y="0"/>
                    </a:lnTo>
                    <a:cubicBezTo>
                      <a:pt x="528" y="0"/>
                      <a:pt x="528" y="31"/>
                      <a:pt x="497" y="31"/>
                    </a:cubicBezTo>
                    <a:cubicBezTo>
                      <a:pt x="497" y="31"/>
                      <a:pt x="465" y="31"/>
                      <a:pt x="434" y="31"/>
                    </a:cubicBezTo>
                    <a:lnTo>
                      <a:pt x="434" y="62"/>
                    </a:lnTo>
                    <a:cubicBezTo>
                      <a:pt x="404" y="62"/>
                      <a:pt x="373" y="62"/>
                      <a:pt x="373" y="62"/>
                    </a:cubicBezTo>
                    <a:cubicBezTo>
                      <a:pt x="341" y="62"/>
                      <a:pt x="341" y="62"/>
                      <a:pt x="341" y="62"/>
                    </a:cubicBezTo>
                    <a:lnTo>
                      <a:pt x="341" y="62"/>
                    </a:lnTo>
                    <a:cubicBezTo>
                      <a:pt x="310" y="62"/>
                      <a:pt x="280" y="62"/>
                      <a:pt x="280" y="62"/>
                    </a:cubicBezTo>
                    <a:cubicBezTo>
                      <a:pt x="249" y="62"/>
                      <a:pt x="249" y="93"/>
                      <a:pt x="217" y="93"/>
                    </a:cubicBezTo>
                    <a:lnTo>
                      <a:pt x="186" y="124"/>
                    </a:lnTo>
                    <a:cubicBezTo>
                      <a:pt x="156" y="155"/>
                      <a:pt x="156" y="155"/>
                      <a:pt x="156" y="155"/>
                    </a:cubicBezTo>
                    <a:lnTo>
                      <a:pt x="156" y="155"/>
                    </a:lnTo>
                    <a:cubicBezTo>
                      <a:pt x="156" y="155"/>
                      <a:pt x="156" y="155"/>
                      <a:pt x="124" y="155"/>
                    </a:cubicBezTo>
                    <a:cubicBezTo>
                      <a:pt x="93" y="155"/>
                      <a:pt x="62" y="155"/>
                      <a:pt x="62" y="155"/>
                    </a:cubicBezTo>
                    <a:lnTo>
                      <a:pt x="93" y="186"/>
                    </a:lnTo>
                    <a:lnTo>
                      <a:pt x="93" y="186"/>
                    </a:lnTo>
                    <a:cubicBezTo>
                      <a:pt x="124" y="186"/>
                      <a:pt x="156" y="186"/>
                      <a:pt x="156" y="217"/>
                    </a:cubicBezTo>
                    <a:lnTo>
                      <a:pt x="156" y="217"/>
                    </a:lnTo>
                    <a:lnTo>
                      <a:pt x="186" y="217"/>
                    </a:lnTo>
                    <a:cubicBezTo>
                      <a:pt x="217" y="217"/>
                      <a:pt x="217" y="217"/>
                      <a:pt x="217" y="217"/>
                    </a:cubicBezTo>
                    <a:cubicBezTo>
                      <a:pt x="249" y="217"/>
                      <a:pt x="249" y="217"/>
                      <a:pt x="249" y="217"/>
                    </a:cubicBezTo>
                    <a:cubicBezTo>
                      <a:pt x="280" y="217"/>
                      <a:pt x="280" y="217"/>
                      <a:pt x="280" y="217"/>
                    </a:cubicBezTo>
                    <a:cubicBezTo>
                      <a:pt x="280" y="248"/>
                      <a:pt x="280" y="248"/>
                      <a:pt x="280" y="248"/>
                    </a:cubicBezTo>
                    <a:cubicBezTo>
                      <a:pt x="341" y="279"/>
                      <a:pt x="341" y="279"/>
                      <a:pt x="341" y="279"/>
                    </a:cubicBezTo>
                    <a:cubicBezTo>
                      <a:pt x="341" y="341"/>
                      <a:pt x="341" y="341"/>
                      <a:pt x="341" y="341"/>
                    </a:cubicBezTo>
                    <a:cubicBezTo>
                      <a:pt x="310" y="341"/>
                      <a:pt x="310" y="341"/>
                      <a:pt x="310" y="341"/>
                    </a:cubicBezTo>
                    <a:cubicBezTo>
                      <a:pt x="310" y="341"/>
                      <a:pt x="310" y="310"/>
                      <a:pt x="280" y="310"/>
                    </a:cubicBezTo>
                    <a:cubicBezTo>
                      <a:pt x="280" y="310"/>
                      <a:pt x="280" y="310"/>
                      <a:pt x="249" y="310"/>
                    </a:cubicBezTo>
                    <a:cubicBezTo>
                      <a:pt x="249" y="341"/>
                      <a:pt x="217" y="341"/>
                      <a:pt x="186" y="341"/>
                    </a:cubicBezTo>
                    <a:lnTo>
                      <a:pt x="186" y="341"/>
                    </a:lnTo>
                    <a:lnTo>
                      <a:pt x="124" y="341"/>
                    </a:lnTo>
                    <a:cubicBezTo>
                      <a:pt x="124" y="341"/>
                      <a:pt x="93" y="341"/>
                      <a:pt x="93" y="310"/>
                    </a:cubicBezTo>
                    <a:lnTo>
                      <a:pt x="93" y="310"/>
                    </a:lnTo>
                    <a:cubicBezTo>
                      <a:pt x="0" y="341"/>
                      <a:pt x="0" y="341"/>
                      <a:pt x="0" y="341"/>
                    </a:cubicBezTo>
                    <a:lnTo>
                      <a:pt x="0" y="372"/>
                    </a:lnTo>
                    <a:lnTo>
                      <a:pt x="0" y="372"/>
                    </a:lnTo>
                    <a:cubicBezTo>
                      <a:pt x="32" y="403"/>
                      <a:pt x="32" y="403"/>
                      <a:pt x="62" y="403"/>
                    </a:cubicBezTo>
                    <a:lnTo>
                      <a:pt x="62" y="403"/>
                    </a:lnTo>
                    <a:cubicBezTo>
                      <a:pt x="93" y="403"/>
                      <a:pt x="124" y="403"/>
                      <a:pt x="156" y="403"/>
                    </a:cubicBezTo>
                    <a:lnTo>
                      <a:pt x="156" y="403"/>
                    </a:lnTo>
                    <a:cubicBezTo>
                      <a:pt x="186" y="372"/>
                      <a:pt x="186" y="372"/>
                      <a:pt x="186" y="372"/>
                    </a:cubicBezTo>
                    <a:cubicBezTo>
                      <a:pt x="186" y="403"/>
                      <a:pt x="186" y="403"/>
                      <a:pt x="186" y="403"/>
                    </a:cubicBezTo>
                    <a:lnTo>
                      <a:pt x="217" y="403"/>
                    </a:lnTo>
                    <a:lnTo>
                      <a:pt x="217" y="403"/>
                    </a:lnTo>
                    <a:lnTo>
                      <a:pt x="280" y="372"/>
                    </a:lnTo>
                    <a:cubicBezTo>
                      <a:pt x="310" y="341"/>
                      <a:pt x="310" y="341"/>
                      <a:pt x="310" y="341"/>
                    </a:cubicBezTo>
                    <a:cubicBezTo>
                      <a:pt x="310" y="403"/>
                      <a:pt x="310" y="403"/>
                      <a:pt x="310" y="403"/>
                    </a:cubicBezTo>
                    <a:cubicBezTo>
                      <a:pt x="310" y="434"/>
                      <a:pt x="310" y="465"/>
                      <a:pt x="310" y="495"/>
                    </a:cubicBezTo>
                    <a:cubicBezTo>
                      <a:pt x="310" y="495"/>
                      <a:pt x="280" y="527"/>
                      <a:pt x="249" y="527"/>
                    </a:cubicBezTo>
                    <a:lnTo>
                      <a:pt x="249" y="527"/>
                    </a:lnTo>
                    <a:lnTo>
                      <a:pt x="217" y="495"/>
                    </a:lnTo>
                    <a:lnTo>
                      <a:pt x="217" y="495"/>
                    </a:lnTo>
                    <a:lnTo>
                      <a:pt x="186" y="527"/>
                    </a:lnTo>
                    <a:cubicBezTo>
                      <a:pt x="156" y="527"/>
                      <a:pt x="156" y="527"/>
                      <a:pt x="124" y="527"/>
                    </a:cubicBezTo>
                    <a:lnTo>
                      <a:pt x="124" y="527"/>
                    </a:lnTo>
                    <a:lnTo>
                      <a:pt x="124" y="527"/>
                    </a:lnTo>
                    <a:cubicBezTo>
                      <a:pt x="93" y="558"/>
                      <a:pt x="93" y="558"/>
                      <a:pt x="93" y="558"/>
                    </a:cubicBezTo>
                    <a:lnTo>
                      <a:pt x="93" y="558"/>
                    </a:lnTo>
                    <a:cubicBezTo>
                      <a:pt x="62" y="558"/>
                      <a:pt x="62" y="589"/>
                      <a:pt x="62" y="589"/>
                    </a:cubicBezTo>
                    <a:cubicBezTo>
                      <a:pt x="93" y="589"/>
                      <a:pt x="93" y="589"/>
                      <a:pt x="93" y="589"/>
                    </a:cubicBezTo>
                    <a:cubicBezTo>
                      <a:pt x="93" y="619"/>
                      <a:pt x="93" y="619"/>
                      <a:pt x="93" y="619"/>
                    </a:cubicBezTo>
                    <a:lnTo>
                      <a:pt x="93" y="619"/>
                    </a:lnTo>
                    <a:cubicBezTo>
                      <a:pt x="93" y="619"/>
                      <a:pt x="93" y="619"/>
                      <a:pt x="124" y="619"/>
                    </a:cubicBezTo>
                    <a:cubicBezTo>
                      <a:pt x="156" y="619"/>
                      <a:pt x="156" y="619"/>
                      <a:pt x="186" y="651"/>
                    </a:cubicBezTo>
                    <a:cubicBezTo>
                      <a:pt x="186" y="682"/>
                      <a:pt x="186" y="682"/>
                      <a:pt x="186" y="682"/>
                    </a:cubicBezTo>
                    <a:lnTo>
                      <a:pt x="186" y="682"/>
                    </a:lnTo>
                    <a:lnTo>
                      <a:pt x="186" y="682"/>
                    </a:lnTo>
                    <a:cubicBezTo>
                      <a:pt x="217" y="651"/>
                      <a:pt x="217" y="651"/>
                      <a:pt x="217" y="651"/>
                    </a:cubicBezTo>
                    <a:cubicBezTo>
                      <a:pt x="249" y="651"/>
                      <a:pt x="249" y="651"/>
                      <a:pt x="249" y="651"/>
                    </a:cubicBezTo>
                    <a:lnTo>
                      <a:pt x="249" y="651"/>
                    </a:lnTo>
                    <a:cubicBezTo>
                      <a:pt x="249" y="651"/>
                      <a:pt x="280" y="682"/>
                      <a:pt x="280" y="713"/>
                    </a:cubicBezTo>
                    <a:lnTo>
                      <a:pt x="280" y="743"/>
                    </a:lnTo>
                    <a:lnTo>
                      <a:pt x="280" y="743"/>
                    </a:lnTo>
                    <a:lnTo>
                      <a:pt x="280" y="743"/>
                    </a:lnTo>
                    <a:lnTo>
                      <a:pt x="280" y="775"/>
                    </a:lnTo>
                    <a:lnTo>
                      <a:pt x="280" y="775"/>
                    </a:lnTo>
                    <a:lnTo>
                      <a:pt x="280" y="775"/>
                    </a:lnTo>
                    <a:cubicBezTo>
                      <a:pt x="280" y="743"/>
                      <a:pt x="310" y="743"/>
                      <a:pt x="310" y="743"/>
                    </a:cubicBezTo>
                    <a:cubicBezTo>
                      <a:pt x="341" y="743"/>
                      <a:pt x="341" y="743"/>
                      <a:pt x="341" y="775"/>
                    </a:cubicBezTo>
                    <a:cubicBezTo>
                      <a:pt x="341" y="775"/>
                      <a:pt x="341" y="775"/>
                      <a:pt x="373" y="775"/>
                    </a:cubicBezTo>
                    <a:lnTo>
                      <a:pt x="373" y="775"/>
                    </a:lnTo>
                    <a:lnTo>
                      <a:pt x="404" y="775"/>
                    </a:lnTo>
                    <a:cubicBezTo>
                      <a:pt x="434" y="713"/>
                      <a:pt x="434" y="713"/>
                      <a:pt x="434" y="713"/>
                    </a:cubicBezTo>
                    <a:cubicBezTo>
                      <a:pt x="434" y="775"/>
                      <a:pt x="434" y="775"/>
                      <a:pt x="434" y="775"/>
                    </a:cubicBezTo>
                    <a:lnTo>
                      <a:pt x="434" y="775"/>
                    </a:lnTo>
                    <a:cubicBezTo>
                      <a:pt x="465" y="775"/>
                      <a:pt x="465" y="775"/>
                      <a:pt x="465" y="775"/>
                    </a:cubicBezTo>
                    <a:lnTo>
                      <a:pt x="465" y="775"/>
                    </a:lnTo>
                    <a:cubicBezTo>
                      <a:pt x="465" y="775"/>
                      <a:pt x="497" y="775"/>
                      <a:pt x="497" y="743"/>
                    </a:cubicBezTo>
                    <a:cubicBezTo>
                      <a:pt x="652" y="651"/>
                      <a:pt x="652" y="651"/>
                      <a:pt x="652" y="651"/>
                    </a:cubicBezTo>
                    <a:cubicBezTo>
                      <a:pt x="528" y="806"/>
                      <a:pt x="528" y="806"/>
                      <a:pt x="528" y="806"/>
                    </a:cubicBezTo>
                    <a:lnTo>
                      <a:pt x="497" y="837"/>
                    </a:lnTo>
                    <a:lnTo>
                      <a:pt x="497" y="837"/>
                    </a:lnTo>
                    <a:cubicBezTo>
                      <a:pt x="497" y="867"/>
                      <a:pt x="497" y="867"/>
                      <a:pt x="497" y="867"/>
                    </a:cubicBezTo>
                    <a:lnTo>
                      <a:pt x="497" y="899"/>
                    </a:lnTo>
                    <a:cubicBezTo>
                      <a:pt x="497" y="899"/>
                      <a:pt x="497" y="899"/>
                      <a:pt x="528" y="899"/>
                    </a:cubicBezTo>
                    <a:lnTo>
                      <a:pt x="528" y="867"/>
                    </a:lnTo>
                    <a:lnTo>
                      <a:pt x="528" y="867"/>
                    </a:lnTo>
                    <a:cubicBezTo>
                      <a:pt x="589" y="837"/>
                      <a:pt x="589" y="837"/>
                      <a:pt x="589" y="837"/>
                    </a:cubicBezTo>
                    <a:cubicBezTo>
                      <a:pt x="589" y="837"/>
                      <a:pt x="589" y="837"/>
                      <a:pt x="621" y="806"/>
                    </a:cubicBezTo>
                    <a:lnTo>
                      <a:pt x="621" y="806"/>
                    </a:lnTo>
                    <a:cubicBezTo>
                      <a:pt x="621" y="806"/>
                      <a:pt x="621" y="806"/>
                      <a:pt x="652" y="806"/>
                    </a:cubicBezTo>
                    <a:lnTo>
                      <a:pt x="652" y="806"/>
                    </a:lnTo>
                    <a:cubicBezTo>
                      <a:pt x="682" y="775"/>
                      <a:pt x="713" y="743"/>
                      <a:pt x="713" y="743"/>
                    </a:cubicBezTo>
                    <a:cubicBezTo>
                      <a:pt x="713" y="713"/>
                      <a:pt x="713" y="713"/>
                      <a:pt x="713" y="713"/>
                    </a:cubicBezTo>
                    <a:lnTo>
                      <a:pt x="713" y="713"/>
                    </a:lnTo>
                    <a:cubicBezTo>
                      <a:pt x="652" y="651"/>
                      <a:pt x="652" y="651"/>
                      <a:pt x="652" y="651"/>
                    </a:cubicBezTo>
                    <a:cubicBezTo>
                      <a:pt x="745" y="682"/>
                      <a:pt x="745" y="682"/>
                      <a:pt x="745" y="682"/>
                    </a:cubicBezTo>
                    <a:cubicBezTo>
                      <a:pt x="745" y="651"/>
                      <a:pt x="776" y="651"/>
                      <a:pt x="776" y="651"/>
                    </a:cubicBezTo>
                    <a:lnTo>
                      <a:pt x="776" y="619"/>
                    </a:lnTo>
                    <a:cubicBezTo>
                      <a:pt x="806" y="619"/>
                      <a:pt x="806" y="619"/>
                      <a:pt x="837" y="619"/>
                    </a:cubicBezTo>
                    <a:cubicBezTo>
                      <a:pt x="837" y="619"/>
                      <a:pt x="900" y="589"/>
                      <a:pt x="930" y="589"/>
                    </a:cubicBezTo>
                    <a:cubicBezTo>
                      <a:pt x="961" y="651"/>
                      <a:pt x="961" y="651"/>
                      <a:pt x="961" y="651"/>
                    </a:cubicBezTo>
                    <a:lnTo>
                      <a:pt x="961" y="651"/>
                    </a:lnTo>
                    <a:lnTo>
                      <a:pt x="961" y="619"/>
                    </a:lnTo>
                    <a:cubicBezTo>
                      <a:pt x="993" y="619"/>
                      <a:pt x="993" y="619"/>
                      <a:pt x="1024" y="619"/>
                    </a:cubicBezTo>
                    <a:lnTo>
                      <a:pt x="1024" y="619"/>
                    </a:lnTo>
                    <a:cubicBezTo>
                      <a:pt x="1054" y="619"/>
                      <a:pt x="1054" y="619"/>
                      <a:pt x="1054" y="619"/>
                    </a:cubicBezTo>
                    <a:lnTo>
                      <a:pt x="1085" y="651"/>
                    </a:lnTo>
                    <a:lnTo>
                      <a:pt x="1085" y="651"/>
                    </a:lnTo>
                    <a:cubicBezTo>
                      <a:pt x="1117" y="651"/>
                      <a:pt x="1117" y="651"/>
                      <a:pt x="1117" y="651"/>
                    </a:cubicBezTo>
                    <a:lnTo>
                      <a:pt x="1117" y="651"/>
                    </a:lnTo>
                    <a:lnTo>
                      <a:pt x="1117" y="651"/>
                    </a:lnTo>
                    <a:cubicBezTo>
                      <a:pt x="1148" y="651"/>
                      <a:pt x="1148" y="651"/>
                      <a:pt x="1148" y="651"/>
                    </a:cubicBezTo>
                    <a:lnTo>
                      <a:pt x="1148" y="651"/>
                    </a:lnTo>
                    <a:cubicBezTo>
                      <a:pt x="1178" y="651"/>
                      <a:pt x="1178" y="651"/>
                      <a:pt x="1178" y="651"/>
                    </a:cubicBezTo>
                    <a:cubicBezTo>
                      <a:pt x="1272" y="589"/>
                      <a:pt x="1272" y="589"/>
                      <a:pt x="1272" y="589"/>
                    </a:cubicBezTo>
                    <a:cubicBezTo>
                      <a:pt x="1209" y="682"/>
                      <a:pt x="1209" y="682"/>
                      <a:pt x="1209" y="682"/>
                    </a:cubicBezTo>
                    <a:lnTo>
                      <a:pt x="1209" y="682"/>
                    </a:lnTo>
                    <a:cubicBezTo>
                      <a:pt x="1241" y="682"/>
                      <a:pt x="1241" y="682"/>
                      <a:pt x="1241" y="682"/>
                    </a:cubicBezTo>
                    <a:lnTo>
                      <a:pt x="1272" y="682"/>
                    </a:lnTo>
                    <a:cubicBezTo>
                      <a:pt x="1272" y="682"/>
                      <a:pt x="1272" y="682"/>
                      <a:pt x="1302" y="682"/>
                    </a:cubicBezTo>
                    <a:lnTo>
                      <a:pt x="1302" y="682"/>
                    </a:lnTo>
                    <a:cubicBezTo>
                      <a:pt x="1333" y="682"/>
                      <a:pt x="1333" y="682"/>
                      <a:pt x="1333" y="682"/>
                    </a:cubicBezTo>
                    <a:lnTo>
                      <a:pt x="1333" y="682"/>
                    </a:lnTo>
                    <a:lnTo>
                      <a:pt x="1333" y="682"/>
                    </a:lnTo>
                    <a:lnTo>
                      <a:pt x="1365" y="682"/>
                    </a:lnTo>
                    <a:lnTo>
                      <a:pt x="1365" y="682"/>
                    </a:lnTo>
                    <a:lnTo>
                      <a:pt x="1365" y="682"/>
                    </a:lnTo>
                    <a:lnTo>
                      <a:pt x="1365" y="682"/>
                    </a:lnTo>
                    <a:lnTo>
                      <a:pt x="1365" y="682"/>
                    </a:lnTo>
                    <a:lnTo>
                      <a:pt x="1365" y="682"/>
                    </a:lnTo>
                    <a:cubicBezTo>
                      <a:pt x="1365" y="124"/>
                      <a:pt x="1365" y="124"/>
                      <a:pt x="1365" y="124"/>
                    </a:cubicBezTo>
                    <a:cubicBezTo>
                      <a:pt x="1365" y="124"/>
                      <a:pt x="1365" y="93"/>
                      <a:pt x="1333" y="93"/>
                    </a:cubicBezTo>
                    <a:lnTo>
                      <a:pt x="1302"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3" name="Freeform 180"/>
              <p:cNvSpPr>
                <a:spLocks noChangeArrowheads="1"/>
              </p:cNvSpPr>
              <p:nvPr/>
            </p:nvSpPr>
            <p:spPr bwMode="auto">
              <a:xfrm>
                <a:off x="1838325" y="2249488"/>
                <a:ext cx="44450" cy="77787"/>
              </a:xfrm>
              <a:custGeom>
                <a:avLst/>
                <a:gdLst>
                  <a:gd name="T0" fmla="*/ 124 w 125"/>
                  <a:gd name="T1" fmla="*/ 186 h 217"/>
                  <a:gd name="T2" fmla="*/ 124 w 125"/>
                  <a:gd name="T3" fmla="*/ 186 h 217"/>
                  <a:gd name="T4" fmla="*/ 124 w 125"/>
                  <a:gd name="T5" fmla="*/ 154 h 217"/>
                  <a:gd name="T6" fmla="*/ 124 w 125"/>
                  <a:gd name="T7" fmla="*/ 124 h 217"/>
                  <a:gd name="T8" fmla="*/ 124 w 125"/>
                  <a:gd name="T9" fmla="*/ 124 h 217"/>
                  <a:gd name="T10" fmla="*/ 124 w 125"/>
                  <a:gd name="T11" fmla="*/ 93 h 217"/>
                  <a:gd name="T12" fmla="*/ 124 w 125"/>
                  <a:gd name="T13" fmla="*/ 31 h 217"/>
                  <a:gd name="T14" fmla="*/ 124 w 125"/>
                  <a:gd name="T15" fmla="*/ 0 h 217"/>
                  <a:gd name="T16" fmla="*/ 62 w 125"/>
                  <a:gd name="T17" fmla="*/ 0 h 217"/>
                  <a:gd name="T18" fmla="*/ 62 w 125"/>
                  <a:gd name="T19" fmla="*/ 0 h 217"/>
                  <a:gd name="T20" fmla="*/ 62 w 125"/>
                  <a:gd name="T21" fmla="*/ 0 h 217"/>
                  <a:gd name="T22" fmla="*/ 62 w 125"/>
                  <a:gd name="T23" fmla="*/ 0 h 217"/>
                  <a:gd name="T24" fmla="*/ 93 w 125"/>
                  <a:gd name="T25" fmla="*/ 31 h 217"/>
                  <a:gd name="T26" fmla="*/ 93 w 125"/>
                  <a:gd name="T27" fmla="*/ 31 h 217"/>
                  <a:gd name="T28" fmla="*/ 93 w 125"/>
                  <a:gd name="T29" fmla="*/ 63 h 217"/>
                  <a:gd name="T30" fmla="*/ 93 w 125"/>
                  <a:gd name="T31" fmla="*/ 63 h 217"/>
                  <a:gd name="T32" fmla="*/ 93 w 125"/>
                  <a:gd name="T33" fmla="*/ 63 h 217"/>
                  <a:gd name="T34" fmla="*/ 93 w 125"/>
                  <a:gd name="T35" fmla="*/ 93 h 217"/>
                  <a:gd name="T36" fmla="*/ 62 w 125"/>
                  <a:gd name="T37" fmla="*/ 124 h 217"/>
                  <a:gd name="T38" fmla="*/ 62 w 125"/>
                  <a:gd name="T39" fmla="*/ 124 h 217"/>
                  <a:gd name="T40" fmla="*/ 62 w 125"/>
                  <a:gd name="T41" fmla="*/ 124 h 217"/>
                  <a:gd name="T42" fmla="*/ 31 w 125"/>
                  <a:gd name="T43" fmla="*/ 124 h 217"/>
                  <a:gd name="T44" fmla="*/ 0 w 125"/>
                  <a:gd name="T45" fmla="*/ 124 h 217"/>
                  <a:gd name="T46" fmla="*/ 0 w 125"/>
                  <a:gd name="T47" fmla="*/ 124 h 217"/>
                  <a:gd name="T48" fmla="*/ 0 w 125"/>
                  <a:gd name="T49" fmla="*/ 124 h 217"/>
                  <a:gd name="T50" fmla="*/ 0 w 125"/>
                  <a:gd name="T51" fmla="*/ 124 h 217"/>
                  <a:gd name="T52" fmla="*/ 0 w 125"/>
                  <a:gd name="T53" fmla="*/ 154 h 217"/>
                  <a:gd name="T54" fmla="*/ 0 w 125"/>
                  <a:gd name="T55" fmla="*/ 154 h 217"/>
                  <a:gd name="T56" fmla="*/ 62 w 125"/>
                  <a:gd name="T57" fmla="*/ 216 h 217"/>
                  <a:gd name="T58" fmla="*/ 62 w 125"/>
                  <a:gd name="T59" fmla="*/ 216 h 217"/>
                  <a:gd name="T60" fmla="*/ 93 w 125"/>
                  <a:gd name="T61" fmla="*/ 186 h 217"/>
                  <a:gd name="T62" fmla="*/ 124 w 125"/>
                  <a:gd name="T63" fmla="*/ 18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5" h="217">
                    <a:moveTo>
                      <a:pt x="124" y="186"/>
                    </a:moveTo>
                    <a:lnTo>
                      <a:pt x="124" y="186"/>
                    </a:lnTo>
                    <a:lnTo>
                      <a:pt x="124" y="154"/>
                    </a:lnTo>
                    <a:cubicBezTo>
                      <a:pt x="124" y="154"/>
                      <a:pt x="124" y="154"/>
                      <a:pt x="124" y="124"/>
                    </a:cubicBezTo>
                    <a:lnTo>
                      <a:pt x="124" y="124"/>
                    </a:lnTo>
                    <a:cubicBezTo>
                      <a:pt x="124" y="93"/>
                      <a:pt x="124" y="93"/>
                      <a:pt x="124" y="93"/>
                    </a:cubicBezTo>
                    <a:cubicBezTo>
                      <a:pt x="124" y="93"/>
                      <a:pt x="124" y="63"/>
                      <a:pt x="124" y="31"/>
                    </a:cubicBezTo>
                    <a:cubicBezTo>
                      <a:pt x="124" y="31"/>
                      <a:pt x="124" y="31"/>
                      <a:pt x="124" y="0"/>
                    </a:cubicBezTo>
                    <a:cubicBezTo>
                      <a:pt x="62" y="0"/>
                      <a:pt x="62" y="0"/>
                      <a:pt x="62" y="0"/>
                    </a:cubicBezTo>
                    <a:lnTo>
                      <a:pt x="62" y="0"/>
                    </a:lnTo>
                    <a:lnTo>
                      <a:pt x="62" y="0"/>
                    </a:lnTo>
                    <a:lnTo>
                      <a:pt x="62" y="0"/>
                    </a:lnTo>
                    <a:cubicBezTo>
                      <a:pt x="62" y="0"/>
                      <a:pt x="93" y="0"/>
                      <a:pt x="93" y="31"/>
                    </a:cubicBezTo>
                    <a:lnTo>
                      <a:pt x="93" y="31"/>
                    </a:lnTo>
                    <a:cubicBezTo>
                      <a:pt x="93" y="63"/>
                      <a:pt x="93" y="63"/>
                      <a:pt x="93" y="63"/>
                    </a:cubicBezTo>
                    <a:lnTo>
                      <a:pt x="93" y="63"/>
                    </a:lnTo>
                    <a:lnTo>
                      <a:pt x="93" y="63"/>
                    </a:lnTo>
                    <a:cubicBezTo>
                      <a:pt x="93" y="63"/>
                      <a:pt x="93" y="63"/>
                      <a:pt x="93" y="93"/>
                    </a:cubicBezTo>
                    <a:cubicBezTo>
                      <a:pt x="93" y="93"/>
                      <a:pt x="93" y="93"/>
                      <a:pt x="62" y="124"/>
                    </a:cubicBezTo>
                    <a:lnTo>
                      <a:pt x="62" y="124"/>
                    </a:lnTo>
                    <a:lnTo>
                      <a:pt x="62" y="124"/>
                    </a:lnTo>
                    <a:cubicBezTo>
                      <a:pt x="62" y="124"/>
                      <a:pt x="62" y="124"/>
                      <a:pt x="31" y="124"/>
                    </a:cubicBezTo>
                    <a:cubicBezTo>
                      <a:pt x="31" y="124"/>
                      <a:pt x="31" y="124"/>
                      <a:pt x="0" y="124"/>
                    </a:cubicBezTo>
                    <a:lnTo>
                      <a:pt x="0" y="124"/>
                    </a:lnTo>
                    <a:lnTo>
                      <a:pt x="0" y="124"/>
                    </a:lnTo>
                    <a:lnTo>
                      <a:pt x="0" y="124"/>
                    </a:lnTo>
                    <a:cubicBezTo>
                      <a:pt x="0" y="124"/>
                      <a:pt x="0" y="124"/>
                      <a:pt x="0" y="154"/>
                    </a:cubicBezTo>
                    <a:lnTo>
                      <a:pt x="0" y="154"/>
                    </a:lnTo>
                    <a:cubicBezTo>
                      <a:pt x="0" y="186"/>
                      <a:pt x="31" y="216"/>
                      <a:pt x="62" y="216"/>
                    </a:cubicBezTo>
                    <a:lnTo>
                      <a:pt x="62" y="216"/>
                    </a:lnTo>
                    <a:cubicBezTo>
                      <a:pt x="62" y="186"/>
                      <a:pt x="93" y="186"/>
                      <a:pt x="93" y="186"/>
                    </a:cubicBezTo>
                    <a:lnTo>
                      <a:pt x="124" y="186"/>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4" name="Freeform 181"/>
              <p:cNvSpPr>
                <a:spLocks noChangeArrowheads="1"/>
              </p:cNvSpPr>
              <p:nvPr/>
            </p:nvSpPr>
            <p:spPr bwMode="auto">
              <a:xfrm>
                <a:off x="2239963" y="2205038"/>
                <a:ext cx="33337" cy="23812"/>
              </a:xfrm>
              <a:custGeom>
                <a:avLst/>
                <a:gdLst>
                  <a:gd name="T0" fmla="*/ 31 w 94"/>
                  <a:gd name="T1" fmla="*/ 31 h 64"/>
                  <a:gd name="T2" fmla="*/ 31 w 94"/>
                  <a:gd name="T3" fmla="*/ 31 h 64"/>
                  <a:gd name="T4" fmla="*/ 61 w 94"/>
                  <a:gd name="T5" fmla="*/ 63 h 64"/>
                  <a:gd name="T6" fmla="*/ 93 w 94"/>
                  <a:gd name="T7" fmla="*/ 31 h 64"/>
                  <a:gd name="T8" fmla="*/ 93 w 94"/>
                  <a:gd name="T9" fmla="*/ 31 h 64"/>
                  <a:gd name="T10" fmla="*/ 61 w 94"/>
                  <a:gd name="T11" fmla="*/ 31 h 64"/>
                  <a:gd name="T12" fmla="*/ 61 w 94"/>
                  <a:gd name="T13" fmla="*/ 0 h 64"/>
                  <a:gd name="T14" fmla="*/ 61 w 94"/>
                  <a:gd name="T15" fmla="*/ 0 h 64"/>
                  <a:gd name="T16" fmla="*/ 31 w 94"/>
                  <a:gd name="T17" fmla="*/ 0 h 64"/>
                  <a:gd name="T18" fmla="*/ 31 w 94"/>
                  <a:gd name="T19" fmla="*/ 0 h 64"/>
                  <a:gd name="T20" fmla="*/ 0 w 94"/>
                  <a:gd name="T21" fmla="*/ 31 h 64"/>
                  <a:gd name="T22" fmla="*/ 31 w 94"/>
                  <a:gd name="T23" fmla="*/ 3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4">
                    <a:moveTo>
                      <a:pt x="31" y="31"/>
                    </a:moveTo>
                    <a:lnTo>
                      <a:pt x="31" y="31"/>
                    </a:lnTo>
                    <a:lnTo>
                      <a:pt x="61" y="63"/>
                    </a:lnTo>
                    <a:cubicBezTo>
                      <a:pt x="61" y="31"/>
                      <a:pt x="93" y="31"/>
                      <a:pt x="93" y="31"/>
                    </a:cubicBezTo>
                    <a:lnTo>
                      <a:pt x="93" y="31"/>
                    </a:lnTo>
                    <a:cubicBezTo>
                      <a:pt x="93" y="31"/>
                      <a:pt x="93" y="31"/>
                      <a:pt x="61" y="31"/>
                    </a:cubicBezTo>
                    <a:lnTo>
                      <a:pt x="61" y="0"/>
                    </a:lnTo>
                    <a:lnTo>
                      <a:pt x="61" y="0"/>
                    </a:lnTo>
                    <a:lnTo>
                      <a:pt x="31" y="0"/>
                    </a:lnTo>
                    <a:lnTo>
                      <a:pt x="31" y="0"/>
                    </a:lnTo>
                    <a:cubicBezTo>
                      <a:pt x="31" y="31"/>
                      <a:pt x="31" y="31"/>
                      <a:pt x="0" y="31"/>
                    </a:cubicBezTo>
                    <a:cubicBezTo>
                      <a:pt x="31" y="31"/>
                      <a:pt x="31" y="31"/>
                      <a:pt x="31"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5" name="Freeform 182"/>
              <p:cNvSpPr>
                <a:spLocks noChangeArrowheads="1"/>
              </p:cNvSpPr>
              <p:nvPr/>
            </p:nvSpPr>
            <p:spPr bwMode="auto">
              <a:xfrm>
                <a:off x="1169988" y="942975"/>
                <a:ext cx="168275" cy="55563"/>
              </a:xfrm>
              <a:custGeom>
                <a:avLst/>
                <a:gdLst>
                  <a:gd name="T0" fmla="*/ 466 w 467"/>
                  <a:gd name="T1" fmla="*/ 31 h 156"/>
                  <a:gd name="T2" fmla="*/ 466 w 467"/>
                  <a:gd name="T3" fmla="*/ 31 h 156"/>
                  <a:gd name="T4" fmla="*/ 434 w 467"/>
                  <a:gd name="T5" fmla="*/ 0 h 156"/>
                  <a:gd name="T6" fmla="*/ 403 w 467"/>
                  <a:gd name="T7" fmla="*/ 0 h 156"/>
                  <a:gd name="T8" fmla="*/ 342 w 467"/>
                  <a:gd name="T9" fmla="*/ 31 h 156"/>
                  <a:gd name="T10" fmla="*/ 310 w 467"/>
                  <a:gd name="T11" fmla="*/ 31 h 156"/>
                  <a:gd name="T12" fmla="*/ 248 w 467"/>
                  <a:gd name="T13" fmla="*/ 0 h 156"/>
                  <a:gd name="T14" fmla="*/ 186 w 467"/>
                  <a:gd name="T15" fmla="*/ 0 h 156"/>
                  <a:gd name="T16" fmla="*/ 186 w 467"/>
                  <a:gd name="T17" fmla="*/ 0 h 156"/>
                  <a:gd name="T18" fmla="*/ 94 w 467"/>
                  <a:gd name="T19" fmla="*/ 0 h 156"/>
                  <a:gd name="T20" fmla="*/ 94 w 467"/>
                  <a:gd name="T21" fmla="*/ 31 h 156"/>
                  <a:gd name="T22" fmla="*/ 94 w 467"/>
                  <a:gd name="T23" fmla="*/ 62 h 156"/>
                  <a:gd name="T24" fmla="*/ 94 w 467"/>
                  <a:gd name="T25" fmla="*/ 62 h 156"/>
                  <a:gd name="T26" fmla="*/ 62 w 467"/>
                  <a:gd name="T27" fmla="*/ 93 h 156"/>
                  <a:gd name="T28" fmla="*/ 31 w 467"/>
                  <a:gd name="T29" fmla="*/ 93 h 156"/>
                  <a:gd name="T30" fmla="*/ 31 w 467"/>
                  <a:gd name="T31" fmla="*/ 93 h 156"/>
                  <a:gd name="T32" fmla="*/ 0 w 467"/>
                  <a:gd name="T33" fmla="*/ 93 h 156"/>
                  <a:gd name="T34" fmla="*/ 31 w 467"/>
                  <a:gd name="T35" fmla="*/ 93 h 156"/>
                  <a:gd name="T36" fmla="*/ 62 w 467"/>
                  <a:gd name="T37" fmla="*/ 124 h 156"/>
                  <a:gd name="T38" fmla="*/ 94 w 467"/>
                  <a:gd name="T39" fmla="*/ 155 h 156"/>
                  <a:gd name="T40" fmla="*/ 124 w 467"/>
                  <a:gd name="T41" fmla="*/ 155 h 156"/>
                  <a:gd name="T42" fmla="*/ 124 w 467"/>
                  <a:gd name="T43" fmla="*/ 155 h 156"/>
                  <a:gd name="T44" fmla="*/ 248 w 467"/>
                  <a:gd name="T45" fmla="*/ 124 h 156"/>
                  <a:gd name="T46" fmla="*/ 248 w 467"/>
                  <a:gd name="T47" fmla="*/ 124 h 156"/>
                  <a:gd name="T48" fmla="*/ 248 w 467"/>
                  <a:gd name="T49" fmla="*/ 93 h 156"/>
                  <a:gd name="T50" fmla="*/ 310 w 467"/>
                  <a:gd name="T51" fmla="*/ 62 h 156"/>
                  <a:gd name="T52" fmla="*/ 310 w 467"/>
                  <a:gd name="T53" fmla="*/ 62 h 156"/>
                  <a:gd name="T54" fmla="*/ 310 w 467"/>
                  <a:gd name="T55" fmla="*/ 62 h 156"/>
                  <a:gd name="T56" fmla="*/ 310 w 467"/>
                  <a:gd name="T57" fmla="*/ 62 h 156"/>
                  <a:gd name="T58" fmla="*/ 342 w 467"/>
                  <a:gd name="T59" fmla="*/ 62 h 156"/>
                  <a:gd name="T60" fmla="*/ 403 w 467"/>
                  <a:gd name="T61" fmla="*/ 31 h 156"/>
                  <a:gd name="T62" fmla="*/ 466 w 467"/>
                  <a:gd name="T63" fmla="*/ 3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7" h="156">
                    <a:moveTo>
                      <a:pt x="466" y="31"/>
                    </a:moveTo>
                    <a:lnTo>
                      <a:pt x="466" y="31"/>
                    </a:lnTo>
                    <a:cubicBezTo>
                      <a:pt x="466" y="31"/>
                      <a:pt x="434" y="31"/>
                      <a:pt x="434" y="0"/>
                    </a:cubicBezTo>
                    <a:lnTo>
                      <a:pt x="403" y="0"/>
                    </a:lnTo>
                    <a:cubicBezTo>
                      <a:pt x="372" y="0"/>
                      <a:pt x="372" y="0"/>
                      <a:pt x="342" y="31"/>
                    </a:cubicBezTo>
                    <a:cubicBezTo>
                      <a:pt x="342" y="31"/>
                      <a:pt x="342" y="31"/>
                      <a:pt x="310" y="31"/>
                    </a:cubicBezTo>
                    <a:cubicBezTo>
                      <a:pt x="279" y="31"/>
                      <a:pt x="279" y="31"/>
                      <a:pt x="248" y="0"/>
                    </a:cubicBezTo>
                    <a:cubicBezTo>
                      <a:pt x="218" y="0"/>
                      <a:pt x="218" y="0"/>
                      <a:pt x="186" y="0"/>
                    </a:cubicBezTo>
                    <a:lnTo>
                      <a:pt x="186" y="0"/>
                    </a:lnTo>
                    <a:cubicBezTo>
                      <a:pt x="155" y="0"/>
                      <a:pt x="124" y="0"/>
                      <a:pt x="94" y="0"/>
                    </a:cubicBezTo>
                    <a:cubicBezTo>
                      <a:pt x="94" y="0"/>
                      <a:pt x="94" y="0"/>
                      <a:pt x="94" y="31"/>
                    </a:cubicBezTo>
                    <a:lnTo>
                      <a:pt x="94" y="62"/>
                    </a:lnTo>
                    <a:lnTo>
                      <a:pt x="94" y="62"/>
                    </a:lnTo>
                    <a:cubicBezTo>
                      <a:pt x="62" y="62"/>
                      <a:pt x="62" y="62"/>
                      <a:pt x="62" y="93"/>
                    </a:cubicBezTo>
                    <a:cubicBezTo>
                      <a:pt x="62" y="93"/>
                      <a:pt x="62" y="93"/>
                      <a:pt x="31" y="93"/>
                    </a:cubicBezTo>
                    <a:lnTo>
                      <a:pt x="31" y="93"/>
                    </a:lnTo>
                    <a:lnTo>
                      <a:pt x="0" y="93"/>
                    </a:lnTo>
                    <a:lnTo>
                      <a:pt x="31" y="93"/>
                    </a:lnTo>
                    <a:cubicBezTo>
                      <a:pt x="31" y="93"/>
                      <a:pt x="31" y="93"/>
                      <a:pt x="62" y="124"/>
                    </a:cubicBezTo>
                    <a:cubicBezTo>
                      <a:pt x="62" y="124"/>
                      <a:pt x="94" y="124"/>
                      <a:pt x="94" y="155"/>
                    </a:cubicBezTo>
                    <a:lnTo>
                      <a:pt x="124" y="155"/>
                    </a:lnTo>
                    <a:lnTo>
                      <a:pt x="124" y="155"/>
                    </a:lnTo>
                    <a:cubicBezTo>
                      <a:pt x="124" y="155"/>
                      <a:pt x="218" y="124"/>
                      <a:pt x="248" y="124"/>
                    </a:cubicBezTo>
                    <a:lnTo>
                      <a:pt x="248" y="124"/>
                    </a:lnTo>
                    <a:lnTo>
                      <a:pt x="248" y="93"/>
                    </a:lnTo>
                    <a:cubicBezTo>
                      <a:pt x="248" y="62"/>
                      <a:pt x="279" y="62"/>
                      <a:pt x="310" y="62"/>
                    </a:cubicBezTo>
                    <a:lnTo>
                      <a:pt x="310" y="62"/>
                    </a:lnTo>
                    <a:lnTo>
                      <a:pt x="310" y="62"/>
                    </a:lnTo>
                    <a:lnTo>
                      <a:pt x="310" y="62"/>
                    </a:lnTo>
                    <a:cubicBezTo>
                      <a:pt x="342" y="62"/>
                      <a:pt x="342" y="62"/>
                      <a:pt x="342" y="62"/>
                    </a:cubicBezTo>
                    <a:cubicBezTo>
                      <a:pt x="372" y="62"/>
                      <a:pt x="372" y="31"/>
                      <a:pt x="403" y="31"/>
                    </a:cubicBezTo>
                    <a:cubicBezTo>
                      <a:pt x="403" y="31"/>
                      <a:pt x="434" y="31"/>
                      <a:pt x="466"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6" name="Freeform 183"/>
              <p:cNvSpPr>
                <a:spLocks noChangeArrowheads="1"/>
              </p:cNvSpPr>
              <p:nvPr/>
            </p:nvSpPr>
            <p:spPr bwMode="auto">
              <a:xfrm>
                <a:off x="1984375" y="754063"/>
                <a:ext cx="22225" cy="11112"/>
              </a:xfrm>
              <a:custGeom>
                <a:avLst/>
                <a:gdLst>
                  <a:gd name="T0" fmla="*/ 0 w 63"/>
                  <a:gd name="T1" fmla="*/ 0 h 32"/>
                  <a:gd name="T2" fmla="*/ 0 w 63"/>
                  <a:gd name="T3" fmla="*/ 0 h 32"/>
                  <a:gd name="T4" fmla="*/ 0 w 63"/>
                  <a:gd name="T5" fmla="*/ 31 h 32"/>
                  <a:gd name="T6" fmla="*/ 62 w 63"/>
                  <a:gd name="T7" fmla="*/ 31 h 32"/>
                  <a:gd name="T8" fmla="*/ 31 w 63"/>
                  <a:gd name="T9" fmla="*/ 31 h 32"/>
                  <a:gd name="T10" fmla="*/ 0 w 63"/>
                  <a:gd name="T11" fmla="*/ 0 h 32"/>
                </a:gdLst>
                <a:ahLst/>
                <a:cxnLst>
                  <a:cxn ang="0">
                    <a:pos x="T0" y="T1"/>
                  </a:cxn>
                  <a:cxn ang="0">
                    <a:pos x="T2" y="T3"/>
                  </a:cxn>
                  <a:cxn ang="0">
                    <a:pos x="T4" y="T5"/>
                  </a:cxn>
                  <a:cxn ang="0">
                    <a:pos x="T6" y="T7"/>
                  </a:cxn>
                  <a:cxn ang="0">
                    <a:pos x="T8" y="T9"/>
                  </a:cxn>
                  <a:cxn ang="0">
                    <a:pos x="T10" y="T11"/>
                  </a:cxn>
                </a:cxnLst>
                <a:rect l="0" t="0" r="r" b="b"/>
                <a:pathLst>
                  <a:path w="63" h="32">
                    <a:moveTo>
                      <a:pt x="0" y="0"/>
                    </a:moveTo>
                    <a:lnTo>
                      <a:pt x="0" y="0"/>
                    </a:lnTo>
                    <a:lnTo>
                      <a:pt x="0" y="31"/>
                    </a:lnTo>
                    <a:cubicBezTo>
                      <a:pt x="31" y="31"/>
                      <a:pt x="31" y="31"/>
                      <a:pt x="62" y="31"/>
                    </a:cubicBezTo>
                    <a:cubicBezTo>
                      <a:pt x="62" y="31"/>
                      <a:pt x="62" y="31"/>
                      <a:pt x="31" y="31"/>
                    </a:cubicBezTo>
                    <a:cubicBezTo>
                      <a:pt x="31" y="31"/>
                      <a:pt x="31" y="0"/>
                      <a:pt x="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7" name="Freeform 184"/>
              <p:cNvSpPr>
                <a:spLocks noChangeArrowheads="1"/>
              </p:cNvSpPr>
              <p:nvPr/>
            </p:nvSpPr>
            <p:spPr bwMode="auto">
              <a:xfrm>
                <a:off x="1893888" y="865188"/>
                <a:ext cx="123825" cy="11112"/>
              </a:xfrm>
              <a:custGeom>
                <a:avLst/>
                <a:gdLst>
                  <a:gd name="T0" fmla="*/ 279 w 342"/>
                  <a:gd name="T1" fmla="*/ 31 h 32"/>
                  <a:gd name="T2" fmla="*/ 279 w 342"/>
                  <a:gd name="T3" fmla="*/ 31 h 32"/>
                  <a:gd name="T4" fmla="*/ 248 w 342"/>
                  <a:gd name="T5" fmla="*/ 31 h 32"/>
                  <a:gd name="T6" fmla="*/ 248 w 342"/>
                  <a:gd name="T7" fmla="*/ 31 h 32"/>
                  <a:gd name="T8" fmla="*/ 217 w 342"/>
                  <a:gd name="T9" fmla="*/ 31 h 32"/>
                  <a:gd name="T10" fmla="*/ 186 w 342"/>
                  <a:gd name="T11" fmla="*/ 31 h 32"/>
                  <a:gd name="T12" fmla="*/ 155 w 342"/>
                  <a:gd name="T13" fmla="*/ 31 h 32"/>
                  <a:gd name="T14" fmla="*/ 124 w 342"/>
                  <a:gd name="T15" fmla="*/ 0 h 32"/>
                  <a:gd name="T16" fmla="*/ 124 w 342"/>
                  <a:gd name="T17" fmla="*/ 0 h 32"/>
                  <a:gd name="T18" fmla="*/ 93 w 342"/>
                  <a:gd name="T19" fmla="*/ 0 h 32"/>
                  <a:gd name="T20" fmla="*/ 62 w 342"/>
                  <a:gd name="T21" fmla="*/ 0 h 32"/>
                  <a:gd name="T22" fmla="*/ 31 w 342"/>
                  <a:gd name="T23" fmla="*/ 0 h 32"/>
                  <a:gd name="T24" fmla="*/ 31 w 342"/>
                  <a:gd name="T25" fmla="*/ 0 h 32"/>
                  <a:gd name="T26" fmla="*/ 0 w 342"/>
                  <a:gd name="T27" fmla="*/ 31 h 32"/>
                  <a:gd name="T28" fmla="*/ 0 w 342"/>
                  <a:gd name="T29" fmla="*/ 31 h 32"/>
                  <a:gd name="T30" fmla="*/ 31 w 342"/>
                  <a:gd name="T31" fmla="*/ 31 h 32"/>
                  <a:gd name="T32" fmla="*/ 62 w 342"/>
                  <a:gd name="T33" fmla="*/ 31 h 32"/>
                  <a:gd name="T34" fmla="*/ 93 w 342"/>
                  <a:gd name="T35" fmla="*/ 0 h 32"/>
                  <a:gd name="T36" fmla="*/ 93 w 342"/>
                  <a:gd name="T37" fmla="*/ 31 h 32"/>
                  <a:gd name="T38" fmla="*/ 93 w 342"/>
                  <a:gd name="T39" fmla="*/ 31 h 32"/>
                  <a:gd name="T40" fmla="*/ 124 w 342"/>
                  <a:gd name="T41" fmla="*/ 31 h 32"/>
                  <a:gd name="T42" fmla="*/ 155 w 342"/>
                  <a:gd name="T43" fmla="*/ 31 h 32"/>
                  <a:gd name="T44" fmla="*/ 155 w 342"/>
                  <a:gd name="T45" fmla="*/ 31 h 32"/>
                  <a:gd name="T46" fmla="*/ 186 w 342"/>
                  <a:gd name="T47" fmla="*/ 31 h 32"/>
                  <a:gd name="T48" fmla="*/ 186 w 342"/>
                  <a:gd name="T49" fmla="*/ 31 h 32"/>
                  <a:gd name="T50" fmla="*/ 186 w 342"/>
                  <a:gd name="T51" fmla="*/ 31 h 32"/>
                  <a:gd name="T52" fmla="*/ 279 w 342"/>
                  <a:gd name="T53" fmla="*/ 31 h 32"/>
                  <a:gd name="T54" fmla="*/ 279 w 342"/>
                  <a:gd name="T55" fmla="*/ 31 h 32"/>
                  <a:gd name="T56" fmla="*/ 310 w 342"/>
                  <a:gd name="T57" fmla="*/ 31 h 32"/>
                  <a:gd name="T58" fmla="*/ 310 w 342"/>
                  <a:gd name="T59" fmla="*/ 31 h 32"/>
                  <a:gd name="T60" fmla="*/ 341 w 342"/>
                  <a:gd name="T61" fmla="*/ 31 h 32"/>
                  <a:gd name="T62" fmla="*/ 341 w 342"/>
                  <a:gd name="T63" fmla="*/ 31 h 32"/>
                  <a:gd name="T64" fmla="*/ 341 w 342"/>
                  <a:gd name="T65" fmla="*/ 0 h 32"/>
                  <a:gd name="T66" fmla="*/ 341 w 342"/>
                  <a:gd name="T67" fmla="*/ 0 h 32"/>
                  <a:gd name="T68" fmla="*/ 341 w 342"/>
                  <a:gd name="T69" fmla="*/ 0 h 32"/>
                  <a:gd name="T70" fmla="*/ 279 w 342"/>
                  <a:gd name="T71"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2" h="32">
                    <a:moveTo>
                      <a:pt x="279" y="31"/>
                    </a:moveTo>
                    <a:lnTo>
                      <a:pt x="279" y="31"/>
                    </a:lnTo>
                    <a:lnTo>
                      <a:pt x="248" y="31"/>
                    </a:lnTo>
                    <a:lnTo>
                      <a:pt x="248" y="31"/>
                    </a:lnTo>
                    <a:lnTo>
                      <a:pt x="217" y="31"/>
                    </a:lnTo>
                    <a:lnTo>
                      <a:pt x="186" y="31"/>
                    </a:lnTo>
                    <a:cubicBezTo>
                      <a:pt x="155" y="31"/>
                      <a:pt x="155" y="31"/>
                      <a:pt x="155" y="31"/>
                    </a:cubicBezTo>
                    <a:cubicBezTo>
                      <a:pt x="124" y="0"/>
                      <a:pt x="124" y="0"/>
                      <a:pt x="124" y="0"/>
                    </a:cubicBezTo>
                    <a:lnTo>
                      <a:pt x="124" y="0"/>
                    </a:lnTo>
                    <a:cubicBezTo>
                      <a:pt x="93" y="0"/>
                      <a:pt x="93" y="0"/>
                      <a:pt x="93" y="0"/>
                    </a:cubicBezTo>
                    <a:lnTo>
                      <a:pt x="62" y="0"/>
                    </a:lnTo>
                    <a:lnTo>
                      <a:pt x="31" y="0"/>
                    </a:lnTo>
                    <a:lnTo>
                      <a:pt x="31" y="0"/>
                    </a:lnTo>
                    <a:cubicBezTo>
                      <a:pt x="31" y="0"/>
                      <a:pt x="31" y="31"/>
                      <a:pt x="0" y="31"/>
                    </a:cubicBezTo>
                    <a:lnTo>
                      <a:pt x="0" y="31"/>
                    </a:lnTo>
                    <a:cubicBezTo>
                      <a:pt x="31" y="31"/>
                      <a:pt x="31" y="31"/>
                      <a:pt x="31" y="31"/>
                    </a:cubicBezTo>
                    <a:lnTo>
                      <a:pt x="62" y="31"/>
                    </a:lnTo>
                    <a:cubicBezTo>
                      <a:pt x="62" y="31"/>
                      <a:pt x="62" y="0"/>
                      <a:pt x="93" y="0"/>
                    </a:cubicBezTo>
                    <a:lnTo>
                      <a:pt x="93" y="31"/>
                    </a:lnTo>
                    <a:lnTo>
                      <a:pt x="93" y="31"/>
                    </a:lnTo>
                    <a:cubicBezTo>
                      <a:pt x="124" y="31"/>
                      <a:pt x="124" y="31"/>
                      <a:pt x="124" y="31"/>
                    </a:cubicBezTo>
                    <a:cubicBezTo>
                      <a:pt x="155" y="31"/>
                      <a:pt x="155" y="31"/>
                      <a:pt x="155" y="31"/>
                    </a:cubicBezTo>
                    <a:lnTo>
                      <a:pt x="155" y="31"/>
                    </a:lnTo>
                    <a:cubicBezTo>
                      <a:pt x="186" y="31"/>
                      <a:pt x="186" y="31"/>
                      <a:pt x="186" y="31"/>
                    </a:cubicBezTo>
                    <a:lnTo>
                      <a:pt x="186" y="31"/>
                    </a:lnTo>
                    <a:lnTo>
                      <a:pt x="186" y="31"/>
                    </a:lnTo>
                    <a:cubicBezTo>
                      <a:pt x="217" y="31"/>
                      <a:pt x="248" y="31"/>
                      <a:pt x="279" y="31"/>
                    </a:cubicBezTo>
                    <a:lnTo>
                      <a:pt x="279" y="31"/>
                    </a:lnTo>
                    <a:cubicBezTo>
                      <a:pt x="279" y="31"/>
                      <a:pt x="279" y="31"/>
                      <a:pt x="310" y="31"/>
                    </a:cubicBezTo>
                    <a:lnTo>
                      <a:pt x="310" y="31"/>
                    </a:lnTo>
                    <a:lnTo>
                      <a:pt x="341" y="31"/>
                    </a:lnTo>
                    <a:lnTo>
                      <a:pt x="341" y="31"/>
                    </a:lnTo>
                    <a:lnTo>
                      <a:pt x="341" y="0"/>
                    </a:lnTo>
                    <a:lnTo>
                      <a:pt x="341" y="0"/>
                    </a:lnTo>
                    <a:lnTo>
                      <a:pt x="341" y="0"/>
                    </a:lnTo>
                    <a:cubicBezTo>
                      <a:pt x="341" y="0"/>
                      <a:pt x="310" y="31"/>
                      <a:pt x="279"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8" name="Freeform 185"/>
              <p:cNvSpPr>
                <a:spLocks noChangeArrowheads="1"/>
              </p:cNvSpPr>
              <p:nvPr/>
            </p:nvSpPr>
            <p:spPr bwMode="auto">
              <a:xfrm>
                <a:off x="1995488" y="842963"/>
                <a:ext cx="22225" cy="1587"/>
              </a:xfrm>
              <a:custGeom>
                <a:avLst/>
                <a:gdLst>
                  <a:gd name="T0" fmla="*/ 0 w 63"/>
                  <a:gd name="T1" fmla="*/ 0 h 1"/>
                  <a:gd name="T2" fmla="*/ 0 w 63"/>
                  <a:gd name="T3" fmla="*/ 0 h 1"/>
                  <a:gd name="T4" fmla="*/ 0 w 63"/>
                  <a:gd name="T5" fmla="*/ 0 h 1"/>
                  <a:gd name="T6" fmla="*/ 0 w 63"/>
                  <a:gd name="T7" fmla="*/ 0 h 1"/>
                  <a:gd name="T8" fmla="*/ 62 w 63"/>
                  <a:gd name="T9" fmla="*/ 0 h 1"/>
                  <a:gd name="T10" fmla="*/ 31 w 63"/>
                  <a:gd name="T11" fmla="*/ 0 h 1"/>
                  <a:gd name="T12" fmla="*/ 0 w 63"/>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63" h="1">
                    <a:moveTo>
                      <a:pt x="0" y="0"/>
                    </a:moveTo>
                    <a:lnTo>
                      <a:pt x="0" y="0"/>
                    </a:lnTo>
                    <a:lnTo>
                      <a:pt x="0" y="0"/>
                    </a:lnTo>
                    <a:lnTo>
                      <a:pt x="0" y="0"/>
                    </a:lnTo>
                    <a:cubicBezTo>
                      <a:pt x="62" y="0"/>
                      <a:pt x="62" y="0"/>
                      <a:pt x="62" y="0"/>
                    </a:cubicBezTo>
                    <a:lnTo>
                      <a:pt x="31" y="0"/>
                    </a:ln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9" name="Freeform 186"/>
              <p:cNvSpPr>
                <a:spLocks noChangeArrowheads="1"/>
              </p:cNvSpPr>
              <p:nvPr/>
            </p:nvSpPr>
            <p:spPr bwMode="auto">
              <a:xfrm>
                <a:off x="2062163" y="742950"/>
                <a:ext cx="77787" cy="22225"/>
              </a:xfrm>
              <a:custGeom>
                <a:avLst/>
                <a:gdLst>
                  <a:gd name="T0" fmla="*/ 186 w 218"/>
                  <a:gd name="T1" fmla="*/ 0 h 63"/>
                  <a:gd name="T2" fmla="*/ 186 w 218"/>
                  <a:gd name="T3" fmla="*/ 0 h 63"/>
                  <a:gd name="T4" fmla="*/ 186 w 218"/>
                  <a:gd name="T5" fmla="*/ 0 h 63"/>
                  <a:gd name="T6" fmla="*/ 124 w 218"/>
                  <a:gd name="T7" fmla="*/ 0 h 63"/>
                  <a:gd name="T8" fmla="*/ 92 w 218"/>
                  <a:gd name="T9" fmla="*/ 0 h 63"/>
                  <a:gd name="T10" fmla="*/ 62 w 218"/>
                  <a:gd name="T11" fmla="*/ 31 h 63"/>
                  <a:gd name="T12" fmla="*/ 62 w 218"/>
                  <a:gd name="T13" fmla="*/ 31 h 63"/>
                  <a:gd name="T14" fmla="*/ 0 w 218"/>
                  <a:gd name="T15" fmla="*/ 0 h 63"/>
                  <a:gd name="T16" fmla="*/ 0 w 218"/>
                  <a:gd name="T17" fmla="*/ 0 h 63"/>
                  <a:gd name="T18" fmla="*/ 0 w 218"/>
                  <a:gd name="T19" fmla="*/ 0 h 63"/>
                  <a:gd name="T20" fmla="*/ 0 w 218"/>
                  <a:gd name="T21" fmla="*/ 31 h 63"/>
                  <a:gd name="T22" fmla="*/ 62 w 218"/>
                  <a:gd name="T23" fmla="*/ 31 h 63"/>
                  <a:gd name="T24" fmla="*/ 62 w 218"/>
                  <a:gd name="T25" fmla="*/ 62 h 63"/>
                  <a:gd name="T26" fmla="*/ 62 w 218"/>
                  <a:gd name="T27" fmla="*/ 62 h 63"/>
                  <a:gd name="T28" fmla="*/ 62 w 218"/>
                  <a:gd name="T29" fmla="*/ 62 h 63"/>
                  <a:gd name="T30" fmla="*/ 92 w 218"/>
                  <a:gd name="T31" fmla="*/ 62 h 63"/>
                  <a:gd name="T32" fmla="*/ 92 w 218"/>
                  <a:gd name="T33" fmla="*/ 62 h 63"/>
                  <a:gd name="T34" fmla="*/ 124 w 218"/>
                  <a:gd name="T35" fmla="*/ 62 h 63"/>
                  <a:gd name="T36" fmla="*/ 186 w 218"/>
                  <a:gd name="T37" fmla="*/ 31 h 63"/>
                  <a:gd name="T38" fmla="*/ 217 w 218"/>
                  <a:gd name="T39" fmla="*/ 31 h 63"/>
                  <a:gd name="T40" fmla="*/ 186 w 218"/>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8" h="63">
                    <a:moveTo>
                      <a:pt x="186" y="0"/>
                    </a:moveTo>
                    <a:lnTo>
                      <a:pt x="186" y="0"/>
                    </a:lnTo>
                    <a:lnTo>
                      <a:pt x="186" y="0"/>
                    </a:lnTo>
                    <a:cubicBezTo>
                      <a:pt x="155" y="0"/>
                      <a:pt x="155" y="0"/>
                      <a:pt x="124" y="0"/>
                    </a:cubicBezTo>
                    <a:lnTo>
                      <a:pt x="92" y="0"/>
                    </a:lnTo>
                    <a:cubicBezTo>
                      <a:pt x="92" y="31"/>
                      <a:pt x="62" y="31"/>
                      <a:pt x="62" y="31"/>
                    </a:cubicBezTo>
                    <a:lnTo>
                      <a:pt x="62" y="31"/>
                    </a:lnTo>
                    <a:cubicBezTo>
                      <a:pt x="31" y="31"/>
                      <a:pt x="31" y="0"/>
                      <a:pt x="0" y="0"/>
                    </a:cubicBezTo>
                    <a:lnTo>
                      <a:pt x="0" y="0"/>
                    </a:lnTo>
                    <a:lnTo>
                      <a:pt x="0" y="0"/>
                    </a:lnTo>
                    <a:lnTo>
                      <a:pt x="0" y="31"/>
                    </a:lnTo>
                    <a:cubicBezTo>
                      <a:pt x="31" y="31"/>
                      <a:pt x="62" y="31"/>
                      <a:pt x="62" y="31"/>
                    </a:cubicBezTo>
                    <a:cubicBezTo>
                      <a:pt x="62" y="62"/>
                      <a:pt x="62" y="62"/>
                      <a:pt x="62" y="62"/>
                    </a:cubicBezTo>
                    <a:lnTo>
                      <a:pt x="62" y="62"/>
                    </a:lnTo>
                    <a:lnTo>
                      <a:pt x="62" y="62"/>
                    </a:lnTo>
                    <a:lnTo>
                      <a:pt x="92" y="62"/>
                    </a:lnTo>
                    <a:lnTo>
                      <a:pt x="92" y="62"/>
                    </a:lnTo>
                    <a:cubicBezTo>
                      <a:pt x="92" y="62"/>
                      <a:pt x="92" y="62"/>
                      <a:pt x="124" y="62"/>
                    </a:cubicBezTo>
                    <a:cubicBezTo>
                      <a:pt x="155" y="62"/>
                      <a:pt x="186" y="31"/>
                      <a:pt x="186" y="31"/>
                    </a:cubicBezTo>
                    <a:lnTo>
                      <a:pt x="217" y="31"/>
                    </a:lnTo>
                    <a:cubicBezTo>
                      <a:pt x="186" y="0"/>
                      <a:pt x="186" y="0"/>
                      <a:pt x="186"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0" name="Freeform 187"/>
              <p:cNvSpPr>
                <a:spLocks noChangeArrowheads="1"/>
              </p:cNvSpPr>
              <p:nvPr/>
            </p:nvSpPr>
            <p:spPr bwMode="auto">
              <a:xfrm>
                <a:off x="2039938" y="776288"/>
                <a:ext cx="33337" cy="1587"/>
              </a:xfrm>
              <a:custGeom>
                <a:avLst/>
                <a:gdLst>
                  <a:gd name="T0" fmla="*/ 0 w 94"/>
                  <a:gd name="T1" fmla="*/ 0 h 1"/>
                  <a:gd name="T2" fmla="*/ 0 w 94"/>
                  <a:gd name="T3" fmla="*/ 0 h 1"/>
                  <a:gd name="T4" fmla="*/ 31 w 94"/>
                  <a:gd name="T5" fmla="*/ 0 h 1"/>
                  <a:gd name="T6" fmla="*/ 62 w 94"/>
                  <a:gd name="T7" fmla="*/ 0 h 1"/>
                  <a:gd name="T8" fmla="*/ 93 w 94"/>
                  <a:gd name="T9" fmla="*/ 0 h 1"/>
                  <a:gd name="T10" fmla="*/ 93 w 94"/>
                  <a:gd name="T11" fmla="*/ 0 h 1"/>
                  <a:gd name="T12" fmla="*/ 62 w 94"/>
                  <a:gd name="T13" fmla="*/ 0 h 1"/>
                  <a:gd name="T14" fmla="*/ 0 w 94"/>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1">
                    <a:moveTo>
                      <a:pt x="0" y="0"/>
                    </a:moveTo>
                    <a:lnTo>
                      <a:pt x="0" y="0"/>
                    </a:lnTo>
                    <a:cubicBezTo>
                      <a:pt x="31" y="0"/>
                      <a:pt x="31" y="0"/>
                      <a:pt x="31" y="0"/>
                    </a:cubicBezTo>
                    <a:cubicBezTo>
                      <a:pt x="62" y="0"/>
                      <a:pt x="62" y="0"/>
                      <a:pt x="62" y="0"/>
                    </a:cubicBezTo>
                    <a:lnTo>
                      <a:pt x="93" y="0"/>
                    </a:lnTo>
                    <a:lnTo>
                      <a:pt x="93" y="0"/>
                    </a:lnTo>
                    <a:lnTo>
                      <a:pt x="62" y="0"/>
                    </a:ln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1" name="Freeform 188"/>
              <p:cNvSpPr>
                <a:spLocks noChangeArrowheads="1"/>
              </p:cNvSpPr>
              <p:nvPr/>
            </p:nvSpPr>
            <p:spPr bwMode="auto">
              <a:xfrm>
                <a:off x="2039938" y="742950"/>
                <a:ext cx="368300" cy="112713"/>
              </a:xfrm>
              <a:custGeom>
                <a:avLst/>
                <a:gdLst>
                  <a:gd name="T0" fmla="*/ 930 w 1024"/>
                  <a:gd name="T1" fmla="*/ 62 h 311"/>
                  <a:gd name="T2" fmla="*/ 961 w 1024"/>
                  <a:gd name="T3" fmla="*/ 31 h 311"/>
                  <a:gd name="T4" fmla="*/ 991 w 1024"/>
                  <a:gd name="T5" fmla="*/ 31 h 311"/>
                  <a:gd name="T6" fmla="*/ 1023 w 1024"/>
                  <a:gd name="T7" fmla="*/ 31 h 311"/>
                  <a:gd name="T8" fmla="*/ 991 w 1024"/>
                  <a:gd name="T9" fmla="*/ 0 h 311"/>
                  <a:gd name="T10" fmla="*/ 930 w 1024"/>
                  <a:gd name="T11" fmla="*/ 0 h 311"/>
                  <a:gd name="T12" fmla="*/ 899 w 1024"/>
                  <a:gd name="T13" fmla="*/ 0 h 311"/>
                  <a:gd name="T14" fmla="*/ 806 w 1024"/>
                  <a:gd name="T15" fmla="*/ 31 h 311"/>
                  <a:gd name="T16" fmla="*/ 743 w 1024"/>
                  <a:gd name="T17" fmla="*/ 31 h 311"/>
                  <a:gd name="T18" fmla="*/ 713 w 1024"/>
                  <a:gd name="T19" fmla="*/ 0 h 311"/>
                  <a:gd name="T20" fmla="*/ 682 w 1024"/>
                  <a:gd name="T21" fmla="*/ 0 h 311"/>
                  <a:gd name="T22" fmla="*/ 651 w 1024"/>
                  <a:gd name="T23" fmla="*/ 0 h 311"/>
                  <a:gd name="T24" fmla="*/ 589 w 1024"/>
                  <a:gd name="T25" fmla="*/ 0 h 311"/>
                  <a:gd name="T26" fmla="*/ 558 w 1024"/>
                  <a:gd name="T27" fmla="*/ 0 h 311"/>
                  <a:gd name="T28" fmla="*/ 495 w 1024"/>
                  <a:gd name="T29" fmla="*/ 0 h 311"/>
                  <a:gd name="T30" fmla="*/ 434 w 1024"/>
                  <a:gd name="T31" fmla="*/ 31 h 311"/>
                  <a:gd name="T32" fmla="*/ 310 w 1024"/>
                  <a:gd name="T33" fmla="*/ 0 h 311"/>
                  <a:gd name="T34" fmla="*/ 310 w 1024"/>
                  <a:gd name="T35" fmla="*/ 124 h 311"/>
                  <a:gd name="T36" fmla="*/ 248 w 1024"/>
                  <a:gd name="T37" fmla="*/ 124 h 311"/>
                  <a:gd name="T38" fmla="*/ 217 w 1024"/>
                  <a:gd name="T39" fmla="*/ 155 h 311"/>
                  <a:gd name="T40" fmla="*/ 154 w 1024"/>
                  <a:gd name="T41" fmla="*/ 155 h 311"/>
                  <a:gd name="T42" fmla="*/ 93 w 1024"/>
                  <a:gd name="T43" fmla="*/ 186 h 311"/>
                  <a:gd name="T44" fmla="*/ 31 w 1024"/>
                  <a:gd name="T45" fmla="*/ 217 h 311"/>
                  <a:gd name="T46" fmla="*/ 31 w 1024"/>
                  <a:gd name="T47" fmla="*/ 217 h 311"/>
                  <a:gd name="T48" fmla="*/ 0 w 1024"/>
                  <a:gd name="T49" fmla="*/ 248 h 311"/>
                  <a:gd name="T50" fmla="*/ 0 w 1024"/>
                  <a:gd name="T51" fmla="*/ 310 h 311"/>
                  <a:gd name="T52" fmla="*/ 31 w 1024"/>
                  <a:gd name="T53" fmla="*/ 310 h 311"/>
                  <a:gd name="T54" fmla="*/ 93 w 1024"/>
                  <a:gd name="T55" fmla="*/ 310 h 311"/>
                  <a:gd name="T56" fmla="*/ 186 w 1024"/>
                  <a:gd name="T57" fmla="*/ 310 h 311"/>
                  <a:gd name="T58" fmla="*/ 217 w 1024"/>
                  <a:gd name="T59" fmla="*/ 279 h 311"/>
                  <a:gd name="T60" fmla="*/ 248 w 1024"/>
                  <a:gd name="T61" fmla="*/ 279 h 311"/>
                  <a:gd name="T62" fmla="*/ 279 w 1024"/>
                  <a:gd name="T63" fmla="*/ 248 h 311"/>
                  <a:gd name="T64" fmla="*/ 217 w 1024"/>
                  <a:gd name="T65" fmla="*/ 248 h 311"/>
                  <a:gd name="T66" fmla="*/ 154 w 1024"/>
                  <a:gd name="T67" fmla="*/ 217 h 311"/>
                  <a:gd name="T68" fmla="*/ 217 w 1024"/>
                  <a:gd name="T69" fmla="*/ 186 h 311"/>
                  <a:gd name="T70" fmla="*/ 279 w 1024"/>
                  <a:gd name="T71" fmla="*/ 186 h 311"/>
                  <a:gd name="T72" fmla="*/ 341 w 1024"/>
                  <a:gd name="T73" fmla="*/ 186 h 311"/>
                  <a:gd name="T74" fmla="*/ 371 w 1024"/>
                  <a:gd name="T75" fmla="*/ 186 h 311"/>
                  <a:gd name="T76" fmla="*/ 403 w 1024"/>
                  <a:gd name="T77" fmla="*/ 155 h 311"/>
                  <a:gd name="T78" fmla="*/ 495 w 1024"/>
                  <a:gd name="T79" fmla="*/ 155 h 311"/>
                  <a:gd name="T80" fmla="*/ 527 w 1024"/>
                  <a:gd name="T81" fmla="*/ 155 h 311"/>
                  <a:gd name="T82" fmla="*/ 558 w 1024"/>
                  <a:gd name="T83" fmla="*/ 155 h 311"/>
                  <a:gd name="T84" fmla="*/ 558 w 1024"/>
                  <a:gd name="T85" fmla="*/ 93 h 311"/>
                  <a:gd name="T86" fmla="*/ 651 w 1024"/>
                  <a:gd name="T87" fmla="*/ 124 h 311"/>
                  <a:gd name="T88" fmla="*/ 775 w 1024"/>
                  <a:gd name="T89" fmla="*/ 93 h 311"/>
                  <a:gd name="T90" fmla="*/ 775 w 1024"/>
                  <a:gd name="T91" fmla="*/ 93 h 311"/>
                  <a:gd name="T92" fmla="*/ 899 w 1024"/>
                  <a:gd name="T93" fmla="*/ 62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24" h="311">
                    <a:moveTo>
                      <a:pt x="930" y="62"/>
                    </a:moveTo>
                    <a:lnTo>
                      <a:pt x="930" y="62"/>
                    </a:lnTo>
                    <a:cubicBezTo>
                      <a:pt x="930" y="62"/>
                      <a:pt x="930" y="62"/>
                      <a:pt x="930" y="31"/>
                    </a:cubicBezTo>
                    <a:cubicBezTo>
                      <a:pt x="961" y="31"/>
                      <a:pt x="961" y="31"/>
                      <a:pt x="961" y="31"/>
                    </a:cubicBezTo>
                    <a:lnTo>
                      <a:pt x="991" y="31"/>
                    </a:lnTo>
                    <a:lnTo>
                      <a:pt x="991" y="31"/>
                    </a:lnTo>
                    <a:cubicBezTo>
                      <a:pt x="1023" y="31"/>
                      <a:pt x="1023" y="31"/>
                      <a:pt x="1023" y="31"/>
                    </a:cubicBezTo>
                    <a:lnTo>
                      <a:pt x="1023" y="31"/>
                    </a:lnTo>
                    <a:lnTo>
                      <a:pt x="1023" y="31"/>
                    </a:lnTo>
                    <a:cubicBezTo>
                      <a:pt x="991" y="31"/>
                      <a:pt x="991" y="31"/>
                      <a:pt x="991" y="0"/>
                    </a:cubicBezTo>
                    <a:lnTo>
                      <a:pt x="961" y="0"/>
                    </a:lnTo>
                    <a:cubicBezTo>
                      <a:pt x="961" y="0"/>
                      <a:pt x="961" y="0"/>
                      <a:pt x="930" y="0"/>
                    </a:cubicBezTo>
                    <a:cubicBezTo>
                      <a:pt x="930" y="0"/>
                      <a:pt x="930" y="0"/>
                      <a:pt x="899" y="0"/>
                    </a:cubicBezTo>
                    <a:lnTo>
                      <a:pt x="899" y="0"/>
                    </a:lnTo>
                    <a:lnTo>
                      <a:pt x="867" y="0"/>
                    </a:lnTo>
                    <a:cubicBezTo>
                      <a:pt x="867" y="0"/>
                      <a:pt x="837" y="0"/>
                      <a:pt x="806" y="31"/>
                    </a:cubicBezTo>
                    <a:lnTo>
                      <a:pt x="806" y="31"/>
                    </a:lnTo>
                    <a:cubicBezTo>
                      <a:pt x="775" y="31"/>
                      <a:pt x="775" y="31"/>
                      <a:pt x="743" y="31"/>
                    </a:cubicBezTo>
                    <a:lnTo>
                      <a:pt x="743" y="31"/>
                    </a:lnTo>
                    <a:cubicBezTo>
                      <a:pt x="743" y="0"/>
                      <a:pt x="713" y="0"/>
                      <a:pt x="713" y="0"/>
                    </a:cubicBezTo>
                    <a:lnTo>
                      <a:pt x="713" y="0"/>
                    </a:lnTo>
                    <a:cubicBezTo>
                      <a:pt x="713" y="0"/>
                      <a:pt x="713" y="0"/>
                      <a:pt x="682" y="0"/>
                    </a:cubicBezTo>
                    <a:lnTo>
                      <a:pt x="682" y="0"/>
                    </a:lnTo>
                    <a:lnTo>
                      <a:pt x="651" y="0"/>
                    </a:lnTo>
                    <a:lnTo>
                      <a:pt x="651" y="0"/>
                    </a:lnTo>
                    <a:cubicBezTo>
                      <a:pt x="619" y="0"/>
                      <a:pt x="589" y="0"/>
                      <a:pt x="589" y="0"/>
                    </a:cubicBezTo>
                    <a:lnTo>
                      <a:pt x="558" y="0"/>
                    </a:lnTo>
                    <a:lnTo>
                      <a:pt x="558" y="0"/>
                    </a:lnTo>
                    <a:cubicBezTo>
                      <a:pt x="527" y="0"/>
                      <a:pt x="527" y="0"/>
                      <a:pt x="495" y="0"/>
                    </a:cubicBezTo>
                    <a:lnTo>
                      <a:pt x="495" y="0"/>
                    </a:lnTo>
                    <a:cubicBezTo>
                      <a:pt x="495" y="31"/>
                      <a:pt x="495" y="31"/>
                      <a:pt x="465" y="31"/>
                    </a:cubicBezTo>
                    <a:cubicBezTo>
                      <a:pt x="465" y="31"/>
                      <a:pt x="465" y="31"/>
                      <a:pt x="434" y="31"/>
                    </a:cubicBezTo>
                    <a:cubicBezTo>
                      <a:pt x="403" y="0"/>
                      <a:pt x="371" y="0"/>
                      <a:pt x="341" y="0"/>
                    </a:cubicBezTo>
                    <a:lnTo>
                      <a:pt x="310" y="0"/>
                    </a:lnTo>
                    <a:cubicBezTo>
                      <a:pt x="310" y="124"/>
                      <a:pt x="310" y="124"/>
                      <a:pt x="310" y="124"/>
                    </a:cubicBezTo>
                    <a:lnTo>
                      <a:pt x="310" y="124"/>
                    </a:lnTo>
                    <a:lnTo>
                      <a:pt x="279" y="124"/>
                    </a:lnTo>
                    <a:lnTo>
                      <a:pt x="248" y="124"/>
                    </a:lnTo>
                    <a:lnTo>
                      <a:pt x="217" y="124"/>
                    </a:lnTo>
                    <a:lnTo>
                      <a:pt x="217" y="155"/>
                    </a:lnTo>
                    <a:cubicBezTo>
                      <a:pt x="217" y="155"/>
                      <a:pt x="217" y="155"/>
                      <a:pt x="186" y="155"/>
                    </a:cubicBezTo>
                    <a:cubicBezTo>
                      <a:pt x="186" y="155"/>
                      <a:pt x="186" y="155"/>
                      <a:pt x="154" y="155"/>
                    </a:cubicBezTo>
                    <a:cubicBezTo>
                      <a:pt x="154" y="155"/>
                      <a:pt x="124" y="155"/>
                      <a:pt x="62" y="155"/>
                    </a:cubicBezTo>
                    <a:cubicBezTo>
                      <a:pt x="93" y="186"/>
                      <a:pt x="93" y="186"/>
                      <a:pt x="93" y="186"/>
                    </a:cubicBezTo>
                    <a:cubicBezTo>
                      <a:pt x="93" y="186"/>
                      <a:pt x="93" y="217"/>
                      <a:pt x="62" y="217"/>
                    </a:cubicBezTo>
                    <a:cubicBezTo>
                      <a:pt x="62" y="217"/>
                      <a:pt x="62" y="217"/>
                      <a:pt x="31" y="217"/>
                    </a:cubicBezTo>
                    <a:lnTo>
                      <a:pt x="31" y="217"/>
                    </a:lnTo>
                    <a:lnTo>
                      <a:pt x="31" y="217"/>
                    </a:lnTo>
                    <a:cubicBezTo>
                      <a:pt x="31" y="217"/>
                      <a:pt x="31" y="248"/>
                      <a:pt x="0" y="248"/>
                    </a:cubicBezTo>
                    <a:lnTo>
                      <a:pt x="0" y="248"/>
                    </a:lnTo>
                    <a:cubicBezTo>
                      <a:pt x="62" y="248"/>
                      <a:pt x="62" y="248"/>
                      <a:pt x="62" y="248"/>
                    </a:cubicBezTo>
                    <a:cubicBezTo>
                      <a:pt x="0" y="310"/>
                      <a:pt x="0" y="310"/>
                      <a:pt x="0" y="310"/>
                    </a:cubicBezTo>
                    <a:lnTo>
                      <a:pt x="0" y="310"/>
                    </a:lnTo>
                    <a:cubicBezTo>
                      <a:pt x="31" y="310"/>
                      <a:pt x="31" y="310"/>
                      <a:pt x="31" y="310"/>
                    </a:cubicBezTo>
                    <a:cubicBezTo>
                      <a:pt x="62" y="310"/>
                      <a:pt x="62" y="310"/>
                      <a:pt x="62" y="310"/>
                    </a:cubicBezTo>
                    <a:cubicBezTo>
                      <a:pt x="62" y="310"/>
                      <a:pt x="62" y="310"/>
                      <a:pt x="93" y="310"/>
                    </a:cubicBezTo>
                    <a:cubicBezTo>
                      <a:pt x="93" y="310"/>
                      <a:pt x="124" y="310"/>
                      <a:pt x="154" y="310"/>
                    </a:cubicBezTo>
                    <a:cubicBezTo>
                      <a:pt x="154" y="310"/>
                      <a:pt x="154" y="310"/>
                      <a:pt x="186" y="310"/>
                    </a:cubicBezTo>
                    <a:cubicBezTo>
                      <a:pt x="186" y="310"/>
                      <a:pt x="154" y="310"/>
                      <a:pt x="186" y="279"/>
                    </a:cubicBezTo>
                    <a:cubicBezTo>
                      <a:pt x="186" y="279"/>
                      <a:pt x="186" y="279"/>
                      <a:pt x="217" y="279"/>
                    </a:cubicBezTo>
                    <a:lnTo>
                      <a:pt x="217" y="279"/>
                    </a:lnTo>
                    <a:lnTo>
                      <a:pt x="248" y="279"/>
                    </a:lnTo>
                    <a:lnTo>
                      <a:pt x="279" y="279"/>
                    </a:lnTo>
                    <a:lnTo>
                      <a:pt x="279" y="248"/>
                    </a:lnTo>
                    <a:cubicBezTo>
                      <a:pt x="248" y="248"/>
                      <a:pt x="248" y="248"/>
                      <a:pt x="248" y="248"/>
                    </a:cubicBezTo>
                    <a:cubicBezTo>
                      <a:pt x="248" y="248"/>
                      <a:pt x="248" y="248"/>
                      <a:pt x="217" y="248"/>
                    </a:cubicBezTo>
                    <a:lnTo>
                      <a:pt x="186" y="248"/>
                    </a:lnTo>
                    <a:cubicBezTo>
                      <a:pt x="186" y="248"/>
                      <a:pt x="154" y="248"/>
                      <a:pt x="154" y="217"/>
                    </a:cubicBezTo>
                    <a:cubicBezTo>
                      <a:pt x="154" y="217"/>
                      <a:pt x="154" y="186"/>
                      <a:pt x="186" y="186"/>
                    </a:cubicBezTo>
                    <a:lnTo>
                      <a:pt x="217" y="186"/>
                    </a:lnTo>
                    <a:cubicBezTo>
                      <a:pt x="248" y="186"/>
                      <a:pt x="248" y="186"/>
                      <a:pt x="248" y="186"/>
                    </a:cubicBezTo>
                    <a:cubicBezTo>
                      <a:pt x="279" y="186"/>
                      <a:pt x="279" y="186"/>
                      <a:pt x="279" y="186"/>
                    </a:cubicBezTo>
                    <a:cubicBezTo>
                      <a:pt x="310" y="186"/>
                      <a:pt x="310" y="186"/>
                      <a:pt x="310" y="186"/>
                    </a:cubicBezTo>
                    <a:cubicBezTo>
                      <a:pt x="341" y="186"/>
                      <a:pt x="341" y="186"/>
                      <a:pt x="341" y="186"/>
                    </a:cubicBezTo>
                    <a:lnTo>
                      <a:pt x="371" y="186"/>
                    </a:lnTo>
                    <a:lnTo>
                      <a:pt x="371" y="186"/>
                    </a:lnTo>
                    <a:cubicBezTo>
                      <a:pt x="371" y="155"/>
                      <a:pt x="371" y="155"/>
                      <a:pt x="403" y="155"/>
                    </a:cubicBezTo>
                    <a:lnTo>
                      <a:pt x="403" y="155"/>
                    </a:lnTo>
                    <a:lnTo>
                      <a:pt x="434" y="155"/>
                    </a:lnTo>
                    <a:cubicBezTo>
                      <a:pt x="465" y="155"/>
                      <a:pt x="465" y="155"/>
                      <a:pt x="495" y="155"/>
                    </a:cubicBezTo>
                    <a:lnTo>
                      <a:pt x="495" y="155"/>
                    </a:lnTo>
                    <a:lnTo>
                      <a:pt x="527" y="155"/>
                    </a:lnTo>
                    <a:lnTo>
                      <a:pt x="527" y="155"/>
                    </a:lnTo>
                    <a:cubicBezTo>
                      <a:pt x="558" y="155"/>
                      <a:pt x="558" y="155"/>
                      <a:pt x="558" y="155"/>
                    </a:cubicBezTo>
                    <a:lnTo>
                      <a:pt x="558" y="124"/>
                    </a:lnTo>
                    <a:cubicBezTo>
                      <a:pt x="558" y="93"/>
                      <a:pt x="558" y="93"/>
                      <a:pt x="558" y="93"/>
                    </a:cubicBezTo>
                    <a:cubicBezTo>
                      <a:pt x="589" y="124"/>
                      <a:pt x="589" y="124"/>
                      <a:pt x="589" y="124"/>
                    </a:cubicBezTo>
                    <a:cubicBezTo>
                      <a:pt x="589" y="124"/>
                      <a:pt x="619" y="124"/>
                      <a:pt x="651" y="124"/>
                    </a:cubicBezTo>
                    <a:lnTo>
                      <a:pt x="651" y="124"/>
                    </a:lnTo>
                    <a:cubicBezTo>
                      <a:pt x="682" y="93"/>
                      <a:pt x="743" y="93"/>
                      <a:pt x="775" y="93"/>
                    </a:cubicBezTo>
                    <a:lnTo>
                      <a:pt x="775" y="93"/>
                    </a:lnTo>
                    <a:lnTo>
                      <a:pt x="775" y="93"/>
                    </a:lnTo>
                    <a:cubicBezTo>
                      <a:pt x="775" y="93"/>
                      <a:pt x="806" y="93"/>
                      <a:pt x="837" y="93"/>
                    </a:cubicBezTo>
                    <a:cubicBezTo>
                      <a:pt x="837" y="62"/>
                      <a:pt x="867" y="62"/>
                      <a:pt x="899" y="62"/>
                    </a:cubicBezTo>
                    <a:lnTo>
                      <a:pt x="930"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2" name="Freeform 189"/>
              <p:cNvSpPr>
                <a:spLocks noChangeArrowheads="1"/>
              </p:cNvSpPr>
              <p:nvPr/>
            </p:nvSpPr>
            <p:spPr bwMode="auto">
              <a:xfrm>
                <a:off x="1973263" y="809625"/>
                <a:ext cx="55562" cy="11113"/>
              </a:xfrm>
              <a:custGeom>
                <a:avLst/>
                <a:gdLst>
                  <a:gd name="T0" fmla="*/ 124 w 156"/>
                  <a:gd name="T1" fmla="*/ 31 h 32"/>
                  <a:gd name="T2" fmla="*/ 124 w 156"/>
                  <a:gd name="T3" fmla="*/ 31 h 32"/>
                  <a:gd name="T4" fmla="*/ 62 w 156"/>
                  <a:gd name="T5" fmla="*/ 0 h 32"/>
                  <a:gd name="T6" fmla="*/ 0 w 156"/>
                  <a:gd name="T7" fmla="*/ 0 h 32"/>
                  <a:gd name="T8" fmla="*/ 31 w 156"/>
                  <a:gd name="T9" fmla="*/ 0 h 32"/>
                  <a:gd name="T10" fmla="*/ 31 w 156"/>
                  <a:gd name="T11" fmla="*/ 0 h 32"/>
                  <a:gd name="T12" fmla="*/ 31 w 156"/>
                  <a:gd name="T13" fmla="*/ 0 h 32"/>
                  <a:gd name="T14" fmla="*/ 62 w 156"/>
                  <a:gd name="T15" fmla="*/ 0 h 32"/>
                  <a:gd name="T16" fmla="*/ 124 w 156"/>
                  <a:gd name="T17" fmla="*/ 31 h 32"/>
                  <a:gd name="T18" fmla="*/ 124 w 156"/>
                  <a:gd name="T19" fmla="*/ 31 h 32"/>
                  <a:gd name="T20" fmla="*/ 155 w 156"/>
                  <a:gd name="T21" fmla="*/ 31 h 32"/>
                  <a:gd name="T22" fmla="*/ 155 w 156"/>
                  <a:gd name="T23" fmla="*/ 31 h 32"/>
                  <a:gd name="T24" fmla="*/ 124 w 156"/>
                  <a:gd name="T2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32">
                    <a:moveTo>
                      <a:pt x="124" y="31"/>
                    </a:moveTo>
                    <a:lnTo>
                      <a:pt x="124" y="31"/>
                    </a:lnTo>
                    <a:cubicBezTo>
                      <a:pt x="93" y="0"/>
                      <a:pt x="93" y="0"/>
                      <a:pt x="62" y="0"/>
                    </a:cubicBezTo>
                    <a:cubicBezTo>
                      <a:pt x="62" y="0"/>
                      <a:pt x="31" y="0"/>
                      <a:pt x="0" y="0"/>
                    </a:cubicBezTo>
                    <a:cubicBezTo>
                      <a:pt x="31" y="0"/>
                      <a:pt x="31" y="0"/>
                      <a:pt x="31" y="0"/>
                    </a:cubicBezTo>
                    <a:lnTo>
                      <a:pt x="31" y="0"/>
                    </a:lnTo>
                    <a:lnTo>
                      <a:pt x="31" y="0"/>
                    </a:lnTo>
                    <a:cubicBezTo>
                      <a:pt x="31" y="0"/>
                      <a:pt x="31" y="0"/>
                      <a:pt x="62" y="0"/>
                    </a:cubicBezTo>
                    <a:cubicBezTo>
                      <a:pt x="93" y="0"/>
                      <a:pt x="93" y="31"/>
                      <a:pt x="124" y="31"/>
                    </a:cubicBezTo>
                    <a:lnTo>
                      <a:pt x="124" y="31"/>
                    </a:lnTo>
                    <a:lnTo>
                      <a:pt x="155" y="31"/>
                    </a:lnTo>
                    <a:lnTo>
                      <a:pt x="155" y="31"/>
                    </a:lnTo>
                    <a:lnTo>
                      <a:pt x="124"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3" name="Freeform 190"/>
              <p:cNvSpPr>
                <a:spLocks noChangeArrowheads="1"/>
              </p:cNvSpPr>
              <p:nvPr/>
            </p:nvSpPr>
            <p:spPr bwMode="auto">
              <a:xfrm>
                <a:off x="2062163" y="876300"/>
                <a:ext cx="22225" cy="11113"/>
              </a:xfrm>
              <a:custGeom>
                <a:avLst/>
                <a:gdLst>
                  <a:gd name="T0" fmla="*/ 62 w 63"/>
                  <a:gd name="T1" fmla="*/ 0 h 32"/>
                  <a:gd name="T2" fmla="*/ 62 w 63"/>
                  <a:gd name="T3" fmla="*/ 0 h 32"/>
                  <a:gd name="T4" fmla="*/ 62 w 63"/>
                  <a:gd name="T5" fmla="*/ 0 h 32"/>
                  <a:gd name="T6" fmla="*/ 62 w 63"/>
                  <a:gd name="T7" fmla="*/ 0 h 32"/>
                  <a:gd name="T8" fmla="*/ 31 w 63"/>
                  <a:gd name="T9" fmla="*/ 0 h 32"/>
                  <a:gd name="T10" fmla="*/ 0 w 63"/>
                  <a:gd name="T11" fmla="*/ 0 h 32"/>
                  <a:gd name="T12" fmla="*/ 0 w 63"/>
                  <a:gd name="T13" fmla="*/ 0 h 32"/>
                  <a:gd name="T14" fmla="*/ 0 w 63"/>
                  <a:gd name="T15" fmla="*/ 31 h 32"/>
                  <a:gd name="T16" fmla="*/ 62 w 6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32">
                    <a:moveTo>
                      <a:pt x="62" y="0"/>
                    </a:moveTo>
                    <a:lnTo>
                      <a:pt x="62" y="0"/>
                    </a:lnTo>
                    <a:lnTo>
                      <a:pt x="62" y="0"/>
                    </a:lnTo>
                    <a:lnTo>
                      <a:pt x="62" y="0"/>
                    </a:lnTo>
                    <a:cubicBezTo>
                      <a:pt x="62" y="0"/>
                      <a:pt x="62" y="0"/>
                      <a:pt x="31" y="0"/>
                    </a:cubicBezTo>
                    <a:cubicBezTo>
                      <a:pt x="31" y="0"/>
                      <a:pt x="31" y="0"/>
                      <a:pt x="0" y="0"/>
                    </a:cubicBezTo>
                    <a:lnTo>
                      <a:pt x="0" y="0"/>
                    </a:lnTo>
                    <a:cubicBezTo>
                      <a:pt x="0" y="0"/>
                      <a:pt x="0" y="0"/>
                      <a:pt x="0" y="31"/>
                    </a:cubicBezTo>
                    <a:cubicBezTo>
                      <a:pt x="31" y="31"/>
                      <a:pt x="31" y="31"/>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4" name="Freeform 191"/>
              <p:cNvSpPr>
                <a:spLocks noChangeArrowheads="1"/>
              </p:cNvSpPr>
              <p:nvPr/>
            </p:nvSpPr>
            <p:spPr bwMode="auto">
              <a:xfrm>
                <a:off x="1882775" y="765175"/>
                <a:ext cx="66675" cy="11113"/>
              </a:xfrm>
              <a:custGeom>
                <a:avLst/>
                <a:gdLst>
                  <a:gd name="T0" fmla="*/ 155 w 187"/>
                  <a:gd name="T1" fmla="*/ 0 h 32"/>
                  <a:gd name="T2" fmla="*/ 155 w 187"/>
                  <a:gd name="T3" fmla="*/ 0 h 32"/>
                  <a:gd name="T4" fmla="*/ 93 w 187"/>
                  <a:gd name="T5" fmla="*/ 0 h 32"/>
                  <a:gd name="T6" fmla="*/ 31 w 187"/>
                  <a:gd name="T7" fmla="*/ 0 h 32"/>
                  <a:gd name="T8" fmla="*/ 0 w 187"/>
                  <a:gd name="T9" fmla="*/ 31 h 32"/>
                  <a:gd name="T10" fmla="*/ 31 w 187"/>
                  <a:gd name="T11" fmla="*/ 31 h 32"/>
                  <a:gd name="T12" fmla="*/ 62 w 187"/>
                  <a:gd name="T13" fmla="*/ 31 h 32"/>
                  <a:gd name="T14" fmla="*/ 93 w 187"/>
                  <a:gd name="T15" fmla="*/ 31 h 32"/>
                  <a:gd name="T16" fmla="*/ 155 w 187"/>
                  <a:gd name="T17" fmla="*/ 31 h 32"/>
                  <a:gd name="T18" fmla="*/ 155 w 187"/>
                  <a:gd name="T19" fmla="*/ 0 h 32"/>
                  <a:gd name="T20" fmla="*/ 186 w 187"/>
                  <a:gd name="T21" fmla="*/ 0 h 32"/>
                  <a:gd name="T22" fmla="*/ 155 w 187"/>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7" h="32">
                    <a:moveTo>
                      <a:pt x="155" y="0"/>
                    </a:moveTo>
                    <a:lnTo>
                      <a:pt x="155" y="0"/>
                    </a:lnTo>
                    <a:cubicBezTo>
                      <a:pt x="124" y="0"/>
                      <a:pt x="124" y="0"/>
                      <a:pt x="93" y="0"/>
                    </a:cubicBezTo>
                    <a:cubicBezTo>
                      <a:pt x="93" y="0"/>
                      <a:pt x="62" y="0"/>
                      <a:pt x="31" y="0"/>
                    </a:cubicBezTo>
                    <a:cubicBezTo>
                      <a:pt x="31" y="31"/>
                      <a:pt x="0" y="31"/>
                      <a:pt x="0" y="31"/>
                    </a:cubicBezTo>
                    <a:lnTo>
                      <a:pt x="31" y="31"/>
                    </a:lnTo>
                    <a:lnTo>
                      <a:pt x="62" y="31"/>
                    </a:lnTo>
                    <a:cubicBezTo>
                      <a:pt x="93" y="31"/>
                      <a:pt x="93" y="31"/>
                      <a:pt x="93" y="31"/>
                    </a:cubicBezTo>
                    <a:cubicBezTo>
                      <a:pt x="93" y="31"/>
                      <a:pt x="124" y="31"/>
                      <a:pt x="155" y="31"/>
                    </a:cubicBezTo>
                    <a:lnTo>
                      <a:pt x="155" y="0"/>
                    </a:lnTo>
                    <a:lnTo>
                      <a:pt x="186" y="0"/>
                    </a:lnTo>
                    <a:lnTo>
                      <a:pt x="155"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5" name="Freeform 192"/>
              <p:cNvSpPr>
                <a:spLocks noChangeArrowheads="1"/>
              </p:cNvSpPr>
              <p:nvPr/>
            </p:nvSpPr>
            <p:spPr bwMode="auto">
              <a:xfrm>
                <a:off x="2017713" y="1166813"/>
                <a:ext cx="11112" cy="11112"/>
              </a:xfrm>
              <a:custGeom>
                <a:avLst/>
                <a:gdLst>
                  <a:gd name="T0" fmla="*/ 31 w 32"/>
                  <a:gd name="T1" fmla="*/ 31 h 32"/>
                  <a:gd name="T2" fmla="*/ 31 w 32"/>
                  <a:gd name="T3" fmla="*/ 31 h 32"/>
                  <a:gd name="T4" fmla="*/ 31 w 32"/>
                  <a:gd name="T5" fmla="*/ 0 h 32"/>
                  <a:gd name="T6" fmla="*/ 0 w 32"/>
                  <a:gd name="T7" fmla="*/ 0 h 32"/>
                  <a:gd name="T8" fmla="*/ 0 w 32"/>
                  <a:gd name="T9" fmla="*/ 0 h 32"/>
                  <a:gd name="T10" fmla="*/ 31 w 32"/>
                  <a:gd name="T11" fmla="*/ 31 h 32"/>
                </a:gdLst>
                <a:ahLst/>
                <a:cxnLst>
                  <a:cxn ang="0">
                    <a:pos x="T0" y="T1"/>
                  </a:cxn>
                  <a:cxn ang="0">
                    <a:pos x="T2" y="T3"/>
                  </a:cxn>
                  <a:cxn ang="0">
                    <a:pos x="T4" y="T5"/>
                  </a:cxn>
                  <a:cxn ang="0">
                    <a:pos x="T6" y="T7"/>
                  </a:cxn>
                  <a:cxn ang="0">
                    <a:pos x="T8" y="T9"/>
                  </a:cxn>
                  <a:cxn ang="0">
                    <a:pos x="T10" y="T11"/>
                  </a:cxn>
                </a:cxnLst>
                <a:rect l="0" t="0" r="r" b="b"/>
                <a:pathLst>
                  <a:path w="32" h="32">
                    <a:moveTo>
                      <a:pt x="31" y="31"/>
                    </a:moveTo>
                    <a:lnTo>
                      <a:pt x="31" y="31"/>
                    </a:lnTo>
                    <a:cubicBezTo>
                      <a:pt x="31" y="0"/>
                      <a:pt x="31" y="0"/>
                      <a:pt x="31" y="0"/>
                    </a:cubicBezTo>
                    <a:cubicBezTo>
                      <a:pt x="31" y="0"/>
                      <a:pt x="31" y="0"/>
                      <a:pt x="0" y="0"/>
                    </a:cubicBezTo>
                    <a:lnTo>
                      <a:pt x="0" y="0"/>
                    </a:lnTo>
                    <a:cubicBezTo>
                      <a:pt x="31" y="0"/>
                      <a:pt x="31" y="31"/>
                      <a:pt x="31"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6" name="Freeform 193"/>
              <p:cNvSpPr>
                <a:spLocks noChangeArrowheads="1"/>
              </p:cNvSpPr>
              <p:nvPr/>
            </p:nvSpPr>
            <p:spPr bwMode="auto">
              <a:xfrm>
                <a:off x="1951038" y="1144588"/>
                <a:ext cx="55562" cy="33337"/>
              </a:xfrm>
              <a:custGeom>
                <a:avLst/>
                <a:gdLst>
                  <a:gd name="T0" fmla="*/ 62 w 156"/>
                  <a:gd name="T1" fmla="*/ 31 h 94"/>
                  <a:gd name="T2" fmla="*/ 62 w 156"/>
                  <a:gd name="T3" fmla="*/ 31 h 94"/>
                  <a:gd name="T4" fmla="*/ 62 w 156"/>
                  <a:gd name="T5" fmla="*/ 62 h 94"/>
                  <a:gd name="T6" fmla="*/ 31 w 156"/>
                  <a:gd name="T7" fmla="*/ 0 h 94"/>
                  <a:gd name="T8" fmla="*/ 0 w 156"/>
                  <a:gd name="T9" fmla="*/ 0 h 94"/>
                  <a:gd name="T10" fmla="*/ 0 w 156"/>
                  <a:gd name="T11" fmla="*/ 0 h 94"/>
                  <a:gd name="T12" fmla="*/ 0 w 156"/>
                  <a:gd name="T13" fmla="*/ 31 h 94"/>
                  <a:gd name="T14" fmla="*/ 0 w 156"/>
                  <a:gd name="T15" fmla="*/ 31 h 94"/>
                  <a:gd name="T16" fmla="*/ 0 w 156"/>
                  <a:gd name="T17" fmla="*/ 62 h 94"/>
                  <a:gd name="T18" fmla="*/ 0 w 156"/>
                  <a:gd name="T19" fmla="*/ 62 h 94"/>
                  <a:gd name="T20" fmla="*/ 31 w 156"/>
                  <a:gd name="T21" fmla="*/ 93 h 94"/>
                  <a:gd name="T22" fmla="*/ 62 w 156"/>
                  <a:gd name="T23" fmla="*/ 93 h 94"/>
                  <a:gd name="T24" fmla="*/ 93 w 156"/>
                  <a:gd name="T25" fmla="*/ 93 h 94"/>
                  <a:gd name="T26" fmla="*/ 124 w 156"/>
                  <a:gd name="T27" fmla="*/ 62 h 94"/>
                  <a:gd name="T28" fmla="*/ 124 w 156"/>
                  <a:gd name="T29" fmla="*/ 62 h 94"/>
                  <a:gd name="T30" fmla="*/ 155 w 156"/>
                  <a:gd name="T31" fmla="*/ 62 h 94"/>
                  <a:gd name="T32" fmla="*/ 155 w 156"/>
                  <a:gd name="T33" fmla="*/ 62 h 94"/>
                  <a:gd name="T34" fmla="*/ 124 w 156"/>
                  <a:gd name="T35" fmla="*/ 31 h 94"/>
                  <a:gd name="T36" fmla="*/ 93 w 156"/>
                  <a:gd name="T37" fmla="*/ 31 h 94"/>
                  <a:gd name="T38" fmla="*/ 93 w 156"/>
                  <a:gd name="T39" fmla="*/ 31 h 94"/>
                  <a:gd name="T40" fmla="*/ 62 w 156"/>
                  <a:gd name="T41"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6" h="94">
                    <a:moveTo>
                      <a:pt x="62" y="31"/>
                    </a:moveTo>
                    <a:lnTo>
                      <a:pt x="62" y="31"/>
                    </a:lnTo>
                    <a:cubicBezTo>
                      <a:pt x="62" y="62"/>
                      <a:pt x="62" y="62"/>
                      <a:pt x="62" y="62"/>
                    </a:cubicBezTo>
                    <a:cubicBezTo>
                      <a:pt x="31" y="0"/>
                      <a:pt x="31" y="0"/>
                      <a:pt x="31" y="0"/>
                    </a:cubicBezTo>
                    <a:lnTo>
                      <a:pt x="0" y="0"/>
                    </a:lnTo>
                    <a:lnTo>
                      <a:pt x="0" y="0"/>
                    </a:lnTo>
                    <a:cubicBezTo>
                      <a:pt x="0" y="31"/>
                      <a:pt x="0" y="31"/>
                      <a:pt x="0" y="31"/>
                    </a:cubicBezTo>
                    <a:lnTo>
                      <a:pt x="0" y="31"/>
                    </a:lnTo>
                    <a:cubicBezTo>
                      <a:pt x="0" y="62"/>
                      <a:pt x="0" y="62"/>
                      <a:pt x="0" y="62"/>
                    </a:cubicBezTo>
                    <a:lnTo>
                      <a:pt x="0" y="62"/>
                    </a:lnTo>
                    <a:cubicBezTo>
                      <a:pt x="31" y="62"/>
                      <a:pt x="31" y="93"/>
                      <a:pt x="31" y="93"/>
                    </a:cubicBezTo>
                    <a:lnTo>
                      <a:pt x="62" y="93"/>
                    </a:lnTo>
                    <a:lnTo>
                      <a:pt x="93" y="93"/>
                    </a:lnTo>
                    <a:cubicBezTo>
                      <a:pt x="93" y="62"/>
                      <a:pt x="124" y="62"/>
                      <a:pt x="124" y="62"/>
                    </a:cubicBezTo>
                    <a:lnTo>
                      <a:pt x="124" y="62"/>
                    </a:lnTo>
                    <a:lnTo>
                      <a:pt x="155" y="62"/>
                    </a:lnTo>
                    <a:lnTo>
                      <a:pt x="155" y="62"/>
                    </a:lnTo>
                    <a:cubicBezTo>
                      <a:pt x="155" y="31"/>
                      <a:pt x="155" y="31"/>
                      <a:pt x="124" y="31"/>
                    </a:cubicBezTo>
                    <a:lnTo>
                      <a:pt x="93" y="31"/>
                    </a:lnTo>
                    <a:lnTo>
                      <a:pt x="93" y="31"/>
                    </a:lnTo>
                    <a:cubicBezTo>
                      <a:pt x="62" y="31"/>
                      <a:pt x="62" y="31"/>
                      <a:pt x="62"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7" name="Freeform 194"/>
              <p:cNvSpPr>
                <a:spLocks noChangeArrowheads="1"/>
              </p:cNvSpPr>
              <p:nvPr/>
            </p:nvSpPr>
            <p:spPr bwMode="auto">
              <a:xfrm>
                <a:off x="2419350" y="1122363"/>
                <a:ext cx="1588" cy="11112"/>
              </a:xfrm>
              <a:custGeom>
                <a:avLst/>
                <a:gdLst>
                  <a:gd name="T0" fmla="*/ 0 w 1"/>
                  <a:gd name="T1" fmla="*/ 31 h 32"/>
                  <a:gd name="T2" fmla="*/ 0 w 1"/>
                  <a:gd name="T3" fmla="*/ 31 h 32"/>
                  <a:gd name="T4" fmla="*/ 0 w 1"/>
                  <a:gd name="T5" fmla="*/ 0 h 32"/>
                  <a:gd name="T6" fmla="*/ 0 w 1"/>
                  <a:gd name="T7" fmla="*/ 0 h 32"/>
                  <a:gd name="T8" fmla="*/ 0 w 1"/>
                  <a:gd name="T9" fmla="*/ 31 h 32"/>
                </a:gdLst>
                <a:ahLst/>
                <a:cxnLst>
                  <a:cxn ang="0">
                    <a:pos x="T0" y="T1"/>
                  </a:cxn>
                  <a:cxn ang="0">
                    <a:pos x="T2" y="T3"/>
                  </a:cxn>
                  <a:cxn ang="0">
                    <a:pos x="T4" y="T5"/>
                  </a:cxn>
                  <a:cxn ang="0">
                    <a:pos x="T6" y="T7"/>
                  </a:cxn>
                  <a:cxn ang="0">
                    <a:pos x="T8" y="T9"/>
                  </a:cxn>
                </a:cxnLst>
                <a:rect l="0" t="0" r="r" b="b"/>
                <a:pathLst>
                  <a:path w="1" h="32">
                    <a:moveTo>
                      <a:pt x="0" y="31"/>
                    </a:moveTo>
                    <a:lnTo>
                      <a:pt x="0" y="31"/>
                    </a:lnTo>
                    <a:cubicBezTo>
                      <a:pt x="0" y="0"/>
                      <a:pt x="0" y="0"/>
                      <a:pt x="0" y="0"/>
                    </a:cubicBezTo>
                    <a:lnTo>
                      <a:pt x="0" y="0"/>
                    </a:lnTo>
                    <a:cubicBezTo>
                      <a:pt x="0" y="0"/>
                      <a:pt x="0" y="0"/>
                      <a:pt x="0"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8" name="Freeform 195"/>
              <p:cNvSpPr>
                <a:spLocks noChangeArrowheads="1"/>
              </p:cNvSpPr>
              <p:nvPr/>
            </p:nvSpPr>
            <p:spPr bwMode="auto">
              <a:xfrm>
                <a:off x="2017713" y="987425"/>
                <a:ext cx="401637" cy="223838"/>
              </a:xfrm>
              <a:custGeom>
                <a:avLst/>
                <a:gdLst>
                  <a:gd name="T0" fmla="*/ 248 w 1117"/>
                  <a:gd name="T1" fmla="*/ 31 h 621"/>
                  <a:gd name="T2" fmla="*/ 186 w 1117"/>
                  <a:gd name="T3" fmla="*/ 31 h 621"/>
                  <a:gd name="T4" fmla="*/ 155 w 1117"/>
                  <a:gd name="T5" fmla="*/ 0 h 621"/>
                  <a:gd name="T6" fmla="*/ 0 w 1117"/>
                  <a:gd name="T7" fmla="*/ 62 h 621"/>
                  <a:gd name="T8" fmla="*/ 31 w 1117"/>
                  <a:gd name="T9" fmla="*/ 93 h 621"/>
                  <a:gd name="T10" fmla="*/ 62 w 1117"/>
                  <a:gd name="T11" fmla="*/ 93 h 621"/>
                  <a:gd name="T12" fmla="*/ 124 w 1117"/>
                  <a:gd name="T13" fmla="*/ 124 h 621"/>
                  <a:gd name="T14" fmla="*/ 186 w 1117"/>
                  <a:gd name="T15" fmla="*/ 93 h 621"/>
                  <a:gd name="T16" fmla="*/ 248 w 1117"/>
                  <a:gd name="T17" fmla="*/ 93 h 621"/>
                  <a:gd name="T18" fmla="*/ 341 w 1117"/>
                  <a:gd name="T19" fmla="*/ 93 h 621"/>
                  <a:gd name="T20" fmla="*/ 372 w 1117"/>
                  <a:gd name="T21" fmla="*/ 155 h 621"/>
                  <a:gd name="T22" fmla="*/ 433 w 1117"/>
                  <a:gd name="T23" fmla="*/ 155 h 621"/>
                  <a:gd name="T24" fmla="*/ 433 w 1117"/>
                  <a:gd name="T25" fmla="*/ 186 h 621"/>
                  <a:gd name="T26" fmla="*/ 496 w 1117"/>
                  <a:gd name="T27" fmla="*/ 217 h 621"/>
                  <a:gd name="T28" fmla="*/ 557 w 1117"/>
                  <a:gd name="T29" fmla="*/ 248 h 621"/>
                  <a:gd name="T30" fmla="*/ 589 w 1117"/>
                  <a:gd name="T31" fmla="*/ 341 h 621"/>
                  <a:gd name="T32" fmla="*/ 496 w 1117"/>
                  <a:gd name="T33" fmla="*/ 372 h 621"/>
                  <a:gd name="T34" fmla="*/ 527 w 1117"/>
                  <a:gd name="T35" fmla="*/ 465 h 621"/>
                  <a:gd name="T36" fmla="*/ 589 w 1117"/>
                  <a:gd name="T37" fmla="*/ 527 h 621"/>
                  <a:gd name="T38" fmla="*/ 651 w 1117"/>
                  <a:gd name="T39" fmla="*/ 557 h 621"/>
                  <a:gd name="T40" fmla="*/ 713 w 1117"/>
                  <a:gd name="T41" fmla="*/ 557 h 621"/>
                  <a:gd name="T42" fmla="*/ 805 w 1117"/>
                  <a:gd name="T43" fmla="*/ 620 h 621"/>
                  <a:gd name="T44" fmla="*/ 899 w 1117"/>
                  <a:gd name="T45" fmla="*/ 620 h 621"/>
                  <a:gd name="T46" fmla="*/ 929 w 1117"/>
                  <a:gd name="T47" fmla="*/ 620 h 621"/>
                  <a:gd name="T48" fmla="*/ 992 w 1117"/>
                  <a:gd name="T49" fmla="*/ 557 h 621"/>
                  <a:gd name="T50" fmla="*/ 992 w 1117"/>
                  <a:gd name="T51" fmla="*/ 527 h 621"/>
                  <a:gd name="T52" fmla="*/ 929 w 1117"/>
                  <a:gd name="T53" fmla="*/ 496 h 621"/>
                  <a:gd name="T54" fmla="*/ 899 w 1117"/>
                  <a:gd name="T55" fmla="*/ 496 h 621"/>
                  <a:gd name="T56" fmla="*/ 837 w 1117"/>
                  <a:gd name="T57" fmla="*/ 465 h 621"/>
                  <a:gd name="T58" fmla="*/ 744 w 1117"/>
                  <a:gd name="T59" fmla="*/ 403 h 621"/>
                  <a:gd name="T60" fmla="*/ 837 w 1117"/>
                  <a:gd name="T61" fmla="*/ 310 h 621"/>
                  <a:gd name="T62" fmla="*/ 929 w 1117"/>
                  <a:gd name="T63" fmla="*/ 341 h 621"/>
                  <a:gd name="T64" fmla="*/ 961 w 1117"/>
                  <a:gd name="T65" fmla="*/ 310 h 621"/>
                  <a:gd name="T66" fmla="*/ 1023 w 1117"/>
                  <a:gd name="T67" fmla="*/ 341 h 621"/>
                  <a:gd name="T68" fmla="*/ 1053 w 1117"/>
                  <a:gd name="T69" fmla="*/ 403 h 621"/>
                  <a:gd name="T70" fmla="*/ 1116 w 1117"/>
                  <a:gd name="T71" fmla="*/ 372 h 621"/>
                  <a:gd name="T72" fmla="*/ 1116 w 1117"/>
                  <a:gd name="T73" fmla="*/ 372 h 621"/>
                  <a:gd name="T74" fmla="*/ 1085 w 1117"/>
                  <a:gd name="T75" fmla="*/ 341 h 621"/>
                  <a:gd name="T76" fmla="*/ 1053 w 1117"/>
                  <a:gd name="T77" fmla="*/ 341 h 621"/>
                  <a:gd name="T78" fmla="*/ 1023 w 1117"/>
                  <a:gd name="T79" fmla="*/ 310 h 621"/>
                  <a:gd name="T80" fmla="*/ 961 w 1117"/>
                  <a:gd name="T81" fmla="*/ 279 h 621"/>
                  <a:gd name="T82" fmla="*/ 929 w 1117"/>
                  <a:gd name="T83" fmla="*/ 279 h 621"/>
                  <a:gd name="T84" fmla="*/ 899 w 1117"/>
                  <a:gd name="T85" fmla="*/ 279 h 621"/>
                  <a:gd name="T86" fmla="*/ 868 w 1117"/>
                  <a:gd name="T87" fmla="*/ 279 h 621"/>
                  <a:gd name="T88" fmla="*/ 775 w 1117"/>
                  <a:gd name="T89" fmla="*/ 217 h 621"/>
                  <a:gd name="T90" fmla="*/ 713 w 1117"/>
                  <a:gd name="T91" fmla="*/ 155 h 621"/>
                  <a:gd name="T92" fmla="*/ 713 w 1117"/>
                  <a:gd name="T93" fmla="*/ 93 h 621"/>
                  <a:gd name="T94" fmla="*/ 651 w 1117"/>
                  <a:gd name="T95" fmla="*/ 124 h 621"/>
                  <a:gd name="T96" fmla="*/ 620 w 1117"/>
                  <a:gd name="T97" fmla="*/ 155 h 621"/>
                  <a:gd name="T98" fmla="*/ 527 w 1117"/>
                  <a:gd name="T99" fmla="*/ 93 h 621"/>
                  <a:gd name="T100" fmla="*/ 527 w 1117"/>
                  <a:gd name="T101" fmla="*/ 93 h 621"/>
                  <a:gd name="T102" fmla="*/ 433 w 1117"/>
                  <a:gd name="T103" fmla="*/ 62 h 621"/>
                  <a:gd name="T104" fmla="*/ 403 w 1117"/>
                  <a:gd name="T105" fmla="*/ 62 h 621"/>
                  <a:gd name="T106" fmla="*/ 403 w 1117"/>
                  <a:gd name="T107" fmla="*/ 0 h 621"/>
                  <a:gd name="T108" fmla="*/ 310 w 1117"/>
                  <a:gd name="T109" fmla="*/ 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17" h="621">
                    <a:moveTo>
                      <a:pt x="279" y="31"/>
                    </a:moveTo>
                    <a:lnTo>
                      <a:pt x="279" y="31"/>
                    </a:lnTo>
                    <a:cubicBezTo>
                      <a:pt x="248" y="31"/>
                      <a:pt x="248" y="31"/>
                      <a:pt x="248" y="31"/>
                    </a:cubicBezTo>
                    <a:cubicBezTo>
                      <a:pt x="216" y="31"/>
                      <a:pt x="216" y="31"/>
                      <a:pt x="216" y="31"/>
                    </a:cubicBezTo>
                    <a:lnTo>
                      <a:pt x="216" y="31"/>
                    </a:lnTo>
                    <a:lnTo>
                      <a:pt x="186" y="31"/>
                    </a:lnTo>
                    <a:cubicBezTo>
                      <a:pt x="186" y="31"/>
                      <a:pt x="186" y="31"/>
                      <a:pt x="155" y="31"/>
                    </a:cubicBezTo>
                    <a:cubicBezTo>
                      <a:pt x="155" y="0"/>
                      <a:pt x="155" y="0"/>
                      <a:pt x="155" y="0"/>
                    </a:cubicBezTo>
                    <a:lnTo>
                      <a:pt x="155" y="0"/>
                    </a:lnTo>
                    <a:lnTo>
                      <a:pt x="155" y="0"/>
                    </a:lnTo>
                    <a:cubicBezTo>
                      <a:pt x="155" y="0"/>
                      <a:pt x="124" y="0"/>
                      <a:pt x="124" y="31"/>
                    </a:cubicBezTo>
                    <a:cubicBezTo>
                      <a:pt x="0" y="62"/>
                      <a:pt x="0" y="62"/>
                      <a:pt x="0" y="62"/>
                    </a:cubicBezTo>
                    <a:lnTo>
                      <a:pt x="31" y="93"/>
                    </a:lnTo>
                    <a:lnTo>
                      <a:pt x="31" y="93"/>
                    </a:lnTo>
                    <a:lnTo>
                      <a:pt x="31" y="93"/>
                    </a:lnTo>
                    <a:lnTo>
                      <a:pt x="31" y="93"/>
                    </a:lnTo>
                    <a:lnTo>
                      <a:pt x="62" y="93"/>
                    </a:lnTo>
                    <a:lnTo>
                      <a:pt x="62" y="93"/>
                    </a:lnTo>
                    <a:cubicBezTo>
                      <a:pt x="93" y="93"/>
                      <a:pt x="93" y="124"/>
                      <a:pt x="93" y="124"/>
                    </a:cubicBezTo>
                    <a:lnTo>
                      <a:pt x="93" y="124"/>
                    </a:lnTo>
                    <a:cubicBezTo>
                      <a:pt x="124" y="124"/>
                      <a:pt x="124" y="124"/>
                      <a:pt x="124" y="124"/>
                    </a:cubicBezTo>
                    <a:cubicBezTo>
                      <a:pt x="155" y="124"/>
                      <a:pt x="155" y="124"/>
                      <a:pt x="155" y="124"/>
                    </a:cubicBezTo>
                    <a:lnTo>
                      <a:pt x="155" y="124"/>
                    </a:lnTo>
                    <a:cubicBezTo>
                      <a:pt x="186" y="93"/>
                      <a:pt x="186" y="93"/>
                      <a:pt x="186" y="93"/>
                    </a:cubicBezTo>
                    <a:cubicBezTo>
                      <a:pt x="186" y="93"/>
                      <a:pt x="186" y="62"/>
                      <a:pt x="216" y="62"/>
                    </a:cubicBezTo>
                    <a:cubicBezTo>
                      <a:pt x="216" y="62"/>
                      <a:pt x="216" y="62"/>
                      <a:pt x="248" y="62"/>
                    </a:cubicBezTo>
                    <a:cubicBezTo>
                      <a:pt x="248" y="93"/>
                      <a:pt x="248" y="93"/>
                      <a:pt x="248" y="93"/>
                    </a:cubicBezTo>
                    <a:lnTo>
                      <a:pt x="248" y="93"/>
                    </a:lnTo>
                    <a:cubicBezTo>
                      <a:pt x="279" y="93"/>
                      <a:pt x="279" y="93"/>
                      <a:pt x="310" y="124"/>
                    </a:cubicBezTo>
                    <a:cubicBezTo>
                      <a:pt x="341" y="93"/>
                      <a:pt x="341" y="93"/>
                      <a:pt x="341" y="93"/>
                    </a:cubicBezTo>
                    <a:cubicBezTo>
                      <a:pt x="341" y="155"/>
                      <a:pt x="341" y="155"/>
                      <a:pt x="341" y="155"/>
                    </a:cubicBezTo>
                    <a:cubicBezTo>
                      <a:pt x="341" y="155"/>
                      <a:pt x="341" y="155"/>
                      <a:pt x="372" y="155"/>
                    </a:cubicBezTo>
                    <a:lnTo>
                      <a:pt x="372" y="155"/>
                    </a:lnTo>
                    <a:cubicBezTo>
                      <a:pt x="372" y="155"/>
                      <a:pt x="372" y="155"/>
                      <a:pt x="372" y="186"/>
                    </a:cubicBezTo>
                    <a:cubicBezTo>
                      <a:pt x="403" y="186"/>
                      <a:pt x="403" y="186"/>
                      <a:pt x="403" y="186"/>
                    </a:cubicBezTo>
                    <a:cubicBezTo>
                      <a:pt x="433" y="155"/>
                      <a:pt x="433" y="155"/>
                      <a:pt x="433" y="155"/>
                    </a:cubicBezTo>
                    <a:cubicBezTo>
                      <a:pt x="433" y="186"/>
                      <a:pt x="433" y="186"/>
                      <a:pt x="433" y="186"/>
                    </a:cubicBezTo>
                    <a:lnTo>
                      <a:pt x="433" y="186"/>
                    </a:lnTo>
                    <a:lnTo>
                      <a:pt x="433" y="186"/>
                    </a:lnTo>
                    <a:lnTo>
                      <a:pt x="465" y="186"/>
                    </a:lnTo>
                    <a:cubicBezTo>
                      <a:pt x="496" y="186"/>
                      <a:pt x="496" y="186"/>
                      <a:pt x="496" y="217"/>
                    </a:cubicBezTo>
                    <a:lnTo>
                      <a:pt x="496" y="217"/>
                    </a:lnTo>
                    <a:cubicBezTo>
                      <a:pt x="496" y="217"/>
                      <a:pt x="496" y="217"/>
                      <a:pt x="527" y="217"/>
                    </a:cubicBezTo>
                    <a:lnTo>
                      <a:pt x="527" y="217"/>
                    </a:lnTo>
                    <a:cubicBezTo>
                      <a:pt x="557" y="217"/>
                      <a:pt x="557" y="217"/>
                      <a:pt x="557" y="248"/>
                    </a:cubicBezTo>
                    <a:lnTo>
                      <a:pt x="589" y="279"/>
                    </a:lnTo>
                    <a:lnTo>
                      <a:pt x="589" y="279"/>
                    </a:lnTo>
                    <a:cubicBezTo>
                      <a:pt x="589" y="341"/>
                      <a:pt x="589" y="341"/>
                      <a:pt x="589" y="341"/>
                    </a:cubicBezTo>
                    <a:lnTo>
                      <a:pt x="589" y="341"/>
                    </a:lnTo>
                    <a:cubicBezTo>
                      <a:pt x="557" y="341"/>
                      <a:pt x="527" y="372"/>
                      <a:pt x="496" y="372"/>
                    </a:cubicBezTo>
                    <a:lnTo>
                      <a:pt x="496" y="372"/>
                    </a:lnTo>
                    <a:cubicBezTo>
                      <a:pt x="496" y="403"/>
                      <a:pt x="527" y="403"/>
                      <a:pt x="527" y="403"/>
                    </a:cubicBezTo>
                    <a:cubicBezTo>
                      <a:pt x="527" y="465"/>
                      <a:pt x="527" y="465"/>
                      <a:pt x="527" y="465"/>
                    </a:cubicBezTo>
                    <a:lnTo>
                      <a:pt x="527" y="465"/>
                    </a:lnTo>
                    <a:lnTo>
                      <a:pt x="527" y="465"/>
                    </a:lnTo>
                    <a:cubicBezTo>
                      <a:pt x="557" y="465"/>
                      <a:pt x="557" y="465"/>
                      <a:pt x="557" y="496"/>
                    </a:cubicBezTo>
                    <a:cubicBezTo>
                      <a:pt x="589" y="496"/>
                      <a:pt x="589" y="496"/>
                      <a:pt x="589" y="527"/>
                    </a:cubicBezTo>
                    <a:cubicBezTo>
                      <a:pt x="713" y="527"/>
                      <a:pt x="713" y="527"/>
                      <a:pt x="713" y="527"/>
                    </a:cubicBezTo>
                    <a:cubicBezTo>
                      <a:pt x="651" y="557"/>
                      <a:pt x="651" y="557"/>
                      <a:pt x="651" y="557"/>
                    </a:cubicBezTo>
                    <a:lnTo>
                      <a:pt x="651" y="557"/>
                    </a:lnTo>
                    <a:cubicBezTo>
                      <a:pt x="651" y="557"/>
                      <a:pt x="681" y="557"/>
                      <a:pt x="681" y="589"/>
                    </a:cubicBezTo>
                    <a:cubicBezTo>
                      <a:pt x="681" y="557"/>
                      <a:pt x="713" y="557"/>
                      <a:pt x="713" y="557"/>
                    </a:cubicBezTo>
                    <a:lnTo>
                      <a:pt x="713" y="557"/>
                    </a:lnTo>
                    <a:cubicBezTo>
                      <a:pt x="744" y="557"/>
                      <a:pt x="775" y="589"/>
                      <a:pt x="775" y="589"/>
                    </a:cubicBezTo>
                    <a:lnTo>
                      <a:pt x="805" y="589"/>
                    </a:lnTo>
                    <a:cubicBezTo>
                      <a:pt x="805" y="620"/>
                      <a:pt x="805" y="620"/>
                      <a:pt x="805" y="620"/>
                    </a:cubicBezTo>
                    <a:cubicBezTo>
                      <a:pt x="805" y="620"/>
                      <a:pt x="805" y="620"/>
                      <a:pt x="837" y="620"/>
                    </a:cubicBezTo>
                    <a:lnTo>
                      <a:pt x="837" y="620"/>
                    </a:lnTo>
                    <a:cubicBezTo>
                      <a:pt x="868" y="620"/>
                      <a:pt x="868" y="620"/>
                      <a:pt x="899" y="620"/>
                    </a:cubicBezTo>
                    <a:lnTo>
                      <a:pt x="899" y="620"/>
                    </a:lnTo>
                    <a:lnTo>
                      <a:pt x="899" y="620"/>
                    </a:lnTo>
                    <a:cubicBezTo>
                      <a:pt x="899" y="620"/>
                      <a:pt x="899" y="620"/>
                      <a:pt x="929" y="620"/>
                    </a:cubicBezTo>
                    <a:cubicBezTo>
                      <a:pt x="929" y="620"/>
                      <a:pt x="929" y="620"/>
                      <a:pt x="929" y="589"/>
                    </a:cubicBezTo>
                    <a:cubicBezTo>
                      <a:pt x="929" y="589"/>
                      <a:pt x="929" y="557"/>
                      <a:pt x="961" y="557"/>
                    </a:cubicBezTo>
                    <a:cubicBezTo>
                      <a:pt x="961" y="557"/>
                      <a:pt x="961" y="557"/>
                      <a:pt x="992" y="557"/>
                    </a:cubicBezTo>
                    <a:lnTo>
                      <a:pt x="992" y="557"/>
                    </a:lnTo>
                    <a:lnTo>
                      <a:pt x="992" y="527"/>
                    </a:lnTo>
                    <a:lnTo>
                      <a:pt x="992" y="527"/>
                    </a:lnTo>
                    <a:cubicBezTo>
                      <a:pt x="961" y="527"/>
                      <a:pt x="961" y="527"/>
                      <a:pt x="961" y="527"/>
                    </a:cubicBezTo>
                    <a:lnTo>
                      <a:pt x="929" y="496"/>
                    </a:lnTo>
                    <a:lnTo>
                      <a:pt x="929" y="496"/>
                    </a:lnTo>
                    <a:lnTo>
                      <a:pt x="929" y="496"/>
                    </a:lnTo>
                    <a:lnTo>
                      <a:pt x="899" y="496"/>
                    </a:lnTo>
                    <a:lnTo>
                      <a:pt x="899" y="496"/>
                    </a:lnTo>
                    <a:cubicBezTo>
                      <a:pt x="899" y="496"/>
                      <a:pt x="899" y="496"/>
                      <a:pt x="868" y="496"/>
                    </a:cubicBezTo>
                    <a:lnTo>
                      <a:pt x="868" y="496"/>
                    </a:lnTo>
                    <a:cubicBezTo>
                      <a:pt x="868" y="465"/>
                      <a:pt x="837" y="465"/>
                      <a:pt x="837" y="465"/>
                    </a:cubicBezTo>
                    <a:cubicBezTo>
                      <a:pt x="837" y="434"/>
                      <a:pt x="805" y="434"/>
                      <a:pt x="805" y="403"/>
                    </a:cubicBezTo>
                    <a:lnTo>
                      <a:pt x="775" y="403"/>
                    </a:lnTo>
                    <a:cubicBezTo>
                      <a:pt x="744" y="403"/>
                      <a:pt x="744" y="403"/>
                      <a:pt x="744" y="403"/>
                    </a:cubicBezTo>
                    <a:cubicBezTo>
                      <a:pt x="775" y="341"/>
                      <a:pt x="775" y="341"/>
                      <a:pt x="775" y="341"/>
                    </a:cubicBezTo>
                    <a:cubicBezTo>
                      <a:pt x="775" y="341"/>
                      <a:pt x="805" y="310"/>
                      <a:pt x="837" y="310"/>
                    </a:cubicBezTo>
                    <a:lnTo>
                      <a:pt x="837" y="310"/>
                    </a:lnTo>
                    <a:cubicBezTo>
                      <a:pt x="868" y="310"/>
                      <a:pt x="868" y="310"/>
                      <a:pt x="868" y="310"/>
                    </a:cubicBezTo>
                    <a:cubicBezTo>
                      <a:pt x="868" y="310"/>
                      <a:pt x="899" y="310"/>
                      <a:pt x="899" y="341"/>
                    </a:cubicBezTo>
                    <a:lnTo>
                      <a:pt x="929" y="341"/>
                    </a:lnTo>
                    <a:lnTo>
                      <a:pt x="929" y="341"/>
                    </a:lnTo>
                    <a:lnTo>
                      <a:pt x="929" y="341"/>
                    </a:lnTo>
                    <a:cubicBezTo>
                      <a:pt x="961" y="310"/>
                      <a:pt x="961" y="310"/>
                      <a:pt x="961" y="310"/>
                    </a:cubicBezTo>
                    <a:cubicBezTo>
                      <a:pt x="961" y="341"/>
                      <a:pt x="961" y="341"/>
                      <a:pt x="961" y="341"/>
                    </a:cubicBezTo>
                    <a:cubicBezTo>
                      <a:pt x="992" y="341"/>
                      <a:pt x="1023" y="341"/>
                      <a:pt x="1023" y="341"/>
                    </a:cubicBezTo>
                    <a:lnTo>
                      <a:pt x="1023" y="341"/>
                    </a:lnTo>
                    <a:cubicBezTo>
                      <a:pt x="1023" y="341"/>
                      <a:pt x="1053" y="372"/>
                      <a:pt x="1053" y="403"/>
                    </a:cubicBezTo>
                    <a:lnTo>
                      <a:pt x="1053" y="403"/>
                    </a:lnTo>
                    <a:lnTo>
                      <a:pt x="1053" y="403"/>
                    </a:lnTo>
                    <a:lnTo>
                      <a:pt x="1053" y="372"/>
                    </a:lnTo>
                    <a:lnTo>
                      <a:pt x="1053" y="372"/>
                    </a:lnTo>
                    <a:cubicBezTo>
                      <a:pt x="1116" y="372"/>
                      <a:pt x="1116" y="372"/>
                      <a:pt x="1116" y="372"/>
                    </a:cubicBezTo>
                    <a:lnTo>
                      <a:pt x="1116" y="372"/>
                    </a:lnTo>
                    <a:lnTo>
                      <a:pt x="1116" y="372"/>
                    </a:lnTo>
                    <a:lnTo>
                      <a:pt x="1116" y="372"/>
                    </a:lnTo>
                    <a:cubicBezTo>
                      <a:pt x="1116" y="341"/>
                      <a:pt x="1116" y="341"/>
                      <a:pt x="1085" y="341"/>
                    </a:cubicBezTo>
                    <a:lnTo>
                      <a:pt x="1085" y="341"/>
                    </a:lnTo>
                    <a:lnTo>
                      <a:pt x="1085" y="341"/>
                    </a:lnTo>
                    <a:lnTo>
                      <a:pt x="1085" y="341"/>
                    </a:lnTo>
                    <a:cubicBezTo>
                      <a:pt x="1053" y="341"/>
                      <a:pt x="1053" y="341"/>
                      <a:pt x="1053" y="341"/>
                    </a:cubicBezTo>
                    <a:lnTo>
                      <a:pt x="1053" y="341"/>
                    </a:lnTo>
                    <a:cubicBezTo>
                      <a:pt x="1053" y="310"/>
                      <a:pt x="1023" y="310"/>
                      <a:pt x="1023" y="310"/>
                    </a:cubicBezTo>
                    <a:lnTo>
                      <a:pt x="1023" y="310"/>
                    </a:lnTo>
                    <a:lnTo>
                      <a:pt x="1023" y="310"/>
                    </a:lnTo>
                    <a:lnTo>
                      <a:pt x="992" y="279"/>
                    </a:lnTo>
                    <a:cubicBezTo>
                      <a:pt x="992" y="279"/>
                      <a:pt x="992" y="279"/>
                      <a:pt x="961" y="279"/>
                    </a:cubicBezTo>
                    <a:lnTo>
                      <a:pt x="961" y="279"/>
                    </a:lnTo>
                    <a:lnTo>
                      <a:pt x="961" y="279"/>
                    </a:lnTo>
                    <a:lnTo>
                      <a:pt x="961" y="279"/>
                    </a:lnTo>
                    <a:cubicBezTo>
                      <a:pt x="929" y="279"/>
                      <a:pt x="929" y="279"/>
                      <a:pt x="929" y="279"/>
                    </a:cubicBezTo>
                    <a:cubicBezTo>
                      <a:pt x="929" y="279"/>
                      <a:pt x="929" y="279"/>
                      <a:pt x="899" y="279"/>
                    </a:cubicBezTo>
                    <a:lnTo>
                      <a:pt x="899" y="279"/>
                    </a:lnTo>
                    <a:lnTo>
                      <a:pt x="899" y="279"/>
                    </a:lnTo>
                    <a:lnTo>
                      <a:pt x="899" y="279"/>
                    </a:lnTo>
                    <a:cubicBezTo>
                      <a:pt x="868" y="279"/>
                      <a:pt x="868" y="279"/>
                      <a:pt x="868" y="279"/>
                    </a:cubicBezTo>
                    <a:lnTo>
                      <a:pt x="868" y="279"/>
                    </a:lnTo>
                    <a:cubicBezTo>
                      <a:pt x="868" y="279"/>
                      <a:pt x="837" y="279"/>
                      <a:pt x="837" y="248"/>
                    </a:cubicBezTo>
                    <a:lnTo>
                      <a:pt x="805" y="248"/>
                    </a:lnTo>
                    <a:cubicBezTo>
                      <a:pt x="775" y="248"/>
                      <a:pt x="775" y="248"/>
                      <a:pt x="775" y="217"/>
                    </a:cubicBezTo>
                    <a:cubicBezTo>
                      <a:pt x="744" y="217"/>
                      <a:pt x="713" y="217"/>
                      <a:pt x="713" y="186"/>
                    </a:cubicBezTo>
                    <a:cubicBezTo>
                      <a:pt x="713" y="186"/>
                      <a:pt x="713" y="186"/>
                      <a:pt x="744" y="155"/>
                    </a:cubicBezTo>
                    <a:cubicBezTo>
                      <a:pt x="713" y="155"/>
                      <a:pt x="713" y="155"/>
                      <a:pt x="713" y="155"/>
                    </a:cubicBezTo>
                    <a:cubicBezTo>
                      <a:pt x="713" y="155"/>
                      <a:pt x="713" y="124"/>
                      <a:pt x="744" y="124"/>
                    </a:cubicBezTo>
                    <a:lnTo>
                      <a:pt x="713" y="124"/>
                    </a:lnTo>
                    <a:cubicBezTo>
                      <a:pt x="713" y="93"/>
                      <a:pt x="713" y="93"/>
                      <a:pt x="713" y="93"/>
                    </a:cubicBezTo>
                    <a:lnTo>
                      <a:pt x="713" y="93"/>
                    </a:lnTo>
                    <a:cubicBezTo>
                      <a:pt x="681" y="93"/>
                      <a:pt x="681" y="93"/>
                      <a:pt x="681" y="93"/>
                    </a:cubicBezTo>
                    <a:lnTo>
                      <a:pt x="651" y="124"/>
                    </a:lnTo>
                    <a:lnTo>
                      <a:pt x="651" y="124"/>
                    </a:lnTo>
                    <a:lnTo>
                      <a:pt x="651" y="124"/>
                    </a:lnTo>
                    <a:lnTo>
                      <a:pt x="620" y="155"/>
                    </a:lnTo>
                    <a:cubicBezTo>
                      <a:pt x="589" y="155"/>
                      <a:pt x="589" y="155"/>
                      <a:pt x="589" y="124"/>
                    </a:cubicBezTo>
                    <a:cubicBezTo>
                      <a:pt x="557" y="124"/>
                      <a:pt x="557" y="124"/>
                      <a:pt x="557" y="124"/>
                    </a:cubicBezTo>
                    <a:cubicBezTo>
                      <a:pt x="527" y="93"/>
                      <a:pt x="527" y="93"/>
                      <a:pt x="527" y="93"/>
                    </a:cubicBezTo>
                    <a:lnTo>
                      <a:pt x="527" y="93"/>
                    </a:lnTo>
                    <a:cubicBezTo>
                      <a:pt x="527" y="62"/>
                      <a:pt x="557" y="62"/>
                      <a:pt x="557" y="62"/>
                    </a:cubicBezTo>
                    <a:cubicBezTo>
                      <a:pt x="527" y="62"/>
                      <a:pt x="527" y="62"/>
                      <a:pt x="527" y="93"/>
                    </a:cubicBezTo>
                    <a:cubicBezTo>
                      <a:pt x="496" y="93"/>
                      <a:pt x="496" y="93"/>
                      <a:pt x="496" y="93"/>
                    </a:cubicBezTo>
                    <a:cubicBezTo>
                      <a:pt x="465" y="62"/>
                      <a:pt x="465" y="62"/>
                      <a:pt x="465" y="62"/>
                    </a:cubicBezTo>
                    <a:cubicBezTo>
                      <a:pt x="433" y="62"/>
                      <a:pt x="433" y="62"/>
                      <a:pt x="433" y="62"/>
                    </a:cubicBezTo>
                    <a:lnTo>
                      <a:pt x="433" y="62"/>
                    </a:lnTo>
                    <a:lnTo>
                      <a:pt x="433" y="62"/>
                    </a:lnTo>
                    <a:cubicBezTo>
                      <a:pt x="403" y="62"/>
                      <a:pt x="403" y="62"/>
                      <a:pt x="403" y="62"/>
                    </a:cubicBezTo>
                    <a:lnTo>
                      <a:pt x="403" y="31"/>
                    </a:lnTo>
                    <a:lnTo>
                      <a:pt x="403" y="0"/>
                    </a:lnTo>
                    <a:lnTo>
                      <a:pt x="403" y="0"/>
                    </a:lnTo>
                    <a:lnTo>
                      <a:pt x="403" y="0"/>
                    </a:lnTo>
                    <a:cubicBezTo>
                      <a:pt x="372" y="0"/>
                      <a:pt x="372" y="0"/>
                      <a:pt x="372" y="0"/>
                    </a:cubicBezTo>
                    <a:cubicBezTo>
                      <a:pt x="341" y="0"/>
                      <a:pt x="341" y="0"/>
                      <a:pt x="310" y="0"/>
                    </a:cubicBezTo>
                    <a:lnTo>
                      <a:pt x="310" y="0"/>
                    </a:lnTo>
                    <a:cubicBezTo>
                      <a:pt x="310" y="31"/>
                      <a:pt x="279" y="31"/>
                      <a:pt x="279"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9" name="Freeform 196"/>
              <p:cNvSpPr>
                <a:spLocks noChangeArrowheads="1"/>
              </p:cNvSpPr>
              <p:nvPr/>
            </p:nvSpPr>
            <p:spPr bwMode="auto">
              <a:xfrm>
                <a:off x="1882775" y="954088"/>
                <a:ext cx="55563" cy="66675"/>
              </a:xfrm>
              <a:custGeom>
                <a:avLst/>
                <a:gdLst>
                  <a:gd name="T0" fmla="*/ 124 w 156"/>
                  <a:gd name="T1" fmla="*/ 124 h 187"/>
                  <a:gd name="T2" fmla="*/ 124 w 156"/>
                  <a:gd name="T3" fmla="*/ 124 h 187"/>
                  <a:gd name="T4" fmla="*/ 124 w 156"/>
                  <a:gd name="T5" fmla="*/ 124 h 187"/>
                  <a:gd name="T6" fmla="*/ 124 w 156"/>
                  <a:gd name="T7" fmla="*/ 124 h 187"/>
                  <a:gd name="T8" fmla="*/ 124 w 156"/>
                  <a:gd name="T9" fmla="*/ 93 h 187"/>
                  <a:gd name="T10" fmla="*/ 124 w 156"/>
                  <a:gd name="T11" fmla="*/ 93 h 187"/>
                  <a:gd name="T12" fmla="*/ 124 w 156"/>
                  <a:gd name="T13" fmla="*/ 31 h 187"/>
                  <a:gd name="T14" fmla="*/ 155 w 156"/>
                  <a:gd name="T15" fmla="*/ 31 h 187"/>
                  <a:gd name="T16" fmla="*/ 155 w 156"/>
                  <a:gd name="T17" fmla="*/ 0 h 187"/>
                  <a:gd name="T18" fmla="*/ 155 w 156"/>
                  <a:gd name="T19" fmla="*/ 0 h 187"/>
                  <a:gd name="T20" fmla="*/ 124 w 156"/>
                  <a:gd name="T21" fmla="*/ 0 h 187"/>
                  <a:gd name="T22" fmla="*/ 31 w 156"/>
                  <a:gd name="T23" fmla="*/ 31 h 187"/>
                  <a:gd name="T24" fmla="*/ 31 w 156"/>
                  <a:gd name="T25" fmla="*/ 62 h 187"/>
                  <a:gd name="T26" fmla="*/ 31 w 156"/>
                  <a:gd name="T27" fmla="*/ 93 h 187"/>
                  <a:gd name="T28" fmla="*/ 0 w 156"/>
                  <a:gd name="T29" fmla="*/ 124 h 187"/>
                  <a:gd name="T30" fmla="*/ 0 w 156"/>
                  <a:gd name="T31" fmla="*/ 124 h 187"/>
                  <a:gd name="T32" fmla="*/ 0 w 156"/>
                  <a:gd name="T33" fmla="*/ 124 h 187"/>
                  <a:gd name="T34" fmla="*/ 31 w 156"/>
                  <a:gd name="T35" fmla="*/ 186 h 187"/>
                  <a:gd name="T36" fmla="*/ 62 w 156"/>
                  <a:gd name="T37" fmla="*/ 186 h 187"/>
                  <a:gd name="T38" fmla="*/ 93 w 156"/>
                  <a:gd name="T39" fmla="*/ 186 h 187"/>
                  <a:gd name="T40" fmla="*/ 124 w 156"/>
                  <a:gd name="T41" fmla="*/ 186 h 187"/>
                  <a:gd name="T42" fmla="*/ 124 w 156"/>
                  <a:gd name="T43" fmla="*/ 186 h 187"/>
                  <a:gd name="T44" fmla="*/ 155 w 156"/>
                  <a:gd name="T45" fmla="*/ 186 h 187"/>
                  <a:gd name="T46" fmla="*/ 124 w 156"/>
                  <a:gd name="T47" fmla="*/ 186 h 187"/>
                  <a:gd name="T48" fmla="*/ 124 w 156"/>
                  <a:gd name="T49" fmla="*/ 12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87">
                    <a:moveTo>
                      <a:pt x="124" y="124"/>
                    </a:moveTo>
                    <a:lnTo>
                      <a:pt x="124" y="124"/>
                    </a:lnTo>
                    <a:lnTo>
                      <a:pt x="124" y="124"/>
                    </a:lnTo>
                    <a:lnTo>
                      <a:pt x="124" y="124"/>
                    </a:lnTo>
                    <a:cubicBezTo>
                      <a:pt x="124" y="124"/>
                      <a:pt x="155" y="93"/>
                      <a:pt x="124" y="93"/>
                    </a:cubicBezTo>
                    <a:lnTo>
                      <a:pt x="124" y="93"/>
                    </a:lnTo>
                    <a:cubicBezTo>
                      <a:pt x="124" y="62"/>
                      <a:pt x="124" y="62"/>
                      <a:pt x="124" y="31"/>
                    </a:cubicBezTo>
                    <a:cubicBezTo>
                      <a:pt x="124" y="31"/>
                      <a:pt x="124" y="31"/>
                      <a:pt x="155" y="31"/>
                    </a:cubicBezTo>
                    <a:cubicBezTo>
                      <a:pt x="155" y="0"/>
                      <a:pt x="155" y="0"/>
                      <a:pt x="155" y="0"/>
                    </a:cubicBezTo>
                    <a:lnTo>
                      <a:pt x="155" y="0"/>
                    </a:lnTo>
                    <a:lnTo>
                      <a:pt x="124" y="0"/>
                    </a:lnTo>
                    <a:cubicBezTo>
                      <a:pt x="93" y="31"/>
                      <a:pt x="62" y="31"/>
                      <a:pt x="31" y="31"/>
                    </a:cubicBezTo>
                    <a:cubicBezTo>
                      <a:pt x="31" y="62"/>
                      <a:pt x="31" y="62"/>
                      <a:pt x="31" y="62"/>
                    </a:cubicBezTo>
                    <a:lnTo>
                      <a:pt x="31" y="93"/>
                    </a:lnTo>
                    <a:cubicBezTo>
                      <a:pt x="0" y="93"/>
                      <a:pt x="0" y="124"/>
                      <a:pt x="0" y="124"/>
                    </a:cubicBezTo>
                    <a:lnTo>
                      <a:pt x="0" y="124"/>
                    </a:lnTo>
                    <a:lnTo>
                      <a:pt x="0" y="124"/>
                    </a:lnTo>
                    <a:cubicBezTo>
                      <a:pt x="31" y="155"/>
                      <a:pt x="31" y="155"/>
                      <a:pt x="31" y="186"/>
                    </a:cubicBezTo>
                    <a:lnTo>
                      <a:pt x="62" y="186"/>
                    </a:lnTo>
                    <a:lnTo>
                      <a:pt x="93" y="186"/>
                    </a:lnTo>
                    <a:lnTo>
                      <a:pt x="124" y="186"/>
                    </a:lnTo>
                    <a:lnTo>
                      <a:pt x="124" y="186"/>
                    </a:lnTo>
                    <a:cubicBezTo>
                      <a:pt x="124" y="186"/>
                      <a:pt x="124" y="186"/>
                      <a:pt x="155" y="186"/>
                    </a:cubicBezTo>
                    <a:cubicBezTo>
                      <a:pt x="155" y="186"/>
                      <a:pt x="155" y="186"/>
                      <a:pt x="124" y="186"/>
                    </a:cubicBezTo>
                    <a:cubicBezTo>
                      <a:pt x="124" y="186"/>
                      <a:pt x="124" y="155"/>
                      <a:pt x="124"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0" name="Freeform 197"/>
              <p:cNvSpPr>
                <a:spLocks noChangeArrowheads="1"/>
              </p:cNvSpPr>
              <p:nvPr/>
            </p:nvSpPr>
            <p:spPr bwMode="auto">
              <a:xfrm>
                <a:off x="2173288" y="1144588"/>
                <a:ext cx="23812" cy="11112"/>
              </a:xfrm>
              <a:custGeom>
                <a:avLst/>
                <a:gdLst>
                  <a:gd name="T0" fmla="*/ 0 w 64"/>
                  <a:gd name="T1" fmla="*/ 31 h 32"/>
                  <a:gd name="T2" fmla="*/ 0 w 64"/>
                  <a:gd name="T3" fmla="*/ 31 h 32"/>
                  <a:gd name="T4" fmla="*/ 0 w 64"/>
                  <a:gd name="T5" fmla="*/ 31 h 32"/>
                  <a:gd name="T6" fmla="*/ 32 w 64"/>
                  <a:gd name="T7" fmla="*/ 31 h 32"/>
                  <a:gd name="T8" fmla="*/ 63 w 64"/>
                  <a:gd name="T9" fmla="*/ 31 h 32"/>
                  <a:gd name="T10" fmla="*/ 63 w 64"/>
                  <a:gd name="T11" fmla="*/ 31 h 32"/>
                  <a:gd name="T12" fmla="*/ 63 w 64"/>
                  <a:gd name="T13" fmla="*/ 0 h 32"/>
                  <a:gd name="T14" fmla="*/ 0 w 64"/>
                  <a:gd name="T15" fmla="*/ 31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32">
                    <a:moveTo>
                      <a:pt x="0" y="31"/>
                    </a:moveTo>
                    <a:lnTo>
                      <a:pt x="0" y="31"/>
                    </a:lnTo>
                    <a:lnTo>
                      <a:pt x="0" y="31"/>
                    </a:lnTo>
                    <a:cubicBezTo>
                      <a:pt x="32" y="31"/>
                      <a:pt x="32" y="31"/>
                      <a:pt x="32" y="31"/>
                    </a:cubicBezTo>
                    <a:lnTo>
                      <a:pt x="63" y="31"/>
                    </a:lnTo>
                    <a:lnTo>
                      <a:pt x="63" y="31"/>
                    </a:lnTo>
                    <a:cubicBezTo>
                      <a:pt x="63" y="0"/>
                      <a:pt x="63" y="0"/>
                      <a:pt x="63" y="0"/>
                    </a:cubicBezTo>
                    <a:cubicBezTo>
                      <a:pt x="32" y="0"/>
                      <a:pt x="32" y="31"/>
                      <a:pt x="0"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1" name="Freeform 198"/>
              <p:cNvSpPr>
                <a:spLocks noChangeArrowheads="1"/>
              </p:cNvSpPr>
              <p:nvPr/>
            </p:nvSpPr>
            <p:spPr bwMode="auto">
              <a:xfrm>
                <a:off x="1962150" y="954088"/>
                <a:ext cx="88900" cy="66675"/>
              </a:xfrm>
              <a:custGeom>
                <a:avLst/>
                <a:gdLst>
                  <a:gd name="T0" fmla="*/ 248 w 249"/>
                  <a:gd name="T1" fmla="*/ 62 h 187"/>
                  <a:gd name="T2" fmla="*/ 248 w 249"/>
                  <a:gd name="T3" fmla="*/ 62 h 187"/>
                  <a:gd name="T4" fmla="*/ 186 w 249"/>
                  <a:gd name="T5" fmla="*/ 0 h 187"/>
                  <a:gd name="T6" fmla="*/ 186 w 249"/>
                  <a:gd name="T7" fmla="*/ 0 h 187"/>
                  <a:gd name="T8" fmla="*/ 124 w 249"/>
                  <a:gd name="T9" fmla="*/ 31 h 187"/>
                  <a:gd name="T10" fmla="*/ 93 w 249"/>
                  <a:gd name="T11" fmla="*/ 31 h 187"/>
                  <a:gd name="T12" fmla="*/ 62 w 249"/>
                  <a:gd name="T13" fmla="*/ 31 h 187"/>
                  <a:gd name="T14" fmla="*/ 62 w 249"/>
                  <a:gd name="T15" fmla="*/ 31 h 187"/>
                  <a:gd name="T16" fmla="*/ 62 w 249"/>
                  <a:gd name="T17" fmla="*/ 31 h 187"/>
                  <a:gd name="T18" fmla="*/ 0 w 249"/>
                  <a:gd name="T19" fmla="*/ 62 h 187"/>
                  <a:gd name="T20" fmla="*/ 0 w 249"/>
                  <a:gd name="T21" fmla="*/ 93 h 187"/>
                  <a:gd name="T22" fmla="*/ 0 w 249"/>
                  <a:gd name="T23" fmla="*/ 93 h 187"/>
                  <a:gd name="T24" fmla="*/ 31 w 249"/>
                  <a:gd name="T25" fmla="*/ 93 h 187"/>
                  <a:gd name="T26" fmla="*/ 62 w 249"/>
                  <a:gd name="T27" fmla="*/ 93 h 187"/>
                  <a:gd name="T28" fmla="*/ 62 w 249"/>
                  <a:gd name="T29" fmla="*/ 155 h 187"/>
                  <a:gd name="T30" fmla="*/ 62 w 249"/>
                  <a:gd name="T31" fmla="*/ 155 h 187"/>
                  <a:gd name="T32" fmla="*/ 62 w 249"/>
                  <a:gd name="T33" fmla="*/ 186 h 187"/>
                  <a:gd name="T34" fmla="*/ 31 w 249"/>
                  <a:gd name="T35" fmla="*/ 186 h 187"/>
                  <a:gd name="T36" fmla="*/ 0 w 249"/>
                  <a:gd name="T37" fmla="*/ 186 h 187"/>
                  <a:gd name="T38" fmla="*/ 0 w 249"/>
                  <a:gd name="T39" fmla="*/ 186 h 187"/>
                  <a:gd name="T40" fmla="*/ 0 w 249"/>
                  <a:gd name="T41" fmla="*/ 186 h 187"/>
                  <a:gd name="T42" fmla="*/ 0 w 249"/>
                  <a:gd name="T43" fmla="*/ 186 h 187"/>
                  <a:gd name="T44" fmla="*/ 0 w 249"/>
                  <a:gd name="T45" fmla="*/ 186 h 187"/>
                  <a:gd name="T46" fmla="*/ 31 w 249"/>
                  <a:gd name="T47" fmla="*/ 186 h 187"/>
                  <a:gd name="T48" fmla="*/ 62 w 249"/>
                  <a:gd name="T49" fmla="*/ 186 h 187"/>
                  <a:gd name="T50" fmla="*/ 93 w 249"/>
                  <a:gd name="T51" fmla="*/ 186 h 187"/>
                  <a:gd name="T52" fmla="*/ 124 w 249"/>
                  <a:gd name="T53" fmla="*/ 186 h 187"/>
                  <a:gd name="T54" fmla="*/ 124 w 249"/>
                  <a:gd name="T55" fmla="*/ 186 h 187"/>
                  <a:gd name="T56" fmla="*/ 124 w 249"/>
                  <a:gd name="T57" fmla="*/ 186 h 187"/>
                  <a:gd name="T58" fmla="*/ 93 w 249"/>
                  <a:gd name="T59" fmla="*/ 186 h 187"/>
                  <a:gd name="T60" fmla="*/ 248 w 249"/>
                  <a:gd name="T61"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9" h="187">
                    <a:moveTo>
                      <a:pt x="248" y="62"/>
                    </a:moveTo>
                    <a:lnTo>
                      <a:pt x="248" y="62"/>
                    </a:lnTo>
                    <a:cubicBezTo>
                      <a:pt x="248" y="31"/>
                      <a:pt x="217" y="0"/>
                      <a:pt x="186" y="0"/>
                    </a:cubicBezTo>
                    <a:lnTo>
                      <a:pt x="186" y="0"/>
                    </a:lnTo>
                    <a:cubicBezTo>
                      <a:pt x="155" y="0"/>
                      <a:pt x="124" y="31"/>
                      <a:pt x="124" y="31"/>
                    </a:cubicBezTo>
                    <a:cubicBezTo>
                      <a:pt x="93" y="31"/>
                      <a:pt x="93" y="31"/>
                      <a:pt x="93" y="31"/>
                    </a:cubicBezTo>
                    <a:lnTo>
                      <a:pt x="62" y="31"/>
                    </a:lnTo>
                    <a:lnTo>
                      <a:pt x="62" y="31"/>
                    </a:lnTo>
                    <a:lnTo>
                      <a:pt x="62" y="31"/>
                    </a:lnTo>
                    <a:cubicBezTo>
                      <a:pt x="31" y="31"/>
                      <a:pt x="0" y="62"/>
                      <a:pt x="0" y="62"/>
                    </a:cubicBezTo>
                    <a:cubicBezTo>
                      <a:pt x="0" y="62"/>
                      <a:pt x="0" y="62"/>
                      <a:pt x="0" y="93"/>
                    </a:cubicBezTo>
                    <a:lnTo>
                      <a:pt x="0" y="93"/>
                    </a:lnTo>
                    <a:lnTo>
                      <a:pt x="31" y="93"/>
                    </a:lnTo>
                    <a:cubicBezTo>
                      <a:pt x="62" y="93"/>
                      <a:pt x="62" y="93"/>
                      <a:pt x="62" y="93"/>
                    </a:cubicBezTo>
                    <a:cubicBezTo>
                      <a:pt x="62" y="124"/>
                      <a:pt x="62" y="124"/>
                      <a:pt x="62" y="155"/>
                    </a:cubicBezTo>
                    <a:lnTo>
                      <a:pt x="62" y="155"/>
                    </a:lnTo>
                    <a:cubicBezTo>
                      <a:pt x="62" y="186"/>
                      <a:pt x="62" y="186"/>
                      <a:pt x="62" y="186"/>
                    </a:cubicBezTo>
                    <a:cubicBezTo>
                      <a:pt x="31" y="186"/>
                      <a:pt x="31" y="186"/>
                      <a:pt x="31" y="186"/>
                    </a:cubicBezTo>
                    <a:lnTo>
                      <a:pt x="0" y="186"/>
                    </a:lnTo>
                    <a:lnTo>
                      <a:pt x="0" y="186"/>
                    </a:lnTo>
                    <a:lnTo>
                      <a:pt x="0" y="186"/>
                    </a:lnTo>
                    <a:lnTo>
                      <a:pt x="0" y="186"/>
                    </a:lnTo>
                    <a:lnTo>
                      <a:pt x="0" y="186"/>
                    </a:lnTo>
                    <a:lnTo>
                      <a:pt x="31" y="186"/>
                    </a:lnTo>
                    <a:lnTo>
                      <a:pt x="62" y="186"/>
                    </a:lnTo>
                    <a:lnTo>
                      <a:pt x="93" y="186"/>
                    </a:lnTo>
                    <a:cubicBezTo>
                      <a:pt x="124" y="186"/>
                      <a:pt x="124" y="186"/>
                      <a:pt x="124" y="186"/>
                    </a:cubicBezTo>
                    <a:lnTo>
                      <a:pt x="124" y="186"/>
                    </a:lnTo>
                    <a:lnTo>
                      <a:pt x="124" y="186"/>
                    </a:lnTo>
                    <a:cubicBezTo>
                      <a:pt x="93" y="186"/>
                      <a:pt x="93" y="186"/>
                      <a:pt x="93" y="186"/>
                    </a:cubicBezTo>
                    <a:cubicBezTo>
                      <a:pt x="248" y="62"/>
                      <a:pt x="248" y="62"/>
                      <a:pt x="248"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2" name="Freeform 199"/>
              <p:cNvSpPr>
                <a:spLocks noChangeArrowheads="1"/>
              </p:cNvSpPr>
              <p:nvPr/>
            </p:nvSpPr>
            <p:spPr bwMode="auto">
              <a:xfrm>
                <a:off x="1771650" y="954088"/>
                <a:ext cx="77788" cy="22225"/>
              </a:xfrm>
              <a:custGeom>
                <a:avLst/>
                <a:gdLst>
                  <a:gd name="T0" fmla="*/ 0 w 218"/>
                  <a:gd name="T1" fmla="*/ 62 h 63"/>
                  <a:gd name="T2" fmla="*/ 0 w 218"/>
                  <a:gd name="T3" fmla="*/ 62 h 63"/>
                  <a:gd name="T4" fmla="*/ 0 w 218"/>
                  <a:gd name="T5" fmla="*/ 62 h 63"/>
                  <a:gd name="T6" fmla="*/ 31 w 218"/>
                  <a:gd name="T7" fmla="*/ 62 h 63"/>
                  <a:gd name="T8" fmla="*/ 31 w 218"/>
                  <a:gd name="T9" fmla="*/ 31 h 63"/>
                  <a:gd name="T10" fmla="*/ 31 w 218"/>
                  <a:gd name="T11" fmla="*/ 0 h 63"/>
                  <a:gd name="T12" fmla="*/ 62 w 218"/>
                  <a:gd name="T13" fmla="*/ 0 h 63"/>
                  <a:gd name="T14" fmla="*/ 124 w 218"/>
                  <a:gd name="T15" fmla="*/ 31 h 63"/>
                  <a:gd name="T16" fmla="*/ 155 w 218"/>
                  <a:gd name="T17" fmla="*/ 31 h 63"/>
                  <a:gd name="T18" fmla="*/ 155 w 218"/>
                  <a:gd name="T19" fmla="*/ 31 h 63"/>
                  <a:gd name="T20" fmla="*/ 155 w 218"/>
                  <a:gd name="T21" fmla="*/ 31 h 63"/>
                  <a:gd name="T22" fmla="*/ 186 w 218"/>
                  <a:gd name="T23" fmla="*/ 0 h 63"/>
                  <a:gd name="T24" fmla="*/ 217 w 218"/>
                  <a:gd name="T25" fmla="*/ 0 h 63"/>
                  <a:gd name="T26" fmla="*/ 217 w 218"/>
                  <a:gd name="T27" fmla="*/ 0 h 63"/>
                  <a:gd name="T28" fmla="*/ 186 w 218"/>
                  <a:gd name="T29" fmla="*/ 0 h 63"/>
                  <a:gd name="T30" fmla="*/ 155 w 218"/>
                  <a:gd name="T31" fmla="*/ 0 h 63"/>
                  <a:gd name="T32" fmla="*/ 155 w 218"/>
                  <a:gd name="T33" fmla="*/ 0 h 63"/>
                  <a:gd name="T34" fmla="*/ 124 w 218"/>
                  <a:gd name="T35" fmla="*/ 0 h 63"/>
                  <a:gd name="T36" fmla="*/ 93 w 218"/>
                  <a:gd name="T37" fmla="*/ 0 h 63"/>
                  <a:gd name="T38" fmla="*/ 93 w 218"/>
                  <a:gd name="T39" fmla="*/ 0 h 63"/>
                  <a:gd name="T40" fmla="*/ 93 w 218"/>
                  <a:gd name="T41" fmla="*/ 0 h 63"/>
                  <a:gd name="T42" fmla="*/ 62 w 218"/>
                  <a:gd name="T43" fmla="*/ 0 h 63"/>
                  <a:gd name="T44" fmla="*/ 31 w 218"/>
                  <a:gd name="T45" fmla="*/ 0 h 63"/>
                  <a:gd name="T46" fmla="*/ 0 w 218"/>
                  <a:gd name="T47" fmla="*/ 0 h 63"/>
                  <a:gd name="T48" fmla="*/ 0 w 218"/>
                  <a:gd name="T49" fmla="*/ 0 h 63"/>
                  <a:gd name="T50" fmla="*/ 0 w 218"/>
                  <a:gd name="T51" fmla="*/ 0 h 63"/>
                  <a:gd name="T52" fmla="*/ 0 w 218"/>
                  <a:gd name="T53" fmla="*/ 31 h 63"/>
                  <a:gd name="T54" fmla="*/ 0 w 218"/>
                  <a:gd name="T55"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8" h="63">
                    <a:moveTo>
                      <a:pt x="0" y="62"/>
                    </a:moveTo>
                    <a:lnTo>
                      <a:pt x="0" y="62"/>
                    </a:lnTo>
                    <a:lnTo>
                      <a:pt x="0" y="62"/>
                    </a:lnTo>
                    <a:cubicBezTo>
                      <a:pt x="0" y="62"/>
                      <a:pt x="0" y="62"/>
                      <a:pt x="31" y="62"/>
                    </a:cubicBezTo>
                    <a:cubicBezTo>
                      <a:pt x="31" y="62"/>
                      <a:pt x="31" y="62"/>
                      <a:pt x="31" y="31"/>
                    </a:cubicBezTo>
                    <a:cubicBezTo>
                      <a:pt x="31" y="31"/>
                      <a:pt x="31" y="31"/>
                      <a:pt x="31" y="0"/>
                    </a:cubicBezTo>
                    <a:lnTo>
                      <a:pt x="62" y="0"/>
                    </a:lnTo>
                    <a:cubicBezTo>
                      <a:pt x="62" y="0"/>
                      <a:pt x="93" y="31"/>
                      <a:pt x="124" y="31"/>
                    </a:cubicBezTo>
                    <a:lnTo>
                      <a:pt x="155" y="31"/>
                    </a:lnTo>
                    <a:lnTo>
                      <a:pt x="155" y="31"/>
                    </a:lnTo>
                    <a:lnTo>
                      <a:pt x="155" y="31"/>
                    </a:lnTo>
                    <a:cubicBezTo>
                      <a:pt x="155" y="0"/>
                      <a:pt x="186" y="0"/>
                      <a:pt x="186" y="0"/>
                    </a:cubicBezTo>
                    <a:cubicBezTo>
                      <a:pt x="186" y="0"/>
                      <a:pt x="186" y="0"/>
                      <a:pt x="217" y="0"/>
                    </a:cubicBezTo>
                    <a:lnTo>
                      <a:pt x="217" y="0"/>
                    </a:lnTo>
                    <a:lnTo>
                      <a:pt x="186" y="0"/>
                    </a:lnTo>
                    <a:cubicBezTo>
                      <a:pt x="186" y="0"/>
                      <a:pt x="186" y="0"/>
                      <a:pt x="155" y="0"/>
                    </a:cubicBezTo>
                    <a:lnTo>
                      <a:pt x="155" y="0"/>
                    </a:lnTo>
                    <a:cubicBezTo>
                      <a:pt x="124" y="0"/>
                      <a:pt x="124" y="0"/>
                      <a:pt x="124" y="0"/>
                    </a:cubicBezTo>
                    <a:cubicBezTo>
                      <a:pt x="124" y="0"/>
                      <a:pt x="124" y="0"/>
                      <a:pt x="93" y="0"/>
                    </a:cubicBezTo>
                    <a:lnTo>
                      <a:pt x="93" y="0"/>
                    </a:lnTo>
                    <a:lnTo>
                      <a:pt x="93" y="0"/>
                    </a:lnTo>
                    <a:cubicBezTo>
                      <a:pt x="62" y="0"/>
                      <a:pt x="62" y="0"/>
                      <a:pt x="62" y="0"/>
                    </a:cubicBezTo>
                    <a:lnTo>
                      <a:pt x="31" y="0"/>
                    </a:lnTo>
                    <a:cubicBezTo>
                      <a:pt x="31" y="0"/>
                      <a:pt x="31" y="0"/>
                      <a:pt x="0" y="0"/>
                    </a:cubicBezTo>
                    <a:lnTo>
                      <a:pt x="0" y="0"/>
                    </a:lnTo>
                    <a:lnTo>
                      <a:pt x="0" y="0"/>
                    </a:lnTo>
                    <a:cubicBezTo>
                      <a:pt x="0" y="31"/>
                      <a:pt x="0" y="31"/>
                      <a:pt x="0" y="31"/>
                    </a:cubicBezTo>
                    <a:cubicBezTo>
                      <a:pt x="0" y="62"/>
                      <a:pt x="0" y="62"/>
                      <a:pt x="0"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3" name="Freeform 200"/>
              <p:cNvSpPr>
                <a:spLocks noChangeArrowheads="1"/>
              </p:cNvSpPr>
              <p:nvPr/>
            </p:nvSpPr>
            <p:spPr bwMode="auto">
              <a:xfrm>
                <a:off x="1325563" y="965200"/>
                <a:ext cx="312737" cy="100013"/>
              </a:xfrm>
              <a:custGeom>
                <a:avLst/>
                <a:gdLst>
                  <a:gd name="T0" fmla="*/ 62 w 869"/>
                  <a:gd name="T1" fmla="*/ 124 h 280"/>
                  <a:gd name="T2" fmla="*/ 186 w 869"/>
                  <a:gd name="T3" fmla="*/ 124 h 280"/>
                  <a:gd name="T4" fmla="*/ 310 w 869"/>
                  <a:gd name="T5" fmla="*/ 124 h 280"/>
                  <a:gd name="T6" fmla="*/ 341 w 869"/>
                  <a:gd name="T7" fmla="*/ 155 h 280"/>
                  <a:gd name="T8" fmla="*/ 280 w 869"/>
                  <a:gd name="T9" fmla="*/ 217 h 280"/>
                  <a:gd name="T10" fmla="*/ 186 w 869"/>
                  <a:gd name="T11" fmla="*/ 186 h 280"/>
                  <a:gd name="T12" fmla="*/ 93 w 869"/>
                  <a:gd name="T13" fmla="*/ 217 h 280"/>
                  <a:gd name="T14" fmla="*/ 156 w 869"/>
                  <a:gd name="T15" fmla="*/ 217 h 280"/>
                  <a:gd name="T16" fmla="*/ 186 w 869"/>
                  <a:gd name="T17" fmla="*/ 217 h 280"/>
                  <a:gd name="T18" fmla="*/ 248 w 869"/>
                  <a:gd name="T19" fmla="*/ 279 h 280"/>
                  <a:gd name="T20" fmla="*/ 248 w 869"/>
                  <a:gd name="T21" fmla="*/ 279 h 280"/>
                  <a:gd name="T22" fmla="*/ 310 w 869"/>
                  <a:gd name="T23" fmla="*/ 279 h 280"/>
                  <a:gd name="T24" fmla="*/ 341 w 869"/>
                  <a:gd name="T25" fmla="*/ 279 h 280"/>
                  <a:gd name="T26" fmla="*/ 404 w 869"/>
                  <a:gd name="T27" fmla="*/ 248 h 280"/>
                  <a:gd name="T28" fmla="*/ 465 w 869"/>
                  <a:gd name="T29" fmla="*/ 248 h 280"/>
                  <a:gd name="T30" fmla="*/ 558 w 869"/>
                  <a:gd name="T31" fmla="*/ 217 h 280"/>
                  <a:gd name="T32" fmla="*/ 620 w 869"/>
                  <a:gd name="T33" fmla="*/ 186 h 280"/>
                  <a:gd name="T34" fmla="*/ 620 w 869"/>
                  <a:gd name="T35" fmla="*/ 217 h 280"/>
                  <a:gd name="T36" fmla="*/ 682 w 869"/>
                  <a:gd name="T37" fmla="*/ 248 h 280"/>
                  <a:gd name="T38" fmla="*/ 806 w 869"/>
                  <a:gd name="T39" fmla="*/ 248 h 280"/>
                  <a:gd name="T40" fmla="*/ 868 w 869"/>
                  <a:gd name="T41" fmla="*/ 186 h 280"/>
                  <a:gd name="T42" fmla="*/ 806 w 869"/>
                  <a:gd name="T43" fmla="*/ 155 h 280"/>
                  <a:gd name="T44" fmla="*/ 775 w 869"/>
                  <a:gd name="T45" fmla="*/ 186 h 280"/>
                  <a:gd name="T46" fmla="*/ 713 w 869"/>
                  <a:gd name="T47" fmla="*/ 155 h 280"/>
                  <a:gd name="T48" fmla="*/ 651 w 869"/>
                  <a:gd name="T49" fmla="*/ 31 h 280"/>
                  <a:gd name="T50" fmla="*/ 589 w 869"/>
                  <a:gd name="T51" fmla="*/ 0 h 280"/>
                  <a:gd name="T52" fmla="*/ 558 w 869"/>
                  <a:gd name="T53" fmla="*/ 31 h 280"/>
                  <a:gd name="T54" fmla="*/ 589 w 869"/>
                  <a:gd name="T55" fmla="*/ 62 h 280"/>
                  <a:gd name="T56" fmla="*/ 528 w 869"/>
                  <a:gd name="T57" fmla="*/ 124 h 280"/>
                  <a:gd name="T58" fmla="*/ 496 w 869"/>
                  <a:gd name="T59" fmla="*/ 93 h 280"/>
                  <a:gd name="T60" fmla="*/ 496 w 869"/>
                  <a:gd name="T61" fmla="*/ 62 h 280"/>
                  <a:gd name="T62" fmla="*/ 465 w 869"/>
                  <a:gd name="T63" fmla="*/ 62 h 280"/>
                  <a:gd name="T64" fmla="*/ 372 w 869"/>
                  <a:gd name="T65" fmla="*/ 62 h 280"/>
                  <a:gd name="T66" fmla="*/ 341 w 869"/>
                  <a:gd name="T67" fmla="*/ 62 h 280"/>
                  <a:gd name="T68" fmla="*/ 310 w 869"/>
                  <a:gd name="T69" fmla="*/ 93 h 280"/>
                  <a:gd name="T70" fmla="*/ 310 w 869"/>
                  <a:gd name="T71" fmla="*/ 62 h 280"/>
                  <a:gd name="T72" fmla="*/ 280 w 869"/>
                  <a:gd name="T73" fmla="*/ 31 h 280"/>
                  <a:gd name="T74" fmla="*/ 248 w 869"/>
                  <a:gd name="T75" fmla="*/ 31 h 280"/>
                  <a:gd name="T76" fmla="*/ 186 w 869"/>
                  <a:gd name="T77" fmla="*/ 62 h 280"/>
                  <a:gd name="T78" fmla="*/ 156 w 869"/>
                  <a:gd name="T79" fmla="*/ 31 h 280"/>
                  <a:gd name="T80" fmla="*/ 156 w 869"/>
                  <a:gd name="T81" fmla="*/ 0 h 280"/>
                  <a:gd name="T82" fmla="*/ 93 w 869"/>
                  <a:gd name="T83" fmla="*/ 0 h 280"/>
                  <a:gd name="T84" fmla="*/ 93 w 869"/>
                  <a:gd name="T85" fmla="*/ 0 h 280"/>
                  <a:gd name="T86" fmla="*/ 32 w 869"/>
                  <a:gd name="T87" fmla="*/ 31 h 280"/>
                  <a:gd name="T88" fmla="*/ 0 w 869"/>
                  <a:gd name="T89" fmla="*/ 62 h 280"/>
                  <a:gd name="T90" fmla="*/ 0 w 869"/>
                  <a:gd name="T91" fmla="*/ 124 h 280"/>
                  <a:gd name="T92" fmla="*/ 0 w 869"/>
                  <a:gd name="T93" fmla="*/ 124 h 280"/>
                  <a:gd name="T94" fmla="*/ 32 w 869"/>
                  <a:gd name="T95" fmla="*/ 124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69" h="280">
                    <a:moveTo>
                      <a:pt x="62" y="124"/>
                    </a:moveTo>
                    <a:lnTo>
                      <a:pt x="62" y="124"/>
                    </a:lnTo>
                    <a:cubicBezTo>
                      <a:pt x="62" y="124"/>
                      <a:pt x="93" y="124"/>
                      <a:pt x="124" y="124"/>
                    </a:cubicBezTo>
                    <a:cubicBezTo>
                      <a:pt x="156" y="124"/>
                      <a:pt x="186" y="124"/>
                      <a:pt x="186" y="124"/>
                    </a:cubicBezTo>
                    <a:cubicBezTo>
                      <a:pt x="186" y="124"/>
                      <a:pt x="217" y="124"/>
                      <a:pt x="248" y="124"/>
                    </a:cubicBezTo>
                    <a:cubicBezTo>
                      <a:pt x="280" y="124"/>
                      <a:pt x="310" y="124"/>
                      <a:pt x="310" y="124"/>
                    </a:cubicBezTo>
                    <a:cubicBezTo>
                      <a:pt x="310" y="124"/>
                      <a:pt x="310" y="124"/>
                      <a:pt x="341" y="124"/>
                    </a:cubicBezTo>
                    <a:lnTo>
                      <a:pt x="341" y="155"/>
                    </a:lnTo>
                    <a:cubicBezTo>
                      <a:pt x="341" y="186"/>
                      <a:pt x="341" y="186"/>
                      <a:pt x="310" y="186"/>
                    </a:cubicBezTo>
                    <a:cubicBezTo>
                      <a:pt x="310" y="217"/>
                      <a:pt x="280" y="217"/>
                      <a:pt x="280" y="217"/>
                    </a:cubicBezTo>
                    <a:cubicBezTo>
                      <a:pt x="248" y="217"/>
                      <a:pt x="248" y="217"/>
                      <a:pt x="217" y="217"/>
                    </a:cubicBezTo>
                    <a:cubicBezTo>
                      <a:pt x="217" y="186"/>
                      <a:pt x="217" y="186"/>
                      <a:pt x="186" y="186"/>
                    </a:cubicBezTo>
                    <a:lnTo>
                      <a:pt x="186" y="186"/>
                    </a:lnTo>
                    <a:cubicBezTo>
                      <a:pt x="156" y="186"/>
                      <a:pt x="124" y="217"/>
                      <a:pt x="93" y="217"/>
                    </a:cubicBezTo>
                    <a:lnTo>
                      <a:pt x="93" y="217"/>
                    </a:lnTo>
                    <a:cubicBezTo>
                      <a:pt x="124" y="217"/>
                      <a:pt x="156" y="217"/>
                      <a:pt x="156" y="217"/>
                    </a:cubicBezTo>
                    <a:lnTo>
                      <a:pt x="186" y="217"/>
                    </a:lnTo>
                    <a:lnTo>
                      <a:pt x="186" y="217"/>
                    </a:lnTo>
                    <a:cubicBezTo>
                      <a:pt x="217" y="217"/>
                      <a:pt x="217" y="248"/>
                      <a:pt x="248" y="248"/>
                    </a:cubicBezTo>
                    <a:cubicBezTo>
                      <a:pt x="248" y="248"/>
                      <a:pt x="248" y="248"/>
                      <a:pt x="248" y="279"/>
                    </a:cubicBezTo>
                    <a:lnTo>
                      <a:pt x="248" y="279"/>
                    </a:lnTo>
                    <a:lnTo>
                      <a:pt x="248" y="279"/>
                    </a:lnTo>
                    <a:lnTo>
                      <a:pt x="248" y="279"/>
                    </a:lnTo>
                    <a:cubicBezTo>
                      <a:pt x="280" y="279"/>
                      <a:pt x="280" y="279"/>
                      <a:pt x="310" y="279"/>
                    </a:cubicBezTo>
                    <a:cubicBezTo>
                      <a:pt x="310" y="279"/>
                      <a:pt x="310" y="279"/>
                      <a:pt x="341" y="279"/>
                    </a:cubicBezTo>
                    <a:lnTo>
                      <a:pt x="341" y="279"/>
                    </a:lnTo>
                    <a:lnTo>
                      <a:pt x="341" y="279"/>
                    </a:lnTo>
                    <a:cubicBezTo>
                      <a:pt x="372" y="279"/>
                      <a:pt x="372" y="248"/>
                      <a:pt x="404" y="248"/>
                    </a:cubicBezTo>
                    <a:cubicBezTo>
                      <a:pt x="434" y="248"/>
                      <a:pt x="434" y="248"/>
                      <a:pt x="465" y="248"/>
                    </a:cubicBezTo>
                    <a:lnTo>
                      <a:pt x="465" y="248"/>
                    </a:lnTo>
                    <a:cubicBezTo>
                      <a:pt x="465" y="248"/>
                      <a:pt x="496" y="217"/>
                      <a:pt x="528" y="217"/>
                    </a:cubicBezTo>
                    <a:cubicBezTo>
                      <a:pt x="528" y="217"/>
                      <a:pt x="528" y="217"/>
                      <a:pt x="558" y="217"/>
                    </a:cubicBezTo>
                    <a:cubicBezTo>
                      <a:pt x="558" y="217"/>
                      <a:pt x="558" y="217"/>
                      <a:pt x="589" y="217"/>
                    </a:cubicBezTo>
                    <a:cubicBezTo>
                      <a:pt x="620" y="186"/>
                      <a:pt x="620" y="186"/>
                      <a:pt x="620" y="186"/>
                    </a:cubicBezTo>
                    <a:cubicBezTo>
                      <a:pt x="620" y="217"/>
                      <a:pt x="620" y="217"/>
                      <a:pt x="620" y="217"/>
                    </a:cubicBezTo>
                    <a:lnTo>
                      <a:pt x="620" y="217"/>
                    </a:lnTo>
                    <a:lnTo>
                      <a:pt x="620" y="217"/>
                    </a:lnTo>
                    <a:cubicBezTo>
                      <a:pt x="651" y="217"/>
                      <a:pt x="682" y="217"/>
                      <a:pt x="682" y="248"/>
                    </a:cubicBezTo>
                    <a:cubicBezTo>
                      <a:pt x="682" y="248"/>
                      <a:pt x="713" y="248"/>
                      <a:pt x="775" y="248"/>
                    </a:cubicBezTo>
                    <a:lnTo>
                      <a:pt x="806" y="248"/>
                    </a:lnTo>
                    <a:cubicBezTo>
                      <a:pt x="837" y="217"/>
                      <a:pt x="868" y="217"/>
                      <a:pt x="868" y="186"/>
                    </a:cubicBezTo>
                    <a:lnTo>
                      <a:pt x="868" y="186"/>
                    </a:lnTo>
                    <a:lnTo>
                      <a:pt x="806" y="155"/>
                    </a:lnTo>
                    <a:lnTo>
                      <a:pt x="806" y="155"/>
                    </a:lnTo>
                    <a:lnTo>
                      <a:pt x="806" y="155"/>
                    </a:lnTo>
                    <a:cubicBezTo>
                      <a:pt x="775" y="186"/>
                      <a:pt x="775" y="186"/>
                      <a:pt x="775" y="186"/>
                    </a:cubicBezTo>
                    <a:cubicBezTo>
                      <a:pt x="744" y="186"/>
                      <a:pt x="744" y="155"/>
                      <a:pt x="713" y="155"/>
                    </a:cubicBezTo>
                    <a:lnTo>
                      <a:pt x="713" y="155"/>
                    </a:lnTo>
                    <a:lnTo>
                      <a:pt x="713" y="155"/>
                    </a:lnTo>
                    <a:cubicBezTo>
                      <a:pt x="713" y="124"/>
                      <a:pt x="651" y="62"/>
                      <a:pt x="651" y="31"/>
                    </a:cubicBezTo>
                    <a:lnTo>
                      <a:pt x="620" y="0"/>
                    </a:lnTo>
                    <a:lnTo>
                      <a:pt x="589" y="0"/>
                    </a:lnTo>
                    <a:lnTo>
                      <a:pt x="558" y="0"/>
                    </a:lnTo>
                    <a:lnTo>
                      <a:pt x="558" y="31"/>
                    </a:lnTo>
                    <a:cubicBezTo>
                      <a:pt x="558" y="31"/>
                      <a:pt x="558" y="31"/>
                      <a:pt x="558" y="62"/>
                    </a:cubicBezTo>
                    <a:lnTo>
                      <a:pt x="589" y="62"/>
                    </a:lnTo>
                    <a:cubicBezTo>
                      <a:pt x="589" y="93"/>
                      <a:pt x="589" y="93"/>
                      <a:pt x="589" y="93"/>
                    </a:cubicBezTo>
                    <a:cubicBezTo>
                      <a:pt x="558" y="124"/>
                      <a:pt x="558" y="124"/>
                      <a:pt x="528" y="124"/>
                    </a:cubicBezTo>
                    <a:lnTo>
                      <a:pt x="528" y="124"/>
                    </a:lnTo>
                    <a:cubicBezTo>
                      <a:pt x="528" y="124"/>
                      <a:pt x="496" y="124"/>
                      <a:pt x="496" y="93"/>
                    </a:cubicBezTo>
                    <a:lnTo>
                      <a:pt x="496" y="62"/>
                    </a:lnTo>
                    <a:lnTo>
                      <a:pt x="496" y="62"/>
                    </a:lnTo>
                    <a:cubicBezTo>
                      <a:pt x="496" y="62"/>
                      <a:pt x="496" y="62"/>
                      <a:pt x="465" y="62"/>
                    </a:cubicBezTo>
                    <a:lnTo>
                      <a:pt x="465" y="62"/>
                    </a:lnTo>
                    <a:cubicBezTo>
                      <a:pt x="465" y="62"/>
                      <a:pt x="465" y="62"/>
                      <a:pt x="404" y="62"/>
                    </a:cubicBezTo>
                    <a:cubicBezTo>
                      <a:pt x="372" y="62"/>
                      <a:pt x="372" y="62"/>
                      <a:pt x="372" y="62"/>
                    </a:cubicBezTo>
                    <a:lnTo>
                      <a:pt x="372" y="62"/>
                    </a:lnTo>
                    <a:cubicBezTo>
                      <a:pt x="372" y="62"/>
                      <a:pt x="372" y="62"/>
                      <a:pt x="341" y="62"/>
                    </a:cubicBezTo>
                    <a:lnTo>
                      <a:pt x="341" y="62"/>
                    </a:lnTo>
                    <a:cubicBezTo>
                      <a:pt x="341" y="62"/>
                      <a:pt x="341" y="93"/>
                      <a:pt x="310" y="93"/>
                    </a:cubicBezTo>
                    <a:lnTo>
                      <a:pt x="310" y="93"/>
                    </a:lnTo>
                    <a:lnTo>
                      <a:pt x="310" y="62"/>
                    </a:lnTo>
                    <a:lnTo>
                      <a:pt x="310" y="31"/>
                    </a:lnTo>
                    <a:cubicBezTo>
                      <a:pt x="280" y="31"/>
                      <a:pt x="280" y="31"/>
                      <a:pt x="280" y="31"/>
                    </a:cubicBezTo>
                    <a:lnTo>
                      <a:pt x="280" y="31"/>
                    </a:lnTo>
                    <a:cubicBezTo>
                      <a:pt x="248" y="31"/>
                      <a:pt x="248" y="31"/>
                      <a:pt x="248" y="31"/>
                    </a:cubicBezTo>
                    <a:cubicBezTo>
                      <a:pt x="217" y="31"/>
                      <a:pt x="217" y="31"/>
                      <a:pt x="217" y="62"/>
                    </a:cubicBezTo>
                    <a:lnTo>
                      <a:pt x="186" y="62"/>
                    </a:lnTo>
                    <a:cubicBezTo>
                      <a:pt x="156" y="62"/>
                      <a:pt x="156" y="62"/>
                      <a:pt x="156" y="62"/>
                    </a:cubicBezTo>
                    <a:cubicBezTo>
                      <a:pt x="156" y="31"/>
                      <a:pt x="156" y="31"/>
                      <a:pt x="156" y="31"/>
                    </a:cubicBezTo>
                    <a:lnTo>
                      <a:pt x="156" y="31"/>
                    </a:lnTo>
                    <a:lnTo>
                      <a:pt x="156" y="0"/>
                    </a:lnTo>
                    <a:cubicBezTo>
                      <a:pt x="124" y="0"/>
                      <a:pt x="124" y="0"/>
                      <a:pt x="124" y="0"/>
                    </a:cubicBezTo>
                    <a:lnTo>
                      <a:pt x="93" y="0"/>
                    </a:lnTo>
                    <a:lnTo>
                      <a:pt x="93" y="0"/>
                    </a:lnTo>
                    <a:lnTo>
                      <a:pt x="93" y="0"/>
                    </a:lnTo>
                    <a:cubicBezTo>
                      <a:pt x="62" y="31"/>
                      <a:pt x="62" y="31"/>
                      <a:pt x="62" y="31"/>
                    </a:cubicBezTo>
                    <a:cubicBezTo>
                      <a:pt x="62" y="31"/>
                      <a:pt x="62" y="31"/>
                      <a:pt x="32" y="31"/>
                    </a:cubicBezTo>
                    <a:cubicBezTo>
                      <a:pt x="32" y="31"/>
                      <a:pt x="32" y="31"/>
                      <a:pt x="0" y="31"/>
                    </a:cubicBezTo>
                    <a:lnTo>
                      <a:pt x="0" y="62"/>
                    </a:lnTo>
                    <a:lnTo>
                      <a:pt x="32" y="62"/>
                    </a:lnTo>
                    <a:cubicBezTo>
                      <a:pt x="32" y="93"/>
                      <a:pt x="32" y="124"/>
                      <a:pt x="0" y="124"/>
                    </a:cubicBezTo>
                    <a:lnTo>
                      <a:pt x="0" y="124"/>
                    </a:lnTo>
                    <a:lnTo>
                      <a:pt x="0" y="124"/>
                    </a:lnTo>
                    <a:lnTo>
                      <a:pt x="32" y="124"/>
                    </a:lnTo>
                    <a:lnTo>
                      <a:pt x="32" y="124"/>
                    </a:lnTo>
                    <a:lnTo>
                      <a:pt x="62" y="124"/>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4" name="Freeform 201"/>
              <p:cNvSpPr>
                <a:spLocks noChangeArrowheads="1"/>
              </p:cNvSpPr>
              <p:nvPr/>
            </p:nvSpPr>
            <p:spPr bwMode="auto">
              <a:xfrm>
                <a:off x="1660525" y="954088"/>
                <a:ext cx="66675" cy="44450"/>
              </a:xfrm>
              <a:custGeom>
                <a:avLst/>
                <a:gdLst>
                  <a:gd name="T0" fmla="*/ 155 w 187"/>
                  <a:gd name="T1" fmla="*/ 62 h 125"/>
                  <a:gd name="T2" fmla="*/ 155 w 187"/>
                  <a:gd name="T3" fmla="*/ 62 h 125"/>
                  <a:gd name="T4" fmla="*/ 124 w 187"/>
                  <a:gd name="T5" fmla="*/ 62 h 125"/>
                  <a:gd name="T6" fmla="*/ 93 w 187"/>
                  <a:gd name="T7" fmla="*/ 31 h 125"/>
                  <a:gd name="T8" fmla="*/ 93 w 187"/>
                  <a:gd name="T9" fmla="*/ 0 h 125"/>
                  <a:gd name="T10" fmla="*/ 93 w 187"/>
                  <a:gd name="T11" fmla="*/ 0 h 125"/>
                  <a:gd name="T12" fmla="*/ 62 w 187"/>
                  <a:gd name="T13" fmla="*/ 0 h 125"/>
                  <a:gd name="T14" fmla="*/ 62 w 187"/>
                  <a:gd name="T15" fmla="*/ 0 h 125"/>
                  <a:gd name="T16" fmla="*/ 0 w 187"/>
                  <a:gd name="T17" fmla="*/ 62 h 125"/>
                  <a:gd name="T18" fmla="*/ 31 w 187"/>
                  <a:gd name="T19" fmla="*/ 62 h 125"/>
                  <a:gd name="T20" fmla="*/ 62 w 187"/>
                  <a:gd name="T21" fmla="*/ 93 h 125"/>
                  <a:gd name="T22" fmla="*/ 93 w 187"/>
                  <a:gd name="T23" fmla="*/ 124 h 125"/>
                  <a:gd name="T24" fmla="*/ 93 w 187"/>
                  <a:gd name="T25" fmla="*/ 124 h 125"/>
                  <a:gd name="T26" fmla="*/ 93 w 187"/>
                  <a:gd name="T27" fmla="*/ 62 h 125"/>
                  <a:gd name="T28" fmla="*/ 155 w 187"/>
                  <a:gd name="T29" fmla="*/ 93 h 125"/>
                  <a:gd name="T30" fmla="*/ 186 w 187"/>
                  <a:gd name="T31" fmla="*/ 93 h 125"/>
                  <a:gd name="T32" fmla="*/ 186 w 187"/>
                  <a:gd name="T33" fmla="*/ 93 h 125"/>
                  <a:gd name="T34" fmla="*/ 186 w 187"/>
                  <a:gd name="T35" fmla="*/ 93 h 125"/>
                  <a:gd name="T36" fmla="*/ 155 w 187"/>
                  <a:gd name="T37"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7" h="125">
                    <a:moveTo>
                      <a:pt x="155" y="62"/>
                    </a:moveTo>
                    <a:lnTo>
                      <a:pt x="155" y="62"/>
                    </a:lnTo>
                    <a:cubicBezTo>
                      <a:pt x="155" y="62"/>
                      <a:pt x="155" y="62"/>
                      <a:pt x="124" y="62"/>
                    </a:cubicBezTo>
                    <a:cubicBezTo>
                      <a:pt x="124" y="62"/>
                      <a:pt x="93" y="62"/>
                      <a:pt x="93" y="31"/>
                    </a:cubicBezTo>
                    <a:lnTo>
                      <a:pt x="93" y="0"/>
                    </a:lnTo>
                    <a:lnTo>
                      <a:pt x="93" y="0"/>
                    </a:lnTo>
                    <a:cubicBezTo>
                      <a:pt x="62" y="0"/>
                      <a:pt x="62" y="0"/>
                      <a:pt x="62" y="0"/>
                    </a:cubicBezTo>
                    <a:lnTo>
                      <a:pt x="62" y="0"/>
                    </a:lnTo>
                    <a:cubicBezTo>
                      <a:pt x="62" y="31"/>
                      <a:pt x="31" y="62"/>
                      <a:pt x="0" y="62"/>
                    </a:cubicBezTo>
                    <a:cubicBezTo>
                      <a:pt x="31" y="62"/>
                      <a:pt x="31" y="62"/>
                      <a:pt x="31" y="62"/>
                    </a:cubicBezTo>
                    <a:cubicBezTo>
                      <a:pt x="31" y="62"/>
                      <a:pt x="31" y="62"/>
                      <a:pt x="62" y="93"/>
                    </a:cubicBezTo>
                    <a:cubicBezTo>
                      <a:pt x="62" y="93"/>
                      <a:pt x="93" y="93"/>
                      <a:pt x="93" y="124"/>
                    </a:cubicBezTo>
                    <a:lnTo>
                      <a:pt x="93" y="124"/>
                    </a:lnTo>
                    <a:cubicBezTo>
                      <a:pt x="93" y="62"/>
                      <a:pt x="93" y="62"/>
                      <a:pt x="93" y="62"/>
                    </a:cubicBezTo>
                    <a:cubicBezTo>
                      <a:pt x="155" y="93"/>
                      <a:pt x="155" y="93"/>
                      <a:pt x="155" y="93"/>
                    </a:cubicBezTo>
                    <a:cubicBezTo>
                      <a:pt x="155" y="93"/>
                      <a:pt x="155" y="93"/>
                      <a:pt x="186" y="93"/>
                    </a:cubicBezTo>
                    <a:lnTo>
                      <a:pt x="186" y="93"/>
                    </a:lnTo>
                    <a:lnTo>
                      <a:pt x="186" y="93"/>
                    </a:lnTo>
                    <a:cubicBezTo>
                      <a:pt x="186" y="93"/>
                      <a:pt x="186" y="93"/>
                      <a:pt x="155"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5" name="Freeform 202"/>
              <p:cNvSpPr>
                <a:spLocks noChangeArrowheads="1"/>
              </p:cNvSpPr>
              <p:nvPr/>
            </p:nvSpPr>
            <p:spPr bwMode="auto">
              <a:xfrm>
                <a:off x="1973263" y="909638"/>
                <a:ext cx="88900" cy="11112"/>
              </a:xfrm>
              <a:custGeom>
                <a:avLst/>
                <a:gdLst>
                  <a:gd name="T0" fmla="*/ 186 w 249"/>
                  <a:gd name="T1" fmla="*/ 0 h 32"/>
                  <a:gd name="T2" fmla="*/ 186 w 249"/>
                  <a:gd name="T3" fmla="*/ 0 h 32"/>
                  <a:gd name="T4" fmla="*/ 155 w 249"/>
                  <a:gd name="T5" fmla="*/ 0 h 32"/>
                  <a:gd name="T6" fmla="*/ 155 w 249"/>
                  <a:gd name="T7" fmla="*/ 0 h 32"/>
                  <a:gd name="T8" fmla="*/ 124 w 249"/>
                  <a:gd name="T9" fmla="*/ 0 h 32"/>
                  <a:gd name="T10" fmla="*/ 93 w 249"/>
                  <a:gd name="T11" fmla="*/ 0 h 32"/>
                  <a:gd name="T12" fmla="*/ 62 w 249"/>
                  <a:gd name="T13" fmla="*/ 0 h 32"/>
                  <a:gd name="T14" fmla="*/ 62 w 249"/>
                  <a:gd name="T15" fmla="*/ 0 h 32"/>
                  <a:gd name="T16" fmla="*/ 62 w 249"/>
                  <a:gd name="T17" fmla="*/ 0 h 32"/>
                  <a:gd name="T18" fmla="*/ 0 w 249"/>
                  <a:gd name="T19" fmla="*/ 31 h 32"/>
                  <a:gd name="T20" fmla="*/ 31 w 249"/>
                  <a:gd name="T21" fmla="*/ 31 h 32"/>
                  <a:gd name="T22" fmla="*/ 31 w 249"/>
                  <a:gd name="T23" fmla="*/ 31 h 32"/>
                  <a:gd name="T24" fmla="*/ 62 w 249"/>
                  <a:gd name="T25" fmla="*/ 0 h 32"/>
                  <a:gd name="T26" fmla="*/ 93 w 249"/>
                  <a:gd name="T27" fmla="*/ 0 h 32"/>
                  <a:gd name="T28" fmla="*/ 93 w 249"/>
                  <a:gd name="T29" fmla="*/ 0 h 32"/>
                  <a:gd name="T30" fmla="*/ 124 w 249"/>
                  <a:gd name="T31" fmla="*/ 31 h 32"/>
                  <a:gd name="T32" fmla="*/ 186 w 249"/>
                  <a:gd name="T33" fmla="*/ 31 h 32"/>
                  <a:gd name="T34" fmla="*/ 186 w 249"/>
                  <a:gd name="T35" fmla="*/ 31 h 32"/>
                  <a:gd name="T36" fmla="*/ 186 w 249"/>
                  <a:gd name="T37" fmla="*/ 31 h 32"/>
                  <a:gd name="T38" fmla="*/ 217 w 249"/>
                  <a:gd name="T39" fmla="*/ 31 h 32"/>
                  <a:gd name="T40" fmla="*/ 217 w 249"/>
                  <a:gd name="T41" fmla="*/ 31 h 32"/>
                  <a:gd name="T42" fmla="*/ 248 w 249"/>
                  <a:gd name="T43" fmla="*/ 31 h 32"/>
                  <a:gd name="T44" fmla="*/ 248 w 249"/>
                  <a:gd name="T45" fmla="*/ 31 h 32"/>
                  <a:gd name="T46" fmla="*/ 248 w 249"/>
                  <a:gd name="T47" fmla="*/ 0 h 32"/>
                  <a:gd name="T48" fmla="*/ 217 w 249"/>
                  <a:gd name="T49" fmla="*/ 0 h 32"/>
                  <a:gd name="T50" fmla="*/ 186 w 249"/>
                  <a:gd name="T5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9" h="32">
                    <a:moveTo>
                      <a:pt x="186" y="0"/>
                    </a:moveTo>
                    <a:lnTo>
                      <a:pt x="186" y="0"/>
                    </a:lnTo>
                    <a:cubicBezTo>
                      <a:pt x="186" y="0"/>
                      <a:pt x="186" y="0"/>
                      <a:pt x="155" y="0"/>
                    </a:cubicBezTo>
                    <a:lnTo>
                      <a:pt x="155" y="0"/>
                    </a:lnTo>
                    <a:cubicBezTo>
                      <a:pt x="124" y="0"/>
                      <a:pt x="124" y="0"/>
                      <a:pt x="124" y="0"/>
                    </a:cubicBezTo>
                    <a:cubicBezTo>
                      <a:pt x="93" y="0"/>
                      <a:pt x="93" y="0"/>
                      <a:pt x="93" y="0"/>
                    </a:cubicBezTo>
                    <a:lnTo>
                      <a:pt x="62" y="0"/>
                    </a:lnTo>
                    <a:lnTo>
                      <a:pt x="62" y="0"/>
                    </a:lnTo>
                    <a:lnTo>
                      <a:pt x="62" y="0"/>
                    </a:lnTo>
                    <a:cubicBezTo>
                      <a:pt x="31" y="0"/>
                      <a:pt x="31" y="31"/>
                      <a:pt x="0" y="31"/>
                    </a:cubicBezTo>
                    <a:cubicBezTo>
                      <a:pt x="0" y="31"/>
                      <a:pt x="0" y="31"/>
                      <a:pt x="31" y="31"/>
                    </a:cubicBezTo>
                    <a:lnTo>
                      <a:pt x="31" y="31"/>
                    </a:lnTo>
                    <a:cubicBezTo>
                      <a:pt x="31" y="31"/>
                      <a:pt x="62" y="31"/>
                      <a:pt x="62" y="0"/>
                    </a:cubicBezTo>
                    <a:cubicBezTo>
                      <a:pt x="93" y="0"/>
                      <a:pt x="93" y="0"/>
                      <a:pt x="93" y="0"/>
                    </a:cubicBezTo>
                    <a:lnTo>
                      <a:pt x="93" y="0"/>
                    </a:lnTo>
                    <a:cubicBezTo>
                      <a:pt x="93" y="31"/>
                      <a:pt x="124" y="31"/>
                      <a:pt x="124" y="31"/>
                    </a:cubicBezTo>
                    <a:cubicBezTo>
                      <a:pt x="155" y="31"/>
                      <a:pt x="155" y="31"/>
                      <a:pt x="186" y="31"/>
                    </a:cubicBezTo>
                    <a:lnTo>
                      <a:pt x="186" y="31"/>
                    </a:lnTo>
                    <a:lnTo>
                      <a:pt x="186" y="31"/>
                    </a:lnTo>
                    <a:cubicBezTo>
                      <a:pt x="186" y="31"/>
                      <a:pt x="186" y="31"/>
                      <a:pt x="217" y="31"/>
                    </a:cubicBezTo>
                    <a:lnTo>
                      <a:pt x="217" y="31"/>
                    </a:lnTo>
                    <a:cubicBezTo>
                      <a:pt x="248" y="31"/>
                      <a:pt x="248" y="31"/>
                      <a:pt x="248" y="31"/>
                    </a:cubicBezTo>
                    <a:lnTo>
                      <a:pt x="248" y="31"/>
                    </a:lnTo>
                    <a:cubicBezTo>
                      <a:pt x="248" y="0"/>
                      <a:pt x="248" y="0"/>
                      <a:pt x="248" y="0"/>
                    </a:cubicBezTo>
                    <a:lnTo>
                      <a:pt x="217" y="0"/>
                    </a:lnTo>
                    <a:lnTo>
                      <a:pt x="186"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6" name="Freeform 203"/>
              <p:cNvSpPr>
                <a:spLocks noChangeArrowheads="1"/>
              </p:cNvSpPr>
              <p:nvPr/>
            </p:nvSpPr>
            <p:spPr bwMode="auto">
              <a:xfrm>
                <a:off x="1951038" y="920750"/>
                <a:ext cx="11112" cy="1588"/>
              </a:xfrm>
              <a:custGeom>
                <a:avLst/>
                <a:gdLst>
                  <a:gd name="T0" fmla="*/ 0 w 32"/>
                  <a:gd name="T1" fmla="*/ 0 h 1"/>
                  <a:gd name="T2" fmla="*/ 0 w 32"/>
                  <a:gd name="T3" fmla="*/ 0 h 1"/>
                  <a:gd name="T4" fmla="*/ 31 w 32"/>
                  <a:gd name="T5" fmla="*/ 0 h 1"/>
                  <a:gd name="T6" fmla="*/ 31 w 32"/>
                  <a:gd name="T7" fmla="*/ 0 h 1"/>
                  <a:gd name="T8" fmla="*/ 31 w 32"/>
                  <a:gd name="T9" fmla="*/ 0 h 1"/>
                  <a:gd name="T10" fmla="*/ 0 w 32"/>
                  <a:gd name="T11" fmla="*/ 0 h 1"/>
                </a:gdLst>
                <a:ahLst/>
                <a:cxnLst>
                  <a:cxn ang="0">
                    <a:pos x="T0" y="T1"/>
                  </a:cxn>
                  <a:cxn ang="0">
                    <a:pos x="T2" y="T3"/>
                  </a:cxn>
                  <a:cxn ang="0">
                    <a:pos x="T4" y="T5"/>
                  </a:cxn>
                  <a:cxn ang="0">
                    <a:pos x="T6" y="T7"/>
                  </a:cxn>
                  <a:cxn ang="0">
                    <a:pos x="T8" y="T9"/>
                  </a:cxn>
                  <a:cxn ang="0">
                    <a:pos x="T10" y="T11"/>
                  </a:cxn>
                </a:cxnLst>
                <a:rect l="0" t="0" r="r" b="b"/>
                <a:pathLst>
                  <a:path w="32" h="1">
                    <a:moveTo>
                      <a:pt x="0" y="0"/>
                    </a:moveTo>
                    <a:lnTo>
                      <a:pt x="0" y="0"/>
                    </a:lnTo>
                    <a:lnTo>
                      <a:pt x="31" y="0"/>
                    </a:lnTo>
                    <a:lnTo>
                      <a:pt x="31" y="0"/>
                    </a:lnTo>
                    <a:lnTo>
                      <a:pt x="31" y="0"/>
                    </a:lnTo>
                    <a:cubicBezTo>
                      <a:pt x="31" y="0"/>
                      <a:pt x="31" y="0"/>
                      <a:pt x="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7" name="Freeform 204"/>
              <p:cNvSpPr>
                <a:spLocks noChangeArrowheads="1"/>
              </p:cNvSpPr>
              <p:nvPr/>
            </p:nvSpPr>
            <p:spPr bwMode="auto">
              <a:xfrm>
                <a:off x="1827213" y="887413"/>
                <a:ext cx="66675" cy="33337"/>
              </a:xfrm>
              <a:custGeom>
                <a:avLst/>
                <a:gdLst>
                  <a:gd name="T0" fmla="*/ 155 w 187"/>
                  <a:gd name="T1" fmla="*/ 31 h 94"/>
                  <a:gd name="T2" fmla="*/ 155 w 187"/>
                  <a:gd name="T3" fmla="*/ 31 h 94"/>
                  <a:gd name="T4" fmla="*/ 124 w 187"/>
                  <a:gd name="T5" fmla="*/ 31 h 94"/>
                  <a:gd name="T6" fmla="*/ 124 w 187"/>
                  <a:gd name="T7" fmla="*/ 31 h 94"/>
                  <a:gd name="T8" fmla="*/ 93 w 187"/>
                  <a:gd name="T9" fmla="*/ 31 h 94"/>
                  <a:gd name="T10" fmla="*/ 62 w 187"/>
                  <a:gd name="T11" fmla="*/ 31 h 94"/>
                  <a:gd name="T12" fmla="*/ 31 w 187"/>
                  <a:gd name="T13" fmla="*/ 31 h 94"/>
                  <a:gd name="T14" fmla="*/ 0 w 187"/>
                  <a:gd name="T15" fmla="*/ 0 h 94"/>
                  <a:gd name="T16" fmla="*/ 31 w 187"/>
                  <a:gd name="T17" fmla="*/ 62 h 94"/>
                  <a:gd name="T18" fmla="*/ 62 w 187"/>
                  <a:gd name="T19" fmla="*/ 93 h 94"/>
                  <a:gd name="T20" fmla="*/ 62 w 187"/>
                  <a:gd name="T21" fmla="*/ 93 h 94"/>
                  <a:gd name="T22" fmla="*/ 62 w 187"/>
                  <a:gd name="T23" fmla="*/ 93 h 94"/>
                  <a:gd name="T24" fmla="*/ 62 w 187"/>
                  <a:gd name="T25" fmla="*/ 93 h 94"/>
                  <a:gd name="T26" fmla="*/ 93 w 187"/>
                  <a:gd name="T27" fmla="*/ 93 h 94"/>
                  <a:gd name="T28" fmla="*/ 93 w 187"/>
                  <a:gd name="T29" fmla="*/ 93 h 94"/>
                  <a:gd name="T30" fmla="*/ 124 w 187"/>
                  <a:gd name="T31" fmla="*/ 93 h 94"/>
                  <a:gd name="T32" fmla="*/ 186 w 187"/>
                  <a:gd name="T33" fmla="*/ 93 h 94"/>
                  <a:gd name="T34" fmla="*/ 186 w 187"/>
                  <a:gd name="T35" fmla="*/ 93 h 94"/>
                  <a:gd name="T36" fmla="*/ 155 w 187"/>
                  <a:gd name="T37"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7" h="94">
                    <a:moveTo>
                      <a:pt x="155" y="31"/>
                    </a:moveTo>
                    <a:lnTo>
                      <a:pt x="155" y="31"/>
                    </a:lnTo>
                    <a:lnTo>
                      <a:pt x="124" y="31"/>
                    </a:lnTo>
                    <a:lnTo>
                      <a:pt x="124" y="31"/>
                    </a:lnTo>
                    <a:cubicBezTo>
                      <a:pt x="124" y="31"/>
                      <a:pt x="124" y="31"/>
                      <a:pt x="93" y="31"/>
                    </a:cubicBezTo>
                    <a:lnTo>
                      <a:pt x="62" y="31"/>
                    </a:lnTo>
                    <a:lnTo>
                      <a:pt x="31" y="31"/>
                    </a:lnTo>
                    <a:cubicBezTo>
                      <a:pt x="31" y="0"/>
                      <a:pt x="31" y="0"/>
                      <a:pt x="0" y="0"/>
                    </a:cubicBezTo>
                    <a:cubicBezTo>
                      <a:pt x="31" y="31"/>
                      <a:pt x="31" y="62"/>
                      <a:pt x="31" y="62"/>
                    </a:cubicBezTo>
                    <a:cubicBezTo>
                      <a:pt x="31" y="62"/>
                      <a:pt x="31" y="93"/>
                      <a:pt x="62" y="93"/>
                    </a:cubicBezTo>
                    <a:lnTo>
                      <a:pt x="62" y="93"/>
                    </a:lnTo>
                    <a:lnTo>
                      <a:pt x="62" y="93"/>
                    </a:lnTo>
                    <a:lnTo>
                      <a:pt x="62" y="93"/>
                    </a:lnTo>
                    <a:cubicBezTo>
                      <a:pt x="93" y="93"/>
                      <a:pt x="93" y="93"/>
                      <a:pt x="93" y="93"/>
                    </a:cubicBezTo>
                    <a:lnTo>
                      <a:pt x="93" y="93"/>
                    </a:lnTo>
                    <a:lnTo>
                      <a:pt x="124" y="93"/>
                    </a:lnTo>
                    <a:cubicBezTo>
                      <a:pt x="124" y="93"/>
                      <a:pt x="155" y="93"/>
                      <a:pt x="186" y="93"/>
                    </a:cubicBezTo>
                    <a:lnTo>
                      <a:pt x="186" y="93"/>
                    </a:lnTo>
                    <a:cubicBezTo>
                      <a:pt x="155" y="62"/>
                      <a:pt x="155" y="62"/>
                      <a:pt x="155"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8" name="Freeform 205"/>
              <p:cNvSpPr>
                <a:spLocks noChangeArrowheads="1"/>
              </p:cNvSpPr>
              <p:nvPr/>
            </p:nvSpPr>
            <p:spPr bwMode="auto">
              <a:xfrm>
                <a:off x="1962150" y="909638"/>
                <a:ext cx="1588" cy="11112"/>
              </a:xfrm>
              <a:custGeom>
                <a:avLst/>
                <a:gdLst>
                  <a:gd name="T0" fmla="*/ 0 w 1"/>
                  <a:gd name="T1" fmla="*/ 0 h 32"/>
                  <a:gd name="T2" fmla="*/ 0 w 1"/>
                  <a:gd name="T3" fmla="*/ 0 h 32"/>
                  <a:gd name="T4" fmla="*/ 0 w 1"/>
                  <a:gd name="T5" fmla="*/ 31 h 32"/>
                  <a:gd name="T6" fmla="*/ 0 w 1"/>
                  <a:gd name="T7" fmla="*/ 0 h 32"/>
                </a:gdLst>
                <a:ahLst/>
                <a:cxnLst>
                  <a:cxn ang="0">
                    <a:pos x="T0" y="T1"/>
                  </a:cxn>
                  <a:cxn ang="0">
                    <a:pos x="T2" y="T3"/>
                  </a:cxn>
                  <a:cxn ang="0">
                    <a:pos x="T4" y="T5"/>
                  </a:cxn>
                  <a:cxn ang="0">
                    <a:pos x="T6" y="T7"/>
                  </a:cxn>
                </a:cxnLst>
                <a:rect l="0" t="0" r="r" b="b"/>
                <a:pathLst>
                  <a:path w="1" h="32">
                    <a:moveTo>
                      <a:pt x="0" y="0"/>
                    </a:moveTo>
                    <a:lnTo>
                      <a:pt x="0" y="0"/>
                    </a:lnTo>
                    <a:lnTo>
                      <a:pt x="0" y="31"/>
                    </a:lnTo>
                    <a:cubicBezTo>
                      <a:pt x="0" y="31"/>
                      <a:pt x="0" y="31"/>
                      <a:pt x="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9" name="Freeform 206"/>
              <p:cNvSpPr>
                <a:spLocks noChangeArrowheads="1"/>
              </p:cNvSpPr>
              <p:nvPr/>
            </p:nvSpPr>
            <p:spPr bwMode="auto">
              <a:xfrm>
                <a:off x="1906588" y="909638"/>
                <a:ext cx="33337" cy="11112"/>
              </a:xfrm>
              <a:custGeom>
                <a:avLst/>
                <a:gdLst>
                  <a:gd name="T0" fmla="*/ 62 w 94"/>
                  <a:gd name="T1" fmla="*/ 31 h 32"/>
                  <a:gd name="T2" fmla="*/ 62 w 94"/>
                  <a:gd name="T3" fmla="*/ 31 h 32"/>
                  <a:gd name="T4" fmla="*/ 62 w 94"/>
                  <a:gd name="T5" fmla="*/ 0 h 32"/>
                  <a:gd name="T6" fmla="*/ 62 w 94"/>
                  <a:gd name="T7" fmla="*/ 31 h 32"/>
                  <a:gd name="T8" fmla="*/ 31 w 94"/>
                  <a:gd name="T9" fmla="*/ 0 h 32"/>
                  <a:gd name="T10" fmla="*/ 31 w 94"/>
                  <a:gd name="T11" fmla="*/ 0 h 32"/>
                  <a:gd name="T12" fmla="*/ 31 w 94"/>
                  <a:gd name="T13" fmla="*/ 0 h 32"/>
                  <a:gd name="T14" fmla="*/ 31 w 94"/>
                  <a:gd name="T15" fmla="*/ 0 h 32"/>
                  <a:gd name="T16" fmla="*/ 0 w 94"/>
                  <a:gd name="T17" fmla="*/ 31 h 32"/>
                  <a:gd name="T18" fmla="*/ 0 w 94"/>
                  <a:gd name="T19" fmla="*/ 31 h 32"/>
                  <a:gd name="T20" fmla="*/ 62 w 94"/>
                  <a:gd name="T21" fmla="*/ 31 h 32"/>
                  <a:gd name="T22" fmla="*/ 62 w 94"/>
                  <a:gd name="T23" fmla="*/ 31 h 32"/>
                  <a:gd name="T24" fmla="*/ 93 w 94"/>
                  <a:gd name="T25" fmla="*/ 31 h 32"/>
                  <a:gd name="T26" fmla="*/ 93 w 94"/>
                  <a:gd name="T27" fmla="*/ 31 h 32"/>
                  <a:gd name="T28" fmla="*/ 93 w 94"/>
                  <a:gd name="T29" fmla="*/ 31 h 32"/>
                  <a:gd name="T30" fmla="*/ 62 w 94"/>
                  <a:gd name="T31"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4" h="32">
                    <a:moveTo>
                      <a:pt x="62" y="31"/>
                    </a:moveTo>
                    <a:lnTo>
                      <a:pt x="62" y="31"/>
                    </a:lnTo>
                    <a:lnTo>
                      <a:pt x="62" y="0"/>
                    </a:lnTo>
                    <a:cubicBezTo>
                      <a:pt x="62" y="31"/>
                      <a:pt x="62" y="31"/>
                      <a:pt x="62" y="31"/>
                    </a:cubicBezTo>
                    <a:cubicBezTo>
                      <a:pt x="31" y="31"/>
                      <a:pt x="31" y="31"/>
                      <a:pt x="31" y="0"/>
                    </a:cubicBezTo>
                    <a:lnTo>
                      <a:pt x="31" y="0"/>
                    </a:lnTo>
                    <a:lnTo>
                      <a:pt x="31" y="0"/>
                    </a:lnTo>
                    <a:lnTo>
                      <a:pt x="31" y="0"/>
                    </a:lnTo>
                    <a:cubicBezTo>
                      <a:pt x="0" y="31"/>
                      <a:pt x="0" y="31"/>
                      <a:pt x="0" y="31"/>
                    </a:cubicBezTo>
                    <a:lnTo>
                      <a:pt x="0" y="31"/>
                    </a:lnTo>
                    <a:cubicBezTo>
                      <a:pt x="31" y="31"/>
                      <a:pt x="62" y="31"/>
                      <a:pt x="62" y="31"/>
                    </a:cubicBezTo>
                    <a:lnTo>
                      <a:pt x="62" y="31"/>
                    </a:lnTo>
                    <a:cubicBezTo>
                      <a:pt x="93" y="31"/>
                      <a:pt x="93" y="31"/>
                      <a:pt x="93" y="31"/>
                    </a:cubicBezTo>
                    <a:lnTo>
                      <a:pt x="93" y="31"/>
                    </a:lnTo>
                    <a:lnTo>
                      <a:pt x="93" y="31"/>
                    </a:lnTo>
                    <a:cubicBezTo>
                      <a:pt x="93" y="31"/>
                      <a:pt x="93" y="31"/>
                      <a:pt x="62"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0" name="Freeform 207"/>
              <p:cNvSpPr>
                <a:spLocks noChangeArrowheads="1"/>
              </p:cNvSpPr>
              <p:nvPr/>
            </p:nvSpPr>
            <p:spPr bwMode="auto">
              <a:xfrm>
                <a:off x="2073275" y="954088"/>
                <a:ext cx="22225" cy="11112"/>
              </a:xfrm>
              <a:custGeom>
                <a:avLst/>
                <a:gdLst>
                  <a:gd name="T0" fmla="*/ 31 w 62"/>
                  <a:gd name="T1" fmla="*/ 31 h 32"/>
                  <a:gd name="T2" fmla="*/ 31 w 62"/>
                  <a:gd name="T3" fmla="*/ 31 h 32"/>
                  <a:gd name="T4" fmla="*/ 31 w 62"/>
                  <a:gd name="T5" fmla="*/ 31 h 32"/>
                  <a:gd name="T6" fmla="*/ 31 w 62"/>
                  <a:gd name="T7" fmla="*/ 31 h 32"/>
                  <a:gd name="T8" fmla="*/ 61 w 62"/>
                  <a:gd name="T9" fmla="*/ 0 h 32"/>
                  <a:gd name="T10" fmla="*/ 0 w 62"/>
                  <a:gd name="T11" fmla="*/ 0 h 32"/>
                  <a:gd name="T12" fmla="*/ 31 w 62"/>
                  <a:gd name="T13" fmla="*/ 31 h 32"/>
                </a:gdLst>
                <a:ahLst/>
                <a:cxnLst>
                  <a:cxn ang="0">
                    <a:pos x="T0" y="T1"/>
                  </a:cxn>
                  <a:cxn ang="0">
                    <a:pos x="T2" y="T3"/>
                  </a:cxn>
                  <a:cxn ang="0">
                    <a:pos x="T4" y="T5"/>
                  </a:cxn>
                  <a:cxn ang="0">
                    <a:pos x="T6" y="T7"/>
                  </a:cxn>
                  <a:cxn ang="0">
                    <a:pos x="T8" y="T9"/>
                  </a:cxn>
                  <a:cxn ang="0">
                    <a:pos x="T10" y="T11"/>
                  </a:cxn>
                  <a:cxn ang="0">
                    <a:pos x="T12" y="T13"/>
                  </a:cxn>
                </a:cxnLst>
                <a:rect l="0" t="0" r="r" b="b"/>
                <a:pathLst>
                  <a:path w="62" h="32">
                    <a:moveTo>
                      <a:pt x="31" y="31"/>
                    </a:moveTo>
                    <a:lnTo>
                      <a:pt x="31" y="31"/>
                    </a:lnTo>
                    <a:lnTo>
                      <a:pt x="31" y="31"/>
                    </a:lnTo>
                    <a:lnTo>
                      <a:pt x="31" y="31"/>
                    </a:lnTo>
                    <a:cubicBezTo>
                      <a:pt x="31" y="31"/>
                      <a:pt x="31" y="0"/>
                      <a:pt x="61" y="0"/>
                    </a:cubicBezTo>
                    <a:cubicBezTo>
                      <a:pt x="31" y="0"/>
                      <a:pt x="31" y="0"/>
                      <a:pt x="0" y="0"/>
                    </a:cubicBezTo>
                    <a:lnTo>
                      <a:pt x="31"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1" name="Freeform 208"/>
              <p:cNvSpPr>
                <a:spLocks noChangeArrowheads="1"/>
              </p:cNvSpPr>
              <p:nvPr/>
            </p:nvSpPr>
            <p:spPr bwMode="auto">
              <a:xfrm>
                <a:off x="1793875" y="787400"/>
                <a:ext cx="134938" cy="44450"/>
              </a:xfrm>
              <a:custGeom>
                <a:avLst/>
                <a:gdLst>
                  <a:gd name="T0" fmla="*/ 0 w 373"/>
                  <a:gd name="T1" fmla="*/ 62 h 125"/>
                  <a:gd name="T2" fmla="*/ 0 w 373"/>
                  <a:gd name="T3" fmla="*/ 62 h 125"/>
                  <a:gd name="T4" fmla="*/ 31 w 373"/>
                  <a:gd name="T5" fmla="*/ 62 h 125"/>
                  <a:gd name="T6" fmla="*/ 62 w 373"/>
                  <a:gd name="T7" fmla="*/ 62 h 125"/>
                  <a:gd name="T8" fmla="*/ 62 w 373"/>
                  <a:gd name="T9" fmla="*/ 62 h 125"/>
                  <a:gd name="T10" fmla="*/ 93 w 373"/>
                  <a:gd name="T11" fmla="*/ 62 h 125"/>
                  <a:gd name="T12" fmla="*/ 124 w 373"/>
                  <a:gd name="T13" fmla="*/ 62 h 125"/>
                  <a:gd name="T14" fmla="*/ 186 w 373"/>
                  <a:gd name="T15" fmla="*/ 62 h 125"/>
                  <a:gd name="T16" fmla="*/ 186 w 373"/>
                  <a:gd name="T17" fmla="*/ 93 h 125"/>
                  <a:gd name="T18" fmla="*/ 248 w 373"/>
                  <a:gd name="T19" fmla="*/ 124 h 125"/>
                  <a:gd name="T20" fmla="*/ 279 w 373"/>
                  <a:gd name="T21" fmla="*/ 124 h 125"/>
                  <a:gd name="T22" fmla="*/ 279 w 373"/>
                  <a:gd name="T23" fmla="*/ 124 h 125"/>
                  <a:gd name="T24" fmla="*/ 310 w 373"/>
                  <a:gd name="T25" fmla="*/ 124 h 125"/>
                  <a:gd name="T26" fmla="*/ 341 w 373"/>
                  <a:gd name="T27" fmla="*/ 124 h 125"/>
                  <a:gd name="T28" fmla="*/ 372 w 373"/>
                  <a:gd name="T29" fmla="*/ 93 h 125"/>
                  <a:gd name="T30" fmla="*/ 372 w 373"/>
                  <a:gd name="T31" fmla="*/ 93 h 125"/>
                  <a:gd name="T32" fmla="*/ 372 w 373"/>
                  <a:gd name="T33" fmla="*/ 93 h 125"/>
                  <a:gd name="T34" fmla="*/ 372 w 373"/>
                  <a:gd name="T35" fmla="*/ 93 h 125"/>
                  <a:gd name="T36" fmla="*/ 341 w 373"/>
                  <a:gd name="T37" fmla="*/ 93 h 125"/>
                  <a:gd name="T38" fmla="*/ 310 w 373"/>
                  <a:gd name="T39" fmla="*/ 62 h 125"/>
                  <a:gd name="T40" fmla="*/ 310 w 373"/>
                  <a:gd name="T41" fmla="*/ 62 h 125"/>
                  <a:gd name="T42" fmla="*/ 279 w 373"/>
                  <a:gd name="T43" fmla="*/ 62 h 125"/>
                  <a:gd name="T44" fmla="*/ 279 w 373"/>
                  <a:gd name="T45" fmla="*/ 62 h 125"/>
                  <a:gd name="T46" fmla="*/ 248 w 373"/>
                  <a:gd name="T47" fmla="*/ 31 h 125"/>
                  <a:gd name="T48" fmla="*/ 248 w 373"/>
                  <a:gd name="T49" fmla="*/ 31 h 125"/>
                  <a:gd name="T50" fmla="*/ 217 w 373"/>
                  <a:gd name="T51" fmla="*/ 31 h 125"/>
                  <a:gd name="T52" fmla="*/ 186 w 373"/>
                  <a:gd name="T53" fmla="*/ 31 h 125"/>
                  <a:gd name="T54" fmla="*/ 155 w 373"/>
                  <a:gd name="T55" fmla="*/ 31 h 125"/>
                  <a:gd name="T56" fmla="*/ 124 w 373"/>
                  <a:gd name="T57" fmla="*/ 0 h 125"/>
                  <a:gd name="T58" fmla="*/ 93 w 373"/>
                  <a:gd name="T59" fmla="*/ 0 h 125"/>
                  <a:gd name="T60" fmla="*/ 93 w 373"/>
                  <a:gd name="T61" fmla="*/ 0 h 125"/>
                  <a:gd name="T62" fmla="*/ 62 w 373"/>
                  <a:gd name="T63" fmla="*/ 0 h 125"/>
                  <a:gd name="T64" fmla="*/ 31 w 373"/>
                  <a:gd name="T65" fmla="*/ 0 h 125"/>
                  <a:gd name="T66" fmla="*/ 0 w 373"/>
                  <a:gd name="T67" fmla="*/ 0 h 125"/>
                  <a:gd name="T68" fmla="*/ 0 w 373"/>
                  <a:gd name="T69" fmla="*/ 0 h 125"/>
                  <a:gd name="T70" fmla="*/ 0 w 373"/>
                  <a:gd name="T71" fmla="*/ 31 h 125"/>
                  <a:gd name="T72" fmla="*/ 0 w 373"/>
                  <a:gd name="T73"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3" h="125">
                    <a:moveTo>
                      <a:pt x="0" y="62"/>
                    </a:moveTo>
                    <a:lnTo>
                      <a:pt x="0" y="62"/>
                    </a:lnTo>
                    <a:cubicBezTo>
                      <a:pt x="0" y="62"/>
                      <a:pt x="0" y="62"/>
                      <a:pt x="31" y="62"/>
                    </a:cubicBezTo>
                    <a:cubicBezTo>
                      <a:pt x="31" y="62"/>
                      <a:pt x="31" y="62"/>
                      <a:pt x="62" y="62"/>
                    </a:cubicBezTo>
                    <a:lnTo>
                      <a:pt x="62" y="62"/>
                    </a:lnTo>
                    <a:lnTo>
                      <a:pt x="93" y="62"/>
                    </a:lnTo>
                    <a:cubicBezTo>
                      <a:pt x="93" y="62"/>
                      <a:pt x="93" y="62"/>
                      <a:pt x="124" y="62"/>
                    </a:cubicBezTo>
                    <a:cubicBezTo>
                      <a:pt x="155" y="62"/>
                      <a:pt x="155" y="62"/>
                      <a:pt x="186" y="62"/>
                    </a:cubicBezTo>
                    <a:lnTo>
                      <a:pt x="186" y="93"/>
                    </a:lnTo>
                    <a:cubicBezTo>
                      <a:pt x="248" y="124"/>
                      <a:pt x="248" y="124"/>
                      <a:pt x="248" y="124"/>
                    </a:cubicBezTo>
                    <a:cubicBezTo>
                      <a:pt x="248" y="124"/>
                      <a:pt x="248" y="124"/>
                      <a:pt x="279" y="124"/>
                    </a:cubicBezTo>
                    <a:lnTo>
                      <a:pt x="279" y="124"/>
                    </a:lnTo>
                    <a:lnTo>
                      <a:pt x="310" y="124"/>
                    </a:lnTo>
                    <a:cubicBezTo>
                      <a:pt x="341" y="124"/>
                      <a:pt x="341" y="124"/>
                      <a:pt x="341" y="124"/>
                    </a:cubicBezTo>
                    <a:cubicBezTo>
                      <a:pt x="372" y="124"/>
                      <a:pt x="372" y="93"/>
                      <a:pt x="372" y="93"/>
                    </a:cubicBezTo>
                    <a:lnTo>
                      <a:pt x="372" y="93"/>
                    </a:lnTo>
                    <a:lnTo>
                      <a:pt x="372" y="93"/>
                    </a:lnTo>
                    <a:lnTo>
                      <a:pt x="372" y="93"/>
                    </a:lnTo>
                    <a:cubicBezTo>
                      <a:pt x="341" y="93"/>
                      <a:pt x="341" y="93"/>
                      <a:pt x="341" y="93"/>
                    </a:cubicBezTo>
                    <a:cubicBezTo>
                      <a:pt x="310" y="93"/>
                      <a:pt x="310" y="62"/>
                      <a:pt x="310" y="62"/>
                    </a:cubicBezTo>
                    <a:lnTo>
                      <a:pt x="310" y="62"/>
                    </a:lnTo>
                    <a:cubicBezTo>
                      <a:pt x="310" y="62"/>
                      <a:pt x="310" y="62"/>
                      <a:pt x="279" y="62"/>
                    </a:cubicBezTo>
                    <a:lnTo>
                      <a:pt x="279" y="62"/>
                    </a:lnTo>
                    <a:cubicBezTo>
                      <a:pt x="248" y="31"/>
                      <a:pt x="248" y="31"/>
                      <a:pt x="248" y="31"/>
                    </a:cubicBezTo>
                    <a:lnTo>
                      <a:pt x="248" y="31"/>
                    </a:lnTo>
                    <a:cubicBezTo>
                      <a:pt x="217" y="31"/>
                      <a:pt x="217" y="31"/>
                      <a:pt x="217" y="31"/>
                    </a:cubicBezTo>
                    <a:cubicBezTo>
                      <a:pt x="186" y="31"/>
                      <a:pt x="186" y="31"/>
                      <a:pt x="186" y="31"/>
                    </a:cubicBezTo>
                    <a:lnTo>
                      <a:pt x="155" y="31"/>
                    </a:lnTo>
                    <a:cubicBezTo>
                      <a:pt x="124" y="31"/>
                      <a:pt x="124" y="0"/>
                      <a:pt x="124" y="0"/>
                    </a:cubicBezTo>
                    <a:cubicBezTo>
                      <a:pt x="124" y="0"/>
                      <a:pt x="124" y="0"/>
                      <a:pt x="93" y="0"/>
                    </a:cubicBezTo>
                    <a:lnTo>
                      <a:pt x="93" y="0"/>
                    </a:lnTo>
                    <a:cubicBezTo>
                      <a:pt x="62" y="0"/>
                      <a:pt x="62" y="0"/>
                      <a:pt x="62" y="0"/>
                    </a:cubicBezTo>
                    <a:lnTo>
                      <a:pt x="31" y="0"/>
                    </a:lnTo>
                    <a:lnTo>
                      <a:pt x="0" y="0"/>
                    </a:lnTo>
                    <a:lnTo>
                      <a:pt x="0" y="0"/>
                    </a:lnTo>
                    <a:lnTo>
                      <a:pt x="0" y="31"/>
                    </a:lnTo>
                    <a:lnTo>
                      <a:pt x="0"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2" name="Freeform 209"/>
              <p:cNvSpPr>
                <a:spLocks noChangeArrowheads="1"/>
              </p:cNvSpPr>
              <p:nvPr/>
            </p:nvSpPr>
            <p:spPr bwMode="auto">
              <a:xfrm>
                <a:off x="1827213" y="831850"/>
                <a:ext cx="44450" cy="11113"/>
              </a:xfrm>
              <a:custGeom>
                <a:avLst/>
                <a:gdLst>
                  <a:gd name="T0" fmla="*/ 62 w 125"/>
                  <a:gd name="T1" fmla="*/ 0 h 32"/>
                  <a:gd name="T2" fmla="*/ 62 w 125"/>
                  <a:gd name="T3" fmla="*/ 0 h 32"/>
                  <a:gd name="T4" fmla="*/ 62 w 125"/>
                  <a:gd name="T5" fmla="*/ 0 h 32"/>
                  <a:gd name="T6" fmla="*/ 0 w 125"/>
                  <a:gd name="T7" fmla="*/ 0 h 32"/>
                  <a:gd name="T8" fmla="*/ 0 w 125"/>
                  <a:gd name="T9" fmla="*/ 0 h 32"/>
                  <a:gd name="T10" fmla="*/ 0 w 125"/>
                  <a:gd name="T11" fmla="*/ 31 h 32"/>
                  <a:gd name="T12" fmla="*/ 31 w 125"/>
                  <a:gd name="T13" fmla="*/ 31 h 32"/>
                  <a:gd name="T14" fmla="*/ 62 w 125"/>
                  <a:gd name="T15" fmla="*/ 31 h 32"/>
                  <a:gd name="T16" fmla="*/ 93 w 125"/>
                  <a:gd name="T17" fmla="*/ 31 h 32"/>
                  <a:gd name="T18" fmla="*/ 124 w 125"/>
                  <a:gd name="T19" fmla="*/ 31 h 32"/>
                  <a:gd name="T20" fmla="*/ 93 w 125"/>
                  <a:gd name="T21" fmla="*/ 0 h 32"/>
                  <a:gd name="T22" fmla="*/ 62 w 125"/>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 h="32">
                    <a:moveTo>
                      <a:pt x="62" y="0"/>
                    </a:moveTo>
                    <a:lnTo>
                      <a:pt x="62" y="0"/>
                    </a:lnTo>
                    <a:lnTo>
                      <a:pt x="62" y="0"/>
                    </a:lnTo>
                    <a:cubicBezTo>
                      <a:pt x="62" y="0"/>
                      <a:pt x="31" y="0"/>
                      <a:pt x="0" y="0"/>
                    </a:cubicBezTo>
                    <a:lnTo>
                      <a:pt x="0" y="0"/>
                    </a:lnTo>
                    <a:lnTo>
                      <a:pt x="0" y="31"/>
                    </a:lnTo>
                    <a:lnTo>
                      <a:pt x="31" y="31"/>
                    </a:lnTo>
                    <a:lnTo>
                      <a:pt x="62" y="31"/>
                    </a:lnTo>
                    <a:lnTo>
                      <a:pt x="93" y="31"/>
                    </a:lnTo>
                    <a:cubicBezTo>
                      <a:pt x="93" y="31"/>
                      <a:pt x="93" y="31"/>
                      <a:pt x="124" y="31"/>
                    </a:cubicBezTo>
                    <a:cubicBezTo>
                      <a:pt x="93" y="0"/>
                      <a:pt x="93" y="0"/>
                      <a:pt x="93" y="0"/>
                    </a:cubicBezTo>
                    <a:cubicBezTo>
                      <a:pt x="93" y="0"/>
                      <a:pt x="93" y="0"/>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3" name="Freeform 210"/>
              <p:cNvSpPr>
                <a:spLocks noChangeArrowheads="1"/>
              </p:cNvSpPr>
              <p:nvPr/>
            </p:nvSpPr>
            <p:spPr bwMode="auto">
              <a:xfrm>
                <a:off x="2117725" y="1155700"/>
                <a:ext cx="33338" cy="1588"/>
              </a:xfrm>
              <a:custGeom>
                <a:avLst/>
                <a:gdLst>
                  <a:gd name="T0" fmla="*/ 31 w 94"/>
                  <a:gd name="T1" fmla="*/ 0 h 1"/>
                  <a:gd name="T2" fmla="*/ 31 w 94"/>
                  <a:gd name="T3" fmla="*/ 0 h 1"/>
                  <a:gd name="T4" fmla="*/ 0 w 94"/>
                  <a:gd name="T5" fmla="*/ 0 h 1"/>
                  <a:gd name="T6" fmla="*/ 31 w 94"/>
                  <a:gd name="T7" fmla="*/ 0 h 1"/>
                  <a:gd name="T8" fmla="*/ 31 w 94"/>
                  <a:gd name="T9" fmla="*/ 0 h 1"/>
                  <a:gd name="T10" fmla="*/ 62 w 94"/>
                  <a:gd name="T11" fmla="*/ 0 h 1"/>
                  <a:gd name="T12" fmla="*/ 93 w 94"/>
                  <a:gd name="T13" fmla="*/ 0 h 1"/>
                  <a:gd name="T14" fmla="*/ 93 w 94"/>
                  <a:gd name="T15" fmla="*/ 0 h 1"/>
                  <a:gd name="T16" fmla="*/ 93 w 94"/>
                  <a:gd name="T17" fmla="*/ 0 h 1"/>
                  <a:gd name="T18" fmla="*/ 93 w 94"/>
                  <a:gd name="T19" fmla="*/ 0 h 1"/>
                  <a:gd name="T20" fmla="*/ 31 w 94"/>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1">
                    <a:moveTo>
                      <a:pt x="31" y="0"/>
                    </a:moveTo>
                    <a:lnTo>
                      <a:pt x="31" y="0"/>
                    </a:lnTo>
                    <a:lnTo>
                      <a:pt x="0" y="0"/>
                    </a:lnTo>
                    <a:lnTo>
                      <a:pt x="31" y="0"/>
                    </a:lnTo>
                    <a:lnTo>
                      <a:pt x="31" y="0"/>
                    </a:lnTo>
                    <a:lnTo>
                      <a:pt x="62" y="0"/>
                    </a:lnTo>
                    <a:lnTo>
                      <a:pt x="93" y="0"/>
                    </a:lnTo>
                    <a:lnTo>
                      <a:pt x="93" y="0"/>
                    </a:lnTo>
                    <a:lnTo>
                      <a:pt x="93" y="0"/>
                    </a:lnTo>
                    <a:lnTo>
                      <a:pt x="93" y="0"/>
                    </a:lnTo>
                    <a:lnTo>
                      <a:pt x="31"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4" name="Freeform 211"/>
              <p:cNvSpPr>
                <a:spLocks noChangeArrowheads="1"/>
              </p:cNvSpPr>
              <p:nvPr/>
            </p:nvSpPr>
            <p:spPr bwMode="auto">
              <a:xfrm>
                <a:off x="2028825" y="2449513"/>
                <a:ext cx="22225" cy="11112"/>
              </a:xfrm>
              <a:custGeom>
                <a:avLst/>
                <a:gdLst>
                  <a:gd name="T0" fmla="*/ 31 w 63"/>
                  <a:gd name="T1" fmla="*/ 30 h 31"/>
                  <a:gd name="T2" fmla="*/ 31 w 63"/>
                  <a:gd name="T3" fmla="*/ 30 h 31"/>
                  <a:gd name="T4" fmla="*/ 31 w 63"/>
                  <a:gd name="T5" fmla="*/ 30 h 31"/>
                  <a:gd name="T6" fmla="*/ 31 w 63"/>
                  <a:gd name="T7" fmla="*/ 30 h 31"/>
                  <a:gd name="T8" fmla="*/ 62 w 63"/>
                  <a:gd name="T9" fmla="*/ 30 h 31"/>
                  <a:gd name="T10" fmla="*/ 62 w 63"/>
                  <a:gd name="T11" fmla="*/ 30 h 31"/>
                  <a:gd name="T12" fmla="*/ 62 w 63"/>
                  <a:gd name="T13" fmla="*/ 30 h 31"/>
                  <a:gd name="T14" fmla="*/ 62 w 63"/>
                  <a:gd name="T15" fmla="*/ 30 h 31"/>
                  <a:gd name="T16" fmla="*/ 62 w 63"/>
                  <a:gd name="T17" fmla="*/ 30 h 31"/>
                  <a:gd name="T18" fmla="*/ 31 w 63"/>
                  <a:gd name="T19" fmla="*/ 0 h 31"/>
                  <a:gd name="T20" fmla="*/ 31 w 63"/>
                  <a:gd name="T21" fmla="*/ 0 h 31"/>
                  <a:gd name="T22" fmla="*/ 31 w 63"/>
                  <a:gd name="T23" fmla="*/ 0 h 31"/>
                  <a:gd name="T24" fmla="*/ 0 w 63"/>
                  <a:gd name="T25" fmla="*/ 0 h 31"/>
                  <a:gd name="T26" fmla="*/ 0 w 63"/>
                  <a:gd name="T27" fmla="*/ 0 h 31"/>
                  <a:gd name="T28" fmla="*/ 0 w 63"/>
                  <a:gd name="T29" fmla="*/ 0 h 31"/>
                  <a:gd name="T30" fmla="*/ 0 w 63"/>
                  <a:gd name="T31" fmla="*/ 30 h 31"/>
                  <a:gd name="T32" fmla="*/ 31 w 63"/>
                  <a:gd name="T33"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31">
                    <a:moveTo>
                      <a:pt x="31" y="30"/>
                    </a:moveTo>
                    <a:lnTo>
                      <a:pt x="31" y="30"/>
                    </a:lnTo>
                    <a:lnTo>
                      <a:pt x="31" y="30"/>
                    </a:lnTo>
                    <a:lnTo>
                      <a:pt x="31" y="30"/>
                    </a:lnTo>
                    <a:cubicBezTo>
                      <a:pt x="62" y="30"/>
                      <a:pt x="62" y="30"/>
                      <a:pt x="62" y="30"/>
                    </a:cubicBezTo>
                    <a:lnTo>
                      <a:pt x="62" y="30"/>
                    </a:lnTo>
                    <a:lnTo>
                      <a:pt x="62" y="30"/>
                    </a:lnTo>
                    <a:lnTo>
                      <a:pt x="62" y="30"/>
                    </a:lnTo>
                    <a:lnTo>
                      <a:pt x="62" y="30"/>
                    </a:lnTo>
                    <a:cubicBezTo>
                      <a:pt x="62" y="30"/>
                      <a:pt x="62" y="30"/>
                      <a:pt x="31" y="0"/>
                    </a:cubicBezTo>
                    <a:lnTo>
                      <a:pt x="31" y="0"/>
                    </a:lnTo>
                    <a:lnTo>
                      <a:pt x="31" y="0"/>
                    </a:lnTo>
                    <a:lnTo>
                      <a:pt x="0" y="0"/>
                    </a:lnTo>
                    <a:lnTo>
                      <a:pt x="0" y="0"/>
                    </a:lnTo>
                    <a:lnTo>
                      <a:pt x="0" y="0"/>
                    </a:lnTo>
                    <a:cubicBezTo>
                      <a:pt x="0" y="0"/>
                      <a:pt x="0" y="0"/>
                      <a:pt x="0" y="30"/>
                    </a:cubicBezTo>
                    <a:lnTo>
                      <a:pt x="31" y="3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5" name="Freeform 212"/>
              <p:cNvSpPr>
                <a:spLocks noChangeArrowheads="1"/>
              </p:cNvSpPr>
              <p:nvPr/>
            </p:nvSpPr>
            <p:spPr bwMode="auto">
              <a:xfrm>
                <a:off x="1962150" y="2405063"/>
                <a:ext cx="44450" cy="44450"/>
              </a:xfrm>
              <a:custGeom>
                <a:avLst/>
                <a:gdLst>
                  <a:gd name="T0" fmla="*/ 93 w 125"/>
                  <a:gd name="T1" fmla="*/ 30 h 125"/>
                  <a:gd name="T2" fmla="*/ 93 w 125"/>
                  <a:gd name="T3" fmla="*/ 30 h 125"/>
                  <a:gd name="T4" fmla="*/ 62 w 125"/>
                  <a:gd name="T5" fmla="*/ 30 h 125"/>
                  <a:gd name="T6" fmla="*/ 62 w 125"/>
                  <a:gd name="T7" fmla="*/ 0 h 125"/>
                  <a:gd name="T8" fmla="*/ 31 w 125"/>
                  <a:gd name="T9" fmla="*/ 0 h 125"/>
                  <a:gd name="T10" fmla="*/ 31 w 125"/>
                  <a:gd name="T11" fmla="*/ 0 h 125"/>
                  <a:gd name="T12" fmla="*/ 0 w 125"/>
                  <a:gd name="T13" fmla="*/ 0 h 125"/>
                  <a:gd name="T14" fmla="*/ 0 w 125"/>
                  <a:gd name="T15" fmla="*/ 0 h 125"/>
                  <a:gd name="T16" fmla="*/ 31 w 125"/>
                  <a:gd name="T17" fmla="*/ 30 h 125"/>
                  <a:gd name="T18" fmla="*/ 93 w 125"/>
                  <a:gd name="T19" fmla="*/ 61 h 125"/>
                  <a:gd name="T20" fmla="*/ 93 w 125"/>
                  <a:gd name="T21" fmla="*/ 61 h 125"/>
                  <a:gd name="T22" fmla="*/ 93 w 125"/>
                  <a:gd name="T23" fmla="*/ 61 h 125"/>
                  <a:gd name="T24" fmla="*/ 124 w 125"/>
                  <a:gd name="T25" fmla="*/ 92 h 125"/>
                  <a:gd name="T26" fmla="*/ 124 w 125"/>
                  <a:gd name="T27" fmla="*/ 124 h 125"/>
                  <a:gd name="T28" fmla="*/ 124 w 125"/>
                  <a:gd name="T29" fmla="*/ 124 h 125"/>
                  <a:gd name="T30" fmla="*/ 124 w 125"/>
                  <a:gd name="T31" fmla="*/ 92 h 125"/>
                  <a:gd name="T32" fmla="*/ 124 w 125"/>
                  <a:gd name="T33" fmla="*/ 92 h 125"/>
                  <a:gd name="T34" fmla="*/ 124 w 125"/>
                  <a:gd name="T35" fmla="*/ 61 h 125"/>
                  <a:gd name="T36" fmla="*/ 124 w 125"/>
                  <a:gd name="T37" fmla="*/ 61 h 125"/>
                  <a:gd name="T38" fmla="*/ 124 w 125"/>
                  <a:gd name="T39" fmla="*/ 61 h 125"/>
                  <a:gd name="T40" fmla="*/ 124 w 125"/>
                  <a:gd name="T41" fmla="*/ 61 h 125"/>
                  <a:gd name="T42" fmla="*/ 93 w 125"/>
                  <a:gd name="T43" fmla="*/ 3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 h="125">
                    <a:moveTo>
                      <a:pt x="93" y="30"/>
                    </a:moveTo>
                    <a:lnTo>
                      <a:pt x="93" y="30"/>
                    </a:lnTo>
                    <a:cubicBezTo>
                      <a:pt x="93" y="30"/>
                      <a:pt x="93" y="30"/>
                      <a:pt x="62" y="30"/>
                    </a:cubicBezTo>
                    <a:lnTo>
                      <a:pt x="62" y="0"/>
                    </a:lnTo>
                    <a:lnTo>
                      <a:pt x="31" y="0"/>
                    </a:lnTo>
                    <a:lnTo>
                      <a:pt x="31" y="0"/>
                    </a:lnTo>
                    <a:cubicBezTo>
                      <a:pt x="31" y="0"/>
                      <a:pt x="31" y="0"/>
                      <a:pt x="0" y="0"/>
                    </a:cubicBezTo>
                    <a:lnTo>
                      <a:pt x="0" y="0"/>
                    </a:lnTo>
                    <a:lnTo>
                      <a:pt x="31" y="30"/>
                    </a:lnTo>
                    <a:cubicBezTo>
                      <a:pt x="31" y="30"/>
                      <a:pt x="62" y="61"/>
                      <a:pt x="93" y="61"/>
                    </a:cubicBezTo>
                    <a:lnTo>
                      <a:pt x="93" y="61"/>
                    </a:lnTo>
                    <a:lnTo>
                      <a:pt x="93" y="61"/>
                    </a:lnTo>
                    <a:lnTo>
                      <a:pt x="124" y="92"/>
                    </a:lnTo>
                    <a:cubicBezTo>
                      <a:pt x="124" y="124"/>
                      <a:pt x="124" y="124"/>
                      <a:pt x="124" y="124"/>
                    </a:cubicBezTo>
                    <a:lnTo>
                      <a:pt x="124" y="124"/>
                    </a:lnTo>
                    <a:cubicBezTo>
                      <a:pt x="124" y="92"/>
                      <a:pt x="124" y="92"/>
                      <a:pt x="124" y="92"/>
                    </a:cubicBezTo>
                    <a:lnTo>
                      <a:pt x="124" y="92"/>
                    </a:lnTo>
                    <a:cubicBezTo>
                      <a:pt x="124" y="92"/>
                      <a:pt x="124" y="92"/>
                      <a:pt x="124" y="61"/>
                    </a:cubicBezTo>
                    <a:lnTo>
                      <a:pt x="124" y="61"/>
                    </a:lnTo>
                    <a:lnTo>
                      <a:pt x="124" y="61"/>
                    </a:lnTo>
                    <a:lnTo>
                      <a:pt x="124" y="61"/>
                    </a:lnTo>
                    <a:lnTo>
                      <a:pt x="93" y="3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6" name="Freeform 213"/>
              <p:cNvSpPr>
                <a:spLocks noChangeArrowheads="1"/>
              </p:cNvSpPr>
              <p:nvPr/>
            </p:nvSpPr>
            <p:spPr bwMode="auto">
              <a:xfrm>
                <a:off x="1192213" y="1535113"/>
                <a:ext cx="1127125" cy="525462"/>
              </a:xfrm>
              <a:custGeom>
                <a:avLst/>
                <a:gdLst>
                  <a:gd name="T0" fmla="*/ 3099 w 3132"/>
                  <a:gd name="T1" fmla="*/ 154 h 1458"/>
                  <a:gd name="T2" fmla="*/ 3099 w 3132"/>
                  <a:gd name="T3" fmla="*/ 93 h 1458"/>
                  <a:gd name="T4" fmla="*/ 3038 w 3132"/>
                  <a:gd name="T5" fmla="*/ 93 h 1458"/>
                  <a:gd name="T6" fmla="*/ 3007 w 3132"/>
                  <a:gd name="T7" fmla="*/ 154 h 1458"/>
                  <a:gd name="T8" fmla="*/ 2914 w 3132"/>
                  <a:gd name="T9" fmla="*/ 217 h 1458"/>
                  <a:gd name="T10" fmla="*/ 2666 w 3132"/>
                  <a:gd name="T11" fmla="*/ 278 h 1458"/>
                  <a:gd name="T12" fmla="*/ 2510 w 3132"/>
                  <a:gd name="T13" fmla="*/ 371 h 1458"/>
                  <a:gd name="T14" fmla="*/ 2294 w 3132"/>
                  <a:gd name="T15" fmla="*/ 465 h 1458"/>
                  <a:gd name="T16" fmla="*/ 2232 w 3132"/>
                  <a:gd name="T17" fmla="*/ 341 h 1458"/>
                  <a:gd name="T18" fmla="*/ 2201 w 3132"/>
                  <a:gd name="T19" fmla="*/ 186 h 1458"/>
                  <a:gd name="T20" fmla="*/ 2139 w 3132"/>
                  <a:gd name="T21" fmla="*/ 248 h 1458"/>
                  <a:gd name="T22" fmla="*/ 2046 w 3132"/>
                  <a:gd name="T23" fmla="*/ 371 h 1458"/>
                  <a:gd name="T24" fmla="*/ 2077 w 3132"/>
                  <a:gd name="T25" fmla="*/ 154 h 1458"/>
                  <a:gd name="T26" fmla="*/ 1891 w 3132"/>
                  <a:gd name="T27" fmla="*/ 186 h 1458"/>
                  <a:gd name="T28" fmla="*/ 1798 w 3132"/>
                  <a:gd name="T29" fmla="*/ 93 h 1458"/>
                  <a:gd name="T30" fmla="*/ 1829 w 3132"/>
                  <a:gd name="T31" fmla="*/ 62 h 1458"/>
                  <a:gd name="T32" fmla="*/ 1705 w 3132"/>
                  <a:gd name="T33" fmla="*/ 30 h 1458"/>
                  <a:gd name="T34" fmla="*/ 1612 w 3132"/>
                  <a:gd name="T35" fmla="*/ 0 h 1458"/>
                  <a:gd name="T36" fmla="*/ 124 w 3132"/>
                  <a:gd name="T37" fmla="*/ 0 h 1458"/>
                  <a:gd name="T38" fmla="*/ 93 w 3132"/>
                  <a:gd name="T39" fmla="*/ 93 h 1458"/>
                  <a:gd name="T40" fmla="*/ 32 w 3132"/>
                  <a:gd name="T41" fmla="*/ 30 h 1458"/>
                  <a:gd name="T42" fmla="*/ 32 w 3132"/>
                  <a:gd name="T43" fmla="*/ 93 h 1458"/>
                  <a:gd name="T44" fmla="*/ 32 w 3132"/>
                  <a:gd name="T45" fmla="*/ 248 h 1458"/>
                  <a:gd name="T46" fmla="*/ 0 w 3132"/>
                  <a:gd name="T47" fmla="*/ 402 h 1458"/>
                  <a:gd name="T48" fmla="*/ 32 w 3132"/>
                  <a:gd name="T49" fmla="*/ 558 h 1458"/>
                  <a:gd name="T50" fmla="*/ 93 w 3132"/>
                  <a:gd name="T51" fmla="*/ 650 h 1458"/>
                  <a:gd name="T52" fmla="*/ 186 w 3132"/>
                  <a:gd name="T53" fmla="*/ 650 h 1458"/>
                  <a:gd name="T54" fmla="*/ 217 w 3132"/>
                  <a:gd name="T55" fmla="*/ 867 h 1458"/>
                  <a:gd name="T56" fmla="*/ 310 w 3132"/>
                  <a:gd name="T57" fmla="*/ 898 h 1458"/>
                  <a:gd name="T58" fmla="*/ 465 w 3132"/>
                  <a:gd name="T59" fmla="*/ 991 h 1458"/>
                  <a:gd name="T60" fmla="*/ 496 w 3132"/>
                  <a:gd name="T61" fmla="*/ 961 h 1458"/>
                  <a:gd name="T62" fmla="*/ 589 w 3132"/>
                  <a:gd name="T63" fmla="*/ 991 h 1458"/>
                  <a:gd name="T64" fmla="*/ 837 w 3132"/>
                  <a:gd name="T65" fmla="*/ 1085 h 1458"/>
                  <a:gd name="T66" fmla="*/ 930 w 3132"/>
                  <a:gd name="T67" fmla="*/ 1022 h 1458"/>
                  <a:gd name="T68" fmla="*/ 1116 w 3132"/>
                  <a:gd name="T69" fmla="*/ 1178 h 1458"/>
                  <a:gd name="T70" fmla="*/ 1147 w 3132"/>
                  <a:gd name="T71" fmla="*/ 1209 h 1458"/>
                  <a:gd name="T72" fmla="*/ 1271 w 3132"/>
                  <a:gd name="T73" fmla="*/ 1178 h 1458"/>
                  <a:gd name="T74" fmla="*/ 1395 w 3132"/>
                  <a:gd name="T75" fmla="*/ 1363 h 1458"/>
                  <a:gd name="T76" fmla="*/ 1426 w 3132"/>
                  <a:gd name="T77" fmla="*/ 1394 h 1458"/>
                  <a:gd name="T78" fmla="*/ 1519 w 3132"/>
                  <a:gd name="T79" fmla="*/ 1270 h 1458"/>
                  <a:gd name="T80" fmla="*/ 1705 w 3132"/>
                  <a:gd name="T81" fmla="*/ 1178 h 1458"/>
                  <a:gd name="T82" fmla="*/ 2015 w 3132"/>
                  <a:gd name="T83" fmla="*/ 1146 h 1458"/>
                  <a:gd name="T84" fmla="*/ 2108 w 3132"/>
                  <a:gd name="T85" fmla="*/ 1146 h 1458"/>
                  <a:gd name="T86" fmla="*/ 2170 w 3132"/>
                  <a:gd name="T87" fmla="*/ 1178 h 1458"/>
                  <a:gd name="T88" fmla="*/ 2294 w 3132"/>
                  <a:gd name="T89" fmla="*/ 1209 h 1458"/>
                  <a:gd name="T90" fmla="*/ 2325 w 3132"/>
                  <a:gd name="T91" fmla="*/ 1333 h 1458"/>
                  <a:gd name="T92" fmla="*/ 2418 w 3132"/>
                  <a:gd name="T93" fmla="*/ 1457 h 1458"/>
                  <a:gd name="T94" fmla="*/ 2356 w 3132"/>
                  <a:gd name="T95" fmla="*/ 1178 h 1458"/>
                  <a:gd name="T96" fmla="*/ 2510 w 3132"/>
                  <a:gd name="T97" fmla="*/ 930 h 1458"/>
                  <a:gd name="T98" fmla="*/ 2604 w 3132"/>
                  <a:gd name="T99" fmla="*/ 837 h 1458"/>
                  <a:gd name="T100" fmla="*/ 2604 w 3132"/>
                  <a:gd name="T101" fmla="*/ 743 h 1458"/>
                  <a:gd name="T102" fmla="*/ 2573 w 3132"/>
                  <a:gd name="T103" fmla="*/ 619 h 1458"/>
                  <a:gd name="T104" fmla="*/ 2666 w 3132"/>
                  <a:gd name="T105" fmla="*/ 526 h 1458"/>
                  <a:gd name="T106" fmla="*/ 2759 w 3132"/>
                  <a:gd name="T107" fmla="*/ 526 h 1458"/>
                  <a:gd name="T108" fmla="*/ 2759 w 3132"/>
                  <a:gd name="T109" fmla="*/ 465 h 1458"/>
                  <a:gd name="T110" fmla="*/ 2914 w 3132"/>
                  <a:gd name="T111" fmla="*/ 434 h 1458"/>
                  <a:gd name="T112" fmla="*/ 2975 w 3132"/>
                  <a:gd name="T113" fmla="*/ 278 h 1458"/>
                  <a:gd name="T114" fmla="*/ 3069 w 3132"/>
                  <a:gd name="T115" fmla="*/ 217 h 1458"/>
                  <a:gd name="T116" fmla="*/ 3131 w 3132"/>
                  <a:gd name="T117" fmla="*/ 217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32" h="1458">
                    <a:moveTo>
                      <a:pt x="3099" y="217"/>
                    </a:moveTo>
                    <a:lnTo>
                      <a:pt x="3099" y="217"/>
                    </a:lnTo>
                    <a:lnTo>
                      <a:pt x="3099" y="186"/>
                    </a:lnTo>
                    <a:cubicBezTo>
                      <a:pt x="3099" y="186"/>
                      <a:pt x="3099" y="186"/>
                      <a:pt x="3099" y="154"/>
                    </a:cubicBezTo>
                    <a:lnTo>
                      <a:pt x="3099" y="154"/>
                    </a:lnTo>
                    <a:lnTo>
                      <a:pt x="3099" y="124"/>
                    </a:lnTo>
                    <a:cubicBezTo>
                      <a:pt x="3099" y="124"/>
                      <a:pt x="3099" y="124"/>
                      <a:pt x="3099" y="93"/>
                    </a:cubicBezTo>
                    <a:lnTo>
                      <a:pt x="3099" y="93"/>
                    </a:lnTo>
                    <a:lnTo>
                      <a:pt x="3099" y="93"/>
                    </a:lnTo>
                    <a:lnTo>
                      <a:pt x="3099" y="93"/>
                    </a:lnTo>
                    <a:lnTo>
                      <a:pt x="3069" y="93"/>
                    </a:lnTo>
                    <a:lnTo>
                      <a:pt x="3069" y="93"/>
                    </a:lnTo>
                    <a:lnTo>
                      <a:pt x="3038" y="93"/>
                    </a:lnTo>
                    <a:lnTo>
                      <a:pt x="3038" y="93"/>
                    </a:lnTo>
                    <a:lnTo>
                      <a:pt x="3038" y="93"/>
                    </a:lnTo>
                    <a:lnTo>
                      <a:pt x="3038" y="93"/>
                    </a:lnTo>
                    <a:cubicBezTo>
                      <a:pt x="3038" y="93"/>
                      <a:pt x="3038" y="124"/>
                      <a:pt x="3007" y="124"/>
                    </a:cubicBezTo>
                    <a:lnTo>
                      <a:pt x="3007" y="124"/>
                    </a:lnTo>
                    <a:lnTo>
                      <a:pt x="3007" y="124"/>
                    </a:lnTo>
                    <a:cubicBezTo>
                      <a:pt x="3007" y="124"/>
                      <a:pt x="3007" y="124"/>
                      <a:pt x="3007" y="154"/>
                    </a:cubicBezTo>
                    <a:lnTo>
                      <a:pt x="3007" y="154"/>
                    </a:lnTo>
                    <a:lnTo>
                      <a:pt x="2975" y="217"/>
                    </a:lnTo>
                    <a:lnTo>
                      <a:pt x="2975" y="217"/>
                    </a:lnTo>
                    <a:cubicBezTo>
                      <a:pt x="2945" y="217"/>
                      <a:pt x="2945" y="217"/>
                      <a:pt x="2945" y="217"/>
                    </a:cubicBezTo>
                    <a:cubicBezTo>
                      <a:pt x="2945" y="217"/>
                      <a:pt x="2945" y="217"/>
                      <a:pt x="2914" y="217"/>
                    </a:cubicBezTo>
                    <a:cubicBezTo>
                      <a:pt x="2914" y="248"/>
                      <a:pt x="2914" y="248"/>
                      <a:pt x="2883" y="248"/>
                    </a:cubicBezTo>
                    <a:lnTo>
                      <a:pt x="2883" y="248"/>
                    </a:lnTo>
                    <a:cubicBezTo>
                      <a:pt x="2851" y="248"/>
                      <a:pt x="2821" y="248"/>
                      <a:pt x="2790" y="248"/>
                    </a:cubicBezTo>
                    <a:cubicBezTo>
                      <a:pt x="2759" y="248"/>
                      <a:pt x="2727" y="248"/>
                      <a:pt x="2727" y="248"/>
                    </a:cubicBezTo>
                    <a:cubicBezTo>
                      <a:pt x="2666" y="278"/>
                      <a:pt x="2666" y="278"/>
                      <a:pt x="2666" y="278"/>
                    </a:cubicBezTo>
                    <a:cubicBezTo>
                      <a:pt x="2666" y="310"/>
                      <a:pt x="2635" y="341"/>
                      <a:pt x="2635" y="341"/>
                    </a:cubicBezTo>
                    <a:cubicBezTo>
                      <a:pt x="2635" y="371"/>
                      <a:pt x="2635" y="371"/>
                      <a:pt x="2604" y="371"/>
                    </a:cubicBezTo>
                    <a:cubicBezTo>
                      <a:pt x="2573" y="371"/>
                      <a:pt x="2573" y="371"/>
                      <a:pt x="2573" y="371"/>
                    </a:cubicBezTo>
                    <a:cubicBezTo>
                      <a:pt x="2542" y="371"/>
                      <a:pt x="2542" y="371"/>
                      <a:pt x="2542" y="371"/>
                    </a:cubicBezTo>
                    <a:cubicBezTo>
                      <a:pt x="2542" y="371"/>
                      <a:pt x="2542" y="371"/>
                      <a:pt x="2510" y="371"/>
                    </a:cubicBezTo>
                    <a:cubicBezTo>
                      <a:pt x="2510" y="402"/>
                      <a:pt x="2510" y="402"/>
                      <a:pt x="2480" y="434"/>
                    </a:cubicBezTo>
                    <a:cubicBezTo>
                      <a:pt x="2449" y="434"/>
                      <a:pt x="2325" y="495"/>
                      <a:pt x="2325" y="495"/>
                    </a:cubicBezTo>
                    <a:lnTo>
                      <a:pt x="2325" y="495"/>
                    </a:lnTo>
                    <a:cubicBezTo>
                      <a:pt x="2294" y="495"/>
                      <a:pt x="2294" y="465"/>
                      <a:pt x="2294" y="465"/>
                    </a:cubicBezTo>
                    <a:lnTo>
                      <a:pt x="2294" y="465"/>
                    </a:lnTo>
                    <a:cubicBezTo>
                      <a:pt x="2263" y="465"/>
                      <a:pt x="2232" y="402"/>
                      <a:pt x="2232" y="402"/>
                    </a:cubicBezTo>
                    <a:cubicBezTo>
                      <a:pt x="2232" y="371"/>
                      <a:pt x="2232" y="371"/>
                      <a:pt x="2232" y="371"/>
                    </a:cubicBezTo>
                    <a:lnTo>
                      <a:pt x="2232" y="371"/>
                    </a:lnTo>
                    <a:lnTo>
                      <a:pt x="2263" y="341"/>
                    </a:lnTo>
                    <a:cubicBezTo>
                      <a:pt x="2263" y="341"/>
                      <a:pt x="2263" y="341"/>
                      <a:pt x="2232" y="341"/>
                    </a:cubicBezTo>
                    <a:lnTo>
                      <a:pt x="2232" y="341"/>
                    </a:lnTo>
                    <a:cubicBezTo>
                      <a:pt x="2201" y="310"/>
                      <a:pt x="2232" y="278"/>
                      <a:pt x="2232" y="278"/>
                    </a:cubicBezTo>
                    <a:cubicBezTo>
                      <a:pt x="2232" y="278"/>
                      <a:pt x="2232" y="278"/>
                      <a:pt x="2232" y="248"/>
                    </a:cubicBezTo>
                    <a:cubicBezTo>
                      <a:pt x="2232" y="248"/>
                      <a:pt x="2232" y="248"/>
                      <a:pt x="2232" y="217"/>
                    </a:cubicBezTo>
                    <a:cubicBezTo>
                      <a:pt x="2201" y="217"/>
                      <a:pt x="2201" y="217"/>
                      <a:pt x="2201" y="186"/>
                    </a:cubicBezTo>
                    <a:lnTo>
                      <a:pt x="2201" y="186"/>
                    </a:lnTo>
                    <a:cubicBezTo>
                      <a:pt x="2170" y="186"/>
                      <a:pt x="2170" y="217"/>
                      <a:pt x="2170" y="217"/>
                    </a:cubicBezTo>
                    <a:lnTo>
                      <a:pt x="2170" y="248"/>
                    </a:lnTo>
                    <a:cubicBezTo>
                      <a:pt x="2139" y="248"/>
                      <a:pt x="2139" y="248"/>
                      <a:pt x="2139" y="248"/>
                    </a:cubicBezTo>
                    <a:lnTo>
                      <a:pt x="2139" y="248"/>
                    </a:lnTo>
                    <a:lnTo>
                      <a:pt x="2139" y="278"/>
                    </a:lnTo>
                    <a:lnTo>
                      <a:pt x="2139" y="310"/>
                    </a:lnTo>
                    <a:cubicBezTo>
                      <a:pt x="2108" y="310"/>
                      <a:pt x="2108" y="310"/>
                      <a:pt x="2108" y="341"/>
                    </a:cubicBezTo>
                    <a:lnTo>
                      <a:pt x="2077" y="341"/>
                    </a:lnTo>
                    <a:cubicBezTo>
                      <a:pt x="2077" y="371"/>
                      <a:pt x="2046" y="371"/>
                      <a:pt x="2046" y="371"/>
                    </a:cubicBezTo>
                    <a:lnTo>
                      <a:pt x="2046" y="371"/>
                    </a:lnTo>
                    <a:cubicBezTo>
                      <a:pt x="2015" y="341"/>
                      <a:pt x="2015" y="341"/>
                      <a:pt x="2015" y="341"/>
                    </a:cubicBezTo>
                    <a:cubicBezTo>
                      <a:pt x="2015" y="217"/>
                      <a:pt x="2015" y="217"/>
                      <a:pt x="2015" y="217"/>
                    </a:cubicBezTo>
                    <a:cubicBezTo>
                      <a:pt x="2108" y="154"/>
                      <a:pt x="2108" y="154"/>
                      <a:pt x="2108" y="154"/>
                    </a:cubicBezTo>
                    <a:cubicBezTo>
                      <a:pt x="2077" y="154"/>
                      <a:pt x="2077" y="154"/>
                      <a:pt x="2077" y="154"/>
                    </a:cubicBezTo>
                    <a:cubicBezTo>
                      <a:pt x="2046" y="154"/>
                      <a:pt x="2046" y="154"/>
                      <a:pt x="2046" y="154"/>
                    </a:cubicBezTo>
                    <a:cubicBezTo>
                      <a:pt x="2015" y="124"/>
                      <a:pt x="2015" y="124"/>
                      <a:pt x="2015" y="124"/>
                    </a:cubicBezTo>
                    <a:lnTo>
                      <a:pt x="1984" y="124"/>
                    </a:lnTo>
                    <a:lnTo>
                      <a:pt x="1922" y="154"/>
                    </a:lnTo>
                    <a:cubicBezTo>
                      <a:pt x="1922" y="186"/>
                      <a:pt x="1891" y="186"/>
                      <a:pt x="1891" y="186"/>
                    </a:cubicBezTo>
                    <a:cubicBezTo>
                      <a:pt x="1891" y="186"/>
                      <a:pt x="1891" y="186"/>
                      <a:pt x="1860" y="186"/>
                    </a:cubicBezTo>
                    <a:cubicBezTo>
                      <a:pt x="1860" y="154"/>
                      <a:pt x="1860" y="154"/>
                      <a:pt x="1860" y="154"/>
                    </a:cubicBezTo>
                    <a:cubicBezTo>
                      <a:pt x="1829" y="154"/>
                      <a:pt x="1798" y="154"/>
                      <a:pt x="1798" y="154"/>
                    </a:cubicBezTo>
                    <a:cubicBezTo>
                      <a:pt x="1736" y="124"/>
                      <a:pt x="1736" y="124"/>
                      <a:pt x="1736" y="124"/>
                    </a:cubicBezTo>
                    <a:cubicBezTo>
                      <a:pt x="1798" y="93"/>
                      <a:pt x="1798" y="93"/>
                      <a:pt x="1798" y="93"/>
                    </a:cubicBezTo>
                    <a:cubicBezTo>
                      <a:pt x="1798" y="93"/>
                      <a:pt x="1829" y="62"/>
                      <a:pt x="1860" y="62"/>
                    </a:cubicBezTo>
                    <a:cubicBezTo>
                      <a:pt x="1860" y="62"/>
                      <a:pt x="1860" y="30"/>
                      <a:pt x="1829" y="30"/>
                    </a:cubicBezTo>
                    <a:lnTo>
                      <a:pt x="1829" y="62"/>
                    </a:lnTo>
                    <a:lnTo>
                      <a:pt x="1829" y="62"/>
                    </a:lnTo>
                    <a:lnTo>
                      <a:pt x="1829" y="62"/>
                    </a:lnTo>
                    <a:cubicBezTo>
                      <a:pt x="1798" y="62"/>
                      <a:pt x="1798" y="30"/>
                      <a:pt x="1798" y="30"/>
                    </a:cubicBezTo>
                    <a:cubicBezTo>
                      <a:pt x="1767" y="30"/>
                      <a:pt x="1736" y="0"/>
                      <a:pt x="1736" y="0"/>
                    </a:cubicBezTo>
                    <a:lnTo>
                      <a:pt x="1736" y="0"/>
                    </a:lnTo>
                    <a:cubicBezTo>
                      <a:pt x="1705" y="0"/>
                      <a:pt x="1705" y="30"/>
                      <a:pt x="1705" y="30"/>
                    </a:cubicBezTo>
                    <a:lnTo>
                      <a:pt x="1705" y="30"/>
                    </a:lnTo>
                    <a:cubicBezTo>
                      <a:pt x="1705" y="30"/>
                      <a:pt x="1705" y="30"/>
                      <a:pt x="1674" y="30"/>
                    </a:cubicBezTo>
                    <a:lnTo>
                      <a:pt x="1674" y="30"/>
                    </a:lnTo>
                    <a:cubicBezTo>
                      <a:pt x="1674" y="30"/>
                      <a:pt x="1643" y="0"/>
                      <a:pt x="1612" y="0"/>
                    </a:cubicBezTo>
                    <a:lnTo>
                      <a:pt x="1612" y="0"/>
                    </a:lnTo>
                    <a:lnTo>
                      <a:pt x="1612" y="0"/>
                    </a:lnTo>
                    <a:lnTo>
                      <a:pt x="1612" y="0"/>
                    </a:lnTo>
                    <a:lnTo>
                      <a:pt x="1612" y="0"/>
                    </a:lnTo>
                    <a:cubicBezTo>
                      <a:pt x="1612" y="0"/>
                      <a:pt x="1612" y="0"/>
                      <a:pt x="1581" y="0"/>
                    </a:cubicBezTo>
                    <a:cubicBezTo>
                      <a:pt x="124" y="0"/>
                      <a:pt x="124" y="0"/>
                      <a:pt x="124" y="0"/>
                    </a:cubicBezTo>
                    <a:lnTo>
                      <a:pt x="124" y="0"/>
                    </a:lnTo>
                    <a:cubicBezTo>
                      <a:pt x="124" y="0"/>
                      <a:pt x="124" y="0"/>
                      <a:pt x="124" y="30"/>
                    </a:cubicBezTo>
                    <a:lnTo>
                      <a:pt x="124" y="62"/>
                    </a:lnTo>
                    <a:lnTo>
                      <a:pt x="124" y="62"/>
                    </a:lnTo>
                    <a:cubicBezTo>
                      <a:pt x="124" y="93"/>
                      <a:pt x="124" y="93"/>
                      <a:pt x="93" y="93"/>
                    </a:cubicBezTo>
                    <a:lnTo>
                      <a:pt x="93" y="93"/>
                    </a:lnTo>
                    <a:lnTo>
                      <a:pt x="93" y="93"/>
                    </a:lnTo>
                    <a:lnTo>
                      <a:pt x="93" y="93"/>
                    </a:lnTo>
                    <a:cubicBezTo>
                      <a:pt x="62" y="93"/>
                      <a:pt x="62" y="93"/>
                      <a:pt x="62" y="62"/>
                    </a:cubicBezTo>
                    <a:lnTo>
                      <a:pt x="62" y="62"/>
                    </a:lnTo>
                    <a:cubicBezTo>
                      <a:pt x="32" y="62"/>
                      <a:pt x="32" y="30"/>
                      <a:pt x="32" y="30"/>
                    </a:cubicBezTo>
                    <a:lnTo>
                      <a:pt x="0" y="30"/>
                    </a:lnTo>
                    <a:lnTo>
                      <a:pt x="0" y="30"/>
                    </a:lnTo>
                    <a:cubicBezTo>
                      <a:pt x="32" y="30"/>
                      <a:pt x="32" y="62"/>
                      <a:pt x="32" y="62"/>
                    </a:cubicBezTo>
                    <a:lnTo>
                      <a:pt x="32" y="62"/>
                    </a:lnTo>
                    <a:cubicBezTo>
                      <a:pt x="32" y="62"/>
                      <a:pt x="32" y="62"/>
                      <a:pt x="32" y="93"/>
                    </a:cubicBezTo>
                    <a:lnTo>
                      <a:pt x="62" y="93"/>
                    </a:lnTo>
                    <a:cubicBezTo>
                      <a:pt x="62" y="124"/>
                      <a:pt x="32" y="124"/>
                      <a:pt x="32" y="124"/>
                    </a:cubicBezTo>
                    <a:lnTo>
                      <a:pt x="32" y="124"/>
                    </a:lnTo>
                    <a:cubicBezTo>
                      <a:pt x="32" y="154"/>
                      <a:pt x="32" y="186"/>
                      <a:pt x="32" y="248"/>
                    </a:cubicBezTo>
                    <a:lnTo>
                      <a:pt x="32" y="248"/>
                    </a:lnTo>
                    <a:cubicBezTo>
                      <a:pt x="32" y="278"/>
                      <a:pt x="32" y="310"/>
                      <a:pt x="32" y="310"/>
                    </a:cubicBezTo>
                    <a:cubicBezTo>
                      <a:pt x="0" y="341"/>
                      <a:pt x="0" y="341"/>
                      <a:pt x="0" y="371"/>
                    </a:cubicBezTo>
                    <a:lnTo>
                      <a:pt x="0" y="371"/>
                    </a:lnTo>
                    <a:lnTo>
                      <a:pt x="0" y="371"/>
                    </a:lnTo>
                    <a:lnTo>
                      <a:pt x="0" y="402"/>
                    </a:lnTo>
                    <a:cubicBezTo>
                      <a:pt x="32" y="434"/>
                      <a:pt x="32" y="465"/>
                      <a:pt x="32" y="465"/>
                    </a:cubicBezTo>
                    <a:cubicBezTo>
                      <a:pt x="32" y="465"/>
                      <a:pt x="32" y="495"/>
                      <a:pt x="0" y="495"/>
                    </a:cubicBezTo>
                    <a:lnTo>
                      <a:pt x="0" y="495"/>
                    </a:lnTo>
                    <a:cubicBezTo>
                      <a:pt x="32" y="495"/>
                      <a:pt x="32" y="526"/>
                      <a:pt x="32" y="526"/>
                    </a:cubicBezTo>
                    <a:cubicBezTo>
                      <a:pt x="32" y="526"/>
                      <a:pt x="32" y="526"/>
                      <a:pt x="32" y="558"/>
                    </a:cubicBezTo>
                    <a:cubicBezTo>
                      <a:pt x="62" y="558"/>
                      <a:pt x="62" y="558"/>
                      <a:pt x="62" y="589"/>
                    </a:cubicBezTo>
                    <a:cubicBezTo>
                      <a:pt x="62" y="589"/>
                      <a:pt x="32" y="589"/>
                      <a:pt x="62" y="589"/>
                    </a:cubicBezTo>
                    <a:lnTo>
                      <a:pt x="62" y="589"/>
                    </a:lnTo>
                    <a:cubicBezTo>
                      <a:pt x="62" y="619"/>
                      <a:pt x="62" y="619"/>
                      <a:pt x="62" y="619"/>
                    </a:cubicBezTo>
                    <a:cubicBezTo>
                      <a:pt x="93" y="650"/>
                      <a:pt x="93" y="650"/>
                      <a:pt x="93" y="650"/>
                    </a:cubicBezTo>
                    <a:lnTo>
                      <a:pt x="93" y="650"/>
                    </a:lnTo>
                    <a:cubicBezTo>
                      <a:pt x="124" y="650"/>
                      <a:pt x="124" y="650"/>
                      <a:pt x="124" y="650"/>
                    </a:cubicBezTo>
                    <a:lnTo>
                      <a:pt x="156" y="650"/>
                    </a:lnTo>
                    <a:lnTo>
                      <a:pt x="156" y="650"/>
                    </a:lnTo>
                    <a:lnTo>
                      <a:pt x="186" y="650"/>
                    </a:lnTo>
                    <a:cubicBezTo>
                      <a:pt x="186" y="682"/>
                      <a:pt x="186" y="682"/>
                      <a:pt x="156" y="713"/>
                    </a:cubicBezTo>
                    <a:cubicBezTo>
                      <a:pt x="156" y="713"/>
                      <a:pt x="156" y="713"/>
                      <a:pt x="156" y="743"/>
                    </a:cubicBezTo>
                    <a:cubicBezTo>
                      <a:pt x="156" y="743"/>
                      <a:pt x="156" y="743"/>
                      <a:pt x="156" y="774"/>
                    </a:cubicBezTo>
                    <a:lnTo>
                      <a:pt x="186" y="806"/>
                    </a:lnTo>
                    <a:cubicBezTo>
                      <a:pt x="217" y="837"/>
                      <a:pt x="217" y="837"/>
                      <a:pt x="217" y="867"/>
                    </a:cubicBezTo>
                    <a:lnTo>
                      <a:pt x="217" y="867"/>
                    </a:lnTo>
                    <a:cubicBezTo>
                      <a:pt x="248" y="867"/>
                      <a:pt x="248" y="867"/>
                      <a:pt x="280" y="867"/>
                    </a:cubicBezTo>
                    <a:lnTo>
                      <a:pt x="280" y="867"/>
                    </a:lnTo>
                    <a:lnTo>
                      <a:pt x="310" y="898"/>
                    </a:lnTo>
                    <a:lnTo>
                      <a:pt x="310" y="898"/>
                    </a:lnTo>
                    <a:cubicBezTo>
                      <a:pt x="341" y="898"/>
                      <a:pt x="341" y="898"/>
                      <a:pt x="372" y="930"/>
                    </a:cubicBezTo>
                    <a:cubicBezTo>
                      <a:pt x="372" y="930"/>
                      <a:pt x="372" y="961"/>
                      <a:pt x="404" y="961"/>
                    </a:cubicBezTo>
                    <a:cubicBezTo>
                      <a:pt x="404" y="961"/>
                      <a:pt x="404" y="961"/>
                      <a:pt x="404" y="991"/>
                    </a:cubicBezTo>
                    <a:lnTo>
                      <a:pt x="404" y="991"/>
                    </a:lnTo>
                    <a:cubicBezTo>
                      <a:pt x="434" y="991"/>
                      <a:pt x="434" y="991"/>
                      <a:pt x="465" y="991"/>
                    </a:cubicBezTo>
                    <a:lnTo>
                      <a:pt x="465" y="991"/>
                    </a:lnTo>
                    <a:cubicBezTo>
                      <a:pt x="465" y="991"/>
                      <a:pt x="496" y="991"/>
                      <a:pt x="496" y="961"/>
                    </a:cubicBezTo>
                    <a:lnTo>
                      <a:pt x="496" y="961"/>
                    </a:lnTo>
                    <a:lnTo>
                      <a:pt x="496" y="961"/>
                    </a:lnTo>
                    <a:lnTo>
                      <a:pt x="496" y="961"/>
                    </a:lnTo>
                    <a:cubicBezTo>
                      <a:pt x="528" y="961"/>
                      <a:pt x="528" y="991"/>
                      <a:pt x="528" y="991"/>
                    </a:cubicBezTo>
                    <a:lnTo>
                      <a:pt x="528" y="991"/>
                    </a:lnTo>
                    <a:cubicBezTo>
                      <a:pt x="558" y="991"/>
                      <a:pt x="558" y="991"/>
                      <a:pt x="558" y="991"/>
                    </a:cubicBezTo>
                    <a:lnTo>
                      <a:pt x="558" y="991"/>
                    </a:lnTo>
                    <a:cubicBezTo>
                      <a:pt x="558" y="991"/>
                      <a:pt x="558" y="991"/>
                      <a:pt x="589" y="991"/>
                    </a:cubicBezTo>
                    <a:cubicBezTo>
                      <a:pt x="589" y="1022"/>
                      <a:pt x="620" y="1022"/>
                      <a:pt x="652" y="1022"/>
                    </a:cubicBezTo>
                    <a:cubicBezTo>
                      <a:pt x="682" y="1054"/>
                      <a:pt x="713" y="1054"/>
                      <a:pt x="744" y="1054"/>
                    </a:cubicBezTo>
                    <a:cubicBezTo>
                      <a:pt x="744" y="1054"/>
                      <a:pt x="744" y="1085"/>
                      <a:pt x="776" y="1085"/>
                    </a:cubicBezTo>
                    <a:lnTo>
                      <a:pt x="776" y="1085"/>
                    </a:lnTo>
                    <a:cubicBezTo>
                      <a:pt x="806" y="1085"/>
                      <a:pt x="806" y="1085"/>
                      <a:pt x="837" y="1085"/>
                    </a:cubicBezTo>
                    <a:cubicBezTo>
                      <a:pt x="837" y="1085"/>
                      <a:pt x="837" y="1085"/>
                      <a:pt x="868" y="1085"/>
                    </a:cubicBezTo>
                    <a:cubicBezTo>
                      <a:pt x="837" y="1022"/>
                      <a:pt x="837" y="1022"/>
                      <a:pt x="837" y="1022"/>
                    </a:cubicBezTo>
                    <a:cubicBezTo>
                      <a:pt x="868" y="1022"/>
                      <a:pt x="868" y="1022"/>
                      <a:pt x="868" y="1022"/>
                    </a:cubicBezTo>
                    <a:lnTo>
                      <a:pt x="868" y="1022"/>
                    </a:lnTo>
                    <a:cubicBezTo>
                      <a:pt x="868" y="1022"/>
                      <a:pt x="900" y="1022"/>
                      <a:pt x="930" y="1022"/>
                    </a:cubicBezTo>
                    <a:lnTo>
                      <a:pt x="930" y="1022"/>
                    </a:lnTo>
                    <a:cubicBezTo>
                      <a:pt x="930" y="1022"/>
                      <a:pt x="930" y="1022"/>
                      <a:pt x="961" y="1022"/>
                    </a:cubicBezTo>
                    <a:cubicBezTo>
                      <a:pt x="961" y="1022"/>
                      <a:pt x="961" y="1022"/>
                      <a:pt x="992" y="1054"/>
                    </a:cubicBezTo>
                    <a:lnTo>
                      <a:pt x="1054" y="1085"/>
                    </a:lnTo>
                    <a:cubicBezTo>
                      <a:pt x="1054" y="1115"/>
                      <a:pt x="1085" y="1146"/>
                      <a:pt x="1116" y="1178"/>
                    </a:cubicBezTo>
                    <a:lnTo>
                      <a:pt x="1116" y="1178"/>
                    </a:lnTo>
                    <a:cubicBezTo>
                      <a:pt x="1116" y="1178"/>
                      <a:pt x="1116" y="1209"/>
                      <a:pt x="1147" y="1209"/>
                    </a:cubicBezTo>
                    <a:lnTo>
                      <a:pt x="1147" y="1209"/>
                    </a:lnTo>
                    <a:lnTo>
                      <a:pt x="1147" y="1209"/>
                    </a:lnTo>
                    <a:lnTo>
                      <a:pt x="1147" y="1209"/>
                    </a:lnTo>
                    <a:lnTo>
                      <a:pt x="1147" y="1209"/>
                    </a:lnTo>
                    <a:cubicBezTo>
                      <a:pt x="1178" y="1178"/>
                      <a:pt x="1178" y="1178"/>
                      <a:pt x="1209" y="1146"/>
                    </a:cubicBezTo>
                    <a:lnTo>
                      <a:pt x="1209" y="1146"/>
                    </a:lnTo>
                    <a:cubicBezTo>
                      <a:pt x="1240" y="1146"/>
                      <a:pt x="1240" y="1146"/>
                      <a:pt x="1240" y="1178"/>
                    </a:cubicBezTo>
                    <a:cubicBezTo>
                      <a:pt x="1271" y="1178"/>
                      <a:pt x="1271" y="1178"/>
                      <a:pt x="1271" y="1178"/>
                    </a:cubicBezTo>
                    <a:cubicBezTo>
                      <a:pt x="1302" y="1178"/>
                      <a:pt x="1333" y="1239"/>
                      <a:pt x="1333" y="1270"/>
                    </a:cubicBezTo>
                    <a:lnTo>
                      <a:pt x="1364" y="1302"/>
                    </a:lnTo>
                    <a:cubicBezTo>
                      <a:pt x="1395" y="1333"/>
                      <a:pt x="1395" y="1363"/>
                      <a:pt x="1395" y="1363"/>
                    </a:cubicBezTo>
                    <a:lnTo>
                      <a:pt x="1395" y="1363"/>
                    </a:lnTo>
                    <a:lnTo>
                      <a:pt x="1395" y="1363"/>
                    </a:lnTo>
                    <a:lnTo>
                      <a:pt x="1395" y="1363"/>
                    </a:lnTo>
                    <a:cubicBezTo>
                      <a:pt x="1395" y="1363"/>
                      <a:pt x="1395" y="1363"/>
                      <a:pt x="1395" y="1394"/>
                    </a:cubicBezTo>
                    <a:cubicBezTo>
                      <a:pt x="1426" y="1394"/>
                      <a:pt x="1426" y="1394"/>
                      <a:pt x="1426" y="1394"/>
                    </a:cubicBezTo>
                    <a:lnTo>
                      <a:pt x="1426" y="1394"/>
                    </a:lnTo>
                    <a:lnTo>
                      <a:pt x="1426" y="1394"/>
                    </a:lnTo>
                    <a:lnTo>
                      <a:pt x="1426" y="1394"/>
                    </a:lnTo>
                    <a:lnTo>
                      <a:pt x="1426" y="1394"/>
                    </a:lnTo>
                    <a:cubicBezTo>
                      <a:pt x="1457" y="1394"/>
                      <a:pt x="1457" y="1394"/>
                      <a:pt x="1457" y="1394"/>
                    </a:cubicBezTo>
                    <a:cubicBezTo>
                      <a:pt x="1457" y="1363"/>
                      <a:pt x="1457" y="1333"/>
                      <a:pt x="1488" y="1302"/>
                    </a:cubicBezTo>
                    <a:cubicBezTo>
                      <a:pt x="1488" y="1302"/>
                      <a:pt x="1488" y="1302"/>
                      <a:pt x="1519" y="1270"/>
                    </a:cubicBezTo>
                    <a:cubicBezTo>
                      <a:pt x="1550" y="1239"/>
                      <a:pt x="1581" y="1239"/>
                      <a:pt x="1581" y="1239"/>
                    </a:cubicBezTo>
                    <a:cubicBezTo>
                      <a:pt x="1612" y="1209"/>
                      <a:pt x="1643" y="1178"/>
                      <a:pt x="1674" y="1178"/>
                    </a:cubicBezTo>
                    <a:cubicBezTo>
                      <a:pt x="1674" y="1146"/>
                      <a:pt x="1674" y="1146"/>
                      <a:pt x="1674" y="1146"/>
                    </a:cubicBezTo>
                    <a:cubicBezTo>
                      <a:pt x="1705" y="1178"/>
                      <a:pt x="1705" y="1178"/>
                      <a:pt x="1705" y="1178"/>
                    </a:cubicBezTo>
                    <a:lnTo>
                      <a:pt x="1705" y="1178"/>
                    </a:lnTo>
                    <a:cubicBezTo>
                      <a:pt x="1891" y="1146"/>
                      <a:pt x="1891" y="1146"/>
                      <a:pt x="1891" y="1146"/>
                    </a:cubicBezTo>
                    <a:cubicBezTo>
                      <a:pt x="1891" y="1146"/>
                      <a:pt x="1953" y="1115"/>
                      <a:pt x="1984" y="1115"/>
                    </a:cubicBezTo>
                    <a:cubicBezTo>
                      <a:pt x="1984" y="1115"/>
                      <a:pt x="1984" y="1115"/>
                      <a:pt x="2015" y="1146"/>
                    </a:cubicBezTo>
                    <a:lnTo>
                      <a:pt x="2015" y="1146"/>
                    </a:lnTo>
                    <a:lnTo>
                      <a:pt x="2015" y="1146"/>
                    </a:lnTo>
                    <a:lnTo>
                      <a:pt x="2046" y="1146"/>
                    </a:lnTo>
                    <a:cubicBezTo>
                      <a:pt x="2046" y="1146"/>
                      <a:pt x="2046" y="1115"/>
                      <a:pt x="2077" y="1115"/>
                    </a:cubicBezTo>
                    <a:cubicBezTo>
                      <a:pt x="2077" y="1115"/>
                      <a:pt x="2077" y="1115"/>
                      <a:pt x="2077" y="1146"/>
                    </a:cubicBezTo>
                    <a:cubicBezTo>
                      <a:pt x="2108" y="1146"/>
                      <a:pt x="2108" y="1146"/>
                      <a:pt x="2108" y="1146"/>
                    </a:cubicBezTo>
                    <a:lnTo>
                      <a:pt x="2108" y="1146"/>
                    </a:lnTo>
                    <a:lnTo>
                      <a:pt x="2108" y="1146"/>
                    </a:lnTo>
                    <a:cubicBezTo>
                      <a:pt x="2108" y="1146"/>
                      <a:pt x="2108" y="1146"/>
                      <a:pt x="2139" y="1146"/>
                    </a:cubicBezTo>
                    <a:cubicBezTo>
                      <a:pt x="2139" y="1146"/>
                      <a:pt x="2170" y="1146"/>
                      <a:pt x="2170" y="1178"/>
                    </a:cubicBezTo>
                    <a:lnTo>
                      <a:pt x="2170" y="1178"/>
                    </a:lnTo>
                    <a:lnTo>
                      <a:pt x="2170" y="1178"/>
                    </a:lnTo>
                    <a:cubicBezTo>
                      <a:pt x="2170" y="1178"/>
                      <a:pt x="2201" y="1178"/>
                      <a:pt x="2201" y="1146"/>
                    </a:cubicBezTo>
                    <a:cubicBezTo>
                      <a:pt x="2232" y="1146"/>
                      <a:pt x="2232" y="1146"/>
                      <a:pt x="2232" y="1146"/>
                    </a:cubicBezTo>
                    <a:lnTo>
                      <a:pt x="2232" y="1146"/>
                    </a:lnTo>
                    <a:cubicBezTo>
                      <a:pt x="2232" y="1178"/>
                      <a:pt x="2294" y="1209"/>
                      <a:pt x="2294" y="1209"/>
                    </a:cubicBezTo>
                    <a:lnTo>
                      <a:pt x="2294" y="1209"/>
                    </a:lnTo>
                    <a:cubicBezTo>
                      <a:pt x="2325" y="1239"/>
                      <a:pt x="2325" y="1270"/>
                      <a:pt x="2325" y="1302"/>
                    </a:cubicBezTo>
                    <a:lnTo>
                      <a:pt x="2325" y="1302"/>
                    </a:lnTo>
                    <a:lnTo>
                      <a:pt x="2325" y="1302"/>
                    </a:lnTo>
                    <a:cubicBezTo>
                      <a:pt x="2325" y="1333"/>
                      <a:pt x="2325" y="1333"/>
                      <a:pt x="2325" y="1333"/>
                    </a:cubicBezTo>
                    <a:lnTo>
                      <a:pt x="2325" y="1333"/>
                    </a:lnTo>
                    <a:lnTo>
                      <a:pt x="2325" y="1333"/>
                    </a:lnTo>
                    <a:cubicBezTo>
                      <a:pt x="2325" y="1333"/>
                      <a:pt x="2356" y="1333"/>
                      <a:pt x="2356" y="1363"/>
                    </a:cubicBezTo>
                    <a:cubicBezTo>
                      <a:pt x="2356" y="1394"/>
                      <a:pt x="2356" y="1394"/>
                      <a:pt x="2356" y="1394"/>
                    </a:cubicBezTo>
                    <a:cubicBezTo>
                      <a:pt x="2356" y="1426"/>
                      <a:pt x="2356" y="1426"/>
                      <a:pt x="2387" y="1457"/>
                    </a:cubicBezTo>
                    <a:cubicBezTo>
                      <a:pt x="2418" y="1457"/>
                      <a:pt x="2418" y="1457"/>
                      <a:pt x="2418" y="1457"/>
                    </a:cubicBezTo>
                    <a:cubicBezTo>
                      <a:pt x="2418" y="1426"/>
                      <a:pt x="2418" y="1394"/>
                      <a:pt x="2418" y="1394"/>
                    </a:cubicBezTo>
                    <a:lnTo>
                      <a:pt x="2418" y="1363"/>
                    </a:lnTo>
                    <a:cubicBezTo>
                      <a:pt x="2387" y="1333"/>
                      <a:pt x="2387" y="1302"/>
                      <a:pt x="2387" y="1302"/>
                    </a:cubicBezTo>
                    <a:cubicBezTo>
                      <a:pt x="2387" y="1302"/>
                      <a:pt x="2387" y="1270"/>
                      <a:pt x="2387" y="1239"/>
                    </a:cubicBezTo>
                    <a:cubicBezTo>
                      <a:pt x="2356" y="1209"/>
                      <a:pt x="2356" y="1209"/>
                      <a:pt x="2356" y="1178"/>
                    </a:cubicBezTo>
                    <a:cubicBezTo>
                      <a:pt x="2325" y="1146"/>
                      <a:pt x="2356" y="1085"/>
                      <a:pt x="2356" y="1054"/>
                    </a:cubicBezTo>
                    <a:lnTo>
                      <a:pt x="2356" y="1054"/>
                    </a:lnTo>
                    <a:cubicBezTo>
                      <a:pt x="2356" y="1022"/>
                      <a:pt x="2418" y="991"/>
                      <a:pt x="2449" y="961"/>
                    </a:cubicBezTo>
                    <a:lnTo>
                      <a:pt x="2449" y="961"/>
                    </a:lnTo>
                    <a:cubicBezTo>
                      <a:pt x="2480" y="961"/>
                      <a:pt x="2480" y="930"/>
                      <a:pt x="2510" y="930"/>
                    </a:cubicBezTo>
                    <a:cubicBezTo>
                      <a:pt x="2510" y="898"/>
                      <a:pt x="2510" y="898"/>
                      <a:pt x="2542" y="898"/>
                    </a:cubicBezTo>
                    <a:cubicBezTo>
                      <a:pt x="2542" y="867"/>
                      <a:pt x="2573" y="867"/>
                      <a:pt x="2604" y="867"/>
                    </a:cubicBezTo>
                    <a:cubicBezTo>
                      <a:pt x="2604" y="867"/>
                      <a:pt x="2604" y="867"/>
                      <a:pt x="2604" y="837"/>
                    </a:cubicBezTo>
                    <a:lnTo>
                      <a:pt x="2604" y="837"/>
                    </a:lnTo>
                    <a:lnTo>
                      <a:pt x="2604" y="837"/>
                    </a:lnTo>
                    <a:cubicBezTo>
                      <a:pt x="2604" y="806"/>
                      <a:pt x="2604" y="806"/>
                      <a:pt x="2604" y="806"/>
                    </a:cubicBezTo>
                    <a:lnTo>
                      <a:pt x="2604" y="806"/>
                    </a:lnTo>
                    <a:cubicBezTo>
                      <a:pt x="2604" y="774"/>
                      <a:pt x="2604" y="774"/>
                      <a:pt x="2635" y="743"/>
                    </a:cubicBezTo>
                    <a:cubicBezTo>
                      <a:pt x="2635" y="743"/>
                      <a:pt x="2635" y="743"/>
                      <a:pt x="2604" y="743"/>
                    </a:cubicBezTo>
                    <a:lnTo>
                      <a:pt x="2604" y="743"/>
                    </a:lnTo>
                    <a:lnTo>
                      <a:pt x="2573" y="713"/>
                    </a:lnTo>
                    <a:cubicBezTo>
                      <a:pt x="2573" y="682"/>
                      <a:pt x="2604" y="682"/>
                      <a:pt x="2604" y="682"/>
                    </a:cubicBezTo>
                    <a:lnTo>
                      <a:pt x="2604" y="682"/>
                    </a:lnTo>
                    <a:cubicBezTo>
                      <a:pt x="2573" y="650"/>
                      <a:pt x="2573" y="619"/>
                      <a:pt x="2573" y="619"/>
                    </a:cubicBezTo>
                    <a:lnTo>
                      <a:pt x="2573" y="619"/>
                    </a:lnTo>
                    <a:cubicBezTo>
                      <a:pt x="2573" y="589"/>
                      <a:pt x="2604" y="589"/>
                      <a:pt x="2604" y="589"/>
                    </a:cubicBezTo>
                    <a:lnTo>
                      <a:pt x="2604" y="589"/>
                    </a:lnTo>
                    <a:cubicBezTo>
                      <a:pt x="2604" y="589"/>
                      <a:pt x="2604" y="558"/>
                      <a:pt x="2635" y="558"/>
                    </a:cubicBezTo>
                    <a:lnTo>
                      <a:pt x="2666" y="526"/>
                    </a:lnTo>
                    <a:lnTo>
                      <a:pt x="2666" y="526"/>
                    </a:lnTo>
                    <a:lnTo>
                      <a:pt x="2666" y="526"/>
                    </a:lnTo>
                    <a:cubicBezTo>
                      <a:pt x="2697" y="495"/>
                      <a:pt x="2697" y="495"/>
                      <a:pt x="2727" y="495"/>
                    </a:cubicBezTo>
                    <a:cubicBezTo>
                      <a:pt x="2727" y="495"/>
                      <a:pt x="2727" y="495"/>
                      <a:pt x="2727" y="526"/>
                    </a:cubicBezTo>
                    <a:cubicBezTo>
                      <a:pt x="2759" y="526"/>
                      <a:pt x="2759" y="526"/>
                      <a:pt x="2759" y="526"/>
                    </a:cubicBezTo>
                    <a:lnTo>
                      <a:pt x="2759" y="526"/>
                    </a:lnTo>
                    <a:lnTo>
                      <a:pt x="2759" y="526"/>
                    </a:lnTo>
                    <a:lnTo>
                      <a:pt x="2759" y="526"/>
                    </a:lnTo>
                    <a:lnTo>
                      <a:pt x="2759" y="526"/>
                    </a:lnTo>
                    <a:cubicBezTo>
                      <a:pt x="2759" y="526"/>
                      <a:pt x="2727" y="495"/>
                      <a:pt x="2759" y="495"/>
                    </a:cubicBezTo>
                    <a:cubicBezTo>
                      <a:pt x="2759" y="465"/>
                      <a:pt x="2759" y="465"/>
                      <a:pt x="2759" y="465"/>
                    </a:cubicBezTo>
                    <a:lnTo>
                      <a:pt x="2790" y="465"/>
                    </a:lnTo>
                    <a:lnTo>
                      <a:pt x="2790" y="465"/>
                    </a:lnTo>
                    <a:lnTo>
                      <a:pt x="2790" y="434"/>
                    </a:lnTo>
                    <a:cubicBezTo>
                      <a:pt x="2821" y="434"/>
                      <a:pt x="2821" y="434"/>
                      <a:pt x="2883" y="434"/>
                    </a:cubicBezTo>
                    <a:cubicBezTo>
                      <a:pt x="2914" y="434"/>
                      <a:pt x="2914" y="434"/>
                      <a:pt x="2914" y="434"/>
                    </a:cubicBezTo>
                    <a:cubicBezTo>
                      <a:pt x="2914" y="434"/>
                      <a:pt x="2914" y="434"/>
                      <a:pt x="2914" y="402"/>
                    </a:cubicBezTo>
                    <a:lnTo>
                      <a:pt x="2914" y="402"/>
                    </a:lnTo>
                    <a:lnTo>
                      <a:pt x="2914" y="371"/>
                    </a:lnTo>
                    <a:cubicBezTo>
                      <a:pt x="2914" y="341"/>
                      <a:pt x="2914" y="341"/>
                      <a:pt x="2914" y="341"/>
                    </a:cubicBezTo>
                    <a:cubicBezTo>
                      <a:pt x="2945" y="310"/>
                      <a:pt x="2945" y="310"/>
                      <a:pt x="2975" y="278"/>
                    </a:cubicBezTo>
                    <a:lnTo>
                      <a:pt x="2975" y="278"/>
                    </a:lnTo>
                    <a:cubicBezTo>
                      <a:pt x="3007" y="278"/>
                      <a:pt x="3007" y="278"/>
                      <a:pt x="3007" y="278"/>
                    </a:cubicBezTo>
                    <a:cubicBezTo>
                      <a:pt x="3007" y="278"/>
                      <a:pt x="3038" y="278"/>
                      <a:pt x="3038" y="248"/>
                    </a:cubicBezTo>
                    <a:lnTo>
                      <a:pt x="3038" y="248"/>
                    </a:lnTo>
                    <a:cubicBezTo>
                      <a:pt x="3038" y="248"/>
                      <a:pt x="3038" y="217"/>
                      <a:pt x="3069" y="217"/>
                    </a:cubicBezTo>
                    <a:cubicBezTo>
                      <a:pt x="3069" y="217"/>
                      <a:pt x="3069" y="217"/>
                      <a:pt x="3099" y="217"/>
                    </a:cubicBezTo>
                    <a:lnTo>
                      <a:pt x="3099" y="248"/>
                    </a:lnTo>
                    <a:lnTo>
                      <a:pt x="3099" y="248"/>
                    </a:lnTo>
                    <a:cubicBezTo>
                      <a:pt x="3099" y="217"/>
                      <a:pt x="3099" y="217"/>
                      <a:pt x="3131" y="217"/>
                    </a:cubicBezTo>
                    <a:lnTo>
                      <a:pt x="3131" y="217"/>
                    </a:lnTo>
                    <a:lnTo>
                      <a:pt x="3131" y="217"/>
                    </a:lnTo>
                    <a:cubicBezTo>
                      <a:pt x="3131" y="217"/>
                      <a:pt x="3131" y="217"/>
                      <a:pt x="3099" y="217"/>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7" name="Freeform 214"/>
              <p:cNvSpPr>
                <a:spLocks noChangeArrowheads="1"/>
              </p:cNvSpPr>
              <p:nvPr/>
            </p:nvSpPr>
            <p:spPr bwMode="auto">
              <a:xfrm>
                <a:off x="1939925" y="2327275"/>
                <a:ext cx="55563" cy="66675"/>
              </a:xfrm>
              <a:custGeom>
                <a:avLst/>
                <a:gdLst>
                  <a:gd name="T0" fmla="*/ 124 w 156"/>
                  <a:gd name="T1" fmla="*/ 0 h 187"/>
                  <a:gd name="T2" fmla="*/ 124 w 156"/>
                  <a:gd name="T3" fmla="*/ 0 h 187"/>
                  <a:gd name="T4" fmla="*/ 93 w 156"/>
                  <a:gd name="T5" fmla="*/ 0 h 187"/>
                  <a:gd name="T6" fmla="*/ 93 w 156"/>
                  <a:gd name="T7" fmla="*/ 0 h 187"/>
                  <a:gd name="T8" fmla="*/ 93 w 156"/>
                  <a:gd name="T9" fmla="*/ 0 h 187"/>
                  <a:gd name="T10" fmla="*/ 31 w 156"/>
                  <a:gd name="T11" fmla="*/ 31 h 187"/>
                  <a:gd name="T12" fmla="*/ 31 w 156"/>
                  <a:gd name="T13" fmla="*/ 31 h 187"/>
                  <a:gd name="T14" fmla="*/ 31 w 156"/>
                  <a:gd name="T15" fmla="*/ 31 h 187"/>
                  <a:gd name="T16" fmla="*/ 0 w 156"/>
                  <a:gd name="T17" fmla="*/ 94 h 187"/>
                  <a:gd name="T18" fmla="*/ 0 w 156"/>
                  <a:gd name="T19" fmla="*/ 94 h 187"/>
                  <a:gd name="T20" fmla="*/ 0 w 156"/>
                  <a:gd name="T21" fmla="*/ 124 h 187"/>
                  <a:gd name="T22" fmla="*/ 31 w 156"/>
                  <a:gd name="T23" fmla="*/ 155 h 187"/>
                  <a:gd name="T24" fmla="*/ 62 w 156"/>
                  <a:gd name="T25" fmla="*/ 155 h 187"/>
                  <a:gd name="T26" fmla="*/ 93 w 156"/>
                  <a:gd name="T27" fmla="*/ 155 h 187"/>
                  <a:gd name="T28" fmla="*/ 124 w 156"/>
                  <a:gd name="T29" fmla="*/ 155 h 187"/>
                  <a:gd name="T30" fmla="*/ 124 w 156"/>
                  <a:gd name="T31" fmla="*/ 155 h 187"/>
                  <a:gd name="T32" fmla="*/ 124 w 156"/>
                  <a:gd name="T33" fmla="*/ 155 h 187"/>
                  <a:gd name="T34" fmla="*/ 155 w 156"/>
                  <a:gd name="T35" fmla="*/ 186 h 187"/>
                  <a:gd name="T36" fmla="*/ 155 w 156"/>
                  <a:gd name="T37" fmla="*/ 155 h 187"/>
                  <a:gd name="T38" fmla="*/ 155 w 156"/>
                  <a:gd name="T39" fmla="*/ 62 h 187"/>
                  <a:gd name="T40" fmla="*/ 155 w 156"/>
                  <a:gd name="T41" fmla="*/ 62 h 187"/>
                  <a:gd name="T42" fmla="*/ 155 w 156"/>
                  <a:gd name="T43" fmla="*/ 0 h 187"/>
                  <a:gd name="T44" fmla="*/ 155 w 156"/>
                  <a:gd name="T45" fmla="*/ 0 h 187"/>
                  <a:gd name="T46" fmla="*/ 124 w 156"/>
                  <a:gd name="T47"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6" h="187">
                    <a:moveTo>
                      <a:pt x="124" y="0"/>
                    </a:moveTo>
                    <a:lnTo>
                      <a:pt x="124" y="0"/>
                    </a:lnTo>
                    <a:lnTo>
                      <a:pt x="93" y="0"/>
                    </a:lnTo>
                    <a:lnTo>
                      <a:pt x="93" y="0"/>
                    </a:lnTo>
                    <a:lnTo>
                      <a:pt x="93" y="0"/>
                    </a:lnTo>
                    <a:cubicBezTo>
                      <a:pt x="62" y="31"/>
                      <a:pt x="62" y="31"/>
                      <a:pt x="31" y="31"/>
                    </a:cubicBezTo>
                    <a:lnTo>
                      <a:pt x="31" y="31"/>
                    </a:lnTo>
                    <a:lnTo>
                      <a:pt x="31" y="31"/>
                    </a:lnTo>
                    <a:cubicBezTo>
                      <a:pt x="31" y="62"/>
                      <a:pt x="31" y="62"/>
                      <a:pt x="0" y="94"/>
                    </a:cubicBezTo>
                    <a:lnTo>
                      <a:pt x="0" y="94"/>
                    </a:lnTo>
                    <a:cubicBezTo>
                      <a:pt x="0" y="94"/>
                      <a:pt x="0" y="94"/>
                      <a:pt x="0" y="124"/>
                    </a:cubicBezTo>
                    <a:cubicBezTo>
                      <a:pt x="31" y="124"/>
                      <a:pt x="31" y="155"/>
                      <a:pt x="31" y="155"/>
                    </a:cubicBezTo>
                    <a:cubicBezTo>
                      <a:pt x="62" y="155"/>
                      <a:pt x="62" y="155"/>
                      <a:pt x="62" y="155"/>
                    </a:cubicBezTo>
                    <a:lnTo>
                      <a:pt x="93" y="155"/>
                    </a:lnTo>
                    <a:cubicBezTo>
                      <a:pt x="93" y="155"/>
                      <a:pt x="93" y="155"/>
                      <a:pt x="124" y="155"/>
                    </a:cubicBezTo>
                    <a:lnTo>
                      <a:pt x="124" y="155"/>
                    </a:lnTo>
                    <a:lnTo>
                      <a:pt x="124" y="155"/>
                    </a:lnTo>
                    <a:cubicBezTo>
                      <a:pt x="124" y="155"/>
                      <a:pt x="155" y="155"/>
                      <a:pt x="155" y="186"/>
                    </a:cubicBezTo>
                    <a:cubicBezTo>
                      <a:pt x="155" y="155"/>
                      <a:pt x="155" y="155"/>
                      <a:pt x="155" y="155"/>
                    </a:cubicBezTo>
                    <a:cubicBezTo>
                      <a:pt x="155" y="124"/>
                      <a:pt x="155" y="94"/>
                      <a:pt x="155" y="62"/>
                    </a:cubicBezTo>
                    <a:lnTo>
                      <a:pt x="155" y="62"/>
                    </a:lnTo>
                    <a:cubicBezTo>
                      <a:pt x="155" y="31"/>
                      <a:pt x="155" y="31"/>
                      <a:pt x="155" y="0"/>
                    </a:cubicBezTo>
                    <a:lnTo>
                      <a:pt x="155" y="0"/>
                    </a:lnTo>
                    <a:cubicBezTo>
                      <a:pt x="155" y="0"/>
                      <a:pt x="155" y="0"/>
                      <a:pt x="12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8" name="Freeform 215"/>
              <p:cNvSpPr>
                <a:spLocks noChangeArrowheads="1"/>
              </p:cNvSpPr>
              <p:nvPr/>
            </p:nvSpPr>
            <p:spPr bwMode="auto">
              <a:xfrm>
                <a:off x="1414463" y="1925638"/>
                <a:ext cx="514350" cy="368300"/>
              </a:xfrm>
              <a:custGeom>
                <a:avLst/>
                <a:gdLst>
                  <a:gd name="T0" fmla="*/ 775 w 1427"/>
                  <a:gd name="T1" fmla="*/ 341 h 1023"/>
                  <a:gd name="T2" fmla="*/ 713 w 1427"/>
                  <a:gd name="T3" fmla="*/ 309 h 1023"/>
                  <a:gd name="T4" fmla="*/ 713 w 1427"/>
                  <a:gd name="T5" fmla="*/ 278 h 1023"/>
                  <a:gd name="T6" fmla="*/ 682 w 1427"/>
                  <a:gd name="T7" fmla="*/ 217 h 1023"/>
                  <a:gd name="T8" fmla="*/ 589 w 1427"/>
                  <a:gd name="T9" fmla="*/ 124 h 1023"/>
                  <a:gd name="T10" fmla="*/ 589 w 1427"/>
                  <a:gd name="T11" fmla="*/ 124 h 1023"/>
                  <a:gd name="T12" fmla="*/ 527 w 1427"/>
                  <a:gd name="T13" fmla="*/ 185 h 1023"/>
                  <a:gd name="T14" fmla="*/ 527 w 1427"/>
                  <a:gd name="T15" fmla="*/ 185 h 1023"/>
                  <a:gd name="T16" fmla="*/ 434 w 1427"/>
                  <a:gd name="T17" fmla="*/ 93 h 1023"/>
                  <a:gd name="T18" fmla="*/ 341 w 1427"/>
                  <a:gd name="T19" fmla="*/ 0 h 1023"/>
                  <a:gd name="T20" fmla="*/ 280 w 1427"/>
                  <a:gd name="T21" fmla="*/ 0 h 1023"/>
                  <a:gd name="T22" fmla="*/ 156 w 1427"/>
                  <a:gd name="T23" fmla="*/ 30 h 1023"/>
                  <a:gd name="T24" fmla="*/ 32 w 1427"/>
                  <a:gd name="T25" fmla="*/ 61 h 1023"/>
                  <a:gd name="T26" fmla="*/ 32 w 1427"/>
                  <a:gd name="T27" fmla="*/ 124 h 1023"/>
                  <a:gd name="T28" fmla="*/ 124 w 1427"/>
                  <a:gd name="T29" fmla="*/ 217 h 1023"/>
                  <a:gd name="T30" fmla="*/ 156 w 1427"/>
                  <a:gd name="T31" fmla="*/ 217 h 1023"/>
                  <a:gd name="T32" fmla="*/ 186 w 1427"/>
                  <a:gd name="T33" fmla="*/ 278 h 1023"/>
                  <a:gd name="T34" fmla="*/ 217 w 1427"/>
                  <a:gd name="T35" fmla="*/ 372 h 1023"/>
                  <a:gd name="T36" fmla="*/ 248 w 1427"/>
                  <a:gd name="T37" fmla="*/ 372 h 1023"/>
                  <a:gd name="T38" fmla="*/ 341 w 1427"/>
                  <a:gd name="T39" fmla="*/ 465 h 1023"/>
                  <a:gd name="T40" fmla="*/ 434 w 1427"/>
                  <a:gd name="T41" fmla="*/ 681 h 1023"/>
                  <a:gd name="T42" fmla="*/ 434 w 1427"/>
                  <a:gd name="T43" fmla="*/ 681 h 1023"/>
                  <a:gd name="T44" fmla="*/ 465 w 1427"/>
                  <a:gd name="T45" fmla="*/ 743 h 1023"/>
                  <a:gd name="T46" fmla="*/ 558 w 1427"/>
                  <a:gd name="T47" fmla="*/ 837 h 1023"/>
                  <a:gd name="T48" fmla="*/ 620 w 1427"/>
                  <a:gd name="T49" fmla="*/ 837 h 1023"/>
                  <a:gd name="T50" fmla="*/ 682 w 1427"/>
                  <a:gd name="T51" fmla="*/ 898 h 1023"/>
                  <a:gd name="T52" fmla="*/ 806 w 1427"/>
                  <a:gd name="T53" fmla="*/ 929 h 1023"/>
                  <a:gd name="T54" fmla="*/ 899 w 1427"/>
                  <a:gd name="T55" fmla="*/ 991 h 1023"/>
                  <a:gd name="T56" fmla="*/ 930 w 1427"/>
                  <a:gd name="T57" fmla="*/ 991 h 1023"/>
                  <a:gd name="T58" fmla="*/ 992 w 1427"/>
                  <a:gd name="T59" fmla="*/ 929 h 1023"/>
                  <a:gd name="T60" fmla="*/ 1116 w 1427"/>
                  <a:gd name="T61" fmla="*/ 1022 h 1023"/>
                  <a:gd name="T62" fmla="*/ 1178 w 1427"/>
                  <a:gd name="T63" fmla="*/ 961 h 1023"/>
                  <a:gd name="T64" fmla="*/ 1209 w 1427"/>
                  <a:gd name="T65" fmla="*/ 961 h 1023"/>
                  <a:gd name="T66" fmla="*/ 1178 w 1427"/>
                  <a:gd name="T67" fmla="*/ 929 h 1023"/>
                  <a:gd name="T68" fmla="*/ 1178 w 1427"/>
                  <a:gd name="T69" fmla="*/ 867 h 1023"/>
                  <a:gd name="T70" fmla="*/ 1302 w 1427"/>
                  <a:gd name="T71" fmla="*/ 774 h 1023"/>
                  <a:gd name="T72" fmla="*/ 1364 w 1427"/>
                  <a:gd name="T73" fmla="*/ 805 h 1023"/>
                  <a:gd name="T74" fmla="*/ 1364 w 1427"/>
                  <a:gd name="T75" fmla="*/ 774 h 1023"/>
                  <a:gd name="T76" fmla="*/ 1364 w 1427"/>
                  <a:gd name="T77" fmla="*/ 743 h 1023"/>
                  <a:gd name="T78" fmla="*/ 1426 w 1427"/>
                  <a:gd name="T79" fmla="*/ 681 h 1023"/>
                  <a:gd name="T80" fmla="*/ 1395 w 1427"/>
                  <a:gd name="T81" fmla="*/ 650 h 1023"/>
                  <a:gd name="T82" fmla="*/ 1364 w 1427"/>
                  <a:gd name="T83" fmla="*/ 650 h 1023"/>
                  <a:gd name="T84" fmla="*/ 1271 w 1427"/>
                  <a:gd name="T85" fmla="*/ 713 h 1023"/>
                  <a:gd name="T86" fmla="*/ 1209 w 1427"/>
                  <a:gd name="T87" fmla="*/ 837 h 1023"/>
                  <a:gd name="T88" fmla="*/ 1147 w 1427"/>
                  <a:gd name="T89" fmla="*/ 837 h 1023"/>
                  <a:gd name="T90" fmla="*/ 1023 w 1427"/>
                  <a:gd name="T91" fmla="*/ 867 h 1023"/>
                  <a:gd name="T92" fmla="*/ 961 w 1427"/>
                  <a:gd name="T93" fmla="*/ 837 h 1023"/>
                  <a:gd name="T94" fmla="*/ 899 w 1427"/>
                  <a:gd name="T95" fmla="*/ 805 h 1023"/>
                  <a:gd name="T96" fmla="*/ 868 w 1427"/>
                  <a:gd name="T97" fmla="*/ 743 h 1023"/>
                  <a:gd name="T98" fmla="*/ 806 w 1427"/>
                  <a:gd name="T99" fmla="*/ 526 h 1023"/>
                  <a:gd name="T100" fmla="*/ 806 w 1427"/>
                  <a:gd name="T101" fmla="*/ 372 h 1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27" h="1023">
                    <a:moveTo>
                      <a:pt x="806" y="372"/>
                    </a:moveTo>
                    <a:lnTo>
                      <a:pt x="806" y="372"/>
                    </a:lnTo>
                    <a:cubicBezTo>
                      <a:pt x="806" y="372"/>
                      <a:pt x="775" y="372"/>
                      <a:pt x="775" y="341"/>
                    </a:cubicBezTo>
                    <a:lnTo>
                      <a:pt x="775" y="341"/>
                    </a:lnTo>
                    <a:lnTo>
                      <a:pt x="744" y="341"/>
                    </a:lnTo>
                    <a:cubicBezTo>
                      <a:pt x="744" y="341"/>
                      <a:pt x="744" y="309"/>
                      <a:pt x="713" y="309"/>
                    </a:cubicBezTo>
                    <a:lnTo>
                      <a:pt x="713" y="309"/>
                    </a:lnTo>
                    <a:cubicBezTo>
                      <a:pt x="713" y="309"/>
                      <a:pt x="713" y="309"/>
                      <a:pt x="713" y="278"/>
                    </a:cubicBezTo>
                    <a:lnTo>
                      <a:pt x="713" y="278"/>
                    </a:lnTo>
                    <a:lnTo>
                      <a:pt x="713" y="278"/>
                    </a:lnTo>
                    <a:lnTo>
                      <a:pt x="713" y="278"/>
                    </a:lnTo>
                    <a:cubicBezTo>
                      <a:pt x="713" y="248"/>
                      <a:pt x="682" y="248"/>
                      <a:pt x="682" y="217"/>
                    </a:cubicBezTo>
                    <a:cubicBezTo>
                      <a:pt x="651" y="185"/>
                      <a:pt x="620" y="154"/>
                      <a:pt x="620" y="124"/>
                    </a:cubicBezTo>
                    <a:lnTo>
                      <a:pt x="620" y="124"/>
                    </a:lnTo>
                    <a:cubicBezTo>
                      <a:pt x="620" y="124"/>
                      <a:pt x="620" y="124"/>
                      <a:pt x="589" y="124"/>
                    </a:cubicBezTo>
                    <a:lnTo>
                      <a:pt x="589" y="124"/>
                    </a:lnTo>
                    <a:lnTo>
                      <a:pt x="589" y="124"/>
                    </a:lnTo>
                    <a:lnTo>
                      <a:pt x="589" y="124"/>
                    </a:lnTo>
                    <a:cubicBezTo>
                      <a:pt x="589" y="154"/>
                      <a:pt x="589" y="154"/>
                      <a:pt x="589" y="154"/>
                    </a:cubicBezTo>
                    <a:cubicBezTo>
                      <a:pt x="558" y="154"/>
                      <a:pt x="558" y="185"/>
                      <a:pt x="527" y="185"/>
                    </a:cubicBezTo>
                    <a:lnTo>
                      <a:pt x="527" y="185"/>
                    </a:lnTo>
                    <a:lnTo>
                      <a:pt x="527" y="185"/>
                    </a:lnTo>
                    <a:lnTo>
                      <a:pt x="527" y="185"/>
                    </a:lnTo>
                    <a:lnTo>
                      <a:pt x="527" y="185"/>
                    </a:lnTo>
                    <a:cubicBezTo>
                      <a:pt x="496" y="185"/>
                      <a:pt x="496" y="185"/>
                      <a:pt x="496" y="185"/>
                    </a:cubicBezTo>
                    <a:cubicBezTo>
                      <a:pt x="465" y="154"/>
                      <a:pt x="434" y="124"/>
                      <a:pt x="434" y="93"/>
                    </a:cubicBezTo>
                    <a:lnTo>
                      <a:pt x="434" y="93"/>
                    </a:lnTo>
                    <a:lnTo>
                      <a:pt x="403" y="61"/>
                    </a:lnTo>
                    <a:cubicBezTo>
                      <a:pt x="403" y="30"/>
                      <a:pt x="341" y="0"/>
                      <a:pt x="341" y="0"/>
                    </a:cubicBezTo>
                    <a:lnTo>
                      <a:pt x="341" y="0"/>
                    </a:lnTo>
                    <a:cubicBezTo>
                      <a:pt x="310" y="0"/>
                      <a:pt x="310" y="0"/>
                      <a:pt x="310" y="0"/>
                    </a:cubicBezTo>
                    <a:lnTo>
                      <a:pt x="310" y="0"/>
                    </a:lnTo>
                    <a:lnTo>
                      <a:pt x="280" y="0"/>
                    </a:lnTo>
                    <a:cubicBezTo>
                      <a:pt x="280" y="30"/>
                      <a:pt x="280" y="30"/>
                      <a:pt x="280" y="30"/>
                    </a:cubicBezTo>
                    <a:cubicBezTo>
                      <a:pt x="248" y="30"/>
                      <a:pt x="248" y="30"/>
                      <a:pt x="248" y="30"/>
                    </a:cubicBezTo>
                    <a:cubicBezTo>
                      <a:pt x="248" y="30"/>
                      <a:pt x="217" y="30"/>
                      <a:pt x="156" y="30"/>
                    </a:cubicBezTo>
                    <a:cubicBezTo>
                      <a:pt x="124" y="30"/>
                      <a:pt x="93" y="30"/>
                      <a:pt x="93" y="30"/>
                    </a:cubicBezTo>
                    <a:cubicBezTo>
                      <a:pt x="93" y="30"/>
                      <a:pt x="32" y="0"/>
                      <a:pt x="0" y="0"/>
                    </a:cubicBezTo>
                    <a:cubicBezTo>
                      <a:pt x="32" y="30"/>
                      <a:pt x="32" y="30"/>
                      <a:pt x="32" y="61"/>
                    </a:cubicBezTo>
                    <a:lnTo>
                      <a:pt x="32" y="61"/>
                    </a:lnTo>
                    <a:cubicBezTo>
                      <a:pt x="32" y="93"/>
                      <a:pt x="32" y="93"/>
                      <a:pt x="32" y="93"/>
                    </a:cubicBezTo>
                    <a:cubicBezTo>
                      <a:pt x="32" y="93"/>
                      <a:pt x="32" y="93"/>
                      <a:pt x="32" y="124"/>
                    </a:cubicBezTo>
                    <a:cubicBezTo>
                      <a:pt x="62" y="124"/>
                      <a:pt x="62" y="154"/>
                      <a:pt x="93" y="185"/>
                    </a:cubicBezTo>
                    <a:cubicBezTo>
                      <a:pt x="93" y="185"/>
                      <a:pt x="93" y="185"/>
                      <a:pt x="124" y="185"/>
                    </a:cubicBezTo>
                    <a:cubicBezTo>
                      <a:pt x="124" y="217"/>
                      <a:pt x="124" y="217"/>
                      <a:pt x="124" y="217"/>
                    </a:cubicBezTo>
                    <a:cubicBezTo>
                      <a:pt x="124" y="217"/>
                      <a:pt x="124" y="217"/>
                      <a:pt x="124" y="185"/>
                    </a:cubicBezTo>
                    <a:lnTo>
                      <a:pt x="124" y="185"/>
                    </a:lnTo>
                    <a:cubicBezTo>
                      <a:pt x="124" y="185"/>
                      <a:pt x="156" y="185"/>
                      <a:pt x="156" y="217"/>
                    </a:cubicBezTo>
                    <a:lnTo>
                      <a:pt x="156" y="248"/>
                    </a:lnTo>
                    <a:cubicBezTo>
                      <a:pt x="156" y="248"/>
                      <a:pt x="156" y="248"/>
                      <a:pt x="156" y="278"/>
                    </a:cubicBezTo>
                    <a:lnTo>
                      <a:pt x="186" y="278"/>
                    </a:lnTo>
                    <a:lnTo>
                      <a:pt x="217" y="278"/>
                    </a:lnTo>
                    <a:lnTo>
                      <a:pt x="248" y="309"/>
                    </a:lnTo>
                    <a:cubicBezTo>
                      <a:pt x="248" y="341"/>
                      <a:pt x="248" y="341"/>
                      <a:pt x="217" y="372"/>
                    </a:cubicBezTo>
                    <a:lnTo>
                      <a:pt x="217" y="372"/>
                    </a:lnTo>
                    <a:lnTo>
                      <a:pt x="217" y="372"/>
                    </a:lnTo>
                    <a:lnTo>
                      <a:pt x="248" y="372"/>
                    </a:lnTo>
                    <a:lnTo>
                      <a:pt x="248" y="372"/>
                    </a:lnTo>
                    <a:cubicBezTo>
                      <a:pt x="280" y="372"/>
                      <a:pt x="310" y="402"/>
                      <a:pt x="310" y="433"/>
                    </a:cubicBezTo>
                    <a:cubicBezTo>
                      <a:pt x="310" y="433"/>
                      <a:pt x="310" y="433"/>
                      <a:pt x="341" y="465"/>
                    </a:cubicBezTo>
                    <a:lnTo>
                      <a:pt x="341" y="465"/>
                    </a:lnTo>
                    <a:cubicBezTo>
                      <a:pt x="372" y="495"/>
                      <a:pt x="434" y="589"/>
                      <a:pt x="434" y="589"/>
                    </a:cubicBezTo>
                    <a:cubicBezTo>
                      <a:pt x="465" y="619"/>
                      <a:pt x="465" y="650"/>
                      <a:pt x="434" y="681"/>
                    </a:cubicBezTo>
                    <a:lnTo>
                      <a:pt x="434" y="681"/>
                    </a:lnTo>
                    <a:lnTo>
                      <a:pt x="434" y="681"/>
                    </a:lnTo>
                    <a:lnTo>
                      <a:pt x="434" y="681"/>
                    </a:lnTo>
                    <a:lnTo>
                      <a:pt x="434" y="713"/>
                    </a:lnTo>
                    <a:lnTo>
                      <a:pt x="434" y="713"/>
                    </a:lnTo>
                    <a:cubicBezTo>
                      <a:pt x="434" y="743"/>
                      <a:pt x="434" y="743"/>
                      <a:pt x="465" y="743"/>
                    </a:cubicBezTo>
                    <a:cubicBezTo>
                      <a:pt x="465" y="743"/>
                      <a:pt x="465" y="743"/>
                      <a:pt x="465" y="774"/>
                    </a:cubicBezTo>
                    <a:cubicBezTo>
                      <a:pt x="465" y="774"/>
                      <a:pt x="465" y="774"/>
                      <a:pt x="496" y="774"/>
                    </a:cubicBezTo>
                    <a:cubicBezTo>
                      <a:pt x="496" y="774"/>
                      <a:pt x="527" y="805"/>
                      <a:pt x="558" y="837"/>
                    </a:cubicBezTo>
                    <a:lnTo>
                      <a:pt x="558" y="837"/>
                    </a:lnTo>
                    <a:lnTo>
                      <a:pt x="589" y="837"/>
                    </a:lnTo>
                    <a:cubicBezTo>
                      <a:pt x="589" y="837"/>
                      <a:pt x="589" y="837"/>
                      <a:pt x="620" y="837"/>
                    </a:cubicBezTo>
                    <a:cubicBezTo>
                      <a:pt x="651" y="867"/>
                      <a:pt x="651" y="867"/>
                      <a:pt x="651" y="867"/>
                    </a:cubicBezTo>
                    <a:lnTo>
                      <a:pt x="651" y="867"/>
                    </a:lnTo>
                    <a:cubicBezTo>
                      <a:pt x="651" y="898"/>
                      <a:pt x="682" y="898"/>
                      <a:pt x="682" y="898"/>
                    </a:cubicBezTo>
                    <a:lnTo>
                      <a:pt x="682" y="898"/>
                    </a:lnTo>
                    <a:cubicBezTo>
                      <a:pt x="713" y="898"/>
                      <a:pt x="713" y="929"/>
                      <a:pt x="744" y="929"/>
                    </a:cubicBezTo>
                    <a:cubicBezTo>
                      <a:pt x="775" y="929"/>
                      <a:pt x="775" y="929"/>
                      <a:pt x="806" y="929"/>
                    </a:cubicBezTo>
                    <a:cubicBezTo>
                      <a:pt x="806" y="961"/>
                      <a:pt x="837" y="961"/>
                      <a:pt x="837" y="961"/>
                    </a:cubicBezTo>
                    <a:cubicBezTo>
                      <a:pt x="837" y="961"/>
                      <a:pt x="837" y="961"/>
                      <a:pt x="868" y="961"/>
                    </a:cubicBezTo>
                    <a:cubicBezTo>
                      <a:pt x="868" y="991"/>
                      <a:pt x="868" y="991"/>
                      <a:pt x="899" y="991"/>
                    </a:cubicBezTo>
                    <a:cubicBezTo>
                      <a:pt x="899" y="991"/>
                      <a:pt x="899" y="991"/>
                      <a:pt x="930" y="991"/>
                    </a:cubicBezTo>
                    <a:lnTo>
                      <a:pt x="930" y="991"/>
                    </a:lnTo>
                    <a:lnTo>
                      <a:pt x="930" y="991"/>
                    </a:lnTo>
                    <a:cubicBezTo>
                      <a:pt x="930" y="991"/>
                      <a:pt x="930" y="961"/>
                      <a:pt x="961" y="961"/>
                    </a:cubicBezTo>
                    <a:lnTo>
                      <a:pt x="961" y="961"/>
                    </a:lnTo>
                    <a:cubicBezTo>
                      <a:pt x="992" y="961"/>
                      <a:pt x="992" y="929"/>
                      <a:pt x="992" y="929"/>
                    </a:cubicBezTo>
                    <a:cubicBezTo>
                      <a:pt x="1023" y="929"/>
                      <a:pt x="1023" y="929"/>
                      <a:pt x="1023" y="961"/>
                    </a:cubicBezTo>
                    <a:cubicBezTo>
                      <a:pt x="1054" y="961"/>
                      <a:pt x="1054" y="961"/>
                      <a:pt x="1085" y="991"/>
                    </a:cubicBezTo>
                    <a:cubicBezTo>
                      <a:pt x="1116" y="1022"/>
                      <a:pt x="1116" y="1022"/>
                      <a:pt x="1116" y="1022"/>
                    </a:cubicBezTo>
                    <a:lnTo>
                      <a:pt x="1147" y="991"/>
                    </a:lnTo>
                    <a:lnTo>
                      <a:pt x="1147" y="991"/>
                    </a:lnTo>
                    <a:cubicBezTo>
                      <a:pt x="1147" y="961"/>
                      <a:pt x="1147" y="961"/>
                      <a:pt x="1178" y="961"/>
                    </a:cubicBezTo>
                    <a:lnTo>
                      <a:pt x="1178" y="961"/>
                    </a:lnTo>
                    <a:lnTo>
                      <a:pt x="1178" y="961"/>
                    </a:lnTo>
                    <a:cubicBezTo>
                      <a:pt x="1209" y="961"/>
                      <a:pt x="1209" y="961"/>
                      <a:pt x="1209" y="961"/>
                    </a:cubicBezTo>
                    <a:lnTo>
                      <a:pt x="1209" y="961"/>
                    </a:lnTo>
                    <a:lnTo>
                      <a:pt x="1209" y="961"/>
                    </a:lnTo>
                    <a:lnTo>
                      <a:pt x="1178" y="929"/>
                    </a:lnTo>
                    <a:lnTo>
                      <a:pt x="1178" y="929"/>
                    </a:lnTo>
                    <a:cubicBezTo>
                      <a:pt x="1147" y="898"/>
                      <a:pt x="1147" y="898"/>
                      <a:pt x="1147" y="898"/>
                    </a:cubicBezTo>
                    <a:cubicBezTo>
                      <a:pt x="1178" y="867"/>
                      <a:pt x="1178" y="867"/>
                      <a:pt x="1178" y="867"/>
                    </a:cubicBezTo>
                    <a:cubicBezTo>
                      <a:pt x="1178" y="837"/>
                      <a:pt x="1178" y="837"/>
                      <a:pt x="1178" y="837"/>
                    </a:cubicBezTo>
                    <a:cubicBezTo>
                      <a:pt x="1302" y="837"/>
                      <a:pt x="1302" y="837"/>
                      <a:pt x="1302" y="837"/>
                    </a:cubicBezTo>
                    <a:cubicBezTo>
                      <a:pt x="1302" y="774"/>
                      <a:pt x="1302" y="774"/>
                      <a:pt x="1302" y="774"/>
                    </a:cubicBezTo>
                    <a:cubicBezTo>
                      <a:pt x="1333" y="837"/>
                      <a:pt x="1333" y="837"/>
                      <a:pt x="1333" y="837"/>
                    </a:cubicBezTo>
                    <a:lnTo>
                      <a:pt x="1333" y="837"/>
                    </a:lnTo>
                    <a:cubicBezTo>
                      <a:pt x="1333" y="805"/>
                      <a:pt x="1333" y="805"/>
                      <a:pt x="1364" y="805"/>
                    </a:cubicBezTo>
                    <a:lnTo>
                      <a:pt x="1364" y="774"/>
                    </a:lnTo>
                    <a:lnTo>
                      <a:pt x="1364" y="774"/>
                    </a:lnTo>
                    <a:lnTo>
                      <a:pt x="1364" y="774"/>
                    </a:lnTo>
                    <a:lnTo>
                      <a:pt x="1364" y="774"/>
                    </a:lnTo>
                    <a:cubicBezTo>
                      <a:pt x="1395" y="774"/>
                      <a:pt x="1395" y="774"/>
                      <a:pt x="1395" y="774"/>
                    </a:cubicBezTo>
                    <a:cubicBezTo>
                      <a:pt x="1395" y="774"/>
                      <a:pt x="1364" y="774"/>
                      <a:pt x="1364" y="743"/>
                    </a:cubicBezTo>
                    <a:cubicBezTo>
                      <a:pt x="1364" y="743"/>
                      <a:pt x="1395" y="713"/>
                      <a:pt x="1395" y="681"/>
                    </a:cubicBezTo>
                    <a:lnTo>
                      <a:pt x="1395" y="681"/>
                    </a:lnTo>
                    <a:lnTo>
                      <a:pt x="1426" y="681"/>
                    </a:lnTo>
                    <a:lnTo>
                      <a:pt x="1426" y="650"/>
                    </a:lnTo>
                    <a:lnTo>
                      <a:pt x="1426" y="650"/>
                    </a:lnTo>
                    <a:cubicBezTo>
                      <a:pt x="1426" y="650"/>
                      <a:pt x="1426" y="650"/>
                      <a:pt x="1395" y="650"/>
                    </a:cubicBezTo>
                    <a:lnTo>
                      <a:pt x="1395" y="650"/>
                    </a:lnTo>
                    <a:lnTo>
                      <a:pt x="1364" y="650"/>
                    </a:lnTo>
                    <a:lnTo>
                      <a:pt x="1364" y="650"/>
                    </a:lnTo>
                    <a:cubicBezTo>
                      <a:pt x="1364" y="650"/>
                      <a:pt x="1364" y="650"/>
                      <a:pt x="1333" y="650"/>
                    </a:cubicBezTo>
                    <a:cubicBezTo>
                      <a:pt x="1333" y="681"/>
                      <a:pt x="1302" y="681"/>
                      <a:pt x="1271" y="681"/>
                    </a:cubicBezTo>
                    <a:cubicBezTo>
                      <a:pt x="1271" y="681"/>
                      <a:pt x="1271" y="681"/>
                      <a:pt x="1271" y="713"/>
                    </a:cubicBezTo>
                    <a:cubicBezTo>
                      <a:pt x="1271" y="713"/>
                      <a:pt x="1240" y="743"/>
                      <a:pt x="1240" y="774"/>
                    </a:cubicBezTo>
                    <a:cubicBezTo>
                      <a:pt x="1240" y="805"/>
                      <a:pt x="1240" y="805"/>
                      <a:pt x="1209" y="837"/>
                    </a:cubicBezTo>
                    <a:lnTo>
                      <a:pt x="1209" y="837"/>
                    </a:lnTo>
                    <a:cubicBezTo>
                      <a:pt x="1178" y="837"/>
                      <a:pt x="1178" y="837"/>
                      <a:pt x="1147" y="837"/>
                    </a:cubicBezTo>
                    <a:lnTo>
                      <a:pt x="1147" y="837"/>
                    </a:lnTo>
                    <a:lnTo>
                      <a:pt x="1147" y="837"/>
                    </a:lnTo>
                    <a:cubicBezTo>
                      <a:pt x="1116" y="867"/>
                      <a:pt x="1116" y="867"/>
                      <a:pt x="1116" y="867"/>
                    </a:cubicBezTo>
                    <a:cubicBezTo>
                      <a:pt x="1085" y="867"/>
                      <a:pt x="1023" y="867"/>
                      <a:pt x="1023" y="867"/>
                    </a:cubicBezTo>
                    <a:lnTo>
                      <a:pt x="1023" y="867"/>
                    </a:lnTo>
                    <a:lnTo>
                      <a:pt x="992" y="867"/>
                    </a:lnTo>
                    <a:cubicBezTo>
                      <a:pt x="992" y="837"/>
                      <a:pt x="992" y="837"/>
                      <a:pt x="961" y="837"/>
                    </a:cubicBezTo>
                    <a:lnTo>
                      <a:pt x="961" y="837"/>
                    </a:lnTo>
                    <a:lnTo>
                      <a:pt x="961" y="837"/>
                    </a:lnTo>
                    <a:cubicBezTo>
                      <a:pt x="930" y="837"/>
                      <a:pt x="930" y="837"/>
                      <a:pt x="930" y="805"/>
                    </a:cubicBezTo>
                    <a:cubicBezTo>
                      <a:pt x="930" y="805"/>
                      <a:pt x="930" y="805"/>
                      <a:pt x="899" y="805"/>
                    </a:cubicBezTo>
                    <a:cubicBezTo>
                      <a:pt x="899" y="805"/>
                      <a:pt x="899" y="805"/>
                      <a:pt x="899" y="774"/>
                    </a:cubicBezTo>
                    <a:lnTo>
                      <a:pt x="899" y="774"/>
                    </a:lnTo>
                    <a:cubicBezTo>
                      <a:pt x="899" y="743"/>
                      <a:pt x="868" y="743"/>
                      <a:pt x="868" y="743"/>
                    </a:cubicBezTo>
                    <a:lnTo>
                      <a:pt x="868" y="713"/>
                    </a:lnTo>
                    <a:cubicBezTo>
                      <a:pt x="837" y="681"/>
                      <a:pt x="806" y="619"/>
                      <a:pt x="806" y="589"/>
                    </a:cubicBezTo>
                    <a:cubicBezTo>
                      <a:pt x="806" y="557"/>
                      <a:pt x="806" y="557"/>
                      <a:pt x="806" y="526"/>
                    </a:cubicBezTo>
                    <a:cubicBezTo>
                      <a:pt x="806" y="495"/>
                      <a:pt x="806" y="495"/>
                      <a:pt x="806" y="495"/>
                    </a:cubicBezTo>
                    <a:cubicBezTo>
                      <a:pt x="806" y="465"/>
                      <a:pt x="837" y="402"/>
                      <a:pt x="837" y="372"/>
                    </a:cubicBezTo>
                    <a:cubicBezTo>
                      <a:pt x="837" y="372"/>
                      <a:pt x="837" y="372"/>
                      <a:pt x="806" y="37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9" name="Freeform 216"/>
              <p:cNvSpPr>
                <a:spLocks noChangeArrowheads="1"/>
              </p:cNvSpPr>
              <p:nvPr/>
            </p:nvSpPr>
            <p:spPr bwMode="auto">
              <a:xfrm>
                <a:off x="1347788" y="1903413"/>
                <a:ext cx="88900" cy="134937"/>
              </a:xfrm>
              <a:custGeom>
                <a:avLst/>
                <a:gdLst>
                  <a:gd name="T0" fmla="*/ 62 w 249"/>
                  <a:gd name="T1" fmla="*/ 124 h 373"/>
                  <a:gd name="T2" fmla="*/ 62 w 249"/>
                  <a:gd name="T3" fmla="*/ 124 h 373"/>
                  <a:gd name="T4" fmla="*/ 62 w 249"/>
                  <a:gd name="T5" fmla="*/ 63 h 373"/>
                  <a:gd name="T6" fmla="*/ 62 w 249"/>
                  <a:gd name="T7" fmla="*/ 63 h 373"/>
                  <a:gd name="T8" fmla="*/ 62 w 249"/>
                  <a:gd name="T9" fmla="*/ 32 h 373"/>
                  <a:gd name="T10" fmla="*/ 62 w 249"/>
                  <a:gd name="T11" fmla="*/ 0 h 373"/>
                  <a:gd name="T12" fmla="*/ 62 w 249"/>
                  <a:gd name="T13" fmla="*/ 0 h 373"/>
                  <a:gd name="T14" fmla="*/ 62 w 249"/>
                  <a:gd name="T15" fmla="*/ 0 h 373"/>
                  <a:gd name="T16" fmla="*/ 31 w 249"/>
                  <a:gd name="T17" fmla="*/ 32 h 373"/>
                  <a:gd name="T18" fmla="*/ 0 w 249"/>
                  <a:gd name="T19" fmla="*/ 0 h 373"/>
                  <a:gd name="T20" fmla="*/ 0 w 249"/>
                  <a:gd name="T21" fmla="*/ 0 h 373"/>
                  <a:gd name="T22" fmla="*/ 0 w 249"/>
                  <a:gd name="T23" fmla="*/ 32 h 373"/>
                  <a:gd name="T24" fmla="*/ 0 w 249"/>
                  <a:gd name="T25" fmla="*/ 63 h 373"/>
                  <a:gd name="T26" fmla="*/ 0 w 249"/>
                  <a:gd name="T27" fmla="*/ 63 h 373"/>
                  <a:gd name="T28" fmla="*/ 31 w 249"/>
                  <a:gd name="T29" fmla="*/ 93 h 373"/>
                  <a:gd name="T30" fmla="*/ 31 w 249"/>
                  <a:gd name="T31" fmla="*/ 124 h 373"/>
                  <a:gd name="T32" fmla="*/ 62 w 249"/>
                  <a:gd name="T33" fmla="*/ 124 h 373"/>
                  <a:gd name="T34" fmla="*/ 62 w 249"/>
                  <a:gd name="T35" fmla="*/ 156 h 373"/>
                  <a:gd name="T36" fmla="*/ 124 w 249"/>
                  <a:gd name="T37" fmla="*/ 217 h 373"/>
                  <a:gd name="T38" fmla="*/ 155 w 249"/>
                  <a:gd name="T39" fmla="*/ 248 h 373"/>
                  <a:gd name="T40" fmla="*/ 124 w 249"/>
                  <a:gd name="T41" fmla="*/ 280 h 373"/>
                  <a:gd name="T42" fmla="*/ 94 w 249"/>
                  <a:gd name="T43" fmla="*/ 311 h 373"/>
                  <a:gd name="T44" fmla="*/ 124 w 249"/>
                  <a:gd name="T45" fmla="*/ 311 h 373"/>
                  <a:gd name="T46" fmla="*/ 155 w 249"/>
                  <a:gd name="T47" fmla="*/ 311 h 373"/>
                  <a:gd name="T48" fmla="*/ 155 w 249"/>
                  <a:gd name="T49" fmla="*/ 341 h 373"/>
                  <a:gd name="T50" fmla="*/ 186 w 249"/>
                  <a:gd name="T51" fmla="*/ 341 h 373"/>
                  <a:gd name="T52" fmla="*/ 218 w 249"/>
                  <a:gd name="T53" fmla="*/ 372 h 373"/>
                  <a:gd name="T54" fmla="*/ 248 w 249"/>
                  <a:gd name="T55" fmla="*/ 372 h 373"/>
                  <a:gd name="T56" fmla="*/ 248 w 249"/>
                  <a:gd name="T57" fmla="*/ 372 h 373"/>
                  <a:gd name="T58" fmla="*/ 218 w 249"/>
                  <a:gd name="T59" fmla="*/ 372 h 373"/>
                  <a:gd name="T60" fmla="*/ 218 w 249"/>
                  <a:gd name="T61" fmla="*/ 341 h 373"/>
                  <a:gd name="T62" fmla="*/ 155 w 249"/>
                  <a:gd name="T63" fmla="*/ 280 h 373"/>
                  <a:gd name="T64" fmla="*/ 155 w 249"/>
                  <a:gd name="T65" fmla="*/ 280 h 373"/>
                  <a:gd name="T66" fmla="*/ 155 w 249"/>
                  <a:gd name="T67" fmla="*/ 217 h 373"/>
                  <a:gd name="T68" fmla="*/ 155 w 249"/>
                  <a:gd name="T69" fmla="*/ 217 h 373"/>
                  <a:gd name="T70" fmla="*/ 155 w 249"/>
                  <a:gd name="T71" fmla="*/ 217 h 373"/>
                  <a:gd name="T72" fmla="*/ 155 w 249"/>
                  <a:gd name="T73" fmla="*/ 187 h 373"/>
                  <a:gd name="T74" fmla="*/ 155 w 249"/>
                  <a:gd name="T75" fmla="*/ 187 h 373"/>
                  <a:gd name="T76" fmla="*/ 94 w 249"/>
                  <a:gd name="T77" fmla="*/ 187 h 373"/>
                  <a:gd name="T78" fmla="*/ 62 w 249"/>
                  <a:gd name="T79" fmla="*/ 12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9" h="373">
                    <a:moveTo>
                      <a:pt x="62" y="124"/>
                    </a:moveTo>
                    <a:lnTo>
                      <a:pt x="62" y="124"/>
                    </a:lnTo>
                    <a:cubicBezTo>
                      <a:pt x="62" y="93"/>
                      <a:pt x="62" y="93"/>
                      <a:pt x="62" y="63"/>
                    </a:cubicBezTo>
                    <a:lnTo>
                      <a:pt x="62" y="63"/>
                    </a:lnTo>
                    <a:cubicBezTo>
                      <a:pt x="62" y="32"/>
                      <a:pt x="62" y="32"/>
                      <a:pt x="62" y="32"/>
                    </a:cubicBezTo>
                    <a:cubicBezTo>
                      <a:pt x="62" y="32"/>
                      <a:pt x="62" y="32"/>
                      <a:pt x="62" y="0"/>
                    </a:cubicBezTo>
                    <a:lnTo>
                      <a:pt x="62" y="0"/>
                    </a:lnTo>
                    <a:lnTo>
                      <a:pt x="62" y="0"/>
                    </a:lnTo>
                    <a:lnTo>
                      <a:pt x="31" y="32"/>
                    </a:lnTo>
                    <a:cubicBezTo>
                      <a:pt x="31" y="32"/>
                      <a:pt x="31" y="32"/>
                      <a:pt x="0" y="0"/>
                    </a:cubicBezTo>
                    <a:lnTo>
                      <a:pt x="0" y="0"/>
                    </a:lnTo>
                    <a:cubicBezTo>
                      <a:pt x="0" y="32"/>
                      <a:pt x="0" y="32"/>
                      <a:pt x="0" y="32"/>
                    </a:cubicBezTo>
                    <a:cubicBezTo>
                      <a:pt x="0" y="63"/>
                      <a:pt x="0" y="63"/>
                      <a:pt x="0" y="63"/>
                    </a:cubicBezTo>
                    <a:lnTo>
                      <a:pt x="0" y="63"/>
                    </a:lnTo>
                    <a:cubicBezTo>
                      <a:pt x="31" y="63"/>
                      <a:pt x="31" y="63"/>
                      <a:pt x="31" y="93"/>
                    </a:cubicBezTo>
                    <a:cubicBezTo>
                      <a:pt x="31" y="124"/>
                      <a:pt x="31" y="124"/>
                      <a:pt x="31" y="124"/>
                    </a:cubicBezTo>
                    <a:cubicBezTo>
                      <a:pt x="31" y="124"/>
                      <a:pt x="31" y="124"/>
                      <a:pt x="62" y="124"/>
                    </a:cubicBezTo>
                    <a:lnTo>
                      <a:pt x="62" y="156"/>
                    </a:lnTo>
                    <a:lnTo>
                      <a:pt x="124" y="217"/>
                    </a:lnTo>
                    <a:cubicBezTo>
                      <a:pt x="155" y="248"/>
                      <a:pt x="155" y="248"/>
                      <a:pt x="155" y="248"/>
                    </a:cubicBezTo>
                    <a:cubicBezTo>
                      <a:pt x="155" y="280"/>
                      <a:pt x="124" y="280"/>
                      <a:pt x="124" y="280"/>
                    </a:cubicBezTo>
                    <a:cubicBezTo>
                      <a:pt x="124" y="280"/>
                      <a:pt x="124" y="280"/>
                      <a:pt x="94" y="311"/>
                    </a:cubicBezTo>
                    <a:cubicBezTo>
                      <a:pt x="124" y="311"/>
                      <a:pt x="124" y="311"/>
                      <a:pt x="124" y="311"/>
                    </a:cubicBezTo>
                    <a:cubicBezTo>
                      <a:pt x="124" y="311"/>
                      <a:pt x="124" y="311"/>
                      <a:pt x="155" y="311"/>
                    </a:cubicBezTo>
                    <a:cubicBezTo>
                      <a:pt x="155" y="341"/>
                      <a:pt x="155" y="341"/>
                      <a:pt x="155" y="341"/>
                    </a:cubicBezTo>
                    <a:lnTo>
                      <a:pt x="186" y="341"/>
                    </a:lnTo>
                    <a:lnTo>
                      <a:pt x="218" y="372"/>
                    </a:lnTo>
                    <a:lnTo>
                      <a:pt x="248" y="372"/>
                    </a:lnTo>
                    <a:lnTo>
                      <a:pt x="248" y="372"/>
                    </a:lnTo>
                    <a:cubicBezTo>
                      <a:pt x="248" y="372"/>
                      <a:pt x="248" y="372"/>
                      <a:pt x="218" y="372"/>
                    </a:cubicBezTo>
                    <a:cubicBezTo>
                      <a:pt x="218" y="372"/>
                      <a:pt x="218" y="372"/>
                      <a:pt x="218" y="341"/>
                    </a:cubicBezTo>
                    <a:cubicBezTo>
                      <a:pt x="186" y="341"/>
                      <a:pt x="186" y="311"/>
                      <a:pt x="155" y="280"/>
                    </a:cubicBezTo>
                    <a:lnTo>
                      <a:pt x="155" y="280"/>
                    </a:lnTo>
                    <a:cubicBezTo>
                      <a:pt x="155" y="248"/>
                      <a:pt x="155" y="217"/>
                      <a:pt x="155" y="217"/>
                    </a:cubicBezTo>
                    <a:lnTo>
                      <a:pt x="155" y="217"/>
                    </a:lnTo>
                    <a:lnTo>
                      <a:pt x="155" y="217"/>
                    </a:lnTo>
                    <a:cubicBezTo>
                      <a:pt x="155" y="217"/>
                      <a:pt x="155" y="217"/>
                      <a:pt x="155" y="187"/>
                    </a:cubicBezTo>
                    <a:lnTo>
                      <a:pt x="155" y="187"/>
                    </a:lnTo>
                    <a:cubicBezTo>
                      <a:pt x="124" y="187"/>
                      <a:pt x="124" y="187"/>
                      <a:pt x="94" y="187"/>
                    </a:cubicBezTo>
                    <a:cubicBezTo>
                      <a:pt x="94" y="187"/>
                      <a:pt x="62" y="156"/>
                      <a:pt x="62"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20" name="Freeform 217"/>
              <p:cNvSpPr>
                <a:spLocks noChangeArrowheads="1"/>
              </p:cNvSpPr>
              <p:nvPr/>
            </p:nvSpPr>
            <p:spPr bwMode="auto">
              <a:xfrm>
                <a:off x="2351088" y="1601788"/>
                <a:ext cx="68262" cy="33337"/>
              </a:xfrm>
              <a:custGeom>
                <a:avLst/>
                <a:gdLst>
                  <a:gd name="T0" fmla="*/ 63 w 188"/>
                  <a:gd name="T1" fmla="*/ 31 h 93"/>
                  <a:gd name="T2" fmla="*/ 63 w 188"/>
                  <a:gd name="T3" fmla="*/ 31 h 93"/>
                  <a:gd name="T4" fmla="*/ 32 w 188"/>
                  <a:gd name="T5" fmla="*/ 62 h 93"/>
                  <a:gd name="T6" fmla="*/ 0 w 188"/>
                  <a:gd name="T7" fmla="*/ 62 h 93"/>
                  <a:gd name="T8" fmla="*/ 32 w 188"/>
                  <a:gd name="T9" fmla="*/ 92 h 93"/>
                  <a:gd name="T10" fmla="*/ 32 w 188"/>
                  <a:gd name="T11" fmla="*/ 92 h 93"/>
                  <a:gd name="T12" fmla="*/ 32 w 188"/>
                  <a:gd name="T13" fmla="*/ 92 h 93"/>
                  <a:gd name="T14" fmla="*/ 63 w 188"/>
                  <a:gd name="T15" fmla="*/ 92 h 93"/>
                  <a:gd name="T16" fmla="*/ 94 w 188"/>
                  <a:gd name="T17" fmla="*/ 31 h 93"/>
                  <a:gd name="T18" fmla="*/ 124 w 188"/>
                  <a:gd name="T19" fmla="*/ 31 h 93"/>
                  <a:gd name="T20" fmla="*/ 124 w 188"/>
                  <a:gd name="T21" fmla="*/ 31 h 93"/>
                  <a:gd name="T22" fmla="*/ 156 w 188"/>
                  <a:gd name="T23" fmla="*/ 31 h 93"/>
                  <a:gd name="T24" fmla="*/ 156 w 188"/>
                  <a:gd name="T25" fmla="*/ 31 h 93"/>
                  <a:gd name="T26" fmla="*/ 156 w 188"/>
                  <a:gd name="T27" fmla="*/ 31 h 93"/>
                  <a:gd name="T28" fmla="*/ 156 w 188"/>
                  <a:gd name="T29" fmla="*/ 31 h 93"/>
                  <a:gd name="T30" fmla="*/ 187 w 188"/>
                  <a:gd name="T31" fmla="*/ 0 h 93"/>
                  <a:gd name="T32" fmla="*/ 156 w 188"/>
                  <a:gd name="T33" fmla="*/ 0 h 93"/>
                  <a:gd name="T34" fmla="*/ 124 w 188"/>
                  <a:gd name="T35" fmla="*/ 0 h 93"/>
                  <a:gd name="T36" fmla="*/ 124 w 188"/>
                  <a:gd name="T37" fmla="*/ 31 h 93"/>
                  <a:gd name="T38" fmla="*/ 63 w 188"/>
                  <a:gd name="T39" fmla="*/ 3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 h="93">
                    <a:moveTo>
                      <a:pt x="63" y="31"/>
                    </a:moveTo>
                    <a:lnTo>
                      <a:pt x="63" y="31"/>
                    </a:lnTo>
                    <a:lnTo>
                      <a:pt x="32" y="62"/>
                    </a:lnTo>
                    <a:lnTo>
                      <a:pt x="0" y="62"/>
                    </a:lnTo>
                    <a:lnTo>
                      <a:pt x="32" y="92"/>
                    </a:lnTo>
                    <a:lnTo>
                      <a:pt x="32" y="92"/>
                    </a:lnTo>
                    <a:lnTo>
                      <a:pt x="32" y="92"/>
                    </a:lnTo>
                    <a:cubicBezTo>
                      <a:pt x="32" y="92"/>
                      <a:pt x="32" y="92"/>
                      <a:pt x="63" y="92"/>
                    </a:cubicBezTo>
                    <a:cubicBezTo>
                      <a:pt x="63" y="62"/>
                      <a:pt x="94" y="31"/>
                      <a:pt x="94" y="31"/>
                    </a:cubicBezTo>
                    <a:cubicBezTo>
                      <a:pt x="124" y="31"/>
                      <a:pt x="124" y="31"/>
                      <a:pt x="124" y="31"/>
                    </a:cubicBezTo>
                    <a:lnTo>
                      <a:pt x="124" y="31"/>
                    </a:lnTo>
                    <a:cubicBezTo>
                      <a:pt x="156" y="31"/>
                      <a:pt x="156" y="31"/>
                      <a:pt x="156" y="31"/>
                    </a:cubicBezTo>
                    <a:lnTo>
                      <a:pt x="156" y="31"/>
                    </a:lnTo>
                    <a:lnTo>
                      <a:pt x="156" y="31"/>
                    </a:lnTo>
                    <a:lnTo>
                      <a:pt x="156" y="31"/>
                    </a:lnTo>
                    <a:cubicBezTo>
                      <a:pt x="187" y="31"/>
                      <a:pt x="187" y="0"/>
                      <a:pt x="187" y="0"/>
                    </a:cubicBezTo>
                    <a:cubicBezTo>
                      <a:pt x="156" y="0"/>
                      <a:pt x="156" y="0"/>
                      <a:pt x="156" y="0"/>
                    </a:cubicBezTo>
                    <a:lnTo>
                      <a:pt x="124" y="0"/>
                    </a:lnTo>
                    <a:cubicBezTo>
                      <a:pt x="124" y="31"/>
                      <a:pt x="124" y="31"/>
                      <a:pt x="124" y="31"/>
                    </a:cubicBezTo>
                    <a:cubicBezTo>
                      <a:pt x="94" y="31"/>
                      <a:pt x="63" y="31"/>
                      <a:pt x="63"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sp>
          <p:nvSpPr>
            <p:cNvPr id="257" name="Freeform 53"/>
            <p:cNvSpPr>
              <a:spLocks noChangeAspect="1"/>
            </p:cNvSpPr>
            <p:nvPr/>
          </p:nvSpPr>
          <p:spPr bwMode="gray">
            <a:xfrm>
              <a:off x="16665081" y="9223935"/>
              <a:ext cx="116470" cy="137526"/>
            </a:xfrm>
            <a:custGeom>
              <a:avLst/>
              <a:gdLst/>
              <a:ahLst/>
              <a:cxnLst>
                <a:cxn ang="0">
                  <a:pos x="4" y="4"/>
                </a:cxn>
                <a:cxn ang="0">
                  <a:pos x="20" y="11"/>
                </a:cxn>
                <a:cxn ang="0">
                  <a:pos x="30" y="7"/>
                </a:cxn>
                <a:cxn ang="0">
                  <a:pos x="68" y="32"/>
                </a:cxn>
                <a:cxn ang="0">
                  <a:pos x="105" y="36"/>
                </a:cxn>
                <a:cxn ang="0">
                  <a:pos x="127" y="23"/>
                </a:cxn>
                <a:cxn ang="0">
                  <a:pos x="148" y="22"/>
                </a:cxn>
                <a:cxn ang="0">
                  <a:pos x="165" y="13"/>
                </a:cxn>
                <a:cxn ang="0">
                  <a:pos x="176" y="7"/>
                </a:cxn>
                <a:cxn ang="0">
                  <a:pos x="193" y="22"/>
                </a:cxn>
                <a:cxn ang="0">
                  <a:pos x="198" y="54"/>
                </a:cxn>
                <a:cxn ang="0">
                  <a:pos x="196" y="85"/>
                </a:cxn>
                <a:cxn ang="0">
                  <a:pos x="201" y="109"/>
                </a:cxn>
                <a:cxn ang="0">
                  <a:pos x="198" y="112"/>
                </a:cxn>
                <a:cxn ang="0">
                  <a:pos x="194" y="94"/>
                </a:cxn>
                <a:cxn ang="0">
                  <a:pos x="182" y="119"/>
                </a:cxn>
                <a:cxn ang="0">
                  <a:pos x="177" y="135"/>
                </a:cxn>
                <a:cxn ang="0">
                  <a:pos x="172" y="157"/>
                </a:cxn>
                <a:cxn ang="0">
                  <a:pos x="156" y="155"/>
                </a:cxn>
                <a:cxn ang="0">
                  <a:pos x="154" y="167"/>
                </a:cxn>
                <a:cxn ang="0">
                  <a:pos x="143" y="179"/>
                </a:cxn>
                <a:cxn ang="0">
                  <a:pos x="137" y="184"/>
                </a:cxn>
                <a:cxn ang="0">
                  <a:pos x="127" y="187"/>
                </a:cxn>
                <a:cxn ang="0">
                  <a:pos x="124" y="206"/>
                </a:cxn>
                <a:cxn ang="0">
                  <a:pos x="111" y="216"/>
                </a:cxn>
                <a:cxn ang="0">
                  <a:pos x="99" y="209"/>
                </a:cxn>
                <a:cxn ang="0">
                  <a:pos x="83" y="208"/>
                </a:cxn>
                <a:cxn ang="0">
                  <a:pos x="69" y="201"/>
                </a:cxn>
                <a:cxn ang="0">
                  <a:pos x="80" y="193"/>
                </a:cxn>
                <a:cxn ang="0">
                  <a:pos x="62" y="188"/>
                </a:cxn>
                <a:cxn ang="0">
                  <a:pos x="41" y="157"/>
                </a:cxn>
                <a:cxn ang="0">
                  <a:pos x="25" y="107"/>
                </a:cxn>
                <a:cxn ang="0">
                  <a:pos x="45" y="118"/>
                </a:cxn>
                <a:cxn ang="0">
                  <a:pos x="25" y="92"/>
                </a:cxn>
                <a:cxn ang="0">
                  <a:pos x="2" y="24"/>
                </a:cxn>
              </a:cxnLst>
              <a:rect l="0" t="0" r="r" b="b"/>
              <a:pathLst>
                <a:path w="201" h="216">
                  <a:moveTo>
                    <a:pt x="2" y="0"/>
                  </a:moveTo>
                  <a:lnTo>
                    <a:pt x="4" y="4"/>
                  </a:lnTo>
                  <a:lnTo>
                    <a:pt x="13" y="6"/>
                  </a:lnTo>
                  <a:lnTo>
                    <a:pt x="20" y="11"/>
                  </a:lnTo>
                  <a:lnTo>
                    <a:pt x="26" y="7"/>
                  </a:lnTo>
                  <a:lnTo>
                    <a:pt x="30" y="7"/>
                  </a:lnTo>
                  <a:lnTo>
                    <a:pt x="43" y="13"/>
                  </a:lnTo>
                  <a:lnTo>
                    <a:pt x="68" y="32"/>
                  </a:lnTo>
                  <a:lnTo>
                    <a:pt x="100" y="36"/>
                  </a:lnTo>
                  <a:lnTo>
                    <a:pt x="105" y="36"/>
                  </a:lnTo>
                  <a:lnTo>
                    <a:pt x="116" y="28"/>
                  </a:lnTo>
                  <a:lnTo>
                    <a:pt x="127" y="23"/>
                  </a:lnTo>
                  <a:lnTo>
                    <a:pt x="137" y="24"/>
                  </a:lnTo>
                  <a:lnTo>
                    <a:pt x="148" y="22"/>
                  </a:lnTo>
                  <a:lnTo>
                    <a:pt x="159" y="11"/>
                  </a:lnTo>
                  <a:lnTo>
                    <a:pt x="165" y="13"/>
                  </a:lnTo>
                  <a:lnTo>
                    <a:pt x="172" y="16"/>
                  </a:lnTo>
                  <a:lnTo>
                    <a:pt x="176" y="7"/>
                  </a:lnTo>
                  <a:lnTo>
                    <a:pt x="185" y="11"/>
                  </a:lnTo>
                  <a:lnTo>
                    <a:pt x="193" y="22"/>
                  </a:lnTo>
                  <a:lnTo>
                    <a:pt x="197" y="44"/>
                  </a:lnTo>
                  <a:lnTo>
                    <a:pt x="198" y="54"/>
                  </a:lnTo>
                  <a:lnTo>
                    <a:pt x="196" y="65"/>
                  </a:lnTo>
                  <a:lnTo>
                    <a:pt x="196" y="85"/>
                  </a:lnTo>
                  <a:lnTo>
                    <a:pt x="198" y="103"/>
                  </a:lnTo>
                  <a:lnTo>
                    <a:pt x="201" y="109"/>
                  </a:lnTo>
                  <a:lnTo>
                    <a:pt x="198" y="122"/>
                  </a:lnTo>
                  <a:lnTo>
                    <a:pt x="198" y="112"/>
                  </a:lnTo>
                  <a:lnTo>
                    <a:pt x="197" y="102"/>
                  </a:lnTo>
                  <a:lnTo>
                    <a:pt x="194" y="94"/>
                  </a:lnTo>
                  <a:lnTo>
                    <a:pt x="192" y="101"/>
                  </a:lnTo>
                  <a:lnTo>
                    <a:pt x="182" y="119"/>
                  </a:lnTo>
                  <a:lnTo>
                    <a:pt x="182" y="134"/>
                  </a:lnTo>
                  <a:lnTo>
                    <a:pt x="177" y="135"/>
                  </a:lnTo>
                  <a:lnTo>
                    <a:pt x="177" y="153"/>
                  </a:lnTo>
                  <a:lnTo>
                    <a:pt x="172" y="157"/>
                  </a:lnTo>
                  <a:lnTo>
                    <a:pt x="166" y="157"/>
                  </a:lnTo>
                  <a:lnTo>
                    <a:pt x="156" y="155"/>
                  </a:lnTo>
                  <a:lnTo>
                    <a:pt x="154" y="158"/>
                  </a:lnTo>
                  <a:lnTo>
                    <a:pt x="154" y="167"/>
                  </a:lnTo>
                  <a:lnTo>
                    <a:pt x="150" y="176"/>
                  </a:lnTo>
                  <a:lnTo>
                    <a:pt x="143" y="179"/>
                  </a:lnTo>
                  <a:lnTo>
                    <a:pt x="140" y="190"/>
                  </a:lnTo>
                  <a:lnTo>
                    <a:pt x="137" y="184"/>
                  </a:lnTo>
                  <a:lnTo>
                    <a:pt x="131" y="182"/>
                  </a:lnTo>
                  <a:lnTo>
                    <a:pt x="127" y="187"/>
                  </a:lnTo>
                  <a:lnTo>
                    <a:pt x="124" y="198"/>
                  </a:lnTo>
                  <a:lnTo>
                    <a:pt x="124" y="206"/>
                  </a:lnTo>
                  <a:lnTo>
                    <a:pt x="117" y="215"/>
                  </a:lnTo>
                  <a:lnTo>
                    <a:pt x="111" y="216"/>
                  </a:lnTo>
                  <a:lnTo>
                    <a:pt x="105" y="211"/>
                  </a:lnTo>
                  <a:lnTo>
                    <a:pt x="99" y="209"/>
                  </a:lnTo>
                  <a:lnTo>
                    <a:pt x="94" y="212"/>
                  </a:lnTo>
                  <a:lnTo>
                    <a:pt x="83" y="208"/>
                  </a:lnTo>
                  <a:lnTo>
                    <a:pt x="73" y="208"/>
                  </a:lnTo>
                  <a:lnTo>
                    <a:pt x="69" y="201"/>
                  </a:lnTo>
                  <a:lnTo>
                    <a:pt x="77" y="200"/>
                  </a:lnTo>
                  <a:lnTo>
                    <a:pt x="80" y="193"/>
                  </a:lnTo>
                  <a:lnTo>
                    <a:pt x="70" y="193"/>
                  </a:lnTo>
                  <a:lnTo>
                    <a:pt x="62" y="188"/>
                  </a:lnTo>
                  <a:lnTo>
                    <a:pt x="49" y="165"/>
                  </a:lnTo>
                  <a:lnTo>
                    <a:pt x="41" y="157"/>
                  </a:lnTo>
                  <a:lnTo>
                    <a:pt x="37" y="151"/>
                  </a:lnTo>
                  <a:lnTo>
                    <a:pt x="25" y="107"/>
                  </a:lnTo>
                  <a:lnTo>
                    <a:pt x="37" y="129"/>
                  </a:lnTo>
                  <a:lnTo>
                    <a:pt x="45" y="118"/>
                  </a:lnTo>
                  <a:lnTo>
                    <a:pt x="37" y="113"/>
                  </a:lnTo>
                  <a:lnTo>
                    <a:pt x="25" y="92"/>
                  </a:lnTo>
                  <a:lnTo>
                    <a:pt x="0" y="39"/>
                  </a:lnTo>
                  <a:lnTo>
                    <a:pt x="2" y="24"/>
                  </a:lnTo>
                  <a:lnTo>
                    <a:pt x="2" y="0"/>
                  </a:lnTo>
                  <a:close/>
                </a:path>
              </a:pathLst>
            </a:custGeom>
            <a:grpFill/>
            <a:ln w="6350" cap="flat" cmpd="sng">
              <a:noFill/>
              <a:prstDash val="solid"/>
              <a:round/>
              <a:headEnd type="none" w="med" len="med"/>
              <a:tailEnd type="none" w="med" len="med"/>
            </a:ln>
            <a:effectLst/>
          </p:spPr>
          <p:txBody>
            <a:bodyPr/>
            <a:lstStyle/>
            <a:p>
              <a:pPr>
                <a:defRPr/>
              </a:pPr>
              <a:endParaRPr lang="en-US" dirty="0">
                <a:latin typeface="Lato Light"/>
                <a:ea typeface="+mn-ea"/>
                <a:cs typeface="+mn-cs"/>
              </a:endParaRPr>
            </a:p>
          </p:txBody>
        </p:sp>
        <p:sp>
          <p:nvSpPr>
            <p:cNvPr id="258" name="Freeform 55"/>
            <p:cNvSpPr>
              <a:spLocks noChangeAspect="1"/>
            </p:cNvSpPr>
            <p:nvPr/>
          </p:nvSpPr>
          <p:spPr bwMode="gray">
            <a:xfrm>
              <a:off x="17358077" y="9220735"/>
              <a:ext cx="247501" cy="294238"/>
            </a:xfrm>
            <a:custGeom>
              <a:avLst/>
              <a:gdLst/>
              <a:ahLst/>
              <a:cxnLst>
                <a:cxn ang="0">
                  <a:pos x="319" y="16"/>
                </a:cxn>
                <a:cxn ang="0">
                  <a:pos x="337" y="0"/>
                </a:cxn>
                <a:cxn ang="0">
                  <a:pos x="349" y="22"/>
                </a:cxn>
                <a:cxn ang="0">
                  <a:pos x="362" y="51"/>
                </a:cxn>
                <a:cxn ang="0">
                  <a:pos x="391" y="35"/>
                </a:cxn>
                <a:cxn ang="0">
                  <a:pos x="402" y="35"/>
                </a:cxn>
                <a:cxn ang="0">
                  <a:pos x="411" y="47"/>
                </a:cxn>
                <a:cxn ang="0">
                  <a:pos x="423" y="40"/>
                </a:cxn>
                <a:cxn ang="0">
                  <a:pos x="417" y="68"/>
                </a:cxn>
                <a:cxn ang="0">
                  <a:pos x="411" y="114"/>
                </a:cxn>
                <a:cxn ang="0">
                  <a:pos x="387" y="141"/>
                </a:cxn>
                <a:cxn ang="0">
                  <a:pos x="362" y="180"/>
                </a:cxn>
                <a:cxn ang="0">
                  <a:pos x="342" y="228"/>
                </a:cxn>
                <a:cxn ang="0">
                  <a:pos x="360" y="246"/>
                </a:cxn>
                <a:cxn ang="0">
                  <a:pos x="326" y="235"/>
                </a:cxn>
                <a:cxn ang="0">
                  <a:pos x="316" y="244"/>
                </a:cxn>
                <a:cxn ang="0">
                  <a:pos x="287" y="262"/>
                </a:cxn>
                <a:cxn ang="0">
                  <a:pos x="274" y="265"/>
                </a:cxn>
                <a:cxn ang="0">
                  <a:pos x="262" y="320"/>
                </a:cxn>
                <a:cxn ang="0">
                  <a:pos x="245" y="361"/>
                </a:cxn>
                <a:cxn ang="0">
                  <a:pos x="231" y="390"/>
                </a:cxn>
                <a:cxn ang="0">
                  <a:pos x="230" y="410"/>
                </a:cxn>
                <a:cxn ang="0">
                  <a:pos x="190" y="434"/>
                </a:cxn>
                <a:cxn ang="0">
                  <a:pos x="177" y="449"/>
                </a:cxn>
                <a:cxn ang="0">
                  <a:pos x="138" y="463"/>
                </a:cxn>
                <a:cxn ang="0">
                  <a:pos x="120" y="454"/>
                </a:cxn>
                <a:cxn ang="0">
                  <a:pos x="104" y="454"/>
                </a:cxn>
                <a:cxn ang="0">
                  <a:pos x="91" y="441"/>
                </a:cxn>
                <a:cxn ang="0">
                  <a:pos x="55" y="421"/>
                </a:cxn>
                <a:cxn ang="0">
                  <a:pos x="12" y="422"/>
                </a:cxn>
                <a:cxn ang="0">
                  <a:pos x="13" y="413"/>
                </a:cxn>
                <a:cxn ang="0">
                  <a:pos x="9" y="405"/>
                </a:cxn>
                <a:cxn ang="0">
                  <a:pos x="16" y="391"/>
                </a:cxn>
                <a:cxn ang="0">
                  <a:pos x="24" y="379"/>
                </a:cxn>
                <a:cxn ang="0">
                  <a:pos x="15" y="366"/>
                </a:cxn>
                <a:cxn ang="0">
                  <a:pos x="21" y="353"/>
                </a:cxn>
                <a:cxn ang="0">
                  <a:pos x="37" y="356"/>
                </a:cxn>
                <a:cxn ang="0">
                  <a:pos x="31" y="347"/>
                </a:cxn>
                <a:cxn ang="0">
                  <a:pos x="47" y="325"/>
                </a:cxn>
                <a:cxn ang="0">
                  <a:pos x="56" y="329"/>
                </a:cxn>
                <a:cxn ang="0">
                  <a:pos x="61" y="304"/>
                </a:cxn>
                <a:cxn ang="0">
                  <a:pos x="82" y="278"/>
                </a:cxn>
                <a:cxn ang="0">
                  <a:pos x="102" y="255"/>
                </a:cxn>
                <a:cxn ang="0">
                  <a:pos x="133" y="249"/>
                </a:cxn>
                <a:cxn ang="0">
                  <a:pos x="187" y="208"/>
                </a:cxn>
                <a:cxn ang="0">
                  <a:pos x="219" y="178"/>
                </a:cxn>
                <a:cxn ang="0">
                  <a:pos x="256" y="144"/>
                </a:cxn>
                <a:cxn ang="0">
                  <a:pos x="288" y="81"/>
                </a:cxn>
                <a:cxn ang="0">
                  <a:pos x="308" y="34"/>
                </a:cxn>
              </a:cxnLst>
              <a:rect l="0" t="0" r="r" b="b"/>
              <a:pathLst>
                <a:path w="424" h="463">
                  <a:moveTo>
                    <a:pt x="308" y="34"/>
                  </a:moveTo>
                  <a:lnTo>
                    <a:pt x="310" y="35"/>
                  </a:lnTo>
                  <a:lnTo>
                    <a:pt x="311" y="20"/>
                  </a:lnTo>
                  <a:lnTo>
                    <a:pt x="319" y="16"/>
                  </a:lnTo>
                  <a:lnTo>
                    <a:pt x="327" y="6"/>
                  </a:lnTo>
                  <a:lnTo>
                    <a:pt x="331" y="6"/>
                  </a:lnTo>
                  <a:lnTo>
                    <a:pt x="333" y="2"/>
                  </a:lnTo>
                  <a:lnTo>
                    <a:pt x="337" y="0"/>
                  </a:lnTo>
                  <a:lnTo>
                    <a:pt x="340" y="3"/>
                  </a:lnTo>
                  <a:lnTo>
                    <a:pt x="340" y="14"/>
                  </a:lnTo>
                  <a:lnTo>
                    <a:pt x="343" y="20"/>
                  </a:lnTo>
                  <a:lnTo>
                    <a:pt x="349" y="22"/>
                  </a:lnTo>
                  <a:lnTo>
                    <a:pt x="354" y="22"/>
                  </a:lnTo>
                  <a:lnTo>
                    <a:pt x="358" y="28"/>
                  </a:lnTo>
                  <a:lnTo>
                    <a:pt x="358" y="45"/>
                  </a:lnTo>
                  <a:lnTo>
                    <a:pt x="362" y="51"/>
                  </a:lnTo>
                  <a:lnTo>
                    <a:pt x="368" y="55"/>
                  </a:lnTo>
                  <a:lnTo>
                    <a:pt x="381" y="44"/>
                  </a:lnTo>
                  <a:lnTo>
                    <a:pt x="387" y="41"/>
                  </a:lnTo>
                  <a:lnTo>
                    <a:pt x="391" y="35"/>
                  </a:lnTo>
                  <a:lnTo>
                    <a:pt x="401" y="29"/>
                  </a:lnTo>
                  <a:lnTo>
                    <a:pt x="406" y="28"/>
                  </a:lnTo>
                  <a:lnTo>
                    <a:pt x="407" y="29"/>
                  </a:lnTo>
                  <a:lnTo>
                    <a:pt x="402" y="35"/>
                  </a:lnTo>
                  <a:lnTo>
                    <a:pt x="403" y="36"/>
                  </a:lnTo>
                  <a:lnTo>
                    <a:pt x="405" y="44"/>
                  </a:lnTo>
                  <a:lnTo>
                    <a:pt x="401" y="54"/>
                  </a:lnTo>
                  <a:lnTo>
                    <a:pt x="411" y="47"/>
                  </a:lnTo>
                  <a:lnTo>
                    <a:pt x="408" y="43"/>
                  </a:lnTo>
                  <a:lnTo>
                    <a:pt x="413" y="34"/>
                  </a:lnTo>
                  <a:lnTo>
                    <a:pt x="418" y="33"/>
                  </a:lnTo>
                  <a:lnTo>
                    <a:pt x="423" y="40"/>
                  </a:lnTo>
                  <a:lnTo>
                    <a:pt x="414" y="51"/>
                  </a:lnTo>
                  <a:lnTo>
                    <a:pt x="418" y="51"/>
                  </a:lnTo>
                  <a:lnTo>
                    <a:pt x="422" y="57"/>
                  </a:lnTo>
                  <a:lnTo>
                    <a:pt x="417" y="68"/>
                  </a:lnTo>
                  <a:lnTo>
                    <a:pt x="424" y="87"/>
                  </a:lnTo>
                  <a:lnTo>
                    <a:pt x="422" y="93"/>
                  </a:lnTo>
                  <a:lnTo>
                    <a:pt x="413" y="106"/>
                  </a:lnTo>
                  <a:lnTo>
                    <a:pt x="411" y="114"/>
                  </a:lnTo>
                  <a:lnTo>
                    <a:pt x="405" y="124"/>
                  </a:lnTo>
                  <a:lnTo>
                    <a:pt x="398" y="125"/>
                  </a:lnTo>
                  <a:lnTo>
                    <a:pt x="397" y="129"/>
                  </a:lnTo>
                  <a:lnTo>
                    <a:pt x="387" y="141"/>
                  </a:lnTo>
                  <a:lnTo>
                    <a:pt x="375" y="168"/>
                  </a:lnTo>
                  <a:lnTo>
                    <a:pt x="369" y="174"/>
                  </a:lnTo>
                  <a:lnTo>
                    <a:pt x="365" y="175"/>
                  </a:lnTo>
                  <a:lnTo>
                    <a:pt x="362" y="180"/>
                  </a:lnTo>
                  <a:lnTo>
                    <a:pt x="349" y="189"/>
                  </a:lnTo>
                  <a:lnTo>
                    <a:pt x="347" y="192"/>
                  </a:lnTo>
                  <a:lnTo>
                    <a:pt x="344" y="217"/>
                  </a:lnTo>
                  <a:lnTo>
                    <a:pt x="342" y="228"/>
                  </a:lnTo>
                  <a:lnTo>
                    <a:pt x="352" y="230"/>
                  </a:lnTo>
                  <a:lnTo>
                    <a:pt x="359" y="234"/>
                  </a:lnTo>
                  <a:lnTo>
                    <a:pt x="362" y="243"/>
                  </a:lnTo>
                  <a:lnTo>
                    <a:pt x="360" y="246"/>
                  </a:lnTo>
                  <a:lnTo>
                    <a:pt x="356" y="240"/>
                  </a:lnTo>
                  <a:lnTo>
                    <a:pt x="354" y="246"/>
                  </a:lnTo>
                  <a:lnTo>
                    <a:pt x="333" y="239"/>
                  </a:lnTo>
                  <a:lnTo>
                    <a:pt x="326" y="235"/>
                  </a:lnTo>
                  <a:lnTo>
                    <a:pt x="324" y="237"/>
                  </a:lnTo>
                  <a:lnTo>
                    <a:pt x="324" y="244"/>
                  </a:lnTo>
                  <a:lnTo>
                    <a:pt x="320" y="248"/>
                  </a:lnTo>
                  <a:lnTo>
                    <a:pt x="316" y="244"/>
                  </a:lnTo>
                  <a:lnTo>
                    <a:pt x="313" y="243"/>
                  </a:lnTo>
                  <a:lnTo>
                    <a:pt x="310" y="249"/>
                  </a:lnTo>
                  <a:lnTo>
                    <a:pt x="295" y="256"/>
                  </a:lnTo>
                  <a:lnTo>
                    <a:pt x="287" y="262"/>
                  </a:lnTo>
                  <a:lnTo>
                    <a:pt x="282" y="262"/>
                  </a:lnTo>
                  <a:lnTo>
                    <a:pt x="279" y="256"/>
                  </a:lnTo>
                  <a:lnTo>
                    <a:pt x="274" y="256"/>
                  </a:lnTo>
                  <a:lnTo>
                    <a:pt x="274" y="265"/>
                  </a:lnTo>
                  <a:lnTo>
                    <a:pt x="272" y="277"/>
                  </a:lnTo>
                  <a:lnTo>
                    <a:pt x="265" y="289"/>
                  </a:lnTo>
                  <a:lnTo>
                    <a:pt x="263" y="302"/>
                  </a:lnTo>
                  <a:lnTo>
                    <a:pt x="262" y="320"/>
                  </a:lnTo>
                  <a:lnTo>
                    <a:pt x="256" y="324"/>
                  </a:lnTo>
                  <a:lnTo>
                    <a:pt x="257" y="336"/>
                  </a:lnTo>
                  <a:lnTo>
                    <a:pt x="247" y="347"/>
                  </a:lnTo>
                  <a:lnTo>
                    <a:pt x="245" y="361"/>
                  </a:lnTo>
                  <a:lnTo>
                    <a:pt x="245" y="369"/>
                  </a:lnTo>
                  <a:lnTo>
                    <a:pt x="239" y="379"/>
                  </a:lnTo>
                  <a:lnTo>
                    <a:pt x="233" y="385"/>
                  </a:lnTo>
                  <a:lnTo>
                    <a:pt x="231" y="390"/>
                  </a:lnTo>
                  <a:lnTo>
                    <a:pt x="231" y="398"/>
                  </a:lnTo>
                  <a:lnTo>
                    <a:pt x="228" y="401"/>
                  </a:lnTo>
                  <a:lnTo>
                    <a:pt x="233" y="402"/>
                  </a:lnTo>
                  <a:lnTo>
                    <a:pt x="230" y="410"/>
                  </a:lnTo>
                  <a:lnTo>
                    <a:pt x="223" y="409"/>
                  </a:lnTo>
                  <a:lnTo>
                    <a:pt x="214" y="415"/>
                  </a:lnTo>
                  <a:lnTo>
                    <a:pt x="204" y="428"/>
                  </a:lnTo>
                  <a:lnTo>
                    <a:pt x="190" y="434"/>
                  </a:lnTo>
                  <a:lnTo>
                    <a:pt x="185" y="437"/>
                  </a:lnTo>
                  <a:lnTo>
                    <a:pt x="185" y="441"/>
                  </a:lnTo>
                  <a:lnTo>
                    <a:pt x="180" y="443"/>
                  </a:lnTo>
                  <a:lnTo>
                    <a:pt x="177" y="449"/>
                  </a:lnTo>
                  <a:lnTo>
                    <a:pt x="172" y="453"/>
                  </a:lnTo>
                  <a:lnTo>
                    <a:pt x="153" y="459"/>
                  </a:lnTo>
                  <a:lnTo>
                    <a:pt x="149" y="459"/>
                  </a:lnTo>
                  <a:lnTo>
                    <a:pt x="138" y="463"/>
                  </a:lnTo>
                  <a:lnTo>
                    <a:pt x="132" y="459"/>
                  </a:lnTo>
                  <a:lnTo>
                    <a:pt x="129" y="452"/>
                  </a:lnTo>
                  <a:lnTo>
                    <a:pt x="126" y="450"/>
                  </a:lnTo>
                  <a:lnTo>
                    <a:pt x="120" y="454"/>
                  </a:lnTo>
                  <a:lnTo>
                    <a:pt x="114" y="455"/>
                  </a:lnTo>
                  <a:lnTo>
                    <a:pt x="110" y="454"/>
                  </a:lnTo>
                  <a:lnTo>
                    <a:pt x="110" y="453"/>
                  </a:lnTo>
                  <a:lnTo>
                    <a:pt x="104" y="454"/>
                  </a:lnTo>
                  <a:lnTo>
                    <a:pt x="102" y="449"/>
                  </a:lnTo>
                  <a:lnTo>
                    <a:pt x="102" y="443"/>
                  </a:lnTo>
                  <a:lnTo>
                    <a:pt x="98" y="444"/>
                  </a:lnTo>
                  <a:lnTo>
                    <a:pt x="91" y="441"/>
                  </a:lnTo>
                  <a:lnTo>
                    <a:pt x="73" y="439"/>
                  </a:lnTo>
                  <a:lnTo>
                    <a:pt x="69" y="427"/>
                  </a:lnTo>
                  <a:lnTo>
                    <a:pt x="64" y="422"/>
                  </a:lnTo>
                  <a:lnTo>
                    <a:pt x="55" y="421"/>
                  </a:lnTo>
                  <a:lnTo>
                    <a:pt x="47" y="428"/>
                  </a:lnTo>
                  <a:lnTo>
                    <a:pt x="39" y="429"/>
                  </a:lnTo>
                  <a:lnTo>
                    <a:pt x="18" y="427"/>
                  </a:lnTo>
                  <a:lnTo>
                    <a:pt x="12" y="422"/>
                  </a:lnTo>
                  <a:lnTo>
                    <a:pt x="15" y="415"/>
                  </a:lnTo>
                  <a:lnTo>
                    <a:pt x="20" y="409"/>
                  </a:lnTo>
                  <a:lnTo>
                    <a:pt x="24" y="402"/>
                  </a:lnTo>
                  <a:lnTo>
                    <a:pt x="13" y="413"/>
                  </a:lnTo>
                  <a:lnTo>
                    <a:pt x="9" y="413"/>
                  </a:lnTo>
                  <a:lnTo>
                    <a:pt x="14" y="402"/>
                  </a:lnTo>
                  <a:lnTo>
                    <a:pt x="14" y="401"/>
                  </a:lnTo>
                  <a:lnTo>
                    <a:pt x="9" y="405"/>
                  </a:lnTo>
                  <a:lnTo>
                    <a:pt x="3" y="406"/>
                  </a:lnTo>
                  <a:lnTo>
                    <a:pt x="0" y="400"/>
                  </a:lnTo>
                  <a:lnTo>
                    <a:pt x="4" y="395"/>
                  </a:lnTo>
                  <a:lnTo>
                    <a:pt x="16" y="391"/>
                  </a:lnTo>
                  <a:lnTo>
                    <a:pt x="24" y="385"/>
                  </a:lnTo>
                  <a:lnTo>
                    <a:pt x="21" y="385"/>
                  </a:lnTo>
                  <a:lnTo>
                    <a:pt x="19" y="383"/>
                  </a:lnTo>
                  <a:lnTo>
                    <a:pt x="24" y="379"/>
                  </a:lnTo>
                  <a:lnTo>
                    <a:pt x="26" y="373"/>
                  </a:lnTo>
                  <a:lnTo>
                    <a:pt x="21" y="373"/>
                  </a:lnTo>
                  <a:lnTo>
                    <a:pt x="16" y="372"/>
                  </a:lnTo>
                  <a:lnTo>
                    <a:pt x="15" y="366"/>
                  </a:lnTo>
                  <a:lnTo>
                    <a:pt x="21" y="366"/>
                  </a:lnTo>
                  <a:lnTo>
                    <a:pt x="25" y="361"/>
                  </a:lnTo>
                  <a:lnTo>
                    <a:pt x="21" y="358"/>
                  </a:lnTo>
                  <a:lnTo>
                    <a:pt x="21" y="353"/>
                  </a:lnTo>
                  <a:lnTo>
                    <a:pt x="26" y="353"/>
                  </a:lnTo>
                  <a:lnTo>
                    <a:pt x="29" y="357"/>
                  </a:lnTo>
                  <a:lnTo>
                    <a:pt x="34" y="355"/>
                  </a:lnTo>
                  <a:lnTo>
                    <a:pt x="37" y="356"/>
                  </a:lnTo>
                  <a:lnTo>
                    <a:pt x="40" y="353"/>
                  </a:lnTo>
                  <a:lnTo>
                    <a:pt x="40" y="351"/>
                  </a:lnTo>
                  <a:lnTo>
                    <a:pt x="35" y="351"/>
                  </a:lnTo>
                  <a:lnTo>
                    <a:pt x="31" y="347"/>
                  </a:lnTo>
                  <a:lnTo>
                    <a:pt x="35" y="329"/>
                  </a:lnTo>
                  <a:lnTo>
                    <a:pt x="42" y="323"/>
                  </a:lnTo>
                  <a:lnTo>
                    <a:pt x="45" y="321"/>
                  </a:lnTo>
                  <a:lnTo>
                    <a:pt x="47" y="325"/>
                  </a:lnTo>
                  <a:lnTo>
                    <a:pt x="48" y="331"/>
                  </a:lnTo>
                  <a:lnTo>
                    <a:pt x="51" y="332"/>
                  </a:lnTo>
                  <a:lnTo>
                    <a:pt x="53" y="332"/>
                  </a:lnTo>
                  <a:lnTo>
                    <a:pt x="56" y="329"/>
                  </a:lnTo>
                  <a:lnTo>
                    <a:pt x="53" y="319"/>
                  </a:lnTo>
                  <a:lnTo>
                    <a:pt x="55" y="315"/>
                  </a:lnTo>
                  <a:lnTo>
                    <a:pt x="58" y="314"/>
                  </a:lnTo>
                  <a:lnTo>
                    <a:pt x="61" y="304"/>
                  </a:lnTo>
                  <a:lnTo>
                    <a:pt x="69" y="302"/>
                  </a:lnTo>
                  <a:lnTo>
                    <a:pt x="75" y="296"/>
                  </a:lnTo>
                  <a:lnTo>
                    <a:pt x="77" y="286"/>
                  </a:lnTo>
                  <a:lnTo>
                    <a:pt x="82" y="278"/>
                  </a:lnTo>
                  <a:lnTo>
                    <a:pt x="89" y="275"/>
                  </a:lnTo>
                  <a:lnTo>
                    <a:pt x="93" y="260"/>
                  </a:lnTo>
                  <a:lnTo>
                    <a:pt x="96" y="260"/>
                  </a:lnTo>
                  <a:lnTo>
                    <a:pt x="102" y="255"/>
                  </a:lnTo>
                  <a:lnTo>
                    <a:pt x="109" y="255"/>
                  </a:lnTo>
                  <a:lnTo>
                    <a:pt x="116" y="251"/>
                  </a:lnTo>
                  <a:lnTo>
                    <a:pt x="123" y="251"/>
                  </a:lnTo>
                  <a:lnTo>
                    <a:pt x="133" y="249"/>
                  </a:lnTo>
                  <a:lnTo>
                    <a:pt x="141" y="244"/>
                  </a:lnTo>
                  <a:lnTo>
                    <a:pt x="154" y="232"/>
                  </a:lnTo>
                  <a:lnTo>
                    <a:pt x="169" y="223"/>
                  </a:lnTo>
                  <a:lnTo>
                    <a:pt x="187" y="208"/>
                  </a:lnTo>
                  <a:lnTo>
                    <a:pt x="201" y="200"/>
                  </a:lnTo>
                  <a:lnTo>
                    <a:pt x="202" y="191"/>
                  </a:lnTo>
                  <a:lnTo>
                    <a:pt x="213" y="181"/>
                  </a:lnTo>
                  <a:lnTo>
                    <a:pt x="219" y="178"/>
                  </a:lnTo>
                  <a:lnTo>
                    <a:pt x="225" y="178"/>
                  </a:lnTo>
                  <a:lnTo>
                    <a:pt x="235" y="170"/>
                  </a:lnTo>
                  <a:lnTo>
                    <a:pt x="241" y="164"/>
                  </a:lnTo>
                  <a:lnTo>
                    <a:pt x="256" y="144"/>
                  </a:lnTo>
                  <a:lnTo>
                    <a:pt x="261" y="126"/>
                  </a:lnTo>
                  <a:lnTo>
                    <a:pt x="265" y="105"/>
                  </a:lnTo>
                  <a:lnTo>
                    <a:pt x="270" y="93"/>
                  </a:lnTo>
                  <a:lnTo>
                    <a:pt x="288" y="81"/>
                  </a:lnTo>
                  <a:lnTo>
                    <a:pt x="294" y="78"/>
                  </a:lnTo>
                  <a:lnTo>
                    <a:pt x="298" y="72"/>
                  </a:lnTo>
                  <a:lnTo>
                    <a:pt x="304" y="60"/>
                  </a:lnTo>
                  <a:lnTo>
                    <a:pt x="308" y="34"/>
                  </a:lnTo>
                  <a:close/>
                </a:path>
              </a:pathLst>
            </a:custGeom>
            <a:grpFill/>
            <a:ln w="6350" cap="flat" cmpd="sng">
              <a:noFill/>
              <a:prstDash val="solid"/>
              <a:round/>
              <a:headEnd type="none" w="med" len="med"/>
              <a:tailEnd type="none" w="med" len="med"/>
            </a:ln>
            <a:effectLst/>
          </p:spPr>
          <p:txBody>
            <a:bodyPr/>
            <a:lstStyle/>
            <a:p>
              <a:pPr>
                <a:defRPr/>
              </a:pPr>
              <a:endParaRPr lang="en-US" dirty="0">
                <a:latin typeface="Lato Light"/>
                <a:ea typeface="+mn-ea"/>
                <a:cs typeface="+mn-cs"/>
              </a:endParaRPr>
            </a:p>
          </p:txBody>
        </p:sp>
        <p:sp>
          <p:nvSpPr>
            <p:cNvPr id="259" name="Freeform 56"/>
            <p:cNvSpPr>
              <a:spLocks noChangeAspect="1"/>
            </p:cNvSpPr>
            <p:nvPr/>
          </p:nvSpPr>
          <p:spPr bwMode="gray">
            <a:xfrm>
              <a:off x="17556077" y="8948886"/>
              <a:ext cx="183442" cy="316625"/>
            </a:xfrm>
            <a:custGeom>
              <a:avLst/>
              <a:gdLst/>
              <a:ahLst/>
              <a:cxnLst>
                <a:cxn ang="0">
                  <a:pos x="128" y="441"/>
                </a:cxn>
                <a:cxn ang="0">
                  <a:pos x="139" y="398"/>
                </a:cxn>
                <a:cxn ang="0">
                  <a:pos x="97" y="366"/>
                </a:cxn>
                <a:cxn ang="0">
                  <a:pos x="59" y="325"/>
                </a:cxn>
                <a:cxn ang="0">
                  <a:pos x="100" y="296"/>
                </a:cxn>
                <a:cxn ang="0">
                  <a:pos x="115" y="250"/>
                </a:cxn>
                <a:cxn ang="0">
                  <a:pos x="120" y="224"/>
                </a:cxn>
                <a:cxn ang="0">
                  <a:pos x="113" y="198"/>
                </a:cxn>
                <a:cxn ang="0">
                  <a:pos x="112" y="178"/>
                </a:cxn>
                <a:cxn ang="0">
                  <a:pos x="97" y="172"/>
                </a:cxn>
                <a:cxn ang="0">
                  <a:pos x="91" y="145"/>
                </a:cxn>
                <a:cxn ang="0">
                  <a:pos x="86" y="127"/>
                </a:cxn>
                <a:cxn ang="0">
                  <a:pos x="73" y="117"/>
                </a:cxn>
                <a:cxn ang="0">
                  <a:pos x="43" y="85"/>
                </a:cxn>
                <a:cxn ang="0">
                  <a:pos x="45" y="59"/>
                </a:cxn>
                <a:cxn ang="0">
                  <a:pos x="26" y="59"/>
                </a:cxn>
                <a:cxn ang="0">
                  <a:pos x="7" y="14"/>
                </a:cxn>
                <a:cxn ang="0">
                  <a:pos x="10" y="0"/>
                </a:cxn>
                <a:cxn ang="0">
                  <a:pos x="19" y="28"/>
                </a:cxn>
                <a:cxn ang="0">
                  <a:pos x="35" y="30"/>
                </a:cxn>
                <a:cxn ang="0">
                  <a:pos x="59" y="41"/>
                </a:cxn>
                <a:cxn ang="0">
                  <a:pos x="78" y="59"/>
                </a:cxn>
                <a:cxn ang="0">
                  <a:pos x="87" y="70"/>
                </a:cxn>
                <a:cxn ang="0">
                  <a:pos x="100" y="96"/>
                </a:cxn>
                <a:cxn ang="0">
                  <a:pos x="86" y="96"/>
                </a:cxn>
                <a:cxn ang="0">
                  <a:pos x="96" y="107"/>
                </a:cxn>
                <a:cxn ang="0">
                  <a:pos x="110" y="140"/>
                </a:cxn>
                <a:cxn ang="0">
                  <a:pos x="109" y="159"/>
                </a:cxn>
                <a:cxn ang="0">
                  <a:pos x="116" y="170"/>
                </a:cxn>
                <a:cxn ang="0">
                  <a:pos x="136" y="169"/>
                </a:cxn>
                <a:cxn ang="0">
                  <a:pos x="151" y="182"/>
                </a:cxn>
                <a:cxn ang="0">
                  <a:pos x="147" y="141"/>
                </a:cxn>
                <a:cxn ang="0">
                  <a:pos x="167" y="162"/>
                </a:cxn>
                <a:cxn ang="0">
                  <a:pos x="169" y="192"/>
                </a:cxn>
                <a:cxn ang="0">
                  <a:pos x="185" y="219"/>
                </a:cxn>
                <a:cxn ang="0">
                  <a:pos x="239" y="240"/>
                </a:cxn>
                <a:cxn ang="0">
                  <a:pos x="266" y="224"/>
                </a:cxn>
                <a:cxn ang="0">
                  <a:pos x="286" y="210"/>
                </a:cxn>
                <a:cxn ang="0">
                  <a:pos x="313" y="231"/>
                </a:cxn>
                <a:cxn ang="0">
                  <a:pos x="307" y="272"/>
                </a:cxn>
                <a:cxn ang="0">
                  <a:pos x="286" y="304"/>
                </a:cxn>
                <a:cxn ang="0">
                  <a:pos x="287" y="321"/>
                </a:cxn>
                <a:cxn ang="0">
                  <a:pos x="269" y="315"/>
                </a:cxn>
                <a:cxn ang="0">
                  <a:pos x="242" y="323"/>
                </a:cxn>
                <a:cxn ang="0">
                  <a:pos x="232" y="356"/>
                </a:cxn>
                <a:cxn ang="0">
                  <a:pos x="217" y="404"/>
                </a:cxn>
                <a:cxn ang="0">
                  <a:pos x="171" y="479"/>
                </a:cxn>
                <a:cxn ang="0">
                  <a:pos x="132" y="481"/>
                </a:cxn>
              </a:cxnLst>
              <a:rect l="0" t="0" r="r" b="b"/>
              <a:pathLst>
                <a:path w="313" h="495">
                  <a:moveTo>
                    <a:pt x="109" y="469"/>
                  </a:moveTo>
                  <a:lnTo>
                    <a:pt x="118" y="458"/>
                  </a:lnTo>
                  <a:lnTo>
                    <a:pt x="121" y="449"/>
                  </a:lnTo>
                  <a:lnTo>
                    <a:pt x="128" y="441"/>
                  </a:lnTo>
                  <a:lnTo>
                    <a:pt x="134" y="429"/>
                  </a:lnTo>
                  <a:lnTo>
                    <a:pt x="135" y="417"/>
                  </a:lnTo>
                  <a:lnTo>
                    <a:pt x="139" y="407"/>
                  </a:lnTo>
                  <a:lnTo>
                    <a:pt x="139" y="398"/>
                  </a:lnTo>
                  <a:lnTo>
                    <a:pt x="134" y="391"/>
                  </a:lnTo>
                  <a:lnTo>
                    <a:pt x="120" y="375"/>
                  </a:lnTo>
                  <a:lnTo>
                    <a:pt x="108" y="372"/>
                  </a:lnTo>
                  <a:lnTo>
                    <a:pt x="97" y="366"/>
                  </a:lnTo>
                  <a:lnTo>
                    <a:pt x="80" y="350"/>
                  </a:lnTo>
                  <a:lnTo>
                    <a:pt x="67" y="349"/>
                  </a:lnTo>
                  <a:lnTo>
                    <a:pt x="57" y="337"/>
                  </a:lnTo>
                  <a:lnTo>
                    <a:pt x="59" y="325"/>
                  </a:lnTo>
                  <a:lnTo>
                    <a:pt x="69" y="316"/>
                  </a:lnTo>
                  <a:lnTo>
                    <a:pt x="78" y="310"/>
                  </a:lnTo>
                  <a:lnTo>
                    <a:pt x="92" y="306"/>
                  </a:lnTo>
                  <a:lnTo>
                    <a:pt x="100" y="296"/>
                  </a:lnTo>
                  <a:lnTo>
                    <a:pt x="104" y="283"/>
                  </a:lnTo>
                  <a:lnTo>
                    <a:pt x="105" y="261"/>
                  </a:lnTo>
                  <a:lnTo>
                    <a:pt x="109" y="250"/>
                  </a:lnTo>
                  <a:lnTo>
                    <a:pt x="115" y="250"/>
                  </a:lnTo>
                  <a:lnTo>
                    <a:pt x="118" y="247"/>
                  </a:lnTo>
                  <a:lnTo>
                    <a:pt x="118" y="237"/>
                  </a:lnTo>
                  <a:lnTo>
                    <a:pt x="115" y="229"/>
                  </a:lnTo>
                  <a:lnTo>
                    <a:pt x="120" y="224"/>
                  </a:lnTo>
                  <a:lnTo>
                    <a:pt x="118" y="220"/>
                  </a:lnTo>
                  <a:lnTo>
                    <a:pt x="115" y="208"/>
                  </a:lnTo>
                  <a:lnTo>
                    <a:pt x="116" y="196"/>
                  </a:lnTo>
                  <a:lnTo>
                    <a:pt x="113" y="198"/>
                  </a:lnTo>
                  <a:lnTo>
                    <a:pt x="104" y="188"/>
                  </a:lnTo>
                  <a:lnTo>
                    <a:pt x="102" y="182"/>
                  </a:lnTo>
                  <a:lnTo>
                    <a:pt x="108" y="182"/>
                  </a:lnTo>
                  <a:lnTo>
                    <a:pt x="112" y="178"/>
                  </a:lnTo>
                  <a:lnTo>
                    <a:pt x="113" y="175"/>
                  </a:lnTo>
                  <a:lnTo>
                    <a:pt x="112" y="171"/>
                  </a:lnTo>
                  <a:lnTo>
                    <a:pt x="107" y="170"/>
                  </a:lnTo>
                  <a:lnTo>
                    <a:pt x="97" y="172"/>
                  </a:lnTo>
                  <a:lnTo>
                    <a:pt x="86" y="151"/>
                  </a:lnTo>
                  <a:lnTo>
                    <a:pt x="81" y="138"/>
                  </a:lnTo>
                  <a:lnTo>
                    <a:pt x="87" y="148"/>
                  </a:lnTo>
                  <a:lnTo>
                    <a:pt x="91" y="145"/>
                  </a:lnTo>
                  <a:lnTo>
                    <a:pt x="92" y="133"/>
                  </a:lnTo>
                  <a:lnTo>
                    <a:pt x="87" y="133"/>
                  </a:lnTo>
                  <a:lnTo>
                    <a:pt x="83" y="130"/>
                  </a:lnTo>
                  <a:lnTo>
                    <a:pt x="86" y="127"/>
                  </a:lnTo>
                  <a:lnTo>
                    <a:pt x="86" y="117"/>
                  </a:lnTo>
                  <a:lnTo>
                    <a:pt x="82" y="113"/>
                  </a:lnTo>
                  <a:lnTo>
                    <a:pt x="80" y="117"/>
                  </a:lnTo>
                  <a:lnTo>
                    <a:pt x="73" y="117"/>
                  </a:lnTo>
                  <a:lnTo>
                    <a:pt x="72" y="122"/>
                  </a:lnTo>
                  <a:lnTo>
                    <a:pt x="73" y="129"/>
                  </a:lnTo>
                  <a:lnTo>
                    <a:pt x="60" y="107"/>
                  </a:lnTo>
                  <a:lnTo>
                    <a:pt x="43" y="85"/>
                  </a:lnTo>
                  <a:lnTo>
                    <a:pt x="38" y="75"/>
                  </a:lnTo>
                  <a:lnTo>
                    <a:pt x="37" y="71"/>
                  </a:lnTo>
                  <a:lnTo>
                    <a:pt x="42" y="67"/>
                  </a:lnTo>
                  <a:lnTo>
                    <a:pt x="45" y="59"/>
                  </a:lnTo>
                  <a:lnTo>
                    <a:pt x="42" y="57"/>
                  </a:lnTo>
                  <a:lnTo>
                    <a:pt x="40" y="62"/>
                  </a:lnTo>
                  <a:lnTo>
                    <a:pt x="33" y="68"/>
                  </a:lnTo>
                  <a:lnTo>
                    <a:pt x="26" y="59"/>
                  </a:lnTo>
                  <a:lnTo>
                    <a:pt x="22" y="49"/>
                  </a:lnTo>
                  <a:lnTo>
                    <a:pt x="23" y="44"/>
                  </a:lnTo>
                  <a:lnTo>
                    <a:pt x="21" y="35"/>
                  </a:lnTo>
                  <a:lnTo>
                    <a:pt x="7" y="14"/>
                  </a:lnTo>
                  <a:lnTo>
                    <a:pt x="1" y="6"/>
                  </a:lnTo>
                  <a:lnTo>
                    <a:pt x="0" y="3"/>
                  </a:lnTo>
                  <a:lnTo>
                    <a:pt x="8" y="1"/>
                  </a:lnTo>
                  <a:lnTo>
                    <a:pt x="10" y="0"/>
                  </a:lnTo>
                  <a:lnTo>
                    <a:pt x="13" y="1"/>
                  </a:lnTo>
                  <a:lnTo>
                    <a:pt x="13" y="11"/>
                  </a:lnTo>
                  <a:lnTo>
                    <a:pt x="19" y="22"/>
                  </a:lnTo>
                  <a:lnTo>
                    <a:pt x="19" y="28"/>
                  </a:lnTo>
                  <a:lnTo>
                    <a:pt x="24" y="36"/>
                  </a:lnTo>
                  <a:lnTo>
                    <a:pt x="29" y="32"/>
                  </a:lnTo>
                  <a:lnTo>
                    <a:pt x="34" y="27"/>
                  </a:lnTo>
                  <a:lnTo>
                    <a:pt x="35" y="30"/>
                  </a:lnTo>
                  <a:lnTo>
                    <a:pt x="35" y="35"/>
                  </a:lnTo>
                  <a:lnTo>
                    <a:pt x="46" y="35"/>
                  </a:lnTo>
                  <a:lnTo>
                    <a:pt x="51" y="38"/>
                  </a:lnTo>
                  <a:lnTo>
                    <a:pt x="59" y="41"/>
                  </a:lnTo>
                  <a:lnTo>
                    <a:pt x="64" y="40"/>
                  </a:lnTo>
                  <a:lnTo>
                    <a:pt x="73" y="48"/>
                  </a:lnTo>
                  <a:lnTo>
                    <a:pt x="66" y="52"/>
                  </a:lnTo>
                  <a:lnTo>
                    <a:pt x="78" y="59"/>
                  </a:lnTo>
                  <a:lnTo>
                    <a:pt x="80" y="56"/>
                  </a:lnTo>
                  <a:lnTo>
                    <a:pt x="83" y="59"/>
                  </a:lnTo>
                  <a:lnTo>
                    <a:pt x="85" y="64"/>
                  </a:lnTo>
                  <a:lnTo>
                    <a:pt x="87" y="70"/>
                  </a:lnTo>
                  <a:lnTo>
                    <a:pt x="96" y="79"/>
                  </a:lnTo>
                  <a:lnTo>
                    <a:pt x="98" y="83"/>
                  </a:lnTo>
                  <a:lnTo>
                    <a:pt x="98" y="87"/>
                  </a:lnTo>
                  <a:lnTo>
                    <a:pt x="100" y="96"/>
                  </a:lnTo>
                  <a:lnTo>
                    <a:pt x="98" y="94"/>
                  </a:lnTo>
                  <a:lnTo>
                    <a:pt x="89" y="89"/>
                  </a:lnTo>
                  <a:lnTo>
                    <a:pt x="85" y="89"/>
                  </a:lnTo>
                  <a:lnTo>
                    <a:pt x="86" y="96"/>
                  </a:lnTo>
                  <a:lnTo>
                    <a:pt x="87" y="97"/>
                  </a:lnTo>
                  <a:lnTo>
                    <a:pt x="89" y="97"/>
                  </a:lnTo>
                  <a:lnTo>
                    <a:pt x="93" y="100"/>
                  </a:lnTo>
                  <a:lnTo>
                    <a:pt x="96" y="107"/>
                  </a:lnTo>
                  <a:lnTo>
                    <a:pt x="103" y="114"/>
                  </a:lnTo>
                  <a:lnTo>
                    <a:pt x="109" y="126"/>
                  </a:lnTo>
                  <a:lnTo>
                    <a:pt x="116" y="134"/>
                  </a:lnTo>
                  <a:lnTo>
                    <a:pt x="110" y="140"/>
                  </a:lnTo>
                  <a:lnTo>
                    <a:pt x="109" y="148"/>
                  </a:lnTo>
                  <a:lnTo>
                    <a:pt x="113" y="151"/>
                  </a:lnTo>
                  <a:lnTo>
                    <a:pt x="113" y="159"/>
                  </a:lnTo>
                  <a:lnTo>
                    <a:pt x="109" y="159"/>
                  </a:lnTo>
                  <a:lnTo>
                    <a:pt x="105" y="162"/>
                  </a:lnTo>
                  <a:lnTo>
                    <a:pt x="108" y="165"/>
                  </a:lnTo>
                  <a:lnTo>
                    <a:pt x="112" y="165"/>
                  </a:lnTo>
                  <a:lnTo>
                    <a:pt x="116" y="170"/>
                  </a:lnTo>
                  <a:lnTo>
                    <a:pt x="123" y="170"/>
                  </a:lnTo>
                  <a:lnTo>
                    <a:pt x="125" y="167"/>
                  </a:lnTo>
                  <a:lnTo>
                    <a:pt x="132" y="167"/>
                  </a:lnTo>
                  <a:lnTo>
                    <a:pt x="136" y="169"/>
                  </a:lnTo>
                  <a:lnTo>
                    <a:pt x="137" y="177"/>
                  </a:lnTo>
                  <a:lnTo>
                    <a:pt x="140" y="184"/>
                  </a:lnTo>
                  <a:lnTo>
                    <a:pt x="146" y="187"/>
                  </a:lnTo>
                  <a:lnTo>
                    <a:pt x="151" y="182"/>
                  </a:lnTo>
                  <a:lnTo>
                    <a:pt x="150" y="156"/>
                  </a:lnTo>
                  <a:lnTo>
                    <a:pt x="150" y="151"/>
                  </a:lnTo>
                  <a:lnTo>
                    <a:pt x="143" y="141"/>
                  </a:lnTo>
                  <a:lnTo>
                    <a:pt x="147" y="141"/>
                  </a:lnTo>
                  <a:lnTo>
                    <a:pt x="151" y="148"/>
                  </a:lnTo>
                  <a:lnTo>
                    <a:pt x="164" y="151"/>
                  </a:lnTo>
                  <a:lnTo>
                    <a:pt x="164" y="161"/>
                  </a:lnTo>
                  <a:lnTo>
                    <a:pt x="167" y="162"/>
                  </a:lnTo>
                  <a:lnTo>
                    <a:pt x="167" y="171"/>
                  </a:lnTo>
                  <a:lnTo>
                    <a:pt x="169" y="176"/>
                  </a:lnTo>
                  <a:lnTo>
                    <a:pt x="168" y="186"/>
                  </a:lnTo>
                  <a:lnTo>
                    <a:pt x="169" y="192"/>
                  </a:lnTo>
                  <a:lnTo>
                    <a:pt x="173" y="197"/>
                  </a:lnTo>
                  <a:lnTo>
                    <a:pt x="175" y="203"/>
                  </a:lnTo>
                  <a:lnTo>
                    <a:pt x="178" y="213"/>
                  </a:lnTo>
                  <a:lnTo>
                    <a:pt x="185" y="219"/>
                  </a:lnTo>
                  <a:lnTo>
                    <a:pt x="194" y="219"/>
                  </a:lnTo>
                  <a:lnTo>
                    <a:pt x="205" y="227"/>
                  </a:lnTo>
                  <a:lnTo>
                    <a:pt x="232" y="235"/>
                  </a:lnTo>
                  <a:lnTo>
                    <a:pt x="239" y="240"/>
                  </a:lnTo>
                  <a:lnTo>
                    <a:pt x="249" y="241"/>
                  </a:lnTo>
                  <a:lnTo>
                    <a:pt x="254" y="235"/>
                  </a:lnTo>
                  <a:lnTo>
                    <a:pt x="259" y="235"/>
                  </a:lnTo>
                  <a:lnTo>
                    <a:pt x="266" y="224"/>
                  </a:lnTo>
                  <a:lnTo>
                    <a:pt x="271" y="221"/>
                  </a:lnTo>
                  <a:lnTo>
                    <a:pt x="276" y="218"/>
                  </a:lnTo>
                  <a:lnTo>
                    <a:pt x="284" y="213"/>
                  </a:lnTo>
                  <a:lnTo>
                    <a:pt x="286" y="210"/>
                  </a:lnTo>
                  <a:lnTo>
                    <a:pt x="292" y="208"/>
                  </a:lnTo>
                  <a:lnTo>
                    <a:pt x="301" y="210"/>
                  </a:lnTo>
                  <a:lnTo>
                    <a:pt x="313" y="218"/>
                  </a:lnTo>
                  <a:lnTo>
                    <a:pt x="313" y="231"/>
                  </a:lnTo>
                  <a:lnTo>
                    <a:pt x="308" y="246"/>
                  </a:lnTo>
                  <a:lnTo>
                    <a:pt x="308" y="262"/>
                  </a:lnTo>
                  <a:lnTo>
                    <a:pt x="307" y="264"/>
                  </a:lnTo>
                  <a:lnTo>
                    <a:pt x="307" y="272"/>
                  </a:lnTo>
                  <a:lnTo>
                    <a:pt x="304" y="280"/>
                  </a:lnTo>
                  <a:lnTo>
                    <a:pt x="296" y="286"/>
                  </a:lnTo>
                  <a:lnTo>
                    <a:pt x="287" y="290"/>
                  </a:lnTo>
                  <a:lnTo>
                    <a:pt x="286" y="304"/>
                  </a:lnTo>
                  <a:lnTo>
                    <a:pt x="284" y="307"/>
                  </a:lnTo>
                  <a:lnTo>
                    <a:pt x="285" y="316"/>
                  </a:lnTo>
                  <a:lnTo>
                    <a:pt x="287" y="317"/>
                  </a:lnTo>
                  <a:lnTo>
                    <a:pt x="287" y="321"/>
                  </a:lnTo>
                  <a:lnTo>
                    <a:pt x="282" y="328"/>
                  </a:lnTo>
                  <a:lnTo>
                    <a:pt x="280" y="316"/>
                  </a:lnTo>
                  <a:lnTo>
                    <a:pt x="275" y="315"/>
                  </a:lnTo>
                  <a:lnTo>
                    <a:pt x="269" y="315"/>
                  </a:lnTo>
                  <a:lnTo>
                    <a:pt x="261" y="316"/>
                  </a:lnTo>
                  <a:lnTo>
                    <a:pt x="253" y="316"/>
                  </a:lnTo>
                  <a:lnTo>
                    <a:pt x="247" y="318"/>
                  </a:lnTo>
                  <a:lnTo>
                    <a:pt x="242" y="323"/>
                  </a:lnTo>
                  <a:lnTo>
                    <a:pt x="226" y="345"/>
                  </a:lnTo>
                  <a:lnTo>
                    <a:pt x="226" y="349"/>
                  </a:lnTo>
                  <a:lnTo>
                    <a:pt x="228" y="348"/>
                  </a:lnTo>
                  <a:lnTo>
                    <a:pt x="232" y="356"/>
                  </a:lnTo>
                  <a:lnTo>
                    <a:pt x="237" y="360"/>
                  </a:lnTo>
                  <a:lnTo>
                    <a:pt x="236" y="369"/>
                  </a:lnTo>
                  <a:lnTo>
                    <a:pt x="231" y="380"/>
                  </a:lnTo>
                  <a:lnTo>
                    <a:pt x="217" y="404"/>
                  </a:lnTo>
                  <a:lnTo>
                    <a:pt x="215" y="412"/>
                  </a:lnTo>
                  <a:lnTo>
                    <a:pt x="202" y="428"/>
                  </a:lnTo>
                  <a:lnTo>
                    <a:pt x="182" y="463"/>
                  </a:lnTo>
                  <a:lnTo>
                    <a:pt x="171" y="479"/>
                  </a:lnTo>
                  <a:lnTo>
                    <a:pt x="153" y="492"/>
                  </a:lnTo>
                  <a:lnTo>
                    <a:pt x="145" y="495"/>
                  </a:lnTo>
                  <a:lnTo>
                    <a:pt x="137" y="488"/>
                  </a:lnTo>
                  <a:lnTo>
                    <a:pt x="132" y="481"/>
                  </a:lnTo>
                  <a:lnTo>
                    <a:pt x="113" y="482"/>
                  </a:lnTo>
                  <a:lnTo>
                    <a:pt x="109" y="473"/>
                  </a:lnTo>
                  <a:lnTo>
                    <a:pt x="109" y="469"/>
                  </a:lnTo>
                  <a:close/>
                </a:path>
              </a:pathLst>
            </a:custGeom>
            <a:grpFill/>
            <a:ln w="6350" cap="flat" cmpd="sng">
              <a:noFill/>
              <a:prstDash val="solid"/>
              <a:round/>
              <a:headEnd type="none" w="med" len="med"/>
              <a:tailEnd type="none" w="med" len="med"/>
            </a:ln>
            <a:effectLst/>
          </p:spPr>
          <p:txBody>
            <a:bodyPr/>
            <a:lstStyle/>
            <a:p>
              <a:pPr>
                <a:defRPr/>
              </a:pPr>
              <a:endParaRPr lang="en-US" dirty="0">
                <a:latin typeface="Lato Light"/>
                <a:ea typeface="+mn-ea"/>
                <a:cs typeface="+mn-cs"/>
              </a:endParaRPr>
            </a:p>
          </p:txBody>
        </p:sp>
        <p:sp>
          <p:nvSpPr>
            <p:cNvPr id="260" name="Freeform 57"/>
            <p:cNvSpPr>
              <a:spLocks noChangeAspect="1"/>
            </p:cNvSpPr>
            <p:nvPr/>
          </p:nvSpPr>
          <p:spPr bwMode="gray">
            <a:xfrm>
              <a:off x="17276548" y="8389194"/>
              <a:ext cx="93176" cy="83153"/>
            </a:xfrm>
            <a:custGeom>
              <a:avLst/>
              <a:gdLst/>
              <a:ahLst/>
              <a:cxnLst>
                <a:cxn ang="0">
                  <a:pos x="60" y="71"/>
                </a:cxn>
                <a:cxn ang="0">
                  <a:pos x="39" y="60"/>
                </a:cxn>
                <a:cxn ang="0">
                  <a:pos x="27" y="43"/>
                </a:cxn>
                <a:cxn ang="0">
                  <a:pos x="21" y="38"/>
                </a:cxn>
                <a:cxn ang="0">
                  <a:pos x="16" y="26"/>
                </a:cxn>
                <a:cxn ang="0">
                  <a:pos x="6" y="17"/>
                </a:cxn>
                <a:cxn ang="0">
                  <a:pos x="6" y="9"/>
                </a:cxn>
                <a:cxn ang="0">
                  <a:pos x="0" y="2"/>
                </a:cxn>
                <a:cxn ang="0">
                  <a:pos x="6" y="0"/>
                </a:cxn>
                <a:cxn ang="0">
                  <a:pos x="14" y="5"/>
                </a:cxn>
                <a:cxn ang="0">
                  <a:pos x="19" y="4"/>
                </a:cxn>
                <a:cxn ang="0">
                  <a:pos x="33" y="14"/>
                </a:cxn>
                <a:cxn ang="0">
                  <a:pos x="40" y="16"/>
                </a:cxn>
                <a:cxn ang="0">
                  <a:pos x="41" y="21"/>
                </a:cxn>
                <a:cxn ang="0">
                  <a:pos x="45" y="26"/>
                </a:cxn>
                <a:cxn ang="0">
                  <a:pos x="51" y="26"/>
                </a:cxn>
                <a:cxn ang="0">
                  <a:pos x="59" y="29"/>
                </a:cxn>
                <a:cxn ang="0">
                  <a:pos x="67" y="43"/>
                </a:cxn>
                <a:cxn ang="0">
                  <a:pos x="72" y="47"/>
                </a:cxn>
                <a:cxn ang="0">
                  <a:pos x="75" y="57"/>
                </a:cxn>
                <a:cxn ang="0">
                  <a:pos x="78" y="58"/>
                </a:cxn>
                <a:cxn ang="0">
                  <a:pos x="82" y="63"/>
                </a:cxn>
                <a:cxn ang="0">
                  <a:pos x="89" y="68"/>
                </a:cxn>
                <a:cxn ang="0">
                  <a:pos x="94" y="74"/>
                </a:cxn>
                <a:cxn ang="0">
                  <a:pos x="98" y="75"/>
                </a:cxn>
                <a:cxn ang="0">
                  <a:pos x="100" y="81"/>
                </a:cxn>
                <a:cxn ang="0">
                  <a:pos x="109" y="82"/>
                </a:cxn>
                <a:cxn ang="0">
                  <a:pos x="123" y="86"/>
                </a:cxn>
                <a:cxn ang="0">
                  <a:pos x="141" y="103"/>
                </a:cxn>
                <a:cxn ang="0">
                  <a:pos x="143" y="109"/>
                </a:cxn>
                <a:cxn ang="0">
                  <a:pos x="150" y="108"/>
                </a:cxn>
                <a:cxn ang="0">
                  <a:pos x="157" y="114"/>
                </a:cxn>
                <a:cxn ang="0">
                  <a:pos x="159" y="123"/>
                </a:cxn>
                <a:cxn ang="0">
                  <a:pos x="158" y="125"/>
                </a:cxn>
                <a:cxn ang="0">
                  <a:pos x="153" y="125"/>
                </a:cxn>
                <a:cxn ang="0">
                  <a:pos x="152" y="133"/>
                </a:cxn>
                <a:cxn ang="0">
                  <a:pos x="150" y="131"/>
                </a:cxn>
                <a:cxn ang="0">
                  <a:pos x="147" y="127"/>
                </a:cxn>
                <a:cxn ang="0">
                  <a:pos x="141" y="122"/>
                </a:cxn>
                <a:cxn ang="0">
                  <a:pos x="138" y="119"/>
                </a:cxn>
                <a:cxn ang="0">
                  <a:pos x="130" y="119"/>
                </a:cxn>
                <a:cxn ang="0">
                  <a:pos x="124" y="115"/>
                </a:cxn>
                <a:cxn ang="0">
                  <a:pos x="116" y="115"/>
                </a:cxn>
                <a:cxn ang="0">
                  <a:pos x="114" y="112"/>
                </a:cxn>
                <a:cxn ang="0">
                  <a:pos x="113" y="104"/>
                </a:cxn>
                <a:cxn ang="0">
                  <a:pos x="108" y="104"/>
                </a:cxn>
                <a:cxn ang="0">
                  <a:pos x="104" y="102"/>
                </a:cxn>
                <a:cxn ang="0">
                  <a:pos x="99" y="102"/>
                </a:cxn>
                <a:cxn ang="0">
                  <a:pos x="98" y="97"/>
                </a:cxn>
                <a:cxn ang="0">
                  <a:pos x="93" y="97"/>
                </a:cxn>
                <a:cxn ang="0">
                  <a:pos x="91" y="95"/>
                </a:cxn>
                <a:cxn ang="0">
                  <a:pos x="84" y="93"/>
                </a:cxn>
                <a:cxn ang="0">
                  <a:pos x="77" y="86"/>
                </a:cxn>
                <a:cxn ang="0">
                  <a:pos x="71" y="86"/>
                </a:cxn>
                <a:cxn ang="0">
                  <a:pos x="66" y="84"/>
                </a:cxn>
                <a:cxn ang="0">
                  <a:pos x="65" y="76"/>
                </a:cxn>
                <a:cxn ang="0">
                  <a:pos x="60" y="71"/>
                </a:cxn>
              </a:cxnLst>
              <a:rect l="0" t="0" r="r" b="b"/>
              <a:pathLst>
                <a:path w="159" h="133">
                  <a:moveTo>
                    <a:pt x="60" y="71"/>
                  </a:moveTo>
                  <a:lnTo>
                    <a:pt x="39" y="60"/>
                  </a:lnTo>
                  <a:lnTo>
                    <a:pt x="27" y="43"/>
                  </a:lnTo>
                  <a:lnTo>
                    <a:pt x="21" y="38"/>
                  </a:lnTo>
                  <a:lnTo>
                    <a:pt x="16" y="26"/>
                  </a:lnTo>
                  <a:lnTo>
                    <a:pt x="6" y="17"/>
                  </a:lnTo>
                  <a:lnTo>
                    <a:pt x="6" y="9"/>
                  </a:lnTo>
                  <a:lnTo>
                    <a:pt x="0" y="2"/>
                  </a:lnTo>
                  <a:lnTo>
                    <a:pt x="6" y="0"/>
                  </a:lnTo>
                  <a:lnTo>
                    <a:pt x="14" y="5"/>
                  </a:lnTo>
                  <a:lnTo>
                    <a:pt x="19" y="4"/>
                  </a:lnTo>
                  <a:lnTo>
                    <a:pt x="33" y="14"/>
                  </a:lnTo>
                  <a:lnTo>
                    <a:pt x="40" y="16"/>
                  </a:lnTo>
                  <a:lnTo>
                    <a:pt x="41" y="21"/>
                  </a:lnTo>
                  <a:lnTo>
                    <a:pt x="45" y="26"/>
                  </a:lnTo>
                  <a:lnTo>
                    <a:pt x="51" y="26"/>
                  </a:lnTo>
                  <a:lnTo>
                    <a:pt x="59" y="29"/>
                  </a:lnTo>
                  <a:lnTo>
                    <a:pt x="67" y="43"/>
                  </a:lnTo>
                  <a:lnTo>
                    <a:pt x="72" y="47"/>
                  </a:lnTo>
                  <a:lnTo>
                    <a:pt x="75" y="57"/>
                  </a:lnTo>
                  <a:lnTo>
                    <a:pt x="78" y="58"/>
                  </a:lnTo>
                  <a:lnTo>
                    <a:pt x="82" y="63"/>
                  </a:lnTo>
                  <a:lnTo>
                    <a:pt x="89" y="68"/>
                  </a:lnTo>
                  <a:lnTo>
                    <a:pt x="94" y="74"/>
                  </a:lnTo>
                  <a:lnTo>
                    <a:pt x="98" y="75"/>
                  </a:lnTo>
                  <a:lnTo>
                    <a:pt x="100" y="81"/>
                  </a:lnTo>
                  <a:lnTo>
                    <a:pt x="109" y="82"/>
                  </a:lnTo>
                  <a:lnTo>
                    <a:pt x="123" y="86"/>
                  </a:lnTo>
                  <a:lnTo>
                    <a:pt x="141" y="103"/>
                  </a:lnTo>
                  <a:lnTo>
                    <a:pt x="143" y="109"/>
                  </a:lnTo>
                  <a:lnTo>
                    <a:pt x="150" y="108"/>
                  </a:lnTo>
                  <a:lnTo>
                    <a:pt x="157" y="114"/>
                  </a:lnTo>
                  <a:lnTo>
                    <a:pt x="159" y="123"/>
                  </a:lnTo>
                  <a:lnTo>
                    <a:pt x="158" y="125"/>
                  </a:lnTo>
                  <a:lnTo>
                    <a:pt x="153" y="125"/>
                  </a:lnTo>
                  <a:lnTo>
                    <a:pt x="152" y="133"/>
                  </a:lnTo>
                  <a:lnTo>
                    <a:pt x="150" y="131"/>
                  </a:lnTo>
                  <a:lnTo>
                    <a:pt x="147" y="127"/>
                  </a:lnTo>
                  <a:lnTo>
                    <a:pt x="141" y="122"/>
                  </a:lnTo>
                  <a:lnTo>
                    <a:pt x="138" y="119"/>
                  </a:lnTo>
                  <a:lnTo>
                    <a:pt x="130" y="119"/>
                  </a:lnTo>
                  <a:lnTo>
                    <a:pt x="124" y="115"/>
                  </a:lnTo>
                  <a:lnTo>
                    <a:pt x="116" y="115"/>
                  </a:lnTo>
                  <a:lnTo>
                    <a:pt x="114" y="112"/>
                  </a:lnTo>
                  <a:lnTo>
                    <a:pt x="113" y="104"/>
                  </a:lnTo>
                  <a:lnTo>
                    <a:pt x="108" y="104"/>
                  </a:lnTo>
                  <a:lnTo>
                    <a:pt x="104" y="102"/>
                  </a:lnTo>
                  <a:lnTo>
                    <a:pt x="99" y="102"/>
                  </a:lnTo>
                  <a:lnTo>
                    <a:pt x="98" y="97"/>
                  </a:lnTo>
                  <a:lnTo>
                    <a:pt x="93" y="97"/>
                  </a:lnTo>
                  <a:lnTo>
                    <a:pt x="91" y="95"/>
                  </a:lnTo>
                  <a:lnTo>
                    <a:pt x="84" y="93"/>
                  </a:lnTo>
                  <a:lnTo>
                    <a:pt x="77" y="86"/>
                  </a:lnTo>
                  <a:lnTo>
                    <a:pt x="71" y="86"/>
                  </a:lnTo>
                  <a:lnTo>
                    <a:pt x="66" y="84"/>
                  </a:lnTo>
                  <a:lnTo>
                    <a:pt x="65" y="76"/>
                  </a:lnTo>
                  <a:lnTo>
                    <a:pt x="60" y="71"/>
                  </a:lnTo>
                  <a:close/>
                </a:path>
              </a:pathLst>
            </a:custGeom>
            <a:grpFill/>
            <a:ln w="6350" cap="flat" cmpd="sng">
              <a:noFill/>
              <a:prstDash val="solid"/>
              <a:round/>
              <a:headEnd type="none" w="med" len="med"/>
              <a:tailEnd type="none" w="med" len="med"/>
            </a:ln>
            <a:effectLst/>
          </p:spPr>
          <p:txBody>
            <a:bodyPr/>
            <a:lstStyle/>
            <a:p>
              <a:pPr>
                <a:defRPr/>
              </a:pPr>
              <a:endParaRPr lang="en-US" dirty="0">
                <a:latin typeface="Lato Light"/>
                <a:ea typeface="+mn-ea"/>
                <a:cs typeface="+mn-cs"/>
              </a:endParaRPr>
            </a:p>
          </p:txBody>
        </p:sp>
      </p:grpSp>
      <p:cxnSp>
        <p:nvCxnSpPr>
          <p:cNvPr id="224" name="Elbow Connector 223"/>
          <p:cNvCxnSpPr/>
          <p:nvPr/>
        </p:nvCxnSpPr>
        <p:spPr>
          <a:xfrm rot="16200000" flipH="1">
            <a:off x="8937437" y="8101534"/>
            <a:ext cx="1666827" cy="1176861"/>
          </a:xfrm>
          <a:prstGeom prst="bentConnector3">
            <a:avLst>
              <a:gd name="adj1" fmla="val 475"/>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35" name="Elbow Connector 234"/>
          <p:cNvCxnSpPr/>
          <p:nvPr/>
        </p:nvCxnSpPr>
        <p:spPr>
          <a:xfrm rot="16200000" flipH="1">
            <a:off x="12301404" y="6987702"/>
            <a:ext cx="2622348" cy="2422423"/>
          </a:xfrm>
          <a:prstGeom prst="bentConnector3">
            <a:avLst>
              <a:gd name="adj1" fmla="val 18037"/>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21" name="Elbow Connector 220"/>
          <p:cNvCxnSpPr/>
          <p:nvPr/>
        </p:nvCxnSpPr>
        <p:spPr>
          <a:xfrm rot="10800000" flipV="1">
            <a:off x="4305300" y="5609285"/>
            <a:ext cx="2594528" cy="1694076"/>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32" name="Elbow Connector 231"/>
          <p:cNvCxnSpPr/>
          <p:nvPr/>
        </p:nvCxnSpPr>
        <p:spPr>
          <a:xfrm>
            <a:off x="15295465" y="5406952"/>
            <a:ext cx="3755261" cy="431447"/>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29" name="Elbow Connector 228"/>
          <p:cNvCxnSpPr/>
          <p:nvPr/>
        </p:nvCxnSpPr>
        <p:spPr>
          <a:xfrm>
            <a:off x="16507969" y="8694493"/>
            <a:ext cx="2544482" cy="445644"/>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grpSp>
        <p:nvGrpSpPr>
          <p:cNvPr id="242" name="Group 241"/>
          <p:cNvGrpSpPr/>
          <p:nvPr/>
        </p:nvGrpSpPr>
        <p:grpSpPr>
          <a:xfrm>
            <a:off x="7527979" y="483017"/>
            <a:ext cx="9329634" cy="1903371"/>
            <a:chOff x="7507392" y="483017"/>
            <a:chExt cx="9329634" cy="1903371"/>
          </a:xfrm>
        </p:grpSpPr>
        <p:sp>
          <p:nvSpPr>
            <p:cNvPr id="243" name="TextBox 242"/>
            <p:cNvSpPr txBox="1"/>
            <p:nvPr/>
          </p:nvSpPr>
          <p:spPr>
            <a:xfrm>
              <a:off x="7507392" y="483017"/>
              <a:ext cx="9329634" cy="1446532"/>
            </a:xfrm>
            <a:prstGeom prst="rect">
              <a:avLst/>
            </a:prstGeom>
            <a:noFill/>
          </p:spPr>
          <p:txBody>
            <a:bodyPr wrap="none" lIns="91422" tIns="45711" rIns="91422" bIns="45711" rtlCol="0">
              <a:spAutoFit/>
            </a:bodyPr>
            <a:lstStyle/>
            <a:p>
              <a:pPr algn="ctr"/>
              <a:r>
                <a:rPr lang="id-ID" sz="8800" dirty="0">
                  <a:latin typeface="Open Sans Extrabold" panose="020B0906030804020204" pitchFamily="34" charset="0"/>
                  <a:ea typeface="Open Sans Extrabold" panose="020B0906030804020204" pitchFamily="34" charset="0"/>
                  <a:cs typeface="Open Sans Extrabold" panose="020B0906030804020204" pitchFamily="34" charset="0"/>
                </a:rPr>
                <a:t>Worldwide</a:t>
              </a:r>
              <a:r>
                <a:rPr lang="id-ID" sz="8800" b="1" dirty="0">
                  <a:solidFill>
                    <a:schemeClr val="tx2"/>
                  </a:solidFill>
                  <a:latin typeface="Lato Regular"/>
                  <a:cs typeface="Lato Regular"/>
                </a:rPr>
                <a:t> </a:t>
              </a:r>
              <a:r>
                <a:rPr lang="id-ID" sz="8800" dirty="0">
                  <a:latin typeface="Open Sans "/>
                  <a:ea typeface="Open Sans Extrabold" panose="020B0906030804020204" pitchFamily="34" charset="0"/>
                  <a:cs typeface="Open Sans Extrabold" panose="020B0906030804020204" pitchFamily="34" charset="0"/>
                </a:rPr>
                <a:t>Map</a:t>
              </a:r>
            </a:p>
          </p:txBody>
        </p:sp>
        <p:sp>
          <p:nvSpPr>
            <p:cNvPr id="245" name="Subtitle 2"/>
            <p:cNvSpPr txBox="1">
              <a:spLocks/>
            </p:cNvSpPr>
            <p:nvPr/>
          </p:nvSpPr>
          <p:spPr>
            <a:xfrm>
              <a:off x="9273861" y="1634834"/>
              <a:ext cx="5829934" cy="751554"/>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solidFill>
                    <a:schemeClr val="tx1"/>
                  </a:solidFill>
                  <a:latin typeface="+mn-lt"/>
                  <a:cs typeface="Lato Light"/>
                </a:rPr>
                <a:t>Your great subtitle in this line</a:t>
              </a:r>
            </a:p>
          </p:txBody>
        </p:sp>
      </p:grpSp>
      <p:sp>
        <p:nvSpPr>
          <p:cNvPr id="238" name="Slide Number Placeholder 237"/>
          <p:cNvSpPr>
            <a:spLocks noGrp="1"/>
          </p:cNvSpPr>
          <p:nvPr>
            <p:ph type="sldNum" sz="quarter" idx="11"/>
          </p:nvPr>
        </p:nvSpPr>
        <p:spPr/>
        <p:txBody>
          <a:bodyPr/>
          <a:lstStyle/>
          <a:p>
            <a:fld id="{8C48FCF8-25E9-4F94-BC2B-FA1B572C1FF3}" type="slidenum">
              <a:rPr lang="en-US" smtClean="0"/>
              <a:pPr/>
              <a:t>24</a:t>
            </a:fld>
            <a:endParaRPr lang="en-US" dirty="0"/>
          </a:p>
        </p:txBody>
      </p:sp>
    </p:spTree>
    <p:extLst>
      <p:ext uri="{BB962C8B-B14F-4D97-AF65-F5344CB8AC3E}">
        <p14:creationId xmlns:p14="http://schemas.microsoft.com/office/powerpoint/2010/main" val="30334794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Picture 94"/>
          <p:cNvPicPr>
            <a:picLocks noChangeAspect="1"/>
          </p:cNvPicPr>
          <p:nvPr/>
        </p:nvPicPr>
        <p:blipFill>
          <a:blip r:embed="rId3"/>
          <a:stretch>
            <a:fillRect/>
          </a:stretch>
        </p:blipFill>
        <p:spPr>
          <a:xfrm>
            <a:off x="10575925" y="4638739"/>
            <a:ext cx="3225800" cy="2552572"/>
          </a:xfrm>
          <a:prstGeom prst="rect">
            <a:avLst/>
          </a:prstGeom>
        </p:spPr>
      </p:pic>
      <p:sp>
        <p:nvSpPr>
          <p:cNvPr id="96" name="TextBox 95"/>
          <p:cNvSpPr txBox="1"/>
          <p:nvPr/>
        </p:nvSpPr>
        <p:spPr>
          <a:xfrm>
            <a:off x="5596296" y="7701351"/>
            <a:ext cx="13185058" cy="646331"/>
          </a:xfrm>
          <a:prstGeom prst="rect">
            <a:avLst/>
          </a:prstGeom>
          <a:noFill/>
        </p:spPr>
        <p:txBody>
          <a:bodyPr wrap="square" rtlCol="0">
            <a:spAutoFit/>
          </a:bodyPr>
          <a:lstStyle/>
          <a:p>
            <a:pPr algn="ctr"/>
            <a:r>
              <a:rPr lang="en-US" sz="3600" dirty="0">
                <a:latin typeface="+mj-lt"/>
              </a:rPr>
              <a:t>Thank You</a:t>
            </a:r>
          </a:p>
        </p:txBody>
      </p:sp>
      <p:sp>
        <p:nvSpPr>
          <p:cNvPr id="216" name="TextBox 215"/>
          <p:cNvSpPr txBox="1"/>
          <p:nvPr/>
        </p:nvSpPr>
        <p:spPr>
          <a:xfrm>
            <a:off x="5596296" y="11120284"/>
            <a:ext cx="13185058" cy="584775"/>
          </a:xfrm>
          <a:prstGeom prst="rect">
            <a:avLst/>
          </a:prstGeom>
          <a:noFill/>
        </p:spPr>
        <p:txBody>
          <a:bodyPr wrap="square" rtlCol="0">
            <a:spAutoFit/>
          </a:bodyPr>
          <a:lstStyle/>
          <a:p>
            <a:pPr algn="ctr"/>
            <a:r>
              <a:rPr lang="en-US" sz="3200" dirty="0"/>
              <a:t>www.premast.com</a:t>
            </a:r>
          </a:p>
        </p:txBody>
      </p:sp>
      <p:sp>
        <p:nvSpPr>
          <p:cNvPr id="2" name="Slide Number Placeholder 1"/>
          <p:cNvSpPr>
            <a:spLocks noGrp="1"/>
          </p:cNvSpPr>
          <p:nvPr>
            <p:ph type="sldNum" sz="quarter" idx="12"/>
          </p:nvPr>
        </p:nvSpPr>
        <p:spPr/>
        <p:txBody>
          <a:bodyPr/>
          <a:lstStyle/>
          <a:p>
            <a:fld id="{3CBF67D7-8C75-433C-B949-F5BA01069781}" type="slidenum">
              <a:rPr lang="en-US" smtClean="0"/>
              <a:t>25</a:t>
            </a:fld>
            <a:endParaRPr lang="en-US"/>
          </a:p>
        </p:txBody>
      </p:sp>
    </p:spTree>
    <p:extLst>
      <p:ext uri="{BB962C8B-B14F-4D97-AF65-F5344CB8AC3E}">
        <p14:creationId xmlns:p14="http://schemas.microsoft.com/office/powerpoint/2010/main" val="6983605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2">
                <a:lumMod val="75000"/>
              </a:schemeClr>
            </a:gs>
          </a:gsLst>
          <a:lin ang="10800000" scaled="1"/>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CBF67D7-8C75-433C-B949-F5BA01069781}" type="slidenum">
              <a:rPr lang="en-US" smtClean="0"/>
              <a:t>26</a:t>
            </a:fld>
            <a:endParaRPr lang="en-US"/>
          </a:p>
        </p:txBody>
      </p:sp>
      <p:sp>
        <p:nvSpPr>
          <p:cNvPr id="3" name="TextBox 2"/>
          <p:cNvSpPr txBox="1"/>
          <p:nvPr/>
        </p:nvSpPr>
        <p:spPr>
          <a:xfrm>
            <a:off x="9700003" y="5172075"/>
            <a:ext cx="4977645" cy="1015663"/>
          </a:xfrm>
          <a:prstGeom prst="rect">
            <a:avLst/>
          </a:prstGeom>
          <a:noFill/>
        </p:spPr>
        <p:txBody>
          <a:bodyPr wrap="none" rtlCol="0">
            <a:spAutoFit/>
          </a:bodyPr>
          <a:lstStyle/>
          <a:p>
            <a:r>
              <a:rPr lang="en-US" sz="6000" b="1" u="sng" dirty="0">
                <a:solidFill>
                  <a:schemeClr val="bg1"/>
                </a:solidFill>
                <a:latin typeface="Raleway ExtraBold" panose="020B0903030101060003" pitchFamily="34" charset="0"/>
              </a:rPr>
              <a:t>WANT MORE</a:t>
            </a:r>
          </a:p>
        </p:txBody>
      </p:sp>
      <p:cxnSp>
        <p:nvCxnSpPr>
          <p:cNvPr id="5" name="Straight Arrow Connector 4"/>
          <p:cNvCxnSpPr/>
          <p:nvPr/>
        </p:nvCxnSpPr>
        <p:spPr>
          <a:xfrm>
            <a:off x="12188826" y="6930688"/>
            <a:ext cx="41274" cy="3384887"/>
          </a:xfrm>
          <a:prstGeom prst="straightConnector1">
            <a:avLst/>
          </a:prstGeom>
          <a:ln>
            <a:solidFill>
              <a:schemeClr val="bg1"/>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68530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CBF67D7-8C75-433C-B949-F5BA01069781}" type="slidenum">
              <a:rPr lang="en-US" smtClean="0"/>
              <a:t>27</a:t>
            </a:fld>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1650" y="0"/>
            <a:ext cx="13716000" cy="13716000"/>
          </a:xfrm>
          <a:prstGeom prst="rect">
            <a:avLst/>
          </a:prstGeom>
        </p:spPr>
      </p:pic>
      <p:sp>
        <p:nvSpPr>
          <p:cNvPr id="5" name="TextBox 4"/>
          <p:cNvSpPr txBox="1"/>
          <p:nvPr/>
        </p:nvSpPr>
        <p:spPr>
          <a:xfrm>
            <a:off x="3171825" y="3028950"/>
            <a:ext cx="3946914" cy="1323439"/>
          </a:xfrm>
          <a:prstGeom prst="rect">
            <a:avLst/>
          </a:prstGeom>
          <a:noFill/>
        </p:spPr>
        <p:txBody>
          <a:bodyPr wrap="none" rtlCol="0">
            <a:spAutoFit/>
          </a:bodyPr>
          <a:lstStyle/>
          <a:p>
            <a:r>
              <a:rPr lang="en-US" sz="8000" dirty="0">
                <a:latin typeface="Raleway ExtraBold" panose="020B0903030101060003" pitchFamily="34" charset="0"/>
              </a:rPr>
              <a:t>Bedaya</a:t>
            </a:r>
          </a:p>
        </p:txBody>
      </p:sp>
      <p:sp>
        <p:nvSpPr>
          <p:cNvPr id="6" name="TextBox 5"/>
          <p:cNvSpPr txBox="1"/>
          <p:nvPr/>
        </p:nvSpPr>
        <p:spPr>
          <a:xfrm>
            <a:off x="2114644" y="4629150"/>
            <a:ext cx="6061275" cy="584775"/>
          </a:xfrm>
          <a:prstGeom prst="rect">
            <a:avLst/>
          </a:prstGeom>
          <a:noFill/>
        </p:spPr>
        <p:txBody>
          <a:bodyPr wrap="none" rtlCol="0">
            <a:spAutoFit/>
          </a:bodyPr>
          <a:lstStyle/>
          <a:p>
            <a:r>
              <a:rPr lang="en-US" sz="3200" dirty="0"/>
              <a:t>Business PowerPoint template</a:t>
            </a:r>
          </a:p>
        </p:txBody>
      </p:sp>
      <p:sp>
        <p:nvSpPr>
          <p:cNvPr id="7" name="Rounded Rectangle 6"/>
          <p:cNvSpPr/>
          <p:nvPr/>
        </p:nvSpPr>
        <p:spPr>
          <a:xfrm>
            <a:off x="2114644" y="6858000"/>
            <a:ext cx="6743606" cy="1343025"/>
          </a:xfrm>
          <a:prstGeom prst="roundRect">
            <a:avLst>
              <a:gd name="adj" fmla="val 8156"/>
            </a:avLst>
          </a:prstGeom>
          <a:gradFill>
            <a:gsLst>
              <a:gs pos="0">
                <a:schemeClr val="accent1"/>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CHECK  NOW </a:t>
            </a:r>
          </a:p>
        </p:txBody>
      </p:sp>
      <p:sp>
        <p:nvSpPr>
          <p:cNvPr id="8" name="TextBox 7"/>
          <p:cNvSpPr txBox="1"/>
          <p:nvPr/>
        </p:nvSpPr>
        <p:spPr>
          <a:xfrm>
            <a:off x="3387955" y="9321880"/>
            <a:ext cx="4196983" cy="523220"/>
          </a:xfrm>
          <a:prstGeom prst="rect">
            <a:avLst/>
          </a:prstGeom>
          <a:noFill/>
        </p:spPr>
        <p:txBody>
          <a:bodyPr wrap="none" rtlCol="0">
            <a:spAutoFit/>
          </a:bodyPr>
          <a:lstStyle/>
          <a:p>
            <a:r>
              <a:rPr lang="en-US" sz="2800" dirty="0"/>
              <a:t>https://goo.gl/Ksgnvw</a:t>
            </a:r>
          </a:p>
        </p:txBody>
      </p:sp>
    </p:spTree>
    <p:extLst>
      <p:ext uri="{BB962C8B-B14F-4D97-AF65-F5344CB8AC3E}">
        <p14:creationId xmlns:p14="http://schemas.microsoft.com/office/powerpoint/2010/main" val="28701731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CBF67D7-8C75-433C-B949-F5BA01069781}" type="slidenum">
              <a:rPr lang="en-US" smtClean="0"/>
              <a:t>28</a:t>
            </a:fld>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1650" y="0"/>
            <a:ext cx="13716000" cy="13716000"/>
          </a:xfrm>
          <a:prstGeom prst="rect">
            <a:avLst/>
          </a:prstGeom>
        </p:spPr>
      </p:pic>
      <p:sp>
        <p:nvSpPr>
          <p:cNvPr id="5" name="TextBox 4"/>
          <p:cNvSpPr txBox="1"/>
          <p:nvPr/>
        </p:nvSpPr>
        <p:spPr>
          <a:xfrm>
            <a:off x="3718448" y="3028950"/>
            <a:ext cx="2853666" cy="1323439"/>
          </a:xfrm>
          <a:prstGeom prst="rect">
            <a:avLst/>
          </a:prstGeom>
          <a:noFill/>
        </p:spPr>
        <p:txBody>
          <a:bodyPr wrap="none" rtlCol="0">
            <a:spAutoFit/>
          </a:bodyPr>
          <a:lstStyle/>
          <a:p>
            <a:r>
              <a:rPr lang="en-US" sz="8000" dirty="0" err="1">
                <a:latin typeface="Raleway ExtraBold" panose="020B0903030101060003" pitchFamily="34" charset="0"/>
              </a:rPr>
              <a:t>Ginat</a:t>
            </a:r>
            <a:endParaRPr lang="en-US" sz="8000" dirty="0">
              <a:latin typeface="Raleway ExtraBold" panose="020B0903030101060003" pitchFamily="34" charset="0"/>
            </a:endParaRPr>
          </a:p>
        </p:txBody>
      </p:sp>
      <p:sp>
        <p:nvSpPr>
          <p:cNvPr id="6" name="TextBox 5"/>
          <p:cNvSpPr txBox="1"/>
          <p:nvPr/>
        </p:nvSpPr>
        <p:spPr>
          <a:xfrm>
            <a:off x="2114644" y="4629150"/>
            <a:ext cx="6061275" cy="584775"/>
          </a:xfrm>
          <a:prstGeom prst="rect">
            <a:avLst/>
          </a:prstGeom>
          <a:noFill/>
        </p:spPr>
        <p:txBody>
          <a:bodyPr wrap="none" rtlCol="0">
            <a:spAutoFit/>
          </a:bodyPr>
          <a:lstStyle/>
          <a:p>
            <a:r>
              <a:rPr lang="en-US" sz="3200" dirty="0"/>
              <a:t>Business PowerPoint template</a:t>
            </a:r>
          </a:p>
        </p:txBody>
      </p:sp>
      <p:sp>
        <p:nvSpPr>
          <p:cNvPr id="7" name="Rounded Rectangle 6"/>
          <p:cNvSpPr/>
          <p:nvPr/>
        </p:nvSpPr>
        <p:spPr>
          <a:xfrm>
            <a:off x="2114644" y="6858000"/>
            <a:ext cx="6743606" cy="1343025"/>
          </a:xfrm>
          <a:prstGeom prst="roundRect">
            <a:avLst>
              <a:gd name="adj" fmla="val 8156"/>
            </a:avLst>
          </a:prstGeom>
          <a:gradFill>
            <a:gsLst>
              <a:gs pos="0">
                <a:schemeClr val="accent1"/>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CHECK  NOW </a:t>
            </a:r>
          </a:p>
        </p:txBody>
      </p:sp>
      <p:sp>
        <p:nvSpPr>
          <p:cNvPr id="8" name="TextBox 7"/>
          <p:cNvSpPr txBox="1"/>
          <p:nvPr/>
        </p:nvSpPr>
        <p:spPr>
          <a:xfrm>
            <a:off x="3387955" y="9321880"/>
            <a:ext cx="4402167" cy="523220"/>
          </a:xfrm>
          <a:prstGeom prst="rect">
            <a:avLst/>
          </a:prstGeom>
          <a:noFill/>
        </p:spPr>
        <p:txBody>
          <a:bodyPr wrap="none" rtlCol="0">
            <a:spAutoFit/>
          </a:bodyPr>
          <a:lstStyle/>
          <a:p>
            <a:r>
              <a:rPr lang="en-US" sz="2800" dirty="0"/>
              <a:t>https://goo.gl/ZuRVWV</a:t>
            </a:r>
          </a:p>
        </p:txBody>
      </p:sp>
    </p:spTree>
    <p:extLst>
      <p:ext uri="{BB962C8B-B14F-4D97-AF65-F5344CB8AC3E}">
        <p14:creationId xmlns:p14="http://schemas.microsoft.com/office/powerpoint/2010/main" val="21412472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CBF67D7-8C75-433C-B949-F5BA01069781}" type="slidenum">
              <a:rPr lang="en-US" smtClean="0"/>
              <a:t>29</a:t>
            </a:fld>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1650" y="0"/>
            <a:ext cx="13716000" cy="13716000"/>
          </a:xfrm>
          <a:prstGeom prst="rect">
            <a:avLst/>
          </a:prstGeom>
        </p:spPr>
      </p:pic>
      <p:sp>
        <p:nvSpPr>
          <p:cNvPr id="5" name="TextBox 4"/>
          <p:cNvSpPr txBox="1"/>
          <p:nvPr/>
        </p:nvSpPr>
        <p:spPr>
          <a:xfrm>
            <a:off x="3938861" y="3028950"/>
            <a:ext cx="2412840" cy="1323439"/>
          </a:xfrm>
          <a:prstGeom prst="rect">
            <a:avLst/>
          </a:prstGeom>
          <a:noFill/>
        </p:spPr>
        <p:txBody>
          <a:bodyPr wrap="none" rtlCol="0">
            <a:spAutoFit/>
          </a:bodyPr>
          <a:lstStyle/>
          <a:p>
            <a:r>
              <a:rPr lang="en-US" sz="8000" dirty="0">
                <a:latin typeface="Raleway ExtraBold" panose="020B0903030101060003" pitchFamily="34" charset="0"/>
              </a:rPr>
              <a:t>Unix</a:t>
            </a:r>
          </a:p>
        </p:txBody>
      </p:sp>
      <p:sp>
        <p:nvSpPr>
          <p:cNvPr id="6" name="TextBox 5"/>
          <p:cNvSpPr txBox="1"/>
          <p:nvPr/>
        </p:nvSpPr>
        <p:spPr>
          <a:xfrm>
            <a:off x="2114644" y="4629150"/>
            <a:ext cx="6061275" cy="584775"/>
          </a:xfrm>
          <a:prstGeom prst="rect">
            <a:avLst/>
          </a:prstGeom>
          <a:noFill/>
        </p:spPr>
        <p:txBody>
          <a:bodyPr wrap="none" rtlCol="0">
            <a:spAutoFit/>
          </a:bodyPr>
          <a:lstStyle/>
          <a:p>
            <a:r>
              <a:rPr lang="en-US" sz="3200" dirty="0"/>
              <a:t>Business PowerPoint template</a:t>
            </a:r>
          </a:p>
        </p:txBody>
      </p:sp>
      <p:sp>
        <p:nvSpPr>
          <p:cNvPr id="7" name="Rounded Rectangle 6"/>
          <p:cNvSpPr/>
          <p:nvPr/>
        </p:nvSpPr>
        <p:spPr>
          <a:xfrm>
            <a:off x="2114644" y="6858000"/>
            <a:ext cx="6743606" cy="1343025"/>
          </a:xfrm>
          <a:prstGeom prst="roundRect">
            <a:avLst>
              <a:gd name="adj" fmla="val 8156"/>
            </a:avLst>
          </a:prstGeom>
          <a:gradFill>
            <a:gsLst>
              <a:gs pos="0">
                <a:schemeClr val="accent1"/>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CHECK  NOW </a:t>
            </a:r>
          </a:p>
        </p:txBody>
      </p:sp>
      <p:sp>
        <p:nvSpPr>
          <p:cNvPr id="8" name="TextBox 7"/>
          <p:cNvSpPr txBox="1"/>
          <p:nvPr/>
        </p:nvSpPr>
        <p:spPr>
          <a:xfrm>
            <a:off x="3387955" y="9321880"/>
            <a:ext cx="4467890" cy="523220"/>
          </a:xfrm>
          <a:prstGeom prst="rect">
            <a:avLst/>
          </a:prstGeom>
          <a:noFill/>
        </p:spPr>
        <p:txBody>
          <a:bodyPr wrap="none" rtlCol="0">
            <a:spAutoFit/>
          </a:bodyPr>
          <a:lstStyle/>
          <a:p>
            <a:r>
              <a:rPr lang="en-US" sz="2800" dirty="0"/>
              <a:t>https://goo.gl/0OYYWO</a:t>
            </a:r>
          </a:p>
        </p:txBody>
      </p:sp>
    </p:spTree>
    <p:extLst>
      <p:ext uri="{BB962C8B-B14F-4D97-AF65-F5344CB8AC3E}">
        <p14:creationId xmlns:p14="http://schemas.microsoft.com/office/powerpoint/2010/main" val="3630651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10095850" y="-1194715"/>
            <a:ext cx="7636044" cy="7592665"/>
            <a:chOff x="3810496" y="1813942"/>
            <a:chExt cx="279400" cy="277813"/>
          </a:xfrm>
          <a:solidFill>
            <a:schemeClr val="tx2">
              <a:lumMod val="20000"/>
              <a:lumOff val="80000"/>
              <a:alpha val="5000"/>
            </a:schemeClr>
          </a:solidFill>
        </p:grpSpPr>
        <p:sp>
          <p:nvSpPr>
            <p:cNvPr id="16" name="Freeform 53"/>
            <p:cNvSpPr>
              <a:spLocks noChangeArrowheads="1"/>
            </p:cNvSpPr>
            <p:nvPr/>
          </p:nvSpPr>
          <p:spPr bwMode="auto">
            <a:xfrm>
              <a:off x="3872409" y="1883792"/>
              <a:ext cx="153987" cy="146050"/>
            </a:xfrm>
            <a:custGeom>
              <a:avLst/>
              <a:gdLst>
                <a:gd name="T0" fmla="*/ 425 w 426"/>
                <a:gd name="T1" fmla="*/ 193 h 406"/>
                <a:gd name="T2" fmla="*/ 425 w 426"/>
                <a:gd name="T3" fmla="*/ 193 h 406"/>
                <a:gd name="T4" fmla="*/ 213 w 426"/>
                <a:gd name="T5" fmla="*/ 0 h 406"/>
                <a:gd name="T6" fmla="*/ 0 w 426"/>
                <a:gd name="T7" fmla="*/ 193 h 406"/>
                <a:gd name="T8" fmla="*/ 213 w 426"/>
                <a:gd name="T9" fmla="*/ 405 h 406"/>
                <a:gd name="T10" fmla="*/ 425 w 426"/>
                <a:gd name="T11" fmla="*/ 193 h 406"/>
              </a:gdLst>
              <a:ahLst/>
              <a:cxnLst>
                <a:cxn ang="0">
                  <a:pos x="T0" y="T1"/>
                </a:cxn>
                <a:cxn ang="0">
                  <a:pos x="T2" y="T3"/>
                </a:cxn>
                <a:cxn ang="0">
                  <a:pos x="T4" y="T5"/>
                </a:cxn>
                <a:cxn ang="0">
                  <a:pos x="T6" y="T7"/>
                </a:cxn>
                <a:cxn ang="0">
                  <a:pos x="T8" y="T9"/>
                </a:cxn>
                <a:cxn ang="0">
                  <a:pos x="T10" y="T11"/>
                </a:cxn>
              </a:cxnLst>
              <a:rect l="0" t="0" r="r" b="b"/>
              <a:pathLst>
                <a:path w="426" h="406">
                  <a:moveTo>
                    <a:pt x="425" y="193"/>
                  </a:moveTo>
                  <a:lnTo>
                    <a:pt x="425" y="193"/>
                  </a:lnTo>
                  <a:cubicBezTo>
                    <a:pt x="425" y="78"/>
                    <a:pt x="328" y="0"/>
                    <a:pt x="213" y="0"/>
                  </a:cubicBezTo>
                  <a:cubicBezTo>
                    <a:pt x="97" y="0"/>
                    <a:pt x="0" y="78"/>
                    <a:pt x="0" y="193"/>
                  </a:cubicBezTo>
                  <a:cubicBezTo>
                    <a:pt x="0" y="309"/>
                    <a:pt x="97" y="405"/>
                    <a:pt x="213" y="405"/>
                  </a:cubicBezTo>
                  <a:cubicBezTo>
                    <a:pt x="328" y="405"/>
                    <a:pt x="425" y="309"/>
                    <a:pt x="425" y="193"/>
                  </a:cubicBez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 name="Freeform 54"/>
            <p:cNvSpPr>
              <a:spLocks noChangeArrowheads="1"/>
            </p:cNvSpPr>
            <p:nvPr/>
          </p:nvSpPr>
          <p:spPr bwMode="auto">
            <a:xfrm>
              <a:off x="3810496" y="1947292"/>
              <a:ext cx="41275" cy="20638"/>
            </a:xfrm>
            <a:custGeom>
              <a:avLst/>
              <a:gdLst>
                <a:gd name="T0" fmla="*/ 115 w 116"/>
                <a:gd name="T1" fmla="*/ 58 h 59"/>
                <a:gd name="T2" fmla="*/ 115 w 116"/>
                <a:gd name="T3" fmla="*/ 58 h 59"/>
                <a:gd name="T4" fmla="*/ 115 w 116"/>
                <a:gd name="T5" fmla="*/ 0 h 59"/>
                <a:gd name="T6" fmla="*/ 115 w 116"/>
                <a:gd name="T7" fmla="*/ 0 h 59"/>
                <a:gd name="T8" fmla="*/ 115 w 116"/>
                <a:gd name="T9" fmla="*/ 0 h 59"/>
                <a:gd name="T10" fmla="*/ 0 w 116"/>
                <a:gd name="T11" fmla="*/ 19 h 59"/>
                <a:gd name="T12" fmla="*/ 0 w 116"/>
                <a:gd name="T13" fmla="*/ 38 h 59"/>
                <a:gd name="T14" fmla="*/ 115 w 116"/>
                <a:gd name="T15" fmla="*/ 58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59">
                  <a:moveTo>
                    <a:pt x="115" y="58"/>
                  </a:moveTo>
                  <a:lnTo>
                    <a:pt x="115" y="58"/>
                  </a:lnTo>
                  <a:cubicBezTo>
                    <a:pt x="115" y="0"/>
                    <a:pt x="115" y="0"/>
                    <a:pt x="115" y="0"/>
                  </a:cubicBezTo>
                  <a:lnTo>
                    <a:pt x="115" y="0"/>
                  </a:lnTo>
                  <a:lnTo>
                    <a:pt x="115" y="0"/>
                  </a:lnTo>
                  <a:cubicBezTo>
                    <a:pt x="0" y="19"/>
                    <a:pt x="0" y="19"/>
                    <a:pt x="0" y="19"/>
                  </a:cubicBezTo>
                  <a:lnTo>
                    <a:pt x="0" y="38"/>
                  </a:lnTo>
                  <a:cubicBezTo>
                    <a:pt x="115" y="58"/>
                    <a:pt x="115" y="58"/>
                    <a:pt x="115" y="58"/>
                  </a:cubicBez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 name="Freeform 55"/>
            <p:cNvSpPr>
              <a:spLocks noChangeArrowheads="1"/>
            </p:cNvSpPr>
            <p:nvPr/>
          </p:nvSpPr>
          <p:spPr bwMode="auto">
            <a:xfrm>
              <a:off x="4047034" y="1947292"/>
              <a:ext cx="42862" cy="20638"/>
            </a:xfrm>
            <a:custGeom>
              <a:avLst/>
              <a:gdLst>
                <a:gd name="T0" fmla="*/ 116 w 117"/>
                <a:gd name="T1" fmla="*/ 19 h 59"/>
                <a:gd name="T2" fmla="*/ 116 w 117"/>
                <a:gd name="T3" fmla="*/ 19 h 59"/>
                <a:gd name="T4" fmla="*/ 0 w 117"/>
                <a:gd name="T5" fmla="*/ 0 h 59"/>
                <a:gd name="T6" fmla="*/ 0 w 117"/>
                <a:gd name="T7" fmla="*/ 0 h 59"/>
                <a:gd name="T8" fmla="*/ 0 w 117"/>
                <a:gd name="T9" fmla="*/ 0 h 59"/>
                <a:gd name="T10" fmla="*/ 0 w 117"/>
                <a:gd name="T11" fmla="*/ 58 h 59"/>
                <a:gd name="T12" fmla="*/ 0 w 117"/>
                <a:gd name="T13" fmla="*/ 58 h 59"/>
                <a:gd name="T14" fmla="*/ 0 w 117"/>
                <a:gd name="T15" fmla="*/ 58 h 59"/>
                <a:gd name="T16" fmla="*/ 116 w 117"/>
                <a:gd name="T17" fmla="*/ 38 h 59"/>
                <a:gd name="T18" fmla="*/ 116 w 117"/>
                <a:gd name="T19" fmla="*/ 1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59">
                  <a:moveTo>
                    <a:pt x="116" y="19"/>
                  </a:moveTo>
                  <a:lnTo>
                    <a:pt x="116" y="19"/>
                  </a:lnTo>
                  <a:cubicBezTo>
                    <a:pt x="0" y="0"/>
                    <a:pt x="0" y="0"/>
                    <a:pt x="0" y="0"/>
                  </a:cubicBezTo>
                  <a:lnTo>
                    <a:pt x="0" y="0"/>
                  </a:lnTo>
                  <a:lnTo>
                    <a:pt x="0" y="0"/>
                  </a:lnTo>
                  <a:cubicBezTo>
                    <a:pt x="0" y="58"/>
                    <a:pt x="0" y="58"/>
                    <a:pt x="0" y="58"/>
                  </a:cubicBezTo>
                  <a:lnTo>
                    <a:pt x="0" y="58"/>
                  </a:lnTo>
                  <a:lnTo>
                    <a:pt x="0" y="58"/>
                  </a:lnTo>
                  <a:cubicBezTo>
                    <a:pt x="116" y="38"/>
                    <a:pt x="116" y="38"/>
                    <a:pt x="116" y="38"/>
                  </a:cubicBezTo>
                  <a:lnTo>
                    <a:pt x="116" y="19"/>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 name="Freeform 56"/>
            <p:cNvSpPr>
              <a:spLocks noChangeArrowheads="1"/>
            </p:cNvSpPr>
            <p:nvPr/>
          </p:nvSpPr>
          <p:spPr bwMode="auto">
            <a:xfrm>
              <a:off x="3935909" y="2050480"/>
              <a:ext cx="28575" cy="41275"/>
            </a:xfrm>
            <a:custGeom>
              <a:avLst/>
              <a:gdLst>
                <a:gd name="T0" fmla="*/ 58 w 78"/>
                <a:gd name="T1" fmla="*/ 0 h 116"/>
                <a:gd name="T2" fmla="*/ 58 w 78"/>
                <a:gd name="T3" fmla="*/ 0 h 116"/>
                <a:gd name="T4" fmla="*/ 0 w 78"/>
                <a:gd name="T5" fmla="*/ 0 h 116"/>
                <a:gd name="T6" fmla="*/ 0 w 78"/>
                <a:gd name="T7" fmla="*/ 0 h 116"/>
                <a:gd name="T8" fmla="*/ 0 w 78"/>
                <a:gd name="T9" fmla="*/ 0 h 116"/>
                <a:gd name="T10" fmla="*/ 39 w 78"/>
                <a:gd name="T11" fmla="*/ 115 h 116"/>
                <a:gd name="T12" fmla="*/ 39 w 78"/>
                <a:gd name="T13" fmla="*/ 115 h 116"/>
                <a:gd name="T14" fmla="*/ 77 w 78"/>
                <a:gd name="T15" fmla="*/ 0 h 116"/>
                <a:gd name="T16" fmla="*/ 77 w 78"/>
                <a:gd name="T17" fmla="*/ 0 h 116"/>
                <a:gd name="T18" fmla="*/ 58 w 78"/>
                <a:gd name="T1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16">
                  <a:moveTo>
                    <a:pt x="58" y="0"/>
                  </a:moveTo>
                  <a:lnTo>
                    <a:pt x="58" y="0"/>
                  </a:lnTo>
                  <a:cubicBezTo>
                    <a:pt x="0" y="0"/>
                    <a:pt x="0" y="0"/>
                    <a:pt x="0" y="0"/>
                  </a:cubicBezTo>
                  <a:lnTo>
                    <a:pt x="0" y="0"/>
                  </a:lnTo>
                  <a:lnTo>
                    <a:pt x="0" y="0"/>
                  </a:lnTo>
                  <a:cubicBezTo>
                    <a:pt x="39" y="115"/>
                    <a:pt x="39" y="115"/>
                    <a:pt x="39" y="115"/>
                  </a:cubicBezTo>
                  <a:lnTo>
                    <a:pt x="39" y="115"/>
                  </a:lnTo>
                  <a:cubicBezTo>
                    <a:pt x="77" y="0"/>
                    <a:pt x="77" y="0"/>
                    <a:pt x="77" y="0"/>
                  </a:cubicBezTo>
                  <a:lnTo>
                    <a:pt x="77" y="0"/>
                  </a:lnTo>
                  <a:lnTo>
                    <a:pt x="58" y="0"/>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 name="Freeform 57"/>
            <p:cNvSpPr>
              <a:spLocks noChangeArrowheads="1"/>
            </p:cNvSpPr>
            <p:nvPr/>
          </p:nvSpPr>
          <p:spPr bwMode="auto">
            <a:xfrm>
              <a:off x="3935909" y="1813942"/>
              <a:ext cx="28575" cy="49213"/>
            </a:xfrm>
            <a:custGeom>
              <a:avLst/>
              <a:gdLst>
                <a:gd name="T0" fmla="*/ 0 w 78"/>
                <a:gd name="T1" fmla="*/ 135 h 136"/>
                <a:gd name="T2" fmla="*/ 0 w 78"/>
                <a:gd name="T3" fmla="*/ 135 h 136"/>
                <a:gd name="T4" fmla="*/ 58 w 78"/>
                <a:gd name="T5" fmla="*/ 135 h 136"/>
                <a:gd name="T6" fmla="*/ 77 w 78"/>
                <a:gd name="T7" fmla="*/ 135 h 136"/>
                <a:gd name="T8" fmla="*/ 77 w 78"/>
                <a:gd name="T9" fmla="*/ 135 h 136"/>
                <a:gd name="T10" fmla="*/ 39 w 78"/>
                <a:gd name="T11" fmla="*/ 19 h 136"/>
                <a:gd name="T12" fmla="*/ 39 w 78"/>
                <a:gd name="T13" fmla="*/ 19 h 136"/>
                <a:gd name="T14" fmla="*/ 0 w 78"/>
                <a:gd name="T15" fmla="*/ 135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136">
                  <a:moveTo>
                    <a:pt x="0" y="135"/>
                  </a:moveTo>
                  <a:lnTo>
                    <a:pt x="0" y="135"/>
                  </a:lnTo>
                  <a:cubicBezTo>
                    <a:pt x="58" y="135"/>
                    <a:pt x="58" y="135"/>
                    <a:pt x="58" y="135"/>
                  </a:cubicBezTo>
                  <a:lnTo>
                    <a:pt x="77" y="135"/>
                  </a:lnTo>
                  <a:lnTo>
                    <a:pt x="77" y="135"/>
                  </a:lnTo>
                  <a:cubicBezTo>
                    <a:pt x="39" y="19"/>
                    <a:pt x="39" y="19"/>
                    <a:pt x="39" y="19"/>
                  </a:cubicBezTo>
                  <a:cubicBezTo>
                    <a:pt x="39" y="0"/>
                    <a:pt x="39" y="0"/>
                    <a:pt x="39" y="19"/>
                  </a:cubicBezTo>
                  <a:cubicBezTo>
                    <a:pt x="0" y="135"/>
                    <a:pt x="0" y="135"/>
                    <a:pt x="0" y="135"/>
                  </a:cubicBez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 name="Freeform 58"/>
            <p:cNvSpPr>
              <a:spLocks noChangeArrowheads="1"/>
            </p:cNvSpPr>
            <p:nvPr/>
          </p:nvSpPr>
          <p:spPr bwMode="auto">
            <a:xfrm>
              <a:off x="3851771" y="2015555"/>
              <a:ext cx="34925" cy="42862"/>
            </a:xfrm>
            <a:custGeom>
              <a:avLst/>
              <a:gdLst>
                <a:gd name="T0" fmla="*/ 58 w 98"/>
                <a:gd name="T1" fmla="*/ 0 h 117"/>
                <a:gd name="T2" fmla="*/ 58 w 98"/>
                <a:gd name="T3" fmla="*/ 0 h 117"/>
                <a:gd name="T4" fmla="*/ 58 w 98"/>
                <a:gd name="T5" fmla="*/ 0 h 117"/>
                <a:gd name="T6" fmla="*/ 58 w 98"/>
                <a:gd name="T7" fmla="*/ 0 h 117"/>
                <a:gd name="T8" fmla="*/ 0 w 98"/>
                <a:gd name="T9" fmla="*/ 97 h 117"/>
                <a:gd name="T10" fmla="*/ 0 w 98"/>
                <a:gd name="T11" fmla="*/ 97 h 117"/>
                <a:gd name="T12" fmla="*/ 97 w 98"/>
                <a:gd name="T13" fmla="*/ 38 h 117"/>
                <a:gd name="T14" fmla="*/ 97 w 98"/>
                <a:gd name="T15" fmla="*/ 38 h 117"/>
                <a:gd name="T16" fmla="*/ 97 w 98"/>
                <a:gd name="T17" fmla="*/ 38 h 117"/>
                <a:gd name="T18" fmla="*/ 58 w 98"/>
                <a:gd name="T19"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117">
                  <a:moveTo>
                    <a:pt x="58" y="0"/>
                  </a:moveTo>
                  <a:lnTo>
                    <a:pt x="58" y="0"/>
                  </a:lnTo>
                  <a:lnTo>
                    <a:pt x="58" y="0"/>
                  </a:lnTo>
                  <a:lnTo>
                    <a:pt x="58" y="0"/>
                  </a:lnTo>
                  <a:cubicBezTo>
                    <a:pt x="0" y="97"/>
                    <a:pt x="0" y="97"/>
                    <a:pt x="0" y="97"/>
                  </a:cubicBezTo>
                  <a:cubicBezTo>
                    <a:pt x="0" y="97"/>
                    <a:pt x="0" y="116"/>
                    <a:pt x="0" y="97"/>
                  </a:cubicBezTo>
                  <a:cubicBezTo>
                    <a:pt x="97" y="38"/>
                    <a:pt x="97" y="38"/>
                    <a:pt x="97" y="38"/>
                  </a:cubicBezTo>
                  <a:lnTo>
                    <a:pt x="97" y="38"/>
                  </a:lnTo>
                  <a:lnTo>
                    <a:pt x="97" y="38"/>
                  </a:lnTo>
                  <a:lnTo>
                    <a:pt x="58" y="0"/>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2" name="Freeform 59"/>
            <p:cNvSpPr>
              <a:spLocks noChangeArrowheads="1"/>
            </p:cNvSpPr>
            <p:nvPr/>
          </p:nvSpPr>
          <p:spPr bwMode="auto">
            <a:xfrm>
              <a:off x="4005759" y="1856805"/>
              <a:ext cx="42862" cy="42862"/>
            </a:xfrm>
            <a:custGeom>
              <a:avLst/>
              <a:gdLst>
                <a:gd name="T0" fmla="*/ 38 w 117"/>
                <a:gd name="T1" fmla="*/ 116 h 117"/>
                <a:gd name="T2" fmla="*/ 38 w 117"/>
                <a:gd name="T3" fmla="*/ 116 h 117"/>
                <a:gd name="T4" fmla="*/ 58 w 117"/>
                <a:gd name="T5" fmla="*/ 116 h 117"/>
                <a:gd name="T6" fmla="*/ 58 w 117"/>
                <a:gd name="T7" fmla="*/ 116 h 117"/>
                <a:gd name="T8" fmla="*/ 116 w 117"/>
                <a:gd name="T9" fmla="*/ 19 h 117"/>
                <a:gd name="T10" fmla="*/ 116 w 117"/>
                <a:gd name="T11" fmla="*/ 0 h 117"/>
                <a:gd name="T12" fmla="*/ 0 w 117"/>
                <a:gd name="T13" fmla="*/ 58 h 117"/>
                <a:gd name="T14" fmla="*/ 0 w 117"/>
                <a:gd name="T15" fmla="*/ 58 h 117"/>
                <a:gd name="T16" fmla="*/ 0 w 117"/>
                <a:gd name="T17" fmla="*/ 77 h 117"/>
                <a:gd name="T18" fmla="*/ 38 w 117"/>
                <a:gd name="T19" fmla="*/ 11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38" y="116"/>
                  </a:moveTo>
                  <a:lnTo>
                    <a:pt x="38" y="116"/>
                  </a:lnTo>
                  <a:cubicBezTo>
                    <a:pt x="58" y="116"/>
                    <a:pt x="58" y="116"/>
                    <a:pt x="58" y="116"/>
                  </a:cubicBezTo>
                  <a:lnTo>
                    <a:pt x="58" y="116"/>
                  </a:lnTo>
                  <a:cubicBezTo>
                    <a:pt x="116" y="19"/>
                    <a:pt x="116" y="19"/>
                    <a:pt x="116" y="19"/>
                  </a:cubicBezTo>
                  <a:cubicBezTo>
                    <a:pt x="116" y="0"/>
                    <a:pt x="116" y="0"/>
                    <a:pt x="116" y="0"/>
                  </a:cubicBezTo>
                  <a:cubicBezTo>
                    <a:pt x="0" y="58"/>
                    <a:pt x="0" y="58"/>
                    <a:pt x="0" y="58"/>
                  </a:cubicBezTo>
                  <a:lnTo>
                    <a:pt x="0" y="58"/>
                  </a:lnTo>
                  <a:cubicBezTo>
                    <a:pt x="0" y="77"/>
                    <a:pt x="0" y="77"/>
                    <a:pt x="0" y="77"/>
                  </a:cubicBezTo>
                  <a:lnTo>
                    <a:pt x="38" y="116"/>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3" name="Freeform 60"/>
            <p:cNvSpPr>
              <a:spLocks noChangeArrowheads="1"/>
            </p:cNvSpPr>
            <p:nvPr/>
          </p:nvSpPr>
          <p:spPr bwMode="auto">
            <a:xfrm>
              <a:off x="3997821" y="2015555"/>
              <a:ext cx="42863" cy="42862"/>
            </a:xfrm>
            <a:custGeom>
              <a:avLst/>
              <a:gdLst>
                <a:gd name="T0" fmla="*/ 58 w 117"/>
                <a:gd name="T1" fmla="*/ 0 h 117"/>
                <a:gd name="T2" fmla="*/ 58 w 117"/>
                <a:gd name="T3" fmla="*/ 0 h 117"/>
                <a:gd name="T4" fmla="*/ 39 w 117"/>
                <a:gd name="T5" fmla="*/ 0 h 117"/>
                <a:gd name="T6" fmla="*/ 39 w 117"/>
                <a:gd name="T7" fmla="*/ 0 h 117"/>
                <a:gd name="T8" fmla="*/ 0 w 117"/>
                <a:gd name="T9" fmla="*/ 38 h 117"/>
                <a:gd name="T10" fmla="*/ 0 w 117"/>
                <a:gd name="T11" fmla="*/ 38 h 117"/>
                <a:gd name="T12" fmla="*/ 0 w 117"/>
                <a:gd name="T13" fmla="*/ 38 h 117"/>
                <a:gd name="T14" fmla="*/ 97 w 117"/>
                <a:gd name="T15" fmla="*/ 97 h 117"/>
                <a:gd name="T16" fmla="*/ 116 w 117"/>
                <a:gd name="T17" fmla="*/ 97 h 117"/>
                <a:gd name="T18" fmla="*/ 58 w 117"/>
                <a:gd name="T19"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8" y="0"/>
                  </a:moveTo>
                  <a:lnTo>
                    <a:pt x="58" y="0"/>
                  </a:lnTo>
                  <a:cubicBezTo>
                    <a:pt x="58" y="0"/>
                    <a:pt x="58" y="0"/>
                    <a:pt x="39" y="0"/>
                  </a:cubicBezTo>
                  <a:lnTo>
                    <a:pt x="39" y="0"/>
                  </a:lnTo>
                  <a:cubicBezTo>
                    <a:pt x="0" y="38"/>
                    <a:pt x="0" y="38"/>
                    <a:pt x="0" y="38"/>
                  </a:cubicBezTo>
                  <a:lnTo>
                    <a:pt x="0" y="38"/>
                  </a:lnTo>
                  <a:lnTo>
                    <a:pt x="0" y="38"/>
                  </a:lnTo>
                  <a:cubicBezTo>
                    <a:pt x="97" y="97"/>
                    <a:pt x="97" y="97"/>
                    <a:pt x="97" y="97"/>
                  </a:cubicBezTo>
                  <a:cubicBezTo>
                    <a:pt x="116" y="116"/>
                    <a:pt x="116" y="97"/>
                    <a:pt x="116" y="97"/>
                  </a:cubicBezTo>
                  <a:lnTo>
                    <a:pt x="58" y="0"/>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4" name="Freeform 61"/>
            <p:cNvSpPr>
              <a:spLocks noChangeArrowheads="1"/>
            </p:cNvSpPr>
            <p:nvPr/>
          </p:nvSpPr>
          <p:spPr bwMode="auto">
            <a:xfrm>
              <a:off x="3845421" y="1863155"/>
              <a:ext cx="34925" cy="34925"/>
            </a:xfrm>
            <a:custGeom>
              <a:avLst/>
              <a:gdLst>
                <a:gd name="T0" fmla="*/ 58 w 97"/>
                <a:gd name="T1" fmla="*/ 97 h 98"/>
                <a:gd name="T2" fmla="*/ 58 w 97"/>
                <a:gd name="T3" fmla="*/ 97 h 98"/>
                <a:gd name="T4" fmla="*/ 58 w 97"/>
                <a:gd name="T5" fmla="*/ 97 h 98"/>
                <a:gd name="T6" fmla="*/ 58 w 97"/>
                <a:gd name="T7" fmla="*/ 97 h 98"/>
                <a:gd name="T8" fmla="*/ 96 w 97"/>
                <a:gd name="T9" fmla="*/ 58 h 98"/>
                <a:gd name="T10" fmla="*/ 96 w 97"/>
                <a:gd name="T11" fmla="*/ 39 h 98"/>
                <a:gd name="T12" fmla="*/ 96 w 97"/>
                <a:gd name="T13" fmla="*/ 39 h 98"/>
                <a:gd name="T14" fmla="*/ 0 w 97"/>
                <a:gd name="T15" fmla="*/ 0 h 98"/>
                <a:gd name="T16" fmla="*/ 0 w 97"/>
                <a:gd name="T17" fmla="*/ 0 h 98"/>
                <a:gd name="T18" fmla="*/ 58 w 97"/>
                <a:gd name="T19" fmla="*/ 9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98">
                  <a:moveTo>
                    <a:pt x="58" y="97"/>
                  </a:moveTo>
                  <a:lnTo>
                    <a:pt x="58" y="97"/>
                  </a:lnTo>
                  <a:lnTo>
                    <a:pt x="58" y="97"/>
                  </a:lnTo>
                  <a:lnTo>
                    <a:pt x="58" y="97"/>
                  </a:lnTo>
                  <a:cubicBezTo>
                    <a:pt x="96" y="58"/>
                    <a:pt x="96" y="58"/>
                    <a:pt x="96" y="58"/>
                  </a:cubicBezTo>
                  <a:cubicBezTo>
                    <a:pt x="96" y="58"/>
                    <a:pt x="96" y="58"/>
                    <a:pt x="96" y="39"/>
                  </a:cubicBezTo>
                  <a:lnTo>
                    <a:pt x="96" y="39"/>
                  </a:lnTo>
                  <a:cubicBezTo>
                    <a:pt x="0" y="0"/>
                    <a:pt x="0" y="0"/>
                    <a:pt x="0" y="0"/>
                  </a:cubicBezTo>
                  <a:lnTo>
                    <a:pt x="0" y="0"/>
                  </a:lnTo>
                  <a:lnTo>
                    <a:pt x="58" y="97"/>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sp>
        <p:nvSpPr>
          <p:cNvPr id="10" name="Freeform 9"/>
          <p:cNvSpPr/>
          <p:nvPr/>
        </p:nvSpPr>
        <p:spPr>
          <a:xfrm flipH="1">
            <a:off x="6070087" y="5456238"/>
            <a:ext cx="18307563" cy="8259762"/>
          </a:xfrm>
          <a:custGeom>
            <a:avLst/>
            <a:gdLst>
              <a:gd name="connsiteX0" fmla="*/ 18307563 w 18307563"/>
              <a:gd name="connsiteY0" fmla="*/ 0 h 8259762"/>
              <a:gd name="connsiteX1" fmla="*/ 0 w 18307563"/>
              <a:gd name="connsiteY1" fmla="*/ 0 h 8259762"/>
              <a:gd name="connsiteX2" fmla="*/ 0 w 18307563"/>
              <a:gd name="connsiteY2" fmla="*/ 8259762 h 8259762"/>
              <a:gd name="connsiteX3" fmla="*/ 14072701 w 18307563"/>
              <a:gd name="connsiteY3" fmla="*/ 8259762 h 8259762"/>
            </a:gdLst>
            <a:ahLst/>
            <a:cxnLst>
              <a:cxn ang="0">
                <a:pos x="connsiteX0" y="connsiteY0"/>
              </a:cxn>
              <a:cxn ang="0">
                <a:pos x="connsiteX1" y="connsiteY1"/>
              </a:cxn>
              <a:cxn ang="0">
                <a:pos x="connsiteX2" y="connsiteY2"/>
              </a:cxn>
              <a:cxn ang="0">
                <a:pos x="connsiteX3" y="connsiteY3"/>
              </a:cxn>
            </a:cxnLst>
            <a:rect l="l" t="t" r="r" b="b"/>
            <a:pathLst>
              <a:path w="18307563" h="8259762">
                <a:moveTo>
                  <a:pt x="18307563" y="0"/>
                </a:moveTo>
                <a:lnTo>
                  <a:pt x="0" y="0"/>
                </a:lnTo>
                <a:lnTo>
                  <a:pt x="0" y="8259762"/>
                </a:lnTo>
                <a:lnTo>
                  <a:pt x="14072701" y="8259762"/>
                </a:lnTo>
                <a:close/>
              </a:path>
            </a:pathLst>
          </a:custGeom>
          <a:gradFill>
            <a:gsLst>
              <a:gs pos="0">
                <a:schemeClr val="accent4"/>
              </a:gs>
              <a:gs pos="100000">
                <a:schemeClr val="accent5"/>
              </a:gs>
            </a:gsLst>
            <a:lin ang="10800000" scaled="1"/>
          </a:gradFill>
          <a:ln w="127000" cap="rnd">
            <a:noFill/>
          </a:ln>
          <a:effectLst>
            <a:outerShdw blurRad="101600" dist="139700" dir="8040000" sx="91000" sy="91000" algn="t" rotWithShape="0">
              <a:prstClr val="black">
                <a:alpha val="30000"/>
              </a:prstClr>
            </a:outerShdw>
            <a:softEdge rad="0"/>
          </a:effectLst>
        </p:spPr>
        <p:txBody>
          <a:bodyPr vert="horz" lIns="91440" tIns="45720" rIns="91440" bIns="45720" rtlCol="0" anchor="ctr"/>
          <a:lstStyle/>
          <a:p>
            <a:endParaRPr lang="en-GB" dirty="0">
              <a:solidFill>
                <a:schemeClr val="bg1"/>
              </a:solidFill>
            </a:endParaRPr>
          </a:p>
        </p:txBody>
      </p:sp>
      <p:sp>
        <p:nvSpPr>
          <p:cNvPr id="8" name="TextBox 7"/>
          <p:cNvSpPr txBox="1"/>
          <p:nvPr/>
        </p:nvSpPr>
        <p:spPr>
          <a:xfrm>
            <a:off x="14017281" y="1063265"/>
            <a:ext cx="8507961" cy="923330"/>
          </a:xfrm>
          <a:prstGeom prst="rect">
            <a:avLst/>
          </a:prstGeom>
          <a:noFill/>
        </p:spPr>
        <p:txBody>
          <a:bodyPr wrap="square" rtlCol="0">
            <a:spAutoFit/>
          </a:bodyPr>
          <a:lstStyle/>
          <a:p>
            <a:r>
              <a:rPr lang="en-GB" sz="5400" dirty="0">
                <a:latin typeface="+mj-lt"/>
                <a:ea typeface="Open Sans Extrabold" panose="020B0906030804020204" pitchFamily="34" charset="0"/>
                <a:cs typeface="Open Sans Extrabold" panose="020B0906030804020204" pitchFamily="34" charset="0"/>
              </a:rPr>
              <a:t>WELCOME MESSEAGE</a:t>
            </a:r>
          </a:p>
        </p:txBody>
      </p:sp>
      <p:sp>
        <p:nvSpPr>
          <p:cNvPr id="9" name="TextBox 8"/>
          <p:cNvSpPr txBox="1"/>
          <p:nvPr/>
        </p:nvSpPr>
        <p:spPr>
          <a:xfrm>
            <a:off x="10198100" y="7183671"/>
            <a:ext cx="12871038" cy="4462760"/>
          </a:xfrm>
          <a:prstGeom prst="rect">
            <a:avLst/>
          </a:prstGeom>
          <a:noFill/>
        </p:spPr>
        <p:txBody>
          <a:bodyPr wrap="square" rtlCol="0">
            <a:spAutoFit/>
          </a:bodyPr>
          <a:lstStyle/>
          <a:p>
            <a:r>
              <a:rPr lang="en-GB" sz="3200" dirty="0">
                <a:solidFill>
                  <a:schemeClr val="bg1"/>
                </a:solidFill>
              </a:rPr>
              <a:t>Lorem Ipsum is simply dummy text </a:t>
            </a:r>
            <a:r>
              <a:rPr lang="en-GB" sz="2800" dirty="0">
                <a:solidFill>
                  <a:schemeClr val="bg1"/>
                </a:solidFill>
              </a:rPr>
              <a:t>of the printing and typesetting industry. Lorem Ipsum has been the industry's standard dummy text ever since the 1500s, when an unknown printer took a galley of type and scrambled it to make a type specimen book.</a:t>
            </a:r>
          </a:p>
          <a:p>
            <a:endParaRPr lang="en-GB" sz="2800" dirty="0">
              <a:solidFill>
                <a:schemeClr val="bg1"/>
              </a:solidFill>
            </a:endParaRPr>
          </a:p>
          <a:p>
            <a:r>
              <a:rPr lang="en-GB" sz="2800" dirty="0">
                <a:solidFill>
                  <a:schemeClr val="bg1"/>
                </a:solidFill>
              </a:rPr>
              <a:t>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 of Lorem Ipsum.</a:t>
            </a:r>
          </a:p>
        </p:txBody>
      </p:sp>
      <p:pic>
        <p:nvPicPr>
          <p:cNvPr id="3" name="Picture Placeholder 2"/>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a:stretch>
            <a:fillRect/>
          </a:stretch>
        </p:blipFill>
        <p:spPr/>
      </p:pic>
      <p:sp>
        <p:nvSpPr>
          <p:cNvPr id="13" name="TextBox 12"/>
          <p:cNvSpPr txBox="1"/>
          <p:nvPr/>
        </p:nvSpPr>
        <p:spPr>
          <a:xfrm>
            <a:off x="14017281" y="1957724"/>
            <a:ext cx="7606466" cy="683264"/>
          </a:xfrm>
          <a:prstGeom prst="rect">
            <a:avLst/>
          </a:prstGeom>
          <a:noFill/>
        </p:spPr>
        <p:txBody>
          <a:bodyPr wrap="square" rtlCol="0">
            <a:spAutoFit/>
          </a:bodyPr>
          <a:lstStyle/>
          <a:p>
            <a:pPr defTabSz="1087636">
              <a:lnSpc>
                <a:spcPct val="120000"/>
              </a:lnSpc>
              <a:spcBef>
                <a:spcPct val="20000"/>
              </a:spcBef>
            </a:pPr>
            <a:r>
              <a:rPr lang="en-US" sz="3200" dirty="0">
                <a:cs typeface="Lato Light"/>
              </a:rPr>
              <a:t>Your great subtitle in this line</a:t>
            </a:r>
          </a:p>
        </p:txBody>
      </p:sp>
      <p:sp>
        <p:nvSpPr>
          <p:cNvPr id="14" name="TextBox 13"/>
          <p:cNvSpPr txBox="1"/>
          <p:nvPr/>
        </p:nvSpPr>
        <p:spPr>
          <a:xfrm>
            <a:off x="14017281" y="3147256"/>
            <a:ext cx="9344164" cy="1631216"/>
          </a:xfrm>
          <a:prstGeom prst="rect">
            <a:avLst/>
          </a:prstGeom>
          <a:noFill/>
        </p:spPr>
        <p:txBody>
          <a:bodyPr wrap="square" rtlCol="0">
            <a:spAutoFit/>
          </a:bodyPr>
          <a:lstStyle/>
          <a:p>
            <a:r>
              <a:rPr lang="en-GB" sz="2800" dirty="0"/>
              <a:t>Lorem Ipsum is simply dummy text </a:t>
            </a:r>
            <a:r>
              <a:rPr lang="en-GB" sz="2400" dirty="0"/>
              <a:t>of the printing and typesetting industry. Lorem Ipsum has been the industry's standard dummy text ever since the 1500s, when an unknown printer</a:t>
            </a:r>
          </a:p>
        </p:txBody>
      </p:sp>
      <p:pic>
        <p:nvPicPr>
          <p:cNvPr id="25" name="Picture Placeholder 24"/>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t="11428" b="11428"/>
          <a:stretch>
            <a:fillRect/>
          </a:stretch>
        </p:blipFill>
        <p:spPr/>
      </p:pic>
      <p:pic>
        <p:nvPicPr>
          <p:cNvPr id="29" name="Picture Placeholder 28"/>
          <p:cNvPicPr>
            <a:picLocks noGrp="1" noChangeAspect="1"/>
          </p:cNvPicPr>
          <p:nvPr>
            <p:ph type="pic" sz="quarter" idx="11"/>
          </p:nvPr>
        </p:nvPicPr>
        <p:blipFill>
          <a:blip r:embed="rId5">
            <a:extLst>
              <a:ext uri="{28A0092B-C50C-407E-A947-70E740481C1C}">
                <a14:useLocalDpi xmlns:a14="http://schemas.microsoft.com/office/drawing/2010/main" val="0"/>
              </a:ext>
            </a:extLst>
          </a:blip>
          <a:srcRect l="14512" r="14512"/>
          <a:stretch>
            <a:fillRect/>
          </a:stretch>
        </p:blipFill>
        <p:spPr/>
      </p:pic>
      <p:sp>
        <p:nvSpPr>
          <p:cNvPr id="2" name="Slide Number Placeholder 1"/>
          <p:cNvSpPr>
            <a:spLocks noGrp="1"/>
          </p:cNvSpPr>
          <p:nvPr>
            <p:ph type="sldNum" sz="quarter" idx="14"/>
          </p:nvPr>
        </p:nvSpPr>
        <p:spPr/>
        <p:txBody>
          <a:bodyPr/>
          <a:lstStyle/>
          <a:p>
            <a:fld id="{8C48FCF8-25E9-4F94-BC2B-FA1B572C1FF3}" type="slidenum">
              <a:rPr lang="en-US" smtClean="0"/>
              <a:pPr/>
              <a:t>3</a:t>
            </a:fld>
            <a:endParaRPr lang="en-US" dirty="0"/>
          </a:p>
        </p:txBody>
      </p:sp>
    </p:spTree>
    <p:extLst>
      <p:ext uri="{BB962C8B-B14F-4D97-AF65-F5344CB8AC3E}">
        <p14:creationId xmlns:p14="http://schemas.microsoft.com/office/powerpoint/2010/main" val="6664348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l="13" r="13"/>
          <a:stretch>
            <a:fillRect/>
          </a:stretch>
        </p:blipFill>
        <p:spPr/>
      </p:pic>
      <p:sp>
        <p:nvSpPr>
          <p:cNvPr id="2" name="Parallelogram 1"/>
          <p:cNvSpPr/>
          <p:nvPr/>
        </p:nvSpPr>
        <p:spPr>
          <a:xfrm>
            <a:off x="9220200" y="0"/>
            <a:ext cx="17068800" cy="13716000"/>
          </a:xfrm>
          <a:prstGeom prst="parallelogram">
            <a:avLst>
              <a:gd name="adj" fmla="val 44295"/>
            </a:avLst>
          </a:prstGeom>
          <a:gradFill>
            <a:gsLst>
              <a:gs pos="0">
                <a:schemeClr val="accent4">
                  <a:alpha val="90000"/>
                </a:schemeClr>
              </a:gs>
              <a:gs pos="100000">
                <a:schemeClr val="accent5">
                  <a:alpha val="9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0" y="0"/>
            <a:ext cx="15881330" cy="13716000"/>
          </a:xfrm>
          <a:custGeom>
            <a:avLst/>
            <a:gdLst>
              <a:gd name="connsiteX0" fmla="*/ 0 w 15881330"/>
              <a:gd name="connsiteY0" fmla="*/ 0 h 13716000"/>
              <a:gd name="connsiteX1" fmla="*/ 15881330 w 15881330"/>
              <a:gd name="connsiteY1" fmla="*/ 0 h 13716000"/>
              <a:gd name="connsiteX2" fmla="*/ 9791700 w 15881330"/>
              <a:gd name="connsiteY2" fmla="*/ 13716000 h 13716000"/>
              <a:gd name="connsiteX3" fmla="*/ 0 w 15881330"/>
              <a:gd name="connsiteY3" fmla="*/ 13716000 h 13716000"/>
              <a:gd name="connsiteX4" fmla="*/ 0 w 15881330"/>
              <a:gd name="connsiteY4" fmla="*/ 0 h 137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81330" h="13716000">
                <a:moveTo>
                  <a:pt x="0" y="0"/>
                </a:moveTo>
                <a:lnTo>
                  <a:pt x="15881330" y="0"/>
                </a:lnTo>
                <a:lnTo>
                  <a:pt x="9791700" y="13716000"/>
                </a:lnTo>
                <a:lnTo>
                  <a:pt x="0" y="1371600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Freeform 15"/>
          <p:cNvSpPr/>
          <p:nvPr/>
        </p:nvSpPr>
        <p:spPr>
          <a:xfrm>
            <a:off x="20097210" y="4074936"/>
            <a:ext cx="4280440" cy="9641064"/>
          </a:xfrm>
          <a:custGeom>
            <a:avLst/>
            <a:gdLst>
              <a:gd name="connsiteX0" fmla="*/ 4280440 w 4280440"/>
              <a:gd name="connsiteY0" fmla="*/ 0 h 9641064"/>
              <a:gd name="connsiteX1" fmla="*/ 4280440 w 4280440"/>
              <a:gd name="connsiteY1" fmla="*/ 9641064 h 9641064"/>
              <a:gd name="connsiteX2" fmla="*/ 0 w 4280440"/>
              <a:gd name="connsiteY2" fmla="*/ 9641064 h 9641064"/>
            </a:gdLst>
            <a:ahLst/>
            <a:cxnLst>
              <a:cxn ang="0">
                <a:pos x="connsiteX0" y="connsiteY0"/>
              </a:cxn>
              <a:cxn ang="0">
                <a:pos x="connsiteX1" y="connsiteY1"/>
              </a:cxn>
              <a:cxn ang="0">
                <a:pos x="connsiteX2" y="connsiteY2"/>
              </a:cxn>
            </a:cxnLst>
            <a:rect l="l" t="t" r="r" b="b"/>
            <a:pathLst>
              <a:path w="4280440" h="9641064">
                <a:moveTo>
                  <a:pt x="4280440" y="0"/>
                </a:moveTo>
                <a:lnTo>
                  <a:pt x="4280440" y="9641064"/>
                </a:lnTo>
                <a:lnTo>
                  <a:pt x="0" y="9641064"/>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p:cNvSpPr txBox="1"/>
          <p:nvPr/>
        </p:nvSpPr>
        <p:spPr>
          <a:xfrm>
            <a:off x="14626754" y="4933373"/>
            <a:ext cx="8986353" cy="2923877"/>
          </a:xfrm>
          <a:prstGeom prst="rect">
            <a:avLst/>
          </a:prstGeom>
          <a:noFill/>
        </p:spPr>
        <p:txBody>
          <a:bodyPr wrap="square" rtlCol="0">
            <a:spAutoFit/>
          </a:bodyPr>
          <a:lstStyle/>
          <a:p>
            <a:r>
              <a:rPr lang="en-GB" sz="9600" dirty="0">
                <a:solidFill>
                  <a:schemeClr val="bg1"/>
                </a:solidFill>
                <a:latin typeface="+mj-lt"/>
                <a:ea typeface="Open Sans Extrabold" panose="020B0906030804020204" pitchFamily="34" charset="0"/>
                <a:cs typeface="Open Sans Extrabold" panose="020B0906030804020204" pitchFamily="34" charset="0"/>
              </a:rPr>
              <a:t>WELCOME </a:t>
            </a:r>
            <a:r>
              <a:rPr lang="en-GB" sz="8800" dirty="0">
                <a:solidFill>
                  <a:schemeClr val="bg1"/>
                </a:solidFill>
                <a:latin typeface="+mj-lt"/>
                <a:ea typeface="Open Sans Extrabold" panose="020B0906030804020204" pitchFamily="34" charset="0"/>
                <a:cs typeface="Open Sans Extrabold" panose="020B0906030804020204" pitchFamily="34" charset="0"/>
              </a:rPr>
              <a:t>MESSEAGE</a:t>
            </a:r>
          </a:p>
        </p:txBody>
      </p:sp>
      <p:sp>
        <p:nvSpPr>
          <p:cNvPr id="11" name="Freeform 71"/>
          <p:cNvSpPr>
            <a:spLocks noChangeArrowheads="1"/>
          </p:cNvSpPr>
          <p:nvPr/>
        </p:nvSpPr>
        <p:spPr bwMode="auto">
          <a:xfrm rot="11131217">
            <a:off x="403946" y="3571379"/>
            <a:ext cx="909999" cy="675742"/>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 name="TextBox 11"/>
          <p:cNvSpPr txBox="1"/>
          <p:nvPr/>
        </p:nvSpPr>
        <p:spPr>
          <a:xfrm>
            <a:off x="1571838" y="3988141"/>
            <a:ext cx="10095588" cy="5386090"/>
          </a:xfrm>
          <a:prstGeom prst="rect">
            <a:avLst/>
          </a:prstGeom>
          <a:noFill/>
        </p:spPr>
        <p:txBody>
          <a:bodyPr wrap="square" rtlCol="0">
            <a:spAutoFit/>
          </a:bodyPr>
          <a:lstStyle/>
          <a:p>
            <a:r>
              <a:rPr lang="en-GB" sz="3600" dirty="0">
                <a:solidFill>
                  <a:schemeClr val="tx2">
                    <a:lumMod val="60000"/>
                    <a:lumOff val="40000"/>
                  </a:schemeClr>
                </a:solidFill>
              </a:rPr>
              <a:t>Lorem Ipsum is simply dummy text </a:t>
            </a:r>
            <a:r>
              <a:rPr lang="en-GB" sz="2800" dirty="0">
                <a:solidFill>
                  <a:schemeClr val="tx2">
                    <a:lumMod val="60000"/>
                    <a:lumOff val="40000"/>
                  </a:schemeClr>
                </a:solidFill>
              </a:rPr>
              <a:t>of the printing and typesetting industry. Lorem Ipsum has been the industry's standard dummy text ever since the 1500s, when an unknown printer took a galley of type and scrambled it to make a type specimen book.</a:t>
            </a:r>
          </a:p>
          <a:p>
            <a:endParaRPr lang="en-GB" sz="2800" dirty="0">
              <a:solidFill>
                <a:schemeClr val="tx2">
                  <a:lumMod val="60000"/>
                  <a:lumOff val="40000"/>
                </a:schemeClr>
              </a:solidFill>
            </a:endParaRPr>
          </a:p>
          <a:p>
            <a:r>
              <a:rPr lang="en-GB" sz="2800" dirty="0">
                <a:solidFill>
                  <a:schemeClr val="tx2">
                    <a:lumMod val="60000"/>
                    <a:lumOff val="40000"/>
                  </a:schemeClr>
                </a:solidFill>
              </a:rPr>
              <a:t>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p:txBody>
      </p:sp>
      <p:sp>
        <p:nvSpPr>
          <p:cNvPr id="13" name="Freeform 71"/>
          <p:cNvSpPr>
            <a:spLocks noChangeArrowheads="1"/>
          </p:cNvSpPr>
          <p:nvPr/>
        </p:nvSpPr>
        <p:spPr bwMode="auto">
          <a:xfrm>
            <a:off x="10225678" y="9374231"/>
            <a:ext cx="909999" cy="675742"/>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 name="Subtitle 2"/>
          <p:cNvSpPr txBox="1">
            <a:spLocks/>
          </p:cNvSpPr>
          <p:nvPr/>
        </p:nvSpPr>
        <p:spPr>
          <a:xfrm>
            <a:off x="14751325" y="7794094"/>
            <a:ext cx="6136301" cy="760981"/>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bg1"/>
                </a:solidFill>
                <a:latin typeface="+mn-lt"/>
                <a:cs typeface="Lato Light"/>
              </a:rPr>
              <a:t>Your great subtitle in this line</a:t>
            </a:r>
          </a:p>
        </p:txBody>
      </p:sp>
      <p:sp>
        <p:nvSpPr>
          <p:cNvPr id="3" name="Slide Number Placeholder 2"/>
          <p:cNvSpPr>
            <a:spLocks noGrp="1"/>
          </p:cNvSpPr>
          <p:nvPr>
            <p:ph type="sldNum" sz="quarter" idx="15"/>
          </p:nvPr>
        </p:nvSpPr>
        <p:spPr/>
        <p:txBody>
          <a:bodyPr/>
          <a:lstStyle/>
          <a:p>
            <a:fld id="{8C48FCF8-25E9-4F94-BC2B-FA1B572C1FF3}" type="slidenum">
              <a:rPr lang="en-US" smtClean="0"/>
              <a:pPr/>
              <a:t>4</a:t>
            </a:fld>
            <a:endParaRPr lang="en-US" dirty="0"/>
          </a:p>
        </p:txBody>
      </p:sp>
    </p:spTree>
    <p:extLst>
      <p:ext uri="{BB962C8B-B14F-4D97-AF65-F5344CB8AC3E}">
        <p14:creationId xmlns:p14="http://schemas.microsoft.com/office/powerpoint/2010/main" val="31604324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t="2" b="2"/>
          <a:stretch>
            <a:fillRect/>
          </a:stretch>
        </p:blipFill>
        <p:spPr/>
      </p:pic>
      <p:sp>
        <p:nvSpPr>
          <p:cNvPr id="55" name="Freeform 54"/>
          <p:cNvSpPr/>
          <p:nvPr/>
        </p:nvSpPr>
        <p:spPr>
          <a:xfrm>
            <a:off x="0" y="0"/>
            <a:ext cx="24377650" cy="13716000"/>
          </a:xfrm>
          <a:custGeom>
            <a:avLst/>
            <a:gdLst>
              <a:gd name="connsiteX0" fmla="*/ 6655033 w 24377650"/>
              <a:gd name="connsiteY0" fmla="*/ 2253637 h 13716000"/>
              <a:gd name="connsiteX1" fmla="*/ 1239223 w 24377650"/>
              <a:gd name="connsiteY1" fmla="*/ 7669447 h 13716000"/>
              <a:gd name="connsiteX2" fmla="*/ 6655033 w 24377650"/>
              <a:gd name="connsiteY2" fmla="*/ 13085257 h 13716000"/>
              <a:gd name="connsiteX3" fmla="*/ 12070842 w 24377650"/>
              <a:gd name="connsiteY3" fmla="*/ 7669447 h 13716000"/>
              <a:gd name="connsiteX4" fmla="*/ 6655033 w 24377650"/>
              <a:gd name="connsiteY4" fmla="*/ 2253637 h 13716000"/>
              <a:gd name="connsiteX5" fmla="*/ 0 w 24377650"/>
              <a:gd name="connsiteY5" fmla="*/ 0 h 13716000"/>
              <a:gd name="connsiteX6" fmla="*/ 24377650 w 24377650"/>
              <a:gd name="connsiteY6" fmla="*/ 0 h 13716000"/>
              <a:gd name="connsiteX7" fmla="*/ 24377650 w 24377650"/>
              <a:gd name="connsiteY7" fmla="*/ 13716000 h 13716000"/>
              <a:gd name="connsiteX8" fmla="*/ 0 w 24377650"/>
              <a:gd name="connsiteY8"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77650" h="13716000">
                <a:moveTo>
                  <a:pt x="6655033" y="2253637"/>
                </a:moveTo>
                <a:cubicBezTo>
                  <a:pt x="3663963" y="2253637"/>
                  <a:pt x="1239223" y="4678379"/>
                  <a:pt x="1239223" y="7669447"/>
                </a:cubicBezTo>
                <a:cubicBezTo>
                  <a:pt x="1239223" y="10660516"/>
                  <a:pt x="3663963" y="13085257"/>
                  <a:pt x="6655033" y="13085257"/>
                </a:cubicBezTo>
                <a:cubicBezTo>
                  <a:pt x="9646102" y="13085257"/>
                  <a:pt x="12070842" y="10660516"/>
                  <a:pt x="12070842" y="7669447"/>
                </a:cubicBezTo>
                <a:cubicBezTo>
                  <a:pt x="12070842" y="4678379"/>
                  <a:pt x="9646102" y="2253637"/>
                  <a:pt x="6655033" y="2253637"/>
                </a:cubicBezTo>
                <a:close/>
                <a:moveTo>
                  <a:pt x="0" y="0"/>
                </a:moveTo>
                <a:lnTo>
                  <a:pt x="24377650" y="0"/>
                </a:lnTo>
                <a:lnTo>
                  <a:pt x="24377650" y="13716000"/>
                </a:lnTo>
                <a:lnTo>
                  <a:pt x="0" y="13716000"/>
                </a:lnTo>
                <a:close/>
              </a:path>
            </a:pathLst>
          </a:custGeom>
          <a:gradFill>
            <a:gsLst>
              <a:gs pos="0">
                <a:schemeClr val="accent4">
                  <a:alpha val="90000"/>
                </a:schemeClr>
              </a:gs>
              <a:gs pos="100000">
                <a:schemeClr val="accent5">
                  <a:alpha val="9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p:cNvGrpSpPr/>
          <p:nvPr/>
        </p:nvGrpSpPr>
        <p:grpSpPr>
          <a:xfrm>
            <a:off x="1819673" y="2780571"/>
            <a:ext cx="9654648" cy="9946716"/>
            <a:chOff x="7639141" y="3767498"/>
            <a:chExt cx="9654648" cy="9946716"/>
          </a:xfrm>
        </p:grpSpPr>
        <p:grpSp>
          <p:nvGrpSpPr>
            <p:cNvPr id="3" name="Group 2"/>
            <p:cNvGrpSpPr/>
            <p:nvPr/>
          </p:nvGrpSpPr>
          <p:grpSpPr>
            <a:xfrm>
              <a:off x="10345633" y="3767498"/>
              <a:ext cx="3635693" cy="3390402"/>
              <a:chOff x="3880623" y="1412510"/>
              <a:chExt cx="1363740" cy="1271732"/>
            </a:xfrm>
          </p:grpSpPr>
          <p:sp>
            <p:nvSpPr>
              <p:cNvPr id="18" name="Freeform 17"/>
              <p:cNvSpPr/>
              <p:nvPr/>
            </p:nvSpPr>
            <p:spPr>
              <a:xfrm rot="1820780">
                <a:off x="3880623" y="1412510"/>
                <a:ext cx="1363740" cy="1271732"/>
              </a:xfrm>
              <a:custGeom>
                <a:avLst/>
                <a:gdLst>
                  <a:gd name="connsiteX0" fmla="*/ 806177 w 1907434"/>
                  <a:gd name="connsiteY0" fmla="*/ 295082 h 1778746"/>
                  <a:gd name="connsiteX1" fmla="*/ 1907434 w 1907434"/>
                  <a:gd name="connsiteY1" fmla="*/ 0 h 1778746"/>
                  <a:gd name="connsiteX2" fmla="*/ 1907434 w 1907434"/>
                  <a:gd name="connsiteY2" fmla="*/ 1349039 h 1778746"/>
                  <a:gd name="connsiteX3" fmla="*/ 1173442 w 1907434"/>
                  <a:gd name="connsiteY3" fmla="*/ 1778746 h 1778746"/>
                  <a:gd name="connsiteX4" fmla="*/ 0 w 1907434"/>
                  <a:gd name="connsiteY4" fmla="*/ 1101259 h 1778746"/>
                  <a:gd name="connsiteX5" fmla="*/ 806177 w 1907434"/>
                  <a:gd name="connsiteY5" fmla="*/ 295082 h 1778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7434" h="1778746">
                    <a:moveTo>
                      <a:pt x="806177" y="295082"/>
                    </a:moveTo>
                    <a:cubicBezTo>
                      <a:pt x="1135495" y="104949"/>
                      <a:pt x="1513993" y="0"/>
                      <a:pt x="1907434" y="0"/>
                    </a:cubicBezTo>
                    <a:lnTo>
                      <a:pt x="1907434" y="1349039"/>
                    </a:lnTo>
                    <a:lnTo>
                      <a:pt x="1173442" y="1778746"/>
                    </a:lnTo>
                    <a:lnTo>
                      <a:pt x="0" y="1101259"/>
                    </a:lnTo>
                    <a:cubicBezTo>
                      <a:pt x="196721" y="760529"/>
                      <a:pt x="476858" y="485214"/>
                      <a:pt x="806177" y="295082"/>
                    </a:cubicBezTo>
                    <a:close/>
                  </a:path>
                </a:pathLst>
              </a:custGeom>
              <a:solidFill>
                <a:schemeClr val="accent3"/>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sp>
            <p:nvSpPr>
              <p:cNvPr id="24" name="Freeform 30"/>
              <p:cNvSpPr>
                <a:spLocks noEditPoints="1"/>
              </p:cNvSpPr>
              <p:nvPr/>
            </p:nvSpPr>
            <p:spPr bwMode="auto">
              <a:xfrm>
                <a:off x="4479778" y="1759422"/>
                <a:ext cx="392833" cy="306114"/>
              </a:xfrm>
              <a:custGeom>
                <a:avLst/>
                <a:gdLst>
                  <a:gd name="T0" fmla="*/ 6 w 216"/>
                  <a:gd name="T1" fmla="*/ 152 h 168"/>
                  <a:gd name="T2" fmla="*/ 62 w 216"/>
                  <a:gd name="T3" fmla="*/ 152 h 168"/>
                  <a:gd name="T4" fmla="*/ 71 w 216"/>
                  <a:gd name="T5" fmla="*/ 168 h 168"/>
                  <a:gd name="T6" fmla="*/ 140 w 216"/>
                  <a:gd name="T7" fmla="*/ 168 h 168"/>
                  <a:gd name="T8" fmla="*/ 216 w 216"/>
                  <a:gd name="T9" fmla="*/ 161 h 168"/>
                  <a:gd name="T10" fmla="*/ 166 w 216"/>
                  <a:gd name="T11" fmla="*/ 114 h 168"/>
                  <a:gd name="T12" fmla="*/ 170 w 216"/>
                  <a:gd name="T13" fmla="*/ 83 h 168"/>
                  <a:gd name="T14" fmla="*/ 176 w 216"/>
                  <a:gd name="T15" fmla="*/ 55 h 168"/>
                  <a:gd name="T16" fmla="*/ 144 w 216"/>
                  <a:gd name="T17" fmla="*/ 0 h 168"/>
                  <a:gd name="T18" fmla="*/ 102 w 216"/>
                  <a:gd name="T19" fmla="*/ 37 h 168"/>
                  <a:gd name="T20" fmla="*/ 103 w 216"/>
                  <a:gd name="T21" fmla="*/ 68 h 168"/>
                  <a:gd name="T22" fmla="*/ 117 w 216"/>
                  <a:gd name="T23" fmla="*/ 109 h 168"/>
                  <a:gd name="T24" fmla="*/ 82 w 216"/>
                  <a:gd name="T25" fmla="*/ 108 h 168"/>
                  <a:gd name="T26" fmla="*/ 86 w 216"/>
                  <a:gd name="T27" fmla="*/ 84 h 168"/>
                  <a:gd name="T28" fmla="*/ 91 w 216"/>
                  <a:gd name="T29" fmla="*/ 60 h 168"/>
                  <a:gd name="T30" fmla="*/ 64 w 216"/>
                  <a:gd name="T31" fmla="*/ 16 h 168"/>
                  <a:gd name="T32" fmla="*/ 31 w 216"/>
                  <a:gd name="T33" fmla="*/ 46 h 168"/>
                  <a:gd name="T34" fmla="*/ 31 w 216"/>
                  <a:gd name="T35" fmla="*/ 71 h 168"/>
                  <a:gd name="T36" fmla="*/ 42 w 216"/>
                  <a:gd name="T37" fmla="*/ 104 h 168"/>
                  <a:gd name="T38" fmla="*/ 0 w 216"/>
                  <a:gd name="T39" fmla="*/ 130 h 168"/>
                  <a:gd name="T40" fmla="*/ 118 w 216"/>
                  <a:gd name="T41" fmla="*/ 121 h 168"/>
                  <a:gd name="T42" fmla="*/ 117 w 216"/>
                  <a:gd name="T43" fmla="*/ 82 h 168"/>
                  <a:gd name="T44" fmla="*/ 111 w 216"/>
                  <a:gd name="T45" fmla="*/ 67 h 168"/>
                  <a:gd name="T46" fmla="*/ 111 w 216"/>
                  <a:gd name="T47" fmla="*/ 58 h 168"/>
                  <a:gd name="T48" fmla="*/ 111 w 216"/>
                  <a:gd name="T49" fmla="*/ 56 h 168"/>
                  <a:gd name="T50" fmla="*/ 136 w 216"/>
                  <a:gd name="T51" fmla="*/ 8 h 168"/>
                  <a:gd name="T52" fmla="*/ 170 w 216"/>
                  <a:gd name="T53" fmla="*/ 35 h 168"/>
                  <a:gd name="T54" fmla="*/ 169 w 216"/>
                  <a:gd name="T55" fmla="*/ 57 h 168"/>
                  <a:gd name="T56" fmla="*/ 164 w 216"/>
                  <a:gd name="T57" fmla="*/ 78 h 168"/>
                  <a:gd name="T58" fmla="*/ 159 w 216"/>
                  <a:gd name="T59" fmla="*/ 95 h 168"/>
                  <a:gd name="T60" fmla="*/ 205 w 216"/>
                  <a:gd name="T61" fmla="*/ 136 h 168"/>
                  <a:gd name="T62" fmla="*/ 149 w 216"/>
                  <a:gd name="T63" fmla="*/ 160 h 168"/>
                  <a:gd name="T64" fmla="*/ 130 w 216"/>
                  <a:gd name="T65" fmla="*/ 160 h 168"/>
                  <a:gd name="T66" fmla="*/ 8 w 216"/>
                  <a:gd name="T67" fmla="*/ 130 h 168"/>
                  <a:gd name="T68" fmla="*/ 50 w 216"/>
                  <a:gd name="T69" fmla="*/ 104 h 168"/>
                  <a:gd name="T70" fmla="*/ 44 w 216"/>
                  <a:gd name="T71" fmla="*/ 80 h 168"/>
                  <a:gd name="T72" fmla="*/ 39 w 216"/>
                  <a:gd name="T73" fmla="*/ 64 h 168"/>
                  <a:gd name="T74" fmla="*/ 39 w 216"/>
                  <a:gd name="T75" fmla="*/ 63 h 168"/>
                  <a:gd name="T76" fmla="*/ 38 w 216"/>
                  <a:gd name="T77" fmla="*/ 45 h 168"/>
                  <a:gd name="T78" fmla="*/ 64 w 216"/>
                  <a:gd name="T79" fmla="*/ 24 h 168"/>
                  <a:gd name="T80" fmla="*/ 83 w 216"/>
                  <a:gd name="T81" fmla="*/ 62 h 168"/>
                  <a:gd name="T82" fmla="*/ 83 w 216"/>
                  <a:gd name="T83" fmla="*/ 64 h 168"/>
                  <a:gd name="T84" fmla="*/ 78 w 216"/>
                  <a:gd name="T85" fmla="*/ 80 h 168"/>
                  <a:gd name="T86" fmla="*/ 73 w 216"/>
                  <a:gd name="T87" fmla="*/ 104 h 168"/>
                  <a:gd name="T88" fmla="*/ 73 w 216"/>
                  <a:gd name="T89" fmla="*/ 128 h 168"/>
                  <a:gd name="T90" fmla="*/ 62 w 216"/>
                  <a:gd name="T91" fmla="*/ 144 h 168"/>
                  <a:gd name="T92" fmla="*/ 8 w 216"/>
                  <a:gd name="T93" fmla="*/ 14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6" h="168">
                    <a:moveTo>
                      <a:pt x="0" y="130"/>
                    </a:moveTo>
                    <a:cubicBezTo>
                      <a:pt x="0" y="133"/>
                      <a:pt x="0" y="144"/>
                      <a:pt x="0" y="146"/>
                    </a:cubicBezTo>
                    <a:cubicBezTo>
                      <a:pt x="0" y="148"/>
                      <a:pt x="1" y="152"/>
                      <a:pt x="6" y="152"/>
                    </a:cubicBezTo>
                    <a:cubicBezTo>
                      <a:pt x="10" y="152"/>
                      <a:pt x="40" y="152"/>
                      <a:pt x="54" y="152"/>
                    </a:cubicBezTo>
                    <a:cubicBezTo>
                      <a:pt x="58" y="152"/>
                      <a:pt x="60" y="152"/>
                      <a:pt x="60" y="152"/>
                    </a:cubicBezTo>
                    <a:cubicBezTo>
                      <a:pt x="62" y="152"/>
                      <a:pt x="62" y="152"/>
                      <a:pt x="62" y="152"/>
                    </a:cubicBezTo>
                    <a:cubicBezTo>
                      <a:pt x="62" y="152"/>
                      <a:pt x="62" y="152"/>
                      <a:pt x="64" y="152"/>
                    </a:cubicBezTo>
                    <a:cubicBezTo>
                      <a:pt x="64" y="156"/>
                      <a:pt x="64" y="159"/>
                      <a:pt x="64" y="161"/>
                    </a:cubicBezTo>
                    <a:cubicBezTo>
                      <a:pt x="64" y="164"/>
                      <a:pt x="65" y="168"/>
                      <a:pt x="71" y="168"/>
                    </a:cubicBezTo>
                    <a:cubicBezTo>
                      <a:pt x="76" y="168"/>
                      <a:pt x="113" y="168"/>
                      <a:pt x="130" y="168"/>
                    </a:cubicBezTo>
                    <a:cubicBezTo>
                      <a:pt x="136" y="168"/>
                      <a:pt x="139" y="168"/>
                      <a:pt x="139" y="168"/>
                    </a:cubicBezTo>
                    <a:cubicBezTo>
                      <a:pt x="140" y="168"/>
                      <a:pt x="140" y="168"/>
                      <a:pt x="140" y="168"/>
                    </a:cubicBezTo>
                    <a:cubicBezTo>
                      <a:pt x="140" y="168"/>
                      <a:pt x="144" y="168"/>
                      <a:pt x="149" y="168"/>
                    </a:cubicBezTo>
                    <a:cubicBezTo>
                      <a:pt x="166" y="168"/>
                      <a:pt x="203" y="168"/>
                      <a:pt x="208" y="168"/>
                    </a:cubicBezTo>
                    <a:cubicBezTo>
                      <a:pt x="214" y="168"/>
                      <a:pt x="216" y="164"/>
                      <a:pt x="216" y="161"/>
                    </a:cubicBezTo>
                    <a:cubicBezTo>
                      <a:pt x="216" y="158"/>
                      <a:pt x="216" y="145"/>
                      <a:pt x="216" y="141"/>
                    </a:cubicBezTo>
                    <a:cubicBezTo>
                      <a:pt x="216" y="136"/>
                      <a:pt x="214" y="132"/>
                      <a:pt x="208" y="129"/>
                    </a:cubicBezTo>
                    <a:cubicBezTo>
                      <a:pt x="200" y="125"/>
                      <a:pt x="179" y="118"/>
                      <a:pt x="166" y="114"/>
                    </a:cubicBezTo>
                    <a:cubicBezTo>
                      <a:pt x="165" y="114"/>
                      <a:pt x="164" y="114"/>
                      <a:pt x="164" y="109"/>
                    </a:cubicBezTo>
                    <a:cubicBezTo>
                      <a:pt x="164" y="104"/>
                      <a:pt x="165" y="101"/>
                      <a:pt x="166" y="98"/>
                    </a:cubicBezTo>
                    <a:cubicBezTo>
                      <a:pt x="168" y="95"/>
                      <a:pt x="170" y="89"/>
                      <a:pt x="170" y="83"/>
                    </a:cubicBezTo>
                    <a:cubicBezTo>
                      <a:pt x="172" y="81"/>
                      <a:pt x="175" y="77"/>
                      <a:pt x="177" y="68"/>
                    </a:cubicBezTo>
                    <a:cubicBezTo>
                      <a:pt x="178" y="61"/>
                      <a:pt x="178" y="58"/>
                      <a:pt x="177" y="56"/>
                    </a:cubicBezTo>
                    <a:cubicBezTo>
                      <a:pt x="176" y="55"/>
                      <a:pt x="176" y="55"/>
                      <a:pt x="176" y="55"/>
                    </a:cubicBezTo>
                    <a:cubicBezTo>
                      <a:pt x="176" y="53"/>
                      <a:pt x="176" y="44"/>
                      <a:pt x="178" y="37"/>
                    </a:cubicBezTo>
                    <a:cubicBezTo>
                      <a:pt x="179" y="32"/>
                      <a:pt x="177" y="22"/>
                      <a:pt x="171" y="13"/>
                    </a:cubicBezTo>
                    <a:cubicBezTo>
                      <a:pt x="167" y="8"/>
                      <a:pt x="159" y="1"/>
                      <a:pt x="144" y="0"/>
                    </a:cubicBezTo>
                    <a:cubicBezTo>
                      <a:pt x="136" y="0"/>
                      <a:pt x="136" y="0"/>
                      <a:pt x="136" y="0"/>
                    </a:cubicBezTo>
                    <a:cubicBezTo>
                      <a:pt x="121" y="1"/>
                      <a:pt x="113" y="8"/>
                      <a:pt x="109" y="13"/>
                    </a:cubicBezTo>
                    <a:cubicBezTo>
                      <a:pt x="102" y="22"/>
                      <a:pt x="101" y="32"/>
                      <a:pt x="102" y="37"/>
                    </a:cubicBezTo>
                    <a:cubicBezTo>
                      <a:pt x="103" y="44"/>
                      <a:pt x="104" y="53"/>
                      <a:pt x="103" y="55"/>
                    </a:cubicBezTo>
                    <a:cubicBezTo>
                      <a:pt x="103" y="55"/>
                      <a:pt x="103" y="55"/>
                      <a:pt x="103" y="56"/>
                    </a:cubicBezTo>
                    <a:cubicBezTo>
                      <a:pt x="102" y="58"/>
                      <a:pt x="101" y="61"/>
                      <a:pt x="103" y="68"/>
                    </a:cubicBezTo>
                    <a:cubicBezTo>
                      <a:pt x="105" y="77"/>
                      <a:pt x="107" y="81"/>
                      <a:pt x="109" y="83"/>
                    </a:cubicBezTo>
                    <a:cubicBezTo>
                      <a:pt x="110" y="89"/>
                      <a:pt x="112" y="95"/>
                      <a:pt x="113" y="98"/>
                    </a:cubicBezTo>
                    <a:cubicBezTo>
                      <a:pt x="115" y="101"/>
                      <a:pt x="117" y="105"/>
                      <a:pt x="117" y="109"/>
                    </a:cubicBezTo>
                    <a:cubicBezTo>
                      <a:pt x="117" y="113"/>
                      <a:pt x="116" y="113"/>
                      <a:pt x="115" y="114"/>
                    </a:cubicBezTo>
                    <a:cubicBezTo>
                      <a:pt x="113" y="115"/>
                      <a:pt x="109" y="116"/>
                      <a:pt x="106" y="117"/>
                    </a:cubicBezTo>
                    <a:cubicBezTo>
                      <a:pt x="99" y="114"/>
                      <a:pt x="89" y="110"/>
                      <a:pt x="82" y="108"/>
                    </a:cubicBezTo>
                    <a:cubicBezTo>
                      <a:pt x="81" y="108"/>
                      <a:pt x="81" y="108"/>
                      <a:pt x="81" y="104"/>
                    </a:cubicBezTo>
                    <a:cubicBezTo>
                      <a:pt x="81" y="100"/>
                      <a:pt x="81" y="98"/>
                      <a:pt x="82" y="96"/>
                    </a:cubicBezTo>
                    <a:cubicBezTo>
                      <a:pt x="84" y="93"/>
                      <a:pt x="85" y="88"/>
                      <a:pt x="86" y="84"/>
                    </a:cubicBezTo>
                    <a:cubicBezTo>
                      <a:pt x="87" y="82"/>
                      <a:pt x="90" y="78"/>
                      <a:pt x="91" y="71"/>
                    </a:cubicBezTo>
                    <a:cubicBezTo>
                      <a:pt x="92" y="65"/>
                      <a:pt x="92" y="63"/>
                      <a:pt x="91" y="61"/>
                    </a:cubicBezTo>
                    <a:cubicBezTo>
                      <a:pt x="91" y="61"/>
                      <a:pt x="91" y="61"/>
                      <a:pt x="91" y="60"/>
                    </a:cubicBezTo>
                    <a:cubicBezTo>
                      <a:pt x="90" y="59"/>
                      <a:pt x="91" y="52"/>
                      <a:pt x="92" y="46"/>
                    </a:cubicBezTo>
                    <a:cubicBezTo>
                      <a:pt x="92" y="42"/>
                      <a:pt x="92" y="34"/>
                      <a:pt x="86" y="27"/>
                    </a:cubicBezTo>
                    <a:cubicBezTo>
                      <a:pt x="83" y="22"/>
                      <a:pt x="76" y="17"/>
                      <a:pt x="64" y="16"/>
                    </a:cubicBezTo>
                    <a:cubicBezTo>
                      <a:pt x="58" y="16"/>
                      <a:pt x="58" y="16"/>
                      <a:pt x="58" y="16"/>
                    </a:cubicBezTo>
                    <a:cubicBezTo>
                      <a:pt x="46" y="17"/>
                      <a:pt x="40" y="22"/>
                      <a:pt x="36" y="27"/>
                    </a:cubicBezTo>
                    <a:cubicBezTo>
                      <a:pt x="31" y="34"/>
                      <a:pt x="30" y="42"/>
                      <a:pt x="31" y="46"/>
                    </a:cubicBezTo>
                    <a:cubicBezTo>
                      <a:pt x="32" y="52"/>
                      <a:pt x="32" y="59"/>
                      <a:pt x="32" y="60"/>
                    </a:cubicBezTo>
                    <a:cubicBezTo>
                      <a:pt x="32" y="61"/>
                      <a:pt x="32" y="61"/>
                      <a:pt x="31" y="61"/>
                    </a:cubicBezTo>
                    <a:cubicBezTo>
                      <a:pt x="31" y="63"/>
                      <a:pt x="30" y="65"/>
                      <a:pt x="31" y="71"/>
                    </a:cubicBezTo>
                    <a:cubicBezTo>
                      <a:pt x="33" y="78"/>
                      <a:pt x="35" y="82"/>
                      <a:pt x="36" y="84"/>
                    </a:cubicBezTo>
                    <a:cubicBezTo>
                      <a:pt x="37" y="88"/>
                      <a:pt x="38" y="93"/>
                      <a:pt x="40" y="96"/>
                    </a:cubicBezTo>
                    <a:cubicBezTo>
                      <a:pt x="41" y="98"/>
                      <a:pt x="42" y="101"/>
                      <a:pt x="42" y="104"/>
                    </a:cubicBezTo>
                    <a:cubicBezTo>
                      <a:pt x="42" y="108"/>
                      <a:pt x="42" y="108"/>
                      <a:pt x="41" y="108"/>
                    </a:cubicBezTo>
                    <a:cubicBezTo>
                      <a:pt x="31" y="111"/>
                      <a:pt x="14" y="117"/>
                      <a:pt x="7" y="120"/>
                    </a:cubicBezTo>
                    <a:cubicBezTo>
                      <a:pt x="2" y="122"/>
                      <a:pt x="0" y="126"/>
                      <a:pt x="0" y="130"/>
                    </a:cubicBezTo>
                    <a:close/>
                    <a:moveTo>
                      <a:pt x="72" y="141"/>
                    </a:moveTo>
                    <a:cubicBezTo>
                      <a:pt x="72" y="139"/>
                      <a:pt x="73" y="137"/>
                      <a:pt x="76" y="136"/>
                    </a:cubicBezTo>
                    <a:cubicBezTo>
                      <a:pt x="84" y="132"/>
                      <a:pt x="105" y="125"/>
                      <a:pt x="118" y="121"/>
                    </a:cubicBezTo>
                    <a:cubicBezTo>
                      <a:pt x="125" y="119"/>
                      <a:pt x="125" y="113"/>
                      <a:pt x="125" y="109"/>
                    </a:cubicBezTo>
                    <a:cubicBezTo>
                      <a:pt x="125" y="103"/>
                      <a:pt x="123" y="99"/>
                      <a:pt x="121" y="95"/>
                    </a:cubicBezTo>
                    <a:cubicBezTo>
                      <a:pt x="119" y="92"/>
                      <a:pt x="118" y="87"/>
                      <a:pt x="117" y="82"/>
                    </a:cubicBezTo>
                    <a:cubicBezTo>
                      <a:pt x="117" y="80"/>
                      <a:pt x="117" y="80"/>
                      <a:pt x="117" y="80"/>
                    </a:cubicBezTo>
                    <a:cubicBezTo>
                      <a:pt x="115" y="78"/>
                      <a:pt x="115" y="78"/>
                      <a:pt x="115" y="78"/>
                    </a:cubicBezTo>
                    <a:cubicBezTo>
                      <a:pt x="114" y="77"/>
                      <a:pt x="112" y="74"/>
                      <a:pt x="111" y="67"/>
                    </a:cubicBezTo>
                    <a:cubicBezTo>
                      <a:pt x="110" y="61"/>
                      <a:pt x="110" y="60"/>
                      <a:pt x="111" y="58"/>
                    </a:cubicBezTo>
                    <a:cubicBezTo>
                      <a:pt x="111" y="58"/>
                      <a:pt x="111" y="58"/>
                      <a:pt x="111" y="58"/>
                    </a:cubicBezTo>
                    <a:cubicBezTo>
                      <a:pt x="111" y="58"/>
                      <a:pt x="111" y="58"/>
                      <a:pt x="111" y="58"/>
                    </a:cubicBezTo>
                    <a:cubicBezTo>
                      <a:pt x="111" y="58"/>
                      <a:pt x="111" y="57"/>
                      <a:pt x="111" y="57"/>
                    </a:cubicBezTo>
                    <a:cubicBezTo>
                      <a:pt x="111" y="57"/>
                      <a:pt x="111" y="57"/>
                      <a:pt x="111" y="57"/>
                    </a:cubicBezTo>
                    <a:cubicBezTo>
                      <a:pt x="111" y="56"/>
                      <a:pt x="111" y="56"/>
                      <a:pt x="111" y="56"/>
                    </a:cubicBezTo>
                    <a:cubicBezTo>
                      <a:pt x="112" y="53"/>
                      <a:pt x="111" y="42"/>
                      <a:pt x="110" y="35"/>
                    </a:cubicBezTo>
                    <a:cubicBezTo>
                      <a:pt x="109" y="33"/>
                      <a:pt x="110" y="25"/>
                      <a:pt x="115" y="18"/>
                    </a:cubicBezTo>
                    <a:cubicBezTo>
                      <a:pt x="120" y="12"/>
                      <a:pt x="127" y="9"/>
                      <a:pt x="136" y="8"/>
                    </a:cubicBezTo>
                    <a:cubicBezTo>
                      <a:pt x="144" y="8"/>
                      <a:pt x="144" y="8"/>
                      <a:pt x="144" y="8"/>
                    </a:cubicBezTo>
                    <a:cubicBezTo>
                      <a:pt x="155" y="9"/>
                      <a:pt x="161" y="14"/>
                      <a:pt x="165" y="18"/>
                    </a:cubicBezTo>
                    <a:cubicBezTo>
                      <a:pt x="170" y="25"/>
                      <a:pt x="170" y="33"/>
                      <a:pt x="170" y="35"/>
                    </a:cubicBezTo>
                    <a:cubicBezTo>
                      <a:pt x="169" y="41"/>
                      <a:pt x="168" y="53"/>
                      <a:pt x="168" y="56"/>
                    </a:cubicBezTo>
                    <a:cubicBezTo>
                      <a:pt x="168" y="57"/>
                      <a:pt x="168" y="57"/>
                      <a:pt x="168" y="57"/>
                    </a:cubicBezTo>
                    <a:cubicBezTo>
                      <a:pt x="169" y="57"/>
                      <a:pt x="169" y="57"/>
                      <a:pt x="169" y="57"/>
                    </a:cubicBezTo>
                    <a:cubicBezTo>
                      <a:pt x="169" y="57"/>
                      <a:pt x="169" y="58"/>
                      <a:pt x="169" y="58"/>
                    </a:cubicBezTo>
                    <a:cubicBezTo>
                      <a:pt x="170" y="60"/>
                      <a:pt x="170" y="61"/>
                      <a:pt x="169" y="67"/>
                    </a:cubicBezTo>
                    <a:cubicBezTo>
                      <a:pt x="167" y="74"/>
                      <a:pt x="165" y="77"/>
                      <a:pt x="164" y="78"/>
                    </a:cubicBezTo>
                    <a:cubicBezTo>
                      <a:pt x="163" y="80"/>
                      <a:pt x="163" y="80"/>
                      <a:pt x="163" y="80"/>
                    </a:cubicBezTo>
                    <a:cubicBezTo>
                      <a:pt x="163" y="82"/>
                      <a:pt x="163" y="82"/>
                      <a:pt x="163" y="82"/>
                    </a:cubicBezTo>
                    <a:cubicBezTo>
                      <a:pt x="162" y="87"/>
                      <a:pt x="160" y="92"/>
                      <a:pt x="159" y="95"/>
                    </a:cubicBezTo>
                    <a:cubicBezTo>
                      <a:pt x="157" y="98"/>
                      <a:pt x="156" y="103"/>
                      <a:pt x="156" y="109"/>
                    </a:cubicBezTo>
                    <a:cubicBezTo>
                      <a:pt x="156" y="113"/>
                      <a:pt x="156" y="119"/>
                      <a:pt x="163" y="122"/>
                    </a:cubicBezTo>
                    <a:cubicBezTo>
                      <a:pt x="176" y="125"/>
                      <a:pt x="197" y="133"/>
                      <a:pt x="205" y="136"/>
                    </a:cubicBezTo>
                    <a:cubicBezTo>
                      <a:pt x="207" y="137"/>
                      <a:pt x="208" y="138"/>
                      <a:pt x="208" y="141"/>
                    </a:cubicBezTo>
                    <a:cubicBezTo>
                      <a:pt x="208" y="160"/>
                      <a:pt x="208" y="160"/>
                      <a:pt x="208" y="160"/>
                    </a:cubicBezTo>
                    <a:cubicBezTo>
                      <a:pt x="149" y="160"/>
                      <a:pt x="149" y="160"/>
                      <a:pt x="149" y="160"/>
                    </a:cubicBezTo>
                    <a:cubicBezTo>
                      <a:pt x="140" y="160"/>
                      <a:pt x="140" y="160"/>
                      <a:pt x="140" y="160"/>
                    </a:cubicBezTo>
                    <a:cubicBezTo>
                      <a:pt x="139" y="160"/>
                      <a:pt x="139" y="160"/>
                      <a:pt x="139" y="160"/>
                    </a:cubicBezTo>
                    <a:cubicBezTo>
                      <a:pt x="130" y="160"/>
                      <a:pt x="130" y="160"/>
                      <a:pt x="130" y="160"/>
                    </a:cubicBezTo>
                    <a:cubicBezTo>
                      <a:pt x="72" y="160"/>
                      <a:pt x="72" y="160"/>
                      <a:pt x="72" y="160"/>
                    </a:cubicBezTo>
                    <a:lnTo>
                      <a:pt x="72" y="141"/>
                    </a:lnTo>
                    <a:close/>
                    <a:moveTo>
                      <a:pt x="8" y="130"/>
                    </a:moveTo>
                    <a:cubicBezTo>
                      <a:pt x="8" y="130"/>
                      <a:pt x="8" y="128"/>
                      <a:pt x="10" y="127"/>
                    </a:cubicBezTo>
                    <a:cubicBezTo>
                      <a:pt x="17" y="125"/>
                      <a:pt x="34" y="119"/>
                      <a:pt x="44" y="116"/>
                    </a:cubicBezTo>
                    <a:cubicBezTo>
                      <a:pt x="50" y="114"/>
                      <a:pt x="50" y="108"/>
                      <a:pt x="50" y="104"/>
                    </a:cubicBezTo>
                    <a:cubicBezTo>
                      <a:pt x="50" y="100"/>
                      <a:pt x="49" y="95"/>
                      <a:pt x="47" y="92"/>
                    </a:cubicBezTo>
                    <a:cubicBezTo>
                      <a:pt x="46" y="90"/>
                      <a:pt x="45" y="86"/>
                      <a:pt x="44" y="83"/>
                    </a:cubicBezTo>
                    <a:cubicBezTo>
                      <a:pt x="44" y="80"/>
                      <a:pt x="44" y="80"/>
                      <a:pt x="44" y="80"/>
                    </a:cubicBezTo>
                    <a:cubicBezTo>
                      <a:pt x="42" y="78"/>
                      <a:pt x="42" y="78"/>
                      <a:pt x="42" y="78"/>
                    </a:cubicBezTo>
                    <a:cubicBezTo>
                      <a:pt x="42" y="78"/>
                      <a:pt x="40" y="76"/>
                      <a:pt x="39" y="70"/>
                    </a:cubicBezTo>
                    <a:cubicBezTo>
                      <a:pt x="38" y="66"/>
                      <a:pt x="39" y="65"/>
                      <a:pt x="39" y="64"/>
                    </a:cubicBezTo>
                    <a:cubicBezTo>
                      <a:pt x="39" y="64"/>
                      <a:pt x="39" y="64"/>
                      <a:pt x="39" y="64"/>
                    </a:cubicBezTo>
                    <a:cubicBezTo>
                      <a:pt x="39" y="64"/>
                      <a:pt x="39" y="64"/>
                      <a:pt x="39" y="64"/>
                    </a:cubicBezTo>
                    <a:cubicBezTo>
                      <a:pt x="39" y="63"/>
                      <a:pt x="39" y="63"/>
                      <a:pt x="39" y="63"/>
                    </a:cubicBezTo>
                    <a:cubicBezTo>
                      <a:pt x="39" y="62"/>
                      <a:pt x="39" y="62"/>
                      <a:pt x="39" y="62"/>
                    </a:cubicBezTo>
                    <a:cubicBezTo>
                      <a:pt x="39" y="62"/>
                      <a:pt x="39" y="62"/>
                      <a:pt x="39" y="62"/>
                    </a:cubicBezTo>
                    <a:cubicBezTo>
                      <a:pt x="40" y="58"/>
                      <a:pt x="39" y="49"/>
                      <a:pt x="38" y="45"/>
                    </a:cubicBezTo>
                    <a:cubicBezTo>
                      <a:pt x="38" y="43"/>
                      <a:pt x="39" y="37"/>
                      <a:pt x="42" y="32"/>
                    </a:cubicBezTo>
                    <a:cubicBezTo>
                      <a:pt x="46" y="27"/>
                      <a:pt x="51" y="25"/>
                      <a:pt x="58" y="24"/>
                    </a:cubicBezTo>
                    <a:cubicBezTo>
                      <a:pt x="64" y="24"/>
                      <a:pt x="64" y="24"/>
                      <a:pt x="64" y="24"/>
                    </a:cubicBezTo>
                    <a:cubicBezTo>
                      <a:pt x="73" y="25"/>
                      <a:pt x="77" y="29"/>
                      <a:pt x="80" y="32"/>
                    </a:cubicBezTo>
                    <a:cubicBezTo>
                      <a:pt x="84" y="37"/>
                      <a:pt x="84" y="43"/>
                      <a:pt x="84" y="45"/>
                    </a:cubicBezTo>
                    <a:cubicBezTo>
                      <a:pt x="83" y="49"/>
                      <a:pt x="82" y="59"/>
                      <a:pt x="83" y="62"/>
                    </a:cubicBezTo>
                    <a:cubicBezTo>
                      <a:pt x="83" y="62"/>
                      <a:pt x="83" y="62"/>
                      <a:pt x="83" y="62"/>
                    </a:cubicBezTo>
                    <a:cubicBezTo>
                      <a:pt x="83" y="62"/>
                      <a:pt x="83" y="62"/>
                      <a:pt x="83" y="62"/>
                    </a:cubicBezTo>
                    <a:cubicBezTo>
                      <a:pt x="83" y="63"/>
                      <a:pt x="83" y="64"/>
                      <a:pt x="83" y="64"/>
                    </a:cubicBezTo>
                    <a:cubicBezTo>
                      <a:pt x="84" y="65"/>
                      <a:pt x="84" y="66"/>
                      <a:pt x="83" y="70"/>
                    </a:cubicBezTo>
                    <a:cubicBezTo>
                      <a:pt x="82" y="76"/>
                      <a:pt x="80" y="78"/>
                      <a:pt x="80" y="78"/>
                    </a:cubicBezTo>
                    <a:cubicBezTo>
                      <a:pt x="78" y="80"/>
                      <a:pt x="78" y="80"/>
                      <a:pt x="78" y="80"/>
                    </a:cubicBezTo>
                    <a:cubicBezTo>
                      <a:pt x="78" y="83"/>
                      <a:pt x="78" y="83"/>
                      <a:pt x="78" y="83"/>
                    </a:cubicBezTo>
                    <a:cubicBezTo>
                      <a:pt x="77" y="86"/>
                      <a:pt x="76" y="90"/>
                      <a:pt x="75" y="92"/>
                    </a:cubicBezTo>
                    <a:cubicBezTo>
                      <a:pt x="74" y="95"/>
                      <a:pt x="73" y="99"/>
                      <a:pt x="73" y="104"/>
                    </a:cubicBezTo>
                    <a:cubicBezTo>
                      <a:pt x="73" y="108"/>
                      <a:pt x="73" y="114"/>
                      <a:pt x="80" y="116"/>
                    </a:cubicBezTo>
                    <a:cubicBezTo>
                      <a:pt x="84" y="117"/>
                      <a:pt x="89" y="119"/>
                      <a:pt x="94" y="121"/>
                    </a:cubicBezTo>
                    <a:cubicBezTo>
                      <a:pt x="86" y="124"/>
                      <a:pt x="77" y="126"/>
                      <a:pt x="73" y="128"/>
                    </a:cubicBezTo>
                    <a:cubicBezTo>
                      <a:pt x="67" y="131"/>
                      <a:pt x="64" y="136"/>
                      <a:pt x="64" y="141"/>
                    </a:cubicBezTo>
                    <a:cubicBezTo>
                      <a:pt x="64" y="142"/>
                      <a:pt x="64" y="143"/>
                      <a:pt x="64" y="144"/>
                    </a:cubicBezTo>
                    <a:cubicBezTo>
                      <a:pt x="62" y="144"/>
                      <a:pt x="62" y="144"/>
                      <a:pt x="62" y="144"/>
                    </a:cubicBezTo>
                    <a:cubicBezTo>
                      <a:pt x="60" y="144"/>
                      <a:pt x="60" y="144"/>
                      <a:pt x="60" y="144"/>
                    </a:cubicBezTo>
                    <a:cubicBezTo>
                      <a:pt x="54" y="144"/>
                      <a:pt x="54" y="144"/>
                      <a:pt x="54" y="144"/>
                    </a:cubicBezTo>
                    <a:cubicBezTo>
                      <a:pt x="8" y="144"/>
                      <a:pt x="8" y="144"/>
                      <a:pt x="8" y="144"/>
                    </a:cubicBezTo>
                    <a:lnTo>
                      <a:pt x="8" y="130"/>
                    </a:lnTo>
                    <a:close/>
                  </a:path>
                </a:pathLst>
              </a:custGeom>
              <a:solidFill>
                <a:schemeClr val="bg1"/>
              </a:solidFill>
              <a:ln>
                <a:noFill/>
              </a:ln>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sp>
            <p:nvSpPr>
              <p:cNvPr id="25" name="Rectangle 24"/>
              <p:cNvSpPr/>
              <p:nvPr/>
            </p:nvSpPr>
            <p:spPr>
              <a:xfrm>
                <a:off x="4172715" y="2122036"/>
                <a:ext cx="1001799" cy="280871"/>
              </a:xfrm>
              <a:prstGeom prst="rect">
                <a:avLst/>
              </a:prstGeom>
            </p:spPr>
            <p:txBody>
              <a:bodyPr wrap="square">
                <a:spAutoFit/>
              </a:bodyPr>
              <a:lstStyle/>
              <a:p>
                <a:pPr algn="ctr"/>
                <a:r>
                  <a:rPr lang="pt-BR" sz="2133" dirty="0">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grpSp>
        <p:grpSp>
          <p:nvGrpSpPr>
            <p:cNvPr id="4" name="Group 3"/>
            <p:cNvGrpSpPr/>
            <p:nvPr/>
          </p:nvGrpSpPr>
          <p:grpSpPr>
            <a:xfrm>
              <a:off x="8479963" y="5124773"/>
              <a:ext cx="2790796" cy="4198136"/>
              <a:chOff x="3180814" y="1921620"/>
              <a:chExt cx="1046821" cy="1574711"/>
            </a:xfrm>
          </p:grpSpPr>
          <p:sp>
            <p:nvSpPr>
              <p:cNvPr id="19" name="Freeform 18"/>
              <p:cNvSpPr/>
              <p:nvPr/>
            </p:nvSpPr>
            <p:spPr>
              <a:xfrm rot="1820780">
                <a:off x="3180814" y="1921620"/>
                <a:ext cx="1046821" cy="1574711"/>
              </a:xfrm>
              <a:custGeom>
                <a:avLst/>
                <a:gdLst>
                  <a:gd name="connsiteX0" fmla="*/ 295080 w 1464167"/>
                  <a:gd name="connsiteY0" fmla="*/ 0 h 2202516"/>
                  <a:gd name="connsiteX1" fmla="*/ 1457724 w 1464167"/>
                  <a:gd name="connsiteY1" fmla="*/ 671253 h 2202516"/>
                  <a:gd name="connsiteX2" fmla="*/ 1464167 w 1464167"/>
                  <a:gd name="connsiteY2" fmla="*/ 1527543 h 2202516"/>
                  <a:gd name="connsiteX3" fmla="*/ 295081 w 1464167"/>
                  <a:gd name="connsiteY3" fmla="*/ 2202516 h 2202516"/>
                  <a:gd name="connsiteX4" fmla="*/ 295080 w 1464167"/>
                  <a:gd name="connsiteY4" fmla="*/ 0 h 2202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4167" h="2202516">
                    <a:moveTo>
                      <a:pt x="295080" y="0"/>
                    </a:moveTo>
                    <a:lnTo>
                      <a:pt x="1457724" y="671253"/>
                    </a:lnTo>
                    <a:lnTo>
                      <a:pt x="1464167" y="1527543"/>
                    </a:lnTo>
                    <a:lnTo>
                      <a:pt x="295081" y="2202516"/>
                    </a:lnTo>
                    <a:cubicBezTo>
                      <a:pt x="-98361" y="1521055"/>
                      <a:pt x="-98361" y="681460"/>
                      <a:pt x="295080" y="0"/>
                    </a:cubicBezTo>
                    <a:close/>
                  </a:path>
                </a:pathLst>
              </a:custGeom>
              <a:solidFill>
                <a:schemeClr val="tx1"/>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grpSp>
            <p:nvGrpSpPr>
              <p:cNvPr id="26" name="Group 25"/>
              <p:cNvGrpSpPr/>
              <p:nvPr/>
            </p:nvGrpSpPr>
            <p:grpSpPr>
              <a:xfrm>
                <a:off x="3538736" y="2301011"/>
                <a:ext cx="324725" cy="325411"/>
                <a:chOff x="958851" y="1020763"/>
                <a:chExt cx="750888" cy="752475"/>
              </a:xfrm>
              <a:solidFill>
                <a:schemeClr val="bg1"/>
              </a:solidFill>
            </p:grpSpPr>
            <p:sp>
              <p:nvSpPr>
                <p:cNvPr id="27" name="Freeform 5"/>
                <p:cNvSpPr>
                  <a:spLocks noEditPoints="1"/>
                </p:cNvSpPr>
                <p:nvPr/>
              </p:nvSpPr>
              <p:spPr bwMode="auto">
                <a:xfrm>
                  <a:off x="958851" y="1020763"/>
                  <a:ext cx="750888" cy="398463"/>
                </a:xfrm>
                <a:custGeom>
                  <a:avLst/>
                  <a:gdLst>
                    <a:gd name="T0" fmla="*/ 236 w 473"/>
                    <a:gd name="T1" fmla="*/ 0 h 251"/>
                    <a:gd name="T2" fmla="*/ 142 w 473"/>
                    <a:gd name="T3" fmla="*/ 95 h 251"/>
                    <a:gd name="T4" fmla="*/ 142 w 473"/>
                    <a:gd name="T5" fmla="*/ 57 h 251"/>
                    <a:gd name="T6" fmla="*/ 66 w 473"/>
                    <a:gd name="T7" fmla="*/ 57 h 251"/>
                    <a:gd name="T8" fmla="*/ 66 w 473"/>
                    <a:gd name="T9" fmla="*/ 171 h 251"/>
                    <a:gd name="T10" fmla="*/ 0 w 473"/>
                    <a:gd name="T11" fmla="*/ 237 h 251"/>
                    <a:gd name="T12" fmla="*/ 11 w 473"/>
                    <a:gd name="T13" fmla="*/ 251 h 251"/>
                    <a:gd name="T14" fmla="*/ 236 w 473"/>
                    <a:gd name="T15" fmla="*/ 26 h 251"/>
                    <a:gd name="T16" fmla="*/ 458 w 473"/>
                    <a:gd name="T17" fmla="*/ 251 h 251"/>
                    <a:gd name="T18" fmla="*/ 473 w 473"/>
                    <a:gd name="T19" fmla="*/ 237 h 251"/>
                    <a:gd name="T20" fmla="*/ 236 w 473"/>
                    <a:gd name="T21" fmla="*/ 0 h 251"/>
                    <a:gd name="T22" fmla="*/ 85 w 473"/>
                    <a:gd name="T23" fmla="*/ 76 h 251"/>
                    <a:gd name="T24" fmla="*/ 123 w 473"/>
                    <a:gd name="T25" fmla="*/ 76 h 251"/>
                    <a:gd name="T26" fmla="*/ 123 w 473"/>
                    <a:gd name="T27" fmla="*/ 114 h 251"/>
                    <a:gd name="T28" fmla="*/ 85 w 473"/>
                    <a:gd name="T29" fmla="*/ 152 h 251"/>
                    <a:gd name="T30" fmla="*/ 85 w 473"/>
                    <a:gd name="T31" fmla="*/ 76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3" h="251">
                      <a:moveTo>
                        <a:pt x="236" y="0"/>
                      </a:moveTo>
                      <a:lnTo>
                        <a:pt x="142" y="95"/>
                      </a:lnTo>
                      <a:lnTo>
                        <a:pt x="142" y="57"/>
                      </a:lnTo>
                      <a:lnTo>
                        <a:pt x="66" y="57"/>
                      </a:lnTo>
                      <a:lnTo>
                        <a:pt x="66" y="171"/>
                      </a:lnTo>
                      <a:lnTo>
                        <a:pt x="0" y="237"/>
                      </a:lnTo>
                      <a:lnTo>
                        <a:pt x="11" y="251"/>
                      </a:lnTo>
                      <a:lnTo>
                        <a:pt x="236" y="26"/>
                      </a:lnTo>
                      <a:lnTo>
                        <a:pt x="458" y="251"/>
                      </a:lnTo>
                      <a:lnTo>
                        <a:pt x="473" y="237"/>
                      </a:lnTo>
                      <a:lnTo>
                        <a:pt x="236" y="0"/>
                      </a:lnTo>
                      <a:close/>
                      <a:moveTo>
                        <a:pt x="85" y="76"/>
                      </a:moveTo>
                      <a:lnTo>
                        <a:pt x="123" y="76"/>
                      </a:lnTo>
                      <a:lnTo>
                        <a:pt x="123" y="114"/>
                      </a:lnTo>
                      <a:lnTo>
                        <a:pt x="85" y="152"/>
                      </a:lnTo>
                      <a:lnTo>
                        <a:pt x="85"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sp>
              <p:nvSpPr>
                <p:cNvPr id="28" name="Freeform 6"/>
                <p:cNvSpPr>
                  <a:spLocks noEditPoints="1"/>
                </p:cNvSpPr>
                <p:nvPr/>
              </p:nvSpPr>
              <p:spPr bwMode="auto">
                <a:xfrm>
                  <a:off x="1063626" y="1141413"/>
                  <a:ext cx="539750" cy="631825"/>
                </a:xfrm>
                <a:custGeom>
                  <a:avLst/>
                  <a:gdLst>
                    <a:gd name="T0" fmla="*/ 0 w 340"/>
                    <a:gd name="T1" fmla="*/ 171 h 398"/>
                    <a:gd name="T2" fmla="*/ 0 w 340"/>
                    <a:gd name="T3" fmla="*/ 398 h 398"/>
                    <a:gd name="T4" fmla="*/ 132 w 340"/>
                    <a:gd name="T5" fmla="*/ 398 h 398"/>
                    <a:gd name="T6" fmla="*/ 132 w 340"/>
                    <a:gd name="T7" fmla="*/ 265 h 398"/>
                    <a:gd name="T8" fmla="*/ 208 w 340"/>
                    <a:gd name="T9" fmla="*/ 265 h 398"/>
                    <a:gd name="T10" fmla="*/ 208 w 340"/>
                    <a:gd name="T11" fmla="*/ 398 h 398"/>
                    <a:gd name="T12" fmla="*/ 340 w 340"/>
                    <a:gd name="T13" fmla="*/ 398 h 398"/>
                    <a:gd name="T14" fmla="*/ 340 w 340"/>
                    <a:gd name="T15" fmla="*/ 171 h 398"/>
                    <a:gd name="T16" fmla="*/ 170 w 340"/>
                    <a:gd name="T17" fmla="*/ 0 h 398"/>
                    <a:gd name="T18" fmla="*/ 0 w 340"/>
                    <a:gd name="T19" fmla="*/ 171 h 398"/>
                    <a:gd name="T20" fmla="*/ 322 w 340"/>
                    <a:gd name="T21" fmla="*/ 379 h 398"/>
                    <a:gd name="T22" fmla="*/ 227 w 340"/>
                    <a:gd name="T23" fmla="*/ 379 h 398"/>
                    <a:gd name="T24" fmla="*/ 227 w 340"/>
                    <a:gd name="T25" fmla="*/ 265 h 398"/>
                    <a:gd name="T26" fmla="*/ 227 w 340"/>
                    <a:gd name="T27" fmla="*/ 246 h 398"/>
                    <a:gd name="T28" fmla="*/ 208 w 340"/>
                    <a:gd name="T29" fmla="*/ 246 h 398"/>
                    <a:gd name="T30" fmla="*/ 132 w 340"/>
                    <a:gd name="T31" fmla="*/ 246 h 398"/>
                    <a:gd name="T32" fmla="*/ 113 w 340"/>
                    <a:gd name="T33" fmla="*/ 246 h 398"/>
                    <a:gd name="T34" fmla="*/ 113 w 340"/>
                    <a:gd name="T35" fmla="*/ 265 h 398"/>
                    <a:gd name="T36" fmla="*/ 113 w 340"/>
                    <a:gd name="T37" fmla="*/ 379 h 398"/>
                    <a:gd name="T38" fmla="*/ 19 w 340"/>
                    <a:gd name="T39" fmla="*/ 379 h 398"/>
                    <a:gd name="T40" fmla="*/ 19 w 340"/>
                    <a:gd name="T41" fmla="*/ 178 h 398"/>
                    <a:gd name="T42" fmla="*/ 170 w 340"/>
                    <a:gd name="T43" fmla="*/ 26 h 398"/>
                    <a:gd name="T44" fmla="*/ 322 w 340"/>
                    <a:gd name="T45" fmla="*/ 178 h 398"/>
                    <a:gd name="T46" fmla="*/ 322 w 340"/>
                    <a:gd name="T47" fmla="*/ 379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0" h="398">
                      <a:moveTo>
                        <a:pt x="0" y="171"/>
                      </a:moveTo>
                      <a:lnTo>
                        <a:pt x="0" y="398"/>
                      </a:lnTo>
                      <a:lnTo>
                        <a:pt x="132" y="398"/>
                      </a:lnTo>
                      <a:lnTo>
                        <a:pt x="132" y="265"/>
                      </a:lnTo>
                      <a:lnTo>
                        <a:pt x="208" y="265"/>
                      </a:lnTo>
                      <a:lnTo>
                        <a:pt x="208" y="398"/>
                      </a:lnTo>
                      <a:lnTo>
                        <a:pt x="340" y="398"/>
                      </a:lnTo>
                      <a:lnTo>
                        <a:pt x="340" y="171"/>
                      </a:lnTo>
                      <a:lnTo>
                        <a:pt x="170" y="0"/>
                      </a:lnTo>
                      <a:lnTo>
                        <a:pt x="0" y="171"/>
                      </a:lnTo>
                      <a:close/>
                      <a:moveTo>
                        <a:pt x="322" y="379"/>
                      </a:moveTo>
                      <a:lnTo>
                        <a:pt x="227" y="379"/>
                      </a:lnTo>
                      <a:lnTo>
                        <a:pt x="227" y="265"/>
                      </a:lnTo>
                      <a:lnTo>
                        <a:pt x="227" y="246"/>
                      </a:lnTo>
                      <a:lnTo>
                        <a:pt x="208" y="246"/>
                      </a:lnTo>
                      <a:lnTo>
                        <a:pt x="132" y="246"/>
                      </a:lnTo>
                      <a:lnTo>
                        <a:pt x="113" y="246"/>
                      </a:lnTo>
                      <a:lnTo>
                        <a:pt x="113" y="265"/>
                      </a:lnTo>
                      <a:lnTo>
                        <a:pt x="113" y="379"/>
                      </a:lnTo>
                      <a:lnTo>
                        <a:pt x="19" y="379"/>
                      </a:lnTo>
                      <a:lnTo>
                        <a:pt x="19" y="178"/>
                      </a:lnTo>
                      <a:lnTo>
                        <a:pt x="170" y="26"/>
                      </a:lnTo>
                      <a:lnTo>
                        <a:pt x="322" y="178"/>
                      </a:lnTo>
                      <a:lnTo>
                        <a:pt x="322" y="3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grpSp>
          <p:sp>
            <p:nvSpPr>
              <p:cNvPr id="29" name="Rectangle 28"/>
              <p:cNvSpPr/>
              <p:nvPr/>
            </p:nvSpPr>
            <p:spPr>
              <a:xfrm>
                <a:off x="3199855" y="2673859"/>
                <a:ext cx="1001799" cy="280871"/>
              </a:xfrm>
              <a:prstGeom prst="rect">
                <a:avLst/>
              </a:prstGeom>
            </p:spPr>
            <p:txBody>
              <a:bodyPr wrap="square">
                <a:spAutoFit/>
              </a:bodyPr>
              <a:lstStyle/>
              <a:p>
                <a:pPr algn="ctr"/>
                <a:r>
                  <a:rPr lang="pt-BR" sz="2133">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grpSp>
        <p:grpSp>
          <p:nvGrpSpPr>
            <p:cNvPr id="5" name="Group 4"/>
            <p:cNvGrpSpPr/>
            <p:nvPr/>
          </p:nvGrpSpPr>
          <p:grpSpPr>
            <a:xfrm>
              <a:off x="13658096" y="5705995"/>
              <a:ext cx="3635693" cy="3380943"/>
              <a:chOff x="5123120" y="2139636"/>
              <a:chExt cx="1363740" cy="1268184"/>
            </a:xfrm>
          </p:grpSpPr>
          <p:sp>
            <p:nvSpPr>
              <p:cNvPr id="20" name="Freeform 19"/>
              <p:cNvSpPr/>
              <p:nvPr/>
            </p:nvSpPr>
            <p:spPr>
              <a:xfrm rot="1820780">
                <a:off x="5123120" y="2139636"/>
                <a:ext cx="1363740" cy="1268184"/>
              </a:xfrm>
              <a:custGeom>
                <a:avLst/>
                <a:gdLst>
                  <a:gd name="connsiteX0" fmla="*/ 0 w 1907434"/>
                  <a:gd name="connsiteY0" fmla="*/ 0 h 1773783"/>
                  <a:gd name="connsiteX1" fmla="*/ 1907434 w 1907434"/>
                  <a:gd name="connsiteY1" fmla="*/ 1101258 h 1773783"/>
                  <a:gd name="connsiteX2" fmla="*/ 742586 w 1907434"/>
                  <a:gd name="connsiteY2" fmla="*/ 1773783 h 1773783"/>
                  <a:gd name="connsiteX3" fmla="*/ 0 w 1907434"/>
                  <a:gd name="connsiteY3" fmla="*/ 1349559 h 1773783"/>
                  <a:gd name="connsiteX4" fmla="*/ 0 w 1907434"/>
                  <a:gd name="connsiteY4" fmla="*/ 0 h 17737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4" h="1773783">
                    <a:moveTo>
                      <a:pt x="0" y="0"/>
                    </a:moveTo>
                    <a:cubicBezTo>
                      <a:pt x="786883" y="-1"/>
                      <a:pt x="1513993" y="419797"/>
                      <a:pt x="1907434" y="1101258"/>
                    </a:cubicBezTo>
                    <a:lnTo>
                      <a:pt x="742586" y="1773783"/>
                    </a:lnTo>
                    <a:lnTo>
                      <a:pt x="0" y="1349559"/>
                    </a:lnTo>
                    <a:lnTo>
                      <a:pt x="0" y="0"/>
                    </a:lnTo>
                    <a:close/>
                  </a:path>
                </a:pathLst>
              </a:custGeom>
              <a:solidFill>
                <a:schemeClr val="tx1"/>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sp>
            <p:nvSpPr>
              <p:cNvPr id="30" name="Freeform 6"/>
              <p:cNvSpPr>
                <a:spLocks noEditPoints="1"/>
              </p:cNvSpPr>
              <p:nvPr/>
            </p:nvSpPr>
            <p:spPr bwMode="auto">
              <a:xfrm>
                <a:off x="5568118" y="2297068"/>
                <a:ext cx="310260" cy="365571"/>
              </a:xfrm>
              <a:custGeom>
                <a:avLst/>
                <a:gdLst>
                  <a:gd name="T0" fmla="*/ 120 w 184"/>
                  <a:gd name="T1" fmla="*/ 118 h 216"/>
                  <a:gd name="T2" fmla="*/ 96 w 184"/>
                  <a:gd name="T3" fmla="*/ 104 h 216"/>
                  <a:gd name="T4" fmla="*/ 96 w 184"/>
                  <a:gd name="T5" fmla="*/ 55 h 216"/>
                  <a:gd name="T6" fmla="*/ 120 w 184"/>
                  <a:gd name="T7" fmla="*/ 28 h 216"/>
                  <a:gd name="T8" fmla="*/ 92 w 184"/>
                  <a:gd name="T9" fmla="*/ 0 h 216"/>
                  <a:gd name="T10" fmla="*/ 64 w 184"/>
                  <a:gd name="T11" fmla="*/ 28 h 216"/>
                  <a:gd name="T12" fmla="*/ 88 w 184"/>
                  <a:gd name="T13" fmla="*/ 55 h 216"/>
                  <a:gd name="T14" fmla="*/ 88 w 184"/>
                  <a:gd name="T15" fmla="*/ 99 h 216"/>
                  <a:gd name="T16" fmla="*/ 64 w 184"/>
                  <a:gd name="T17" fmla="*/ 86 h 216"/>
                  <a:gd name="T18" fmla="*/ 0 w 184"/>
                  <a:gd name="T19" fmla="*/ 112 h 216"/>
                  <a:gd name="T20" fmla="*/ 0 w 184"/>
                  <a:gd name="T21" fmla="*/ 210 h 216"/>
                  <a:gd name="T22" fmla="*/ 64 w 184"/>
                  <a:gd name="T23" fmla="*/ 184 h 216"/>
                  <a:gd name="T24" fmla="*/ 120 w 184"/>
                  <a:gd name="T25" fmla="*/ 216 h 216"/>
                  <a:gd name="T26" fmla="*/ 184 w 184"/>
                  <a:gd name="T27" fmla="*/ 184 h 216"/>
                  <a:gd name="T28" fmla="*/ 184 w 184"/>
                  <a:gd name="T29" fmla="*/ 86 h 216"/>
                  <a:gd name="T30" fmla="*/ 120 w 184"/>
                  <a:gd name="T31" fmla="*/ 118 h 216"/>
                  <a:gd name="T32" fmla="*/ 56 w 184"/>
                  <a:gd name="T33" fmla="*/ 178 h 216"/>
                  <a:gd name="T34" fmla="*/ 8 w 184"/>
                  <a:gd name="T35" fmla="*/ 198 h 216"/>
                  <a:gd name="T36" fmla="*/ 8 w 184"/>
                  <a:gd name="T37" fmla="*/ 117 h 216"/>
                  <a:gd name="T38" fmla="*/ 56 w 184"/>
                  <a:gd name="T39" fmla="*/ 98 h 216"/>
                  <a:gd name="T40" fmla="*/ 56 w 184"/>
                  <a:gd name="T41" fmla="*/ 178 h 216"/>
                  <a:gd name="T42" fmla="*/ 72 w 184"/>
                  <a:gd name="T43" fmla="*/ 28 h 216"/>
                  <a:gd name="T44" fmla="*/ 92 w 184"/>
                  <a:gd name="T45" fmla="*/ 8 h 216"/>
                  <a:gd name="T46" fmla="*/ 112 w 184"/>
                  <a:gd name="T47" fmla="*/ 28 h 216"/>
                  <a:gd name="T48" fmla="*/ 92 w 184"/>
                  <a:gd name="T49" fmla="*/ 48 h 216"/>
                  <a:gd name="T50" fmla="*/ 72 w 184"/>
                  <a:gd name="T51" fmla="*/ 28 h 216"/>
                  <a:gd name="T52" fmla="*/ 120 w 184"/>
                  <a:gd name="T53" fmla="*/ 207 h 216"/>
                  <a:gd name="T54" fmla="*/ 64 w 184"/>
                  <a:gd name="T55" fmla="*/ 175 h 216"/>
                  <a:gd name="T56" fmla="*/ 64 w 184"/>
                  <a:gd name="T57" fmla="*/ 95 h 216"/>
                  <a:gd name="T58" fmla="*/ 88 w 184"/>
                  <a:gd name="T59" fmla="*/ 108 h 216"/>
                  <a:gd name="T60" fmla="*/ 88 w 184"/>
                  <a:gd name="T61" fmla="*/ 144 h 216"/>
                  <a:gd name="T62" fmla="*/ 96 w 184"/>
                  <a:gd name="T63" fmla="*/ 144 h 216"/>
                  <a:gd name="T64" fmla="*/ 96 w 184"/>
                  <a:gd name="T65" fmla="*/ 113 h 216"/>
                  <a:gd name="T66" fmla="*/ 120 w 184"/>
                  <a:gd name="T67" fmla="*/ 127 h 216"/>
                  <a:gd name="T68" fmla="*/ 120 w 184"/>
                  <a:gd name="T69" fmla="*/ 207 h 216"/>
                  <a:gd name="T70" fmla="*/ 176 w 184"/>
                  <a:gd name="T71" fmla="*/ 179 h 216"/>
                  <a:gd name="T72" fmla="*/ 128 w 184"/>
                  <a:gd name="T73" fmla="*/ 203 h 216"/>
                  <a:gd name="T74" fmla="*/ 128 w 184"/>
                  <a:gd name="T75" fmla="*/ 123 h 216"/>
                  <a:gd name="T76" fmla="*/ 176 w 184"/>
                  <a:gd name="T77" fmla="*/ 99 h 216"/>
                  <a:gd name="T78" fmla="*/ 176 w 184"/>
                  <a:gd name="T79" fmla="*/ 17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4" h="216">
                    <a:moveTo>
                      <a:pt x="120" y="118"/>
                    </a:moveTo>
                    <a:cubicBezTo>
                      <a:pt x="96" y="104"/>
                      <a:pt x="96" y="104"/>
                      <a:pt x="96" y="104"/>
                    </a:cubicBezTo>
                    <a:cubicBezTo>
                      <a:pt x="96" y="55"/>
                      <a:pt x="96" y="55"/>
                      <a:pt x="96" y="55"/>
                    </a:cubicBezTo>
                    <a:cubicBezTo>
                      <a:pt x="109" y="53"/>
                      <a:pt x="120" y="42"/>
                      <a:pt x="120" y="28"/>
                    </a:cubicBezTo>
                    <a:cubicBezTo>
                      <a:pt x="120" y="12"/>
                      <a:pt x="107" y="0"/>
                      <a:pt x="92" y="0"/>
                    </a:cubicBezTo>
                    <a:cubicBezTo>
                      <a:pt x="76" y="0"/>
                      <a:pt x="64" y="12"/>
                      <a:pt x="64" y="28"/>
                    </a:cubicBezTo>
                    <a:cubicBezTo>
                      <a:pt x="64" y="42"/>
                      <a:pt x="74" y="54"/>
                      <a:pt x="88" y="55"/>
                    </a:cubicBezTo>
                    <a:cubicBezTo>
                      <a:pt x="88" y="99"/>
                      <a:pt x="88" y="99"/>
                      <a:pt x="88" y="99"/>
                    </a:cubicBezTo>
                    <a:cubicBezTo>
                      <a:pt x="64" y="86"/>
                      <a:pt x="64" y="86"/>
                      <a:pt x="64" y="86"/>
                    </a:cubicBezTo>
                    <a:cubicBezTo>
                      <a:pt x="0" y="112"/>
                      <a:pt x="0" y="112"/>
                      <a:pt x="0" y="112"/>
                    </a:cubicBezTo>
                    <a:cubicBezTo>
                      <a:pt x="0" y="210"/>
                      <a:pt x="0" y="210"/>
                      <a:pt x="0" y="210"/>
                    </a:cubicBezTo>
                    <a:cubicBezTo>
                      <a:pt x="64" y="184"/>
                      <a:pt x="64" y="184"/>
                      <a:pt x="64" y="184"/>
                    </a:cubicBezTo>
                    <a:cubicBezTo>
                      <a:pt x="120" y="216"/>
                      <a:pt x="120" y="216"/>
                      <a:pt x="120" y="216"/>
                    </a:cubicBezTo>
                    <a:cubicBezTo>
                      <a:pt x="184" y="184"/>
                      <a:pt x="184" y="184"/>
                      <a:pt x="184" y="184"/>
                    </a:cubicBezTo>
                    <a:cubicBezTo>
                      <a:pt x="184" y="86"/>
                      <a:pt x="184" y="86"/>
                      <a:pt x="184" y="86"/>
                    </a:cubicBezTo>
                    <a:lnTo>
                      <a:pt x="120" y="118"/>
                    </a:lnTo>
                    <a:close/>
                    <a:moveTo>
                      <a:pt x="56" y="178"/>
                    </a:moveTo>
                    <a:cubicBezTo>
                      <a:pt x="8" y="198"/>
                      <a:pt x="8" y="198"/>
                      <a:pt x="8" y="198"/>
                    </a:cubicBezTo>
                    <a:cubicBezTo>
                      <a:pt x="8" y="117"/>
                      <a:pt x="8" y="117"/>
                      <a:pt x="8" y="117"/>
                    </a:cubicBezTo>
                    <a:cubicBezTo>
                      <a:pt x="56" y="98"/>
                      <a:pt x="56" y="98"/>
                      <a:pt x="56" y="98"/>
                    </a:cubicBezTo>
                    <a:lnTo>
                      <a:pt x="56" y="178"/>
                    </a:lnTo>
                    <a:close/>
                    <a:moveTo>
                      <a:pt x="72" y="28"/>
                    </a:moveTo>
                    <a:cubicBezTo>
                      <a:pt x="72" y="17"/>
                      <a:pt x="81" y="8"/>
                      <a:pt x="92" y="8"/>
                    </a:cubicBezTo>
                    <a:cubicBezTo>
                      <a:pt x="103" y="8"/>
                      <a:pt x="112" y="17"/>
                      <a:pt x="112" y="28"/>
                    </a:cubicBezTo>
                    <a:cubicBezTo>
                      <a:pt x="112" y="39"/>
                      <a:pt x="103" y="48"/>
                      <a:pt x="92" y="48"/>
                    </a:cubicBezTo>
                    <a:cubicBezTo>
                      <a:pt x="81" y="48"/>
                      <a:pt x="72" y="39"/>
                      <a:pt x="72" y="28"/>
                    </a:cubicBezTo>
                    <a:close/>
                    <a:moveTo>
                      <a:pt x="120" y="207"/>
                    </a:moveTo>
                    <a:cubicBezTo>
                      <a:pt x="64" y="175"/>
                      <a:pt x="64" y="175"/>
                      <a:pt x="64" y="175"/>
                    </a:cubicBezTo>
                    <a:cubicBezTo>
                      <a:pt x="64" y="95"/>
                      <a:pt x="64" y="95"/>
                      <a:pt x="64" y="95"/>
                    </a:cubicBezTo>
                    <a:cubicBezTo>
                      <a:pt x="88" y="108"/>
                      <a:pt x="88" y="108"/>
                      <a:pt x="88" y="108"/>
                    </a:cubicBezTo>
                    <a:cubicBezTo>
                      <a:pt x="88" y="144"/>
                      <a:pt x="88" y="144"/>
                      <a:pt x="88" y="144"/>
                    </a:cubicBezTo>
                    <a:cubicBezTo>
                      <a:pt x="96" y="144"/>
                      <a:pt x="96" y="144"/>
                      <a:pt x="96" y="144"/>
                    </a:cubicBezTo>
                    <a:cubicBezTo>
                      <a:pt x="96" y="113"/>
                      <a:pt x="96" y="113"/>
                      <a:pt x="96" y="113"/>
                    </a:cubicBezTo>
                    <a:cubicBezTo>
                      <a:pt x="120" y="127"/>
                      <a:pt x="120" y="127"/>
                      <a:pt x="120" y="127"/>
                    </a:cubicBezTo>
                    <a:lnTo>
                      <a:pt x="120" y="207"/>
                    </a:lnTo>
                    <a:close/>
                    <a:moveTo>
                      <a:pt x="176" y="179"/>
                    </a:moveTo>
                    <a:cubicBezTo>
                      <a:pt x="128" y="203"/>
                      <a:pt x="128" y="203"/>
                      <a:pt x="128" y="203"/>
                    </a:cubicBezTo>
                    <a:cubicBezTo>
                      <a:pt x="128" y="123"/>
                      <a:pt x="128" y="123"/>
                      <a:pt x="128" y="123"/>
                    </a:cubicBezTo>
                    <a:cubicBezTo>
                      <a:pt x="176" y="99"/>
                      <a:pt x="176" y="99"/>
                      <a:pt x="176" y="99"/>
                    </a:cubicBezTo>
                    <a:lnTo>
                      <a:pt x="176" y="179"/>
                    </a:lnTo>
                    <a:close/>
                  </a:path>
                </a:pathLst>
              </a:custGeom>
              <a:solidFill>
                <a:schemeClr val="bg1"/>
              </a:solidFill>
              <a:ln>
                <a:noFill/>
              </a:ln>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sp>
            <p:nvSpPr>
              <p:cNvPr id="31" name="Rectangle 30"/>
              <p:cNvSpPr/>
              <p:nvPr/>
            </p:nvSpPr>
            <p:spPr>
              <a:xfrm>
                <a:off x="5198090" y="2696550"/>
                <a:ext cx="1001799" cy="280871"/>
              </a:xfrm>
              <a:prstGeom prst="rect">
                <a:avLst/>
              </a:prstGeom>
            </p:spPr>
            <p:txBody>
              <a:bodyPr wrap="square">
                <a:spAutoFit/>
              </a:bodyPr>
              <a:lstStyle/>
              <a:p>
                <a:pPr algn="ctr"/>
                <a:r>
                  <a:rPr lang="pt-BR" sz="2133">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grpSp>
        <p:grpSp>
          <p:nvGrpSpPr>
            <p:cNvPr id="6" name="Group 5"/>
            <p:cNvGrpSpPr/>
            <p:nvPr/>
          </p:nvGrpSpPr>
          <p:grpSpPr>
            <a:xfrm>
              <a:off x="7639141" y="8395805"/>
              <a:ext cx="3635693" cy="3379837"/>
              <a:chOff x="2865424" y="3148577"/>
              <a:chExt cx="1363740" cy="1267769"/>
            </a:xfrm>
          </p:grpSpPr>
          <p:sp>
            <p:nvSpPr>
              <p:cNvPr id="21" name="Freeform 20"/>
              <p:cNvSpPr/>
              <p:nvPr/>
            </p:nvSpPr>
            <p:spPr>
              <a:xfrm rot="1820780">
                <a:off x="2865424" y="3148577"/>
                <a:ext cx="1363740" cy="1267769"/>
              </a:xfrm>
              <a:custGeom>
                <a:avLst/>
                <a:gdLst>
                  <a:gd name="connsiteX0" fmla="*/ 0 w 1907435"/>
                  <a:gd name="connsiteY0" fmla="*/ 671944 h 1773202"/>
                  <a:gd name="connsiteX1" fmla="*/ 1163840 w 1907435"/>
                  <a:gd name="connsiteY1" fmla="*/ 0 h 1773202"/>
                  <a:gd name="connsiteX2" fmla="*/ 1907434 w 1907435"/>
                  <a:gd name="connsiteY2" fmla="*/ 424800 h 1773202"/>
                  <a:gd name="connsiteX3" fmla="*/ 1907435 w 1907435"/>
                  <a:gd name="connsiteY3" fmla="*/ 1773202 h 1773202"/>
                  <a:gd name="connsiteX4" fmla="*/ 0 w 1907435"/>
                  <a:gd name="connsiteY4" fmla="*/ 671944 h 177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5" h="1773202">
                    <a:moveTo>
                      <a:pt x="0" y="671944"/>
                    </a:moveTo>
                    <a:lnTo>
                      <a:pt x="1163840" y="0"/>
                    </a:lnTo>
                    <a:lnTo>
                      <a:pt x="1907434" y="424800"/>
                    </a:lnTo>
                    <a:lnTo>
                      <a:pt x="1907435" y="1773202"/>
                    </a:lnTo>
                    <a:cubicBezTo>
                      <a:pt x="1120551" y="1773202"/>
                      <a:pt x="393440" y="1353404"/>
                      <a:pt x="0" y="671944"/>
                    </a:cubicBezTo>
                    <a:close/>
                  </a:path>
                </a:pathLst>
              </a:custGeom>
              <a:solidFill>
                <a:schemeClr val="accent6"/>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sp>
            <p:nvSpPr>
              <p:cNvPr id="32" name="Freeform 80"/>
              <p:cNvSpPr>
                <a:spLocks noEditPoints="1"/>
              </p:cNvSpPr>
              <p:nvPr/>
            </p:nvSpPr>
            <p:spPr bwMode="auto">
              <a:xfrm>
                <a:off x="3529942" y="3433678"/>
                <a:ext cx="362843" cy="339207"/>
              </a:xfrm>
              <a:custGeom>
                <a:avLst/>
                <a:gdLst>
                  <a:gd name="T0" fmla="*/ 124 w 240"/>
                  <a:gd name="T1" fmla="*/ 12 h 224"/>
                  <a:gd name="T2" fmla="*/ 124 w 240"/>
                  <a:gd name="T3" fmla="*/ 0 h 224"/>
                  <a:gd name="T4" fmla="*/ 116 w 240"/>
                  <a:gd name="T5" fmla="*/ 0 h 224"/>
                  <a:gd name="T6" fmla="*/ 116 w 240"/>
                  <a:gd name="T7" fmla="*/ 12 h 224"/>
                  <a:gd name="T8" fmla="*/ 0 w 240"/>
                  <a:gd name="T9" fmla="*/ 132 h 224"/>
                  <a:gd name="T10" fmla="*/ 0 w 240"/>
                  <a:gd name="T11" fmla="*/ 144 h 224"/>
                  <a:gd name="T12" fmla="*/ 8 w 240"/>
                  <a:gd name="T13" fmla="*/ 144 h 224"/>
                  <a:gd name="T14" fmla="*/ 33 w 240"/>
                  <a:gd name="T15" fmla="*/ 120 h 224"/>
                  <a:gd name="T16" fmla="*/ 58 w 240"/>
                  <a:gd name="T17" fmla="*/ 145 h 224"/>
                  <a:gd name="T18" fmla="*/ 66 w 240"/>
                  <a:gd name="T19" fmla="*/ 145 h 224"/>
                  <a:gd name="T20" fmla="*/ 91 w 240"/>
                  <a:gd name="T21" fmla="*/ 120 h 224"/>
                  <a:gd name="T22" fmla="*/ 116 w 240"/>
                  <a:gd name="T23" fmla="*/ 145 h 224"/>
                  <a:gd name="T24" fmla="*/ 116 w 240"/>
                  <a:gd name="T25" fmla="*/ 207 h 224"/>
                  <a:gd name="T26" fmla="*/ 133 w 240"/>
                  <a:gd name="T27" fmla="*/ 224 h 224"/>
                  <a:gd name="T28" fmla="*/ 151 w 240"/>
                  <a:gd name="T29" fmla="*/ 207 h 224"/>
                  <a:gd name="T30" fmla="*/ 143 w 240"/>
                  <a:gd name="T31" fmla="*/ 207 h 224"/>
                  <a:gd name="T32" fmla="*/ 133 w 240"/>
                  <a:gd name="T33" fmla="*/ 216 h 224"/>
                  <a:gd name="T34" fmla="*/ 124 w 240"/>
                  <a:gd name="T35" fmla="*/ 207 h 224"/>
                  <a:gd name="T36" fmla="*/ 124 w 240"/>
                  <a:gd name="T37" fmla="*/ 145 h 224"/>
                  <a:gd name="T38" fmla="*/ 124 w 240"/>
                  <a:gd name="T39" fmla="*/ 145 h 224"/>
                  <a:gd name="T40" fmla="*/ 149 w 240"/>
                  <a:gd name="T41" fmla="*/ 120 h 224"/>
                  <a:gd name="T42" fmla="*/ 173 w 240"/>
                  <a:gd name="T43" fmla="*/ 145 h 224"/>
                  <a:gd name="T44" fmla="*/ 181 w 240"/>
                  <a:gd name="T45" fmla="*/ 145 h 224"/>
                  <a:gd name="T46" fmla="*/ 206 w 240"/>
                  <a:gd name="T47" fmla="*/ 120 h 224"/>
                  <a:gd name="T48" fmla="*/ 231 w 240"/>
                  <a:gd name="T49" fmla="*/ 144 h 224"/>
                  <a:gd name="T50" fmla="*/ 239 w 240"/>
                  <a:gd name="T51" fmla="*/ 144 h 224"/>
                  <a:gd name="T52" fmla="*/ 240 w 240"/>
                  <a:gd name="T53" fmla="*/ 132 h 224"/>
                  <a:gd name="T54" fmla="*/ 124 w 240"/>
                  <a:gd name="T55" fmla="*/ 12 h 224"/>
                  <a:gd name="T56" fmla="*/ 206 w 240"/>
                  <a:gd name="T57" fmla="*/ 112 h 224"/>
                  <a:gd name="T58" fmla="*/ 177 w 240"/>
                  <a:gd name="T59" fmla="*/ 129 h 224"/>
                  <a:gd name="T60" fmla="*/ 149 w 240"/>
                  <a:gd name="T61" fmla="*/ 112 h 224"/>
                  <a:gd name="T62" fmla="*/ 120 w 240"/>
                  <a:gd name="T63" fmla="*/ 129 h 224"/>
                  <a:gd name="T64" fmla="*/ 91 w 240"/>
                  <a:gd name="T65" fmla="*/ 112 h 224"/>
                  <a:gd name="T66" fmla="*/ 62 w 240"/>
                  <a:gd name="T67" fmla="*/ 129 h 224"/>
                  <a:gd name="T68" fmla="*/ 33 w 240"/>
                  <a:gd name="T69" fmla="*/ 112 h 224"/>
                  <a:gd name="T70" fmla="*/ 8 w 240"/>
                  <a:gd name="T71" fmla="*/ 124 h 224"/>
                  <a:gd name="T72" fmla="*/ 120 w 240"/>
                  <a:gd name="T73" fmla="*/ 20 h 224"/>
                  <a:gd name="T74" fmla="*/ 231 w 240"/>
                  <a:gd name="T75" fmla="*/ 124 h 224"/>
                  <a:gd name="T76" fmla="*/ 206 w 240"/>
                  <a:gd name="T77" fmla="*/ 1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0" h="224">
                    <a:moveTo>
                      <a:pt x="124" y="12"/>
                    </a:moveTo>
                    <a:cubicBezTo>
                      <a:pt x="124" y="0"/>
                      <a:pt x="124" y="0"/>
                      <a:pt x="124" y="0"/>
                    </a:cubicBezTo>
                    <a:cubicBezTo>
                      <a:pt x="116" y="0"/>
                      <a:pt x="116" y="0"/>
                      <a:pt x="116" y="0"/>
                    </a:cubicBezTo>
                    <a:cubicBezTo>
                      <a:pt x="116" y="12"/>
                      <a:pt x="116" y="12"/>
                      <a:pt x="116" y="12"/>
                    </a:cubicBezTo>
                    <a:cubicBezTo>
                      <a:pt x="51" y="14"/>
                      <a:pt x="0" y="67"/>
                      <a:pt x="0" y="132"/>
                    </a:cubicBezTo>
                    <a:cubicBezTo>
                      <a:pt x="0" y="136"/>
                      <a:pt x="0" y="140"/>
                      <a:pt x="0" y="144"/>
                    </a:cubicBezTo>
                    <a:cubicBezTo>
                      <a:pt x="8" y="144"/>
                      <a:pt x="8" y="144"/>
                      <a:pt x="8" y="144"/>
                    </a:cubicBezTo>
                    <a:cubicBezTo>
                      <a:pt x="9" y="131"/>
                      <a:pt x="20" y="120"/>
                      <a:pt x="33" y="120"/>
                    </a:cubicBezTo>
                    <a:cubicBezTo>
                      <a:pt x="47" y="120"/>
                      <a:pt x="58" y="131"/>
                      <a:pt x="58" y="145"/>
                    </a:cubicBezTo>
                    <a:cubicBezTo>
                      <a:pt x="66" y="145"/>
                      <a:pt x="66" y="145"/>
                      <a:pt x="66" y="145"/>
                    </a:cubicBezTo>
                    <a:cubicBezTo>
                      <a:pt x="66" y="131"/>
                      <a:pt x="77" y="120"/>
                      <a:pt x="91" y="120"/>
                    </a:cubicBezTo>
                    <a:cubicBezTo>
                      <a:pt x="104" y="120"/>
                      <a:pt x="115" y="131"/>
                      <a:pt x="116" y="145"/>
                    </a:cubicBezTo>
                    <a:cubicBezTo>
                      <a:pt x="116" y="207"/>
                      <a:pt x="116" y="207"/>
                      <a:pt x="116" y="207"/>
                    </a:cubicBezTo>
                    <a:cubicBezTo>
                      <a:pt x="116" y="216"/>
                      <a:pt x="124" y="224"/>
                      <a:pt x="133" y="224"/>
                    </a:cubicBezTo>
                    <a:cubicBezTo>
                      <a:pt x="143" y="224"/>
                      <a:pt x="151" y="216"/>
                      <a:pt x="151" y="207"/>
                    </a:cubicBezTo>
                    <a:cubicBezTo>
                      <a:pt x="143" y="207"/>
                      <a:pt x="143" y="207"/>
                      <a:pt x="143" y="207"/>
                    </a:cubicBezTo>
                    <a:cubicBezTo>
                      <a:pt x="143" y="212"/>
                      <a:pt x="139" y="216"/>
                      <a:pt x="133" y="216"/>
                    </a:cubicBezTo>
                    <a:cubicBezTo>
                      <a:pt x="128" y="216"/>
                      <a:pt x="124" y="212"/>
                      <a:pt x="124" y="207"/>
                    </a:cubicBezTo>
                    <a:cubicBezTo>
                      <a:pt x="124" y="145"/>
                      <a:pt x="124" y="145"/>
                      <a:pt x="124" y="145"/>
                    </a:cubicBezTo>
                    <a:cubicBezTo>
                      <a:pt x="124" y="145"/>
                      <a:pt x="124" y="145"/>
                      <a:pt x="124" y="145"/>
                    </a:cubicBezTo>
                    <a:cubicBezTo>
                      <a:pt x="124" y="131"/>
                      <a:pt x="135" y="120"/>
                      <a:pt x="149" y="120"/>
                    </a:cubicBezTo>
                    <a:cubicBezTo>
                      <a:pt x="162" y="120"/>
                      <a:pt x="173" y="131"/>
                      <a:pt x="173" y="145"/>
                    </a:cubicBezTo>
                    <a:cubicBezTo>
                      <a:pt x="181" y="145"/>
                      <a:pt x="181" y="145"/>
                      <a:pt x="181" y="145"/>
                    </a:cubicBezTo>
                    <a:cubicBezTo>
                      <a:pt x="181" y="131"/>
                      <a:pt x="193" y="120"/>
                      <a:pt x="206" y="120"/>
                    </a:cubicBezTo>
                    <a:cubicBezTo>
                      <a:pt x="220" y="120"/>
                      <a:pt x="230" y="131"/>
                      <a:pt x="231" y="144"/>
                    </a:cubicBezTo>
                    <a:cubicBezTo>
                      <a:pt x="239" y="144"/>
                      <a:pt x="239" y="144"/>
                      <a:pt x="239" y="144"/>
                    </a:cubicBezTo>
                    <a:cubicBezTo>
                      <a:pt x="239" y="140"/>
                      <a:pt x="240" y="136"/>
                      <a:pt x="240" y="132"/>
                    </a:cubicBezTo>
                    <a:cubicBezTo>
                      <a:pt x="240" y="67"/>
                      <a:pt x="188" y="14"/>
                      <a:pt x="124" y="12"/>
                    </a:cubicBezTo>
                    <a:close/>
                    <a:moveTo>
                      <a:pt x="206" y="112"/>
                    </a:moveTo>
                    <a:cubicBezTo>
                      <a:pt x="194" y="112"/>
                      <a:pt x="183" y="119"/>
                      <a:pt x="177" y="129"/>
                    </a:cubicBezTo>
                    <a:cubicBezTo>
                      <a:pt x="172" y="119"/>
                      <a:pt x="161" y="112"/>
                      <a:pt x="149" y="112"/>
                    </a:cubicBezTo>
                    <a:cubicBezTo>
                      <a:pt x="136" y="112"/>
                      <a:pt x="125" y="119"/>
                      <a:pt x="120" y="129"/>
                    </a:cubicBezTo>
                    <a:cubicBezTo>
                      <a:pt x="114" y="119"/>
                      <a:pt x="103" y="112"/>
                      <a:pt x="91" y="112"/>
                    </a:cubicBezTo>
                    <a:cubicBezTo>
                      <a:pt x="78" y="112"/>
                      <a:pt x="68" y="119"/>
                      <a:pt x="62" y="129"/>
                    </a:cubicBezTo>
                    <a:cubicBezTo>
                      <a:pt x="56" y="119"/>
                      <a:pt x="46" y="112"/>
                      <a:pt x="33" y="112"/>
                    </a:cubicBezTo>
                    <a:cubicBezTo>
                      <a:pt x="23" y="112"/>
                      <a:pt x="14" y="117"/>
                      <a:pt x="8" y="124"/>
                    </a:cubicBezTo>
                    <a:cubicBezTo>
                      <a:pt x="12" y="66"/>
                      <a:pt x="60" y="20"/>
                      <a:pt x="120" y="20"/>
                    </a:cubicBezTo>
                    <a:cubicBezTo>
                      <a:pt x="179" y="20"/>
                      <a:pt x="227" y="66"/>
                      <a:pt x="231" y="124"/>
                    </a:cubicBezTo>
                    <a:cubicBezTo>
                      <a:pt x="225" y="117"/>
                      <a:pt x="216" y="112"/>
                      <a:pt x="206" y="112"/>
                    </a:cubicBezTo>
                    <a:close/>
                  </a:path>
                </a:pathLst>
              </a:custGeom>
              <a:solidFill>
                <a:schemeClr val="bg1"/>
              </a:solidFill>
              <a:ln>
                <a:noFill/>
              </a:ln>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sp>
            <p:nvSpPr>
              <p:cNvPr id="33" name="Rectangle 32"/>
              <p:cNvSpPr/>
              <p:nvPr/>
            </p:nvSpPr>
            <p:spPr>
              <a:xfrm>
                <a:off x="3210464" y="3804007"/>
                <a:ext cx="1001799" cy="280871"/>
              </a:xfrm>
              <a:prstGeom prst="rect">
                <a:avLst/>
              </a:prstGeom>
            </p:spPr>
            <p:txBody>
              <a:bodyPr wrap="square">
                <a:spAutoFit/>
              </a:bodyPr>
              <a:lstStyle/>
              <a:p>
                <a:pPr algn="ctr"/>
                <a:r>
                  <a:rPr lang="pt-BR" sz="2133">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grpSp>
        <p:grpSp>
          <p:nvGrpSpPr>
            <p:cNvPr id="8" name="Group 7"/>
            <p:cNvGrpSpPr/>
            <p:nvPr/>
          </p:nvGrpSpPr>
          <p:grpSpPr>
            <a:xfrm>
              <a:off x="10951886" y="10323812"/>
              <a:ext cx="3635693" cy="3390402"/>
              <a:chOff x="4108027" y="3871768"/>
              <a:chExt cx="1363740" cy="1271732"/>
            </a:xfrm>
          </p:grpSpPr>
          <p:sp>
            <p:nvSpPr>
              <p:cNvPr id="23" name="Freeform 22"/>
              <p:cNvSpPr/>
              <p:nvPr/>
            </p:nvSpPr>
            <p:spPr>
              <a:xfrm rot="1820780">
                <a:off x="4108027" y="3871768"/>
                <a:ext cx="1363740" cy="1271732"/>
              </a:xfrm>
              <a:custGeom>
                <a:avLst/>
                <a:gdLst>
                  <a:gd name="connsiteX0" fmla="*/ 0 w 1907434"/>
                  <a:gd name="connsiteY0" fmla="*/ 429707 h 1778745"/>
                  <a:gd name="connsiteX1" fmla="*/ 733992 w 1907434"/>
                  <a:gd name="connsiteY1" fmla="*/ 0 h 1778745"/>
                  <a:gd name="connsiteX2" fmla="*/ 1907434 w 1907434"/>
                  <a:gd name="connsiteY2" fmla="*/ 677487 h 1778745"/>
                  <a:gd name="connsiteX3" fmla="*/ 0 w 1907434"/>
                  <a:gd name="connsiteY3" fmla="*/ 1778745 h 1778745"/>
                  <a:gd name="connsiteX4" fmla="*/ 0 w 1907434"/>
                  <a:gd name="connsiteY4" fmla="*/ 429707 h 1778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4" h="1778745">
                    <a:moveTo>
                      <a:pt x="0" y="429707"/>
                    </a:moveTo>
                    <a:lnTo>
                      <a:pt x="733992" y="0"/>
                    </a:lnTo>
                    <a:lnTo>
                      <a:pt x="1907434" y="677487"/>
                    </a:lnTo>
                    <a:cubicBezTo>
                      <a:pt x="1513993" y="1358947"/>
                      <a:pt x="786882" y="1778745"/>
                      <a:pt x="0" y="1778745"/>
                    </a:cubicBezTo>
                    <a:lnTo>
                      <a:pt x="0" y="429707"/>
                    </a:lnTo>
                    <a:close/>
                  </a:path>
                </a:pathLst>
              </a:custGeom>
              <a:solidFill>
                <a:schemeClr val="tx1"/>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sp>
            <p:nvSpPr>
              <p:cNvPr id="35" name="Rectangle 34"/>
              <p:cNvSpPr/>
              <p:nvPr/>
            </p:nvSpPr>
            <p:spPr>
              <a:xfrm>
                <a:off x="4184754" y="4407141"/>
                <a:ext cx="1001799" cy="280871"/>
              </a:xfrm>
              <a:prstGeom prst="rect">
                <a:avLst/>
              </a:prstGeom>
            </p:spPr>
            <p:txBody>
              <a:bodyPr wrap="square">
                <a:spAutoFit/>
              </a:bodyPr>
              <a:lstStyle/>
              <a:p>
                <a:pPr algn="ctr"/>
                <a:r>
                  <a:rPr lang="pt-BR" sz="2133">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sp>
            <p:nvSpPr>
              <p:cNvPr id="36" name="Freeform 80"/>
              <p:cNvSpPr>
                <a:spLocks noEditPoints="1"/>
              </p:cNvSpPr>
              <p:nvPr/>
            </p:nvSpPr>
            <p:spPr bwMode="auto">
              <a:xfrm>
                <a:off x="4536533" y="3994495"/>
                <a:ext cx="298240" cy="384661"/>
              </a:xfrm>
              <a:custGeom>
                <a:avLst/>
                <a:gdLst>
                  <a:gd name="T0" fmla="*/ 184 w 352"/>
                  <a:gd name="T1" fmla="*/ 152 h 454"/>
                  <a:gd name="T2" fmla="*/ 302 w 352"/>
                  <a:gd name="T3" fmla="*/ 152 h 454"/>
                  <a:gd name="T4" fmla="*/ 352 w 352"/>
                  <a:gd name="T5" fmla="*/ 93 h 454"/>
                  <a:gd name="T6" fmla="*/ 302 w 352"/>
                  <a:gd name="T7" fmla="*/ 34 h 454"/>
                  <a:gd name="T8" fmla="*/ 184 w 352"/>
                  <a:gd name="T9" fmla="*/ 34 h 454"/>
                  <a:gd name="T10" fmla="*/ 184 w 352"/>
                  <a:gd name="T11" fmla="*/ 0 h 454"/>
                  <a:gd name="T12" fmla="*/ 167 w 352"/>
                  <a:gd name="T13" fmla="*/ 0 h 454"/>
                  <a:gd name="T14" fmla="*/ 167 w 352"/>
                  <a:gd name="T15" fmla="*/ 34 h 454"/>
                  <a:gd name="T16" fmla="*/ 16 w 352"/>
                  <a:gd name="T17" fmla="*/ 34 h 454"/>
                  <a:gd name="T18" fmla="*/ 16 w 352"/>
                  <a:gd name="T19" fmla="*/ 152 h 454"/>
                  <a:gd name="T20" fmla="*/ 167 w 352"/>
                  <a:gd name="T21" fmla="*/ 152 h 454"/>
                  <a:gd name="T22" fmla="*/ 167 w 352"/>
                  <a:gd name="T23" fmla="*/ 168 h 454"/>
                  <a:gd name="T24" fmla="*/ 50 w 352"/>
                  <a:gd name="T25" fmla="*/ 168 h 454"/>
                  <a:gd name="T26" fmla="*/ 0 w 352"/>
                  <a:gd name="T27" fmla="*/ 227 h 454"/>
                  <a:gd name="T28" fmla="*/ 50 w 352"/>
                  <a:gd name="T29" fmla="*/ 286 h 454"/>
                  <a:gd name="T30" fmla="*/ 167 w 352"/>
                  <a:gd name="T31" fmla="*/ 286 h 454"/>
                  <a:gd name="T32" fmla="*/ 167 w 352"/>
                  <a:gd name="T33" fmla="*/ 454 h 454"/>
                  <a:gd name="T34" fmla="*/ 184 w 352"/>
                  <a:gd name="T35" fmla="*/ 454 h 454"/>
                  <a:gd name="T36" fmla="*/ 184 w 352"/>
                  <a:gd name="T37" fmla="*/ 286 h 454"/>
                  <a:gd name="T38" fmla="*/ 335 w 352"/>
                  <a:gd name="T39" fmla="*/ 286 h 454"/>
                  <a:gd name="T40" fmla="*/ 335 w 352"/>
                  <a:gd name="T41" fmla="*/ 168 h 454"/>
                  <a:gd name="T42" fmla="*/ 184 w 352"/>
                  <a:gd name="T43" fmla="*/ 168 h 454"/>
                  <a:gd name="T44" fmla="*/ 184 w 352"/>
                  <a:gd name="T45" fmla="*/ 152 h 454"/>
                  <a:gd name="T46" fmla="*/ 33 w 352"/>
                  <a:gd name="T47" fmla="*/ 135 h 454"/>
                  <a:gd name="T48" fmla="*/ 33 w 352"/>
                  <a:gd name="T49" fmla="*/ 51 h 454"/>
                  <a:gd name="T50" fmla="*/ 293 w 352"/>
                  <a:gd name="T51" fmla="*/ 51 h 454"/>
                  <a:gd name="T52" fmla="*/ 329 w 352"/>
                  <a:gd name="T53" fmla="*/ 93 h 454"/>
                  <a:gd name="T54" fmla="*/ 293 w 352"/>
                  <a:gd name="T55" fmla="*/ 135 h 454"/>
                  <a:gd name="T56" fmla="*/ 33 w 352"/>
                  <a:gd name="T57" fmla="*/ 135 h 454"/>
                  <a:gd name="T58" fmla="*/ 318 w 352"/>
                  <a:gd name="T59" fmla="*/ 185 h 454"/>
                  <a:gd name="T60" fmla="*/ 318 w 352"/>
                  <a:gd name="T61" fmla="*/ 269 h 454"/>
                  <a:gd name="T62" fmla="*/ 58 w 352"/>
                  <a:gd name="T63" fmla="*/ 269 h 454"/>
                  <a:gd name="T64" fmla="*/ 21 w 352"/>
                  <a:gd name="T65" fmla="*/ 227 h 454"/>
                  <a:gd name="T66" fmla="*/ 58 w 352"/>
                  <a:gd name="T67" fmla="*/ 185 h 454"/>
                  <a:gd name="T68" fmla="*/ 318 w 352"/>
                  <a:gd name="T69" fmla="*/ 185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2" h="454">
                    <a:moveTo>
                      <a:pt x="184" y="152"/>
                    </a:moveTo>
                    <a:lnTo>
                      <a:pt x="302" y="152"/>
                    </a:lnTo>
                    <a:lnTo>
                      <a:pt x="352" y="93"/>
                    </a:lnTo>
                    <a:lnTo>
                      <a:pt x="302" y="34"/>
                    </a:lnTo>
                    <a:lnTo>
                      <a:pt x="184" y="34"/>
                    </a:lnTo>
                    <a:lnTo>
                      <a:pt x="184" y="0"/>
                    </a:lnTo>
                    <a:lnTo>
                      <a:pt x="167" y="0"/>
                    </a:lnTo>
                    <a:lnTo>
                      <a:pt x="167" y="34"/>
                    </a:lnTo>
                    <a:lnTo>
                      <a:pt x="16" y="34"/>
                    </a:lnTo>
                    <a:lnTo>
                      <a:pt x="16" y="152"/>
                    </a:lnTo>
                    <a:lnTo>
                      <a:pt x="167" y="152"/>
                    </a:lnTo>
                    <a:lnTo>
                      <a:pt x="167" y="168"/>
                    </a:lnTo>
                    <a:lnTo>
                      <a:pt x="50" y="168"/>
                    </a:lnTo>
                    <a:lnTo>
                      <a:pt x="0" y="227"/>
                    </a:lnTo>
                    <a:lnTo>
                      <a:pt x="50" y="286"/>
                    </a:lnTo>
                    <a:lnTo>
                      <a:pt x="167" y="286"/>
                    </a:lnTo>
                    <a:lnTo>
                      <a:pt x="167" y="454"/>
                    </a:lnTo>
                    <a:lnTo>
                      <a:pt x="184" y="454"/>
                    </a:lnTo>
                    <a:lnTo>
                      <a:pt x="184" y="286"/>
                    </a:lnTo>
                    <a:lnTo>
                      <a:pt x="335" y="286"/>
                    </a:lnTo>
                    <a:lnTo>
                      <a:pt x="335" y="168"/>
                    </a:lnTo>
                    <a:lnTo>
                      <a:pt x="184" y="168"/>
                    </a:lnTo>
                    <a:lnTo>
                      <a:pt x="184" y="152"/>
                    </a:lnTo>
                    <a:close/>
                    <a:moveTo>
                      <a:pt x="33" y="135"/>
                    </a:moveTo>
                    <a:lnTo>
                      <a:pt x="33" y="51"/>
                    </a:lnTo>
                    <a:lnTo>
                      <a:pt x="293" y="51"/>
                    </a:lnTo>
                    <a:lnTo>
                      <a:pt x="329" y="93"/>
                    </a:lnTo>
                    <a:lnTo>
                      <a:pt x="293" y="135"/>
                    </a:lnTo>
                    <a:lnTo>
                      <a:pt x="33" y="135"/>
                    </a:lnTo>
                    <a:close/>
                    <a:moveTo>
                      <a:pt x="318" y="185"/>
                    </a:moveTo>
                    <a:lnTo>
                      <a:pt x="318" y="269"/>
                    </a:lnTo>
                    <a:lnTo>
                      <a:pt x="58" y="269"/>
                    </a:lnTo>
                    <a:lnTo>
                      <a:pt x="21" y="227"/>
                    </a:lnTo>
                    <a:lnTo>
                      <a:pt x="58" y="185"/>
                    </a:lnTo>
                    <a:lnTo>
                      <a:pt x="318" y="185"/>
                    </a:lnTo>
                    <a:close/>
                  </a:path>
                </a:pathLst>
              </a:custGeom>
              <a:solidFill>
                <a:schemeClr val="bg1"/>
              </a:solidFill>
              <a:ln>
                <a:noFill/>
              </a:ln>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grpSp>
        <p:grpSp>
          <p:nvGrpSpPr>
            <p:cNvPr id="7" name="Group 6"/>
            <p:cNvGrpSpPr/>
            <p:nvPr/>
          </p:nvGrpSpPr>
          <p:grpSpPr>
            <a:xfrm>
              <a:off x="13660680" y="8158322"/>
              <a:ext cx="2792705" cy="4198138"/>
              <a:chOff x="5124089" y="3059498"/>
              <a:chExt cx="1047537" cy="1574712"/>
            </a:xfrm>
          </p:grpSpPr>
          <p:sp>
            <p:nvSpPr>
              <p:cNvPr id="22" name="Freeform 21"/>
              <p:cNvSpPr/>
              <p:nvPr/>
            </p:nvSpPr>
            <p:spPr>
              <a:xfrm rot="1820780">
                <a:off x="5124089" y="3059498"/>
                <a:ext cx="1047537" cy="1574712"/>
              </a:xfrm>
              <a:custGeom>
                <a:avLst/>
                <a:gdLst>
                  <a:gd name="connsiteX0" fmla="*/ 0 w 1465168"/>
                  <a:gd name="connsiteY0" fmla="*/ 675550 h 2202517"/>
                  <a:gd name="connsiteX1" fmla="*/ 1170086 w 1465168"/>
                  <a:gd name="connsiteY1" fmla="*/ 0 h 2202517"/>
                  <a:gd name="connsiteX2" fmla="*/ 1170087 w 1465168"/>
                  <a:gd name="connsiteY2" fmla="*/ 2202517 h 2202517"/>
                  <a:gd name="connsiteX3" fmla="*/ 6434 w 1465168"/>
                  <a:gd name="connsiteY3" fmla="*/ 1530681 h 2202517"/>
                  <a:gd name="connsiteX4" fmla="*/ 0 w 1465168"/>
                  <a:gd name="connsiteY4" fmla="*/ 675550 h 2202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168" h="2202517">
                    <a:moveTo>
                      <a:pt x="0" y="675550"/>
                    </a:moveTo>
                    <a:lnTo>
                      <a:pt x="1170086" y="0"/>
                    </a:lnTo>
                    <a:cubicBezTo>
                      <a:pt x="1563529" y="681460"/>
                      <a:pt x="1563529" y="1521056"/>
                      <a:pt x="1170087" y="2202517"/>
                    </a:cubicBezTo>
                    <a:lnTo>
                      <a:pt x="6434" y="1530681"/>
                    </a:lnTo>
                    <a:lnTo>
                      <a:pt x="0" y="675550"/>
                    </a:lnTo>
                    <a:close/>
                  </a:path>
                </a:pathLst>
              </a:custGeom>
              <a:solidFill>
                <a:schemeClr val="accent5">
                  <a:lumMod val="75000"/>
                </a:schemeClr>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sp>
            <p:nvSpPr>
              <p:cNvPr id="34" name="Rectangle 33"/>
              <p:cNvSpPr/>
              <p:nvPr/>
            </p:nvSpPr>
            <p:spPr>
              <a:xfrm>
                <a:off x="5130126" y="3806976"/>
                <a:ext cx="1001799" cy="280871"/>
              </a:xfrm>
              <a:prstGeom prst="rect">
                <a:avLst/>
              </a:prstGeom>
            </p:spPr>
            <p:txBody>
              <a:bodyPr wrap="square">
                <a:spAutoFit/>
              </a:bodyPr>
              <a:lstStyle/>
              <a:p>
                <a:pPr algn="ctr"/>
                <a:r>
                  <a:rPr lang="pt-BR" sz="2133" dirty="0">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sp>
            <p:nvSpPr>
              <p:cNvPr id="37" name="Freeform 19"/>
              <p:cNvSpPr>
                <a:spLocks noEditPoints="1"/>
              </p:cNvSpPr>
              <p:nvPr/>
            </p:nvSpPr>
            <p:spPr bwMode="auto">
              <a:xfrm>
                <a:off x="5503240" y="3465597"/>
                <a:ext cx="296852" cy="297591"/>
              </a:xfrm>
              <a:custGeom>
                <a:avLst/>
                <a:gdLst>
                  <a:gd name="T0" fmla="*/ 327 w 402"/>
                  <a:gd name="T1" fmla="*/ 235 h 403"/>
                  <a:gd name="T2" fmla="*/ 327 w 402"/>
                  <a:gd name="T3" fmla="*/ 193 h 403"/>
                  <a:gd name="T4" fmla="*/ 209 w 402"/>
                  <a:gd name="T5" fmla="*/ 193 h 403"/>
                  <a:gd name="T6" fmla="*/ 209 w 402"/>
                  <a:gd name="T7" fmla="*/ 168 h 403"/>
                  <a:gd name="T8" fmla="*/ 285 w 402"/>
                  <a:gd name="T9" fmla="*/ 168 h 403"/>
                  <a:gd name="T10" fmla="*/ 285 w 402"/>
                  <a:gd name="T11" fmla="*/ 0 h 403"/>
                  <a:gd name="T12" fmla="*/ 117 w 402"/>
                  <a:gd name="T13" fmla="*/ 0 h 403"/>
                  <a:gd name="T14" fmla="*/ 117 w 402"/>
                  <a:gd name="T15" fmla="*/ 168 h 403"/>
                  <a:gd name="T16" fmla="*/ 193 w 402"/>
                  <a:gd name="T17" fmla="*/ 168 h 403"/>
                  <a:gd name="T18" fmla="*/ 193 w 402"/>
                  <a:gd name="T19" fmla="*/ 193 h 403"/>
                  <a:gd name="T20" fmla="*/ 75 w 402"/>
                  <a:gd name="T21" fmla="*/ 193 h 403"/>
                  <a:gd name="T22" fmla="*/ 75 w 402"/>
                  <a:gd name="T23" fmla="*/ 235 h 403"/>
                  <a:gd name="T24" fmla="*/ 0 w 402"/>
                  <a:gd name="T25" fmla="*/ 235 h 403"/>
                  <a:gd name="T26" fmla="*/ 0 w 402"/>
                  <a:gd name="T27" fmla="*/ 403 h 403"/>
                  <a:gd name="T28" fmla="*/ 168 w 402"/>
                  <a:gd name="T29" fmla="*/ 403 h 403"/>
                  <a:gd name="T30" fmla="*/ 168 w 402"/>
                  <a:gd name="T31" fmla="*/ 235 h 403"/>
                  <a:gd name="T32" fmla="*/ 92 w 402"/>
                  <a:gd name="T33" fmla="*/ 235 h 403"/>
                  <a:gd name="T34" fmla="*/ 92 w 402"/>
                  <a:gd name="T35" fmla="*/ 210 h 403"/>
                  <a:gd name="T36" fmla="*/ 310 w 402"/>
                  <a:gd name="T37" fmla="*/ 210 h 403"/>
                  <a:gd name="T38" fmla="*/ 310 w 402"/>
                  <a:gd name="T39" fmla="*/ 235 h 403"/>
                  <a:gd name="T40" fmla="*/ 235 w 402"/>
                  <a:gd name="T41" fmla="*/ 235 h 403"/>
                  <a:gd name="T42" fmla="*/ 235 w 402"/>
                  <a:gd name="T43" fmla="*/ 403 h 403"/>
                  <a:gd name="T44" fmla="*/ 402 w 402"/>
                  <a:gd name="T45" fmla="*/ 403 h 403"/>
                  <a:gd name="T46" fmla="*/ 402 w 402"/>
                  <a:gd name="T47" fmla="*/ 235 h 403"/>
                  <a:gd name="T48" fmla="*/ 327 w 402"/>
                  <a:gd name="T49" fmla="*/ 235 h 403"/>
                  <a:gd name="T50" fmla="*/ 134 w 402"/>
                  <a:gd name="T51" fmla="*/ 16 h 403"/>
                  <a:gd name="T52" fmla="*/ 268 w 402"/>
                  <a:gd name="T53" fmla="*/ 16 h 403"/>
                  <a:gd name="T54" fmla="*/ 268 w 402"/>
                  <a:gd name="T55" fmla="*/ 151 h 403"/>
                  <a:gd name="T56" fmla="*/ 134 w 402"/>
                  <a:gd name="T57" fmla="*/ 151 h 403"/>
                  <a:gd name="T58" fmla="*/ 134 w 402"/>
                  <a:gd name="T59" fmla="*/ 16 h 403"/>
                  <a:gd name="T60" fmla="*/ 151 w 402"/>
                  <a:gd name="T61" fmla="*/ 386 h 403"/>
                  <a:gd name="T62" fmla="*/ 17 w 402"/>
                  <a:gd name="T63" fmla="*/ 386 h 403"/>
                  <a:gd name="T64" fmla="*/ 17 w 402"/>
                  <a:gd name="T65" fmla="*/ 252 h 403"/>
                  <a:gd name="T66" fmla="*/ 151 w 402"/>
                  <a:gd name="T67" fmla="*/ 252 h 403"/>
                  <a:gd name="T68" fmla="*/ 151 w 402"/>
                  <a:gd name="T69" fmla="*/ 386 h 403"/>
                  <a:gd name="T70" fmla="*/ 386 w 402"/>
                  <a:gd name="T71" fmla="*/ 386 h 403"/>
                  <a:gd name="T72" fmla="*/ 251 w 402"/>
                  <a:gd name="T73" fmla="*/ 386 h 403"/>
                  <a:gd name="T74" fmla="*/ 251 w 402"/>
                  <a:gd name="T75" fmla="*/ 252 h 403"/>
                  <a:gd name="T76" fmla="*/ 386 w 402"/>
                  <a:gd name="T77" fmla="*/ 252 h 403"/>
                  <a:gd name="T78" fmla="*/ 386 w 402"/>
                  <a:gd name="T79" fmla="*/ 386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2" h="403">
                    <a:moveTo>
                      <a:pt x="327" y="235"/>
                    </a:moveTo>
                    <a:lnTo>
                      <a:pt x="327" y="193"/>
                    </a:lnTo>
                    <a:lnTo>
                      <a:pt x="209" y="193"/>
                    </a:lnTo>
                    <a:lnTo>
                      <a:pt x="209" y="168"/>
                    </a:lnTo>
                    <a:lnTo>
                      <a:pt x="285" y="168"/>
                    </a:lnTo>
                    <a:lnTo>
                      <a:pt x="285" y="0"/>
                    </a:lnTo>
                    <a:lnTo>
                      <a:pt x="117" y="0"/>
                    </a:lnTo>
                    <a:lnTo>
                      <a:pt x="117" y="168"/>
                    </a:lnTo>
                    <a:lnTo>
                      <a:pt x="193" y="168"/>
                    </a:lnTo>
                    <a:lnTo>
                      <a:pt x="193" y="193"/>
                    </a:lnTo>
                    <a:lnTo>
                      <a:pt x="75" y="193"/>
                    </a:lnTo>
                    <a:lnTo>
                      <a:pt x="75" y="235"/>
                    </a:lnTo>
                    <a:lnTo>
                      <a:pt x="0" y="235"/>
                    </a:lnTo>
                    <a:lnTo>
                      <a:pt x="0" y="403"/>
                    </a:lnTo>
                    <a:lnTo>
                      <a:pt x="168" y="403"/>
                    </a:lnTo>
                    <a:lnTo>
                      <a:pt x="168" y="235"/>
                    </a:lnTo>
                    <a:lnTo>
                      <a:pt x="92" y="235"/>
                    </a:lnTo>
                    <a:lnTo>
                      <a:pt x="92" y="210"/>
                    </a:lnTo>
                    <a:lnTo>
                      <a:pt x="310" y="210"/>
                    </a:lnTo>
                    <a:lnTo>
                      <a:pt x="310" y="235"/>
                    </a:lnTo>
                    <a:lnTo>
                      <a:pt x="235" y="235"/>
                    </a:lnTo>
                    <a:lnTo>
                      <a:pt x="235" y="403"/>
                    </a:lnTo>
                    <a:lnTo>
                      <a:pt x="402" y="403"/>
                    </a:lnTo>
                    <a:lnTo>
                      <a:pt x="402" y="235"/>
                    </a:lnTo>
                    <a:lnTo>
                      <a:pt x="327" y="235"/>
                    </a:lnTo>
                    <a:close/>
                    <a:moveTo>
                      <a:pt x="134" y="16"/>
                    </a:moveTo>
                    <a:lnTo>
                      <a:pt x="268" y="16"/>
                    </a:lnTo>
                    <a:lnTo>
                      <a:pt x="268" y="151"/>
                    </a:lnTo>
                    <a:lnTo>
                      <a:pt x="134" y="151"/>
                    </a:lnTo>
                    <a:lnTo>
                      <a:pt x="134" y="16"/>
                    </a:lnTo>
                    <a:close/>
                    <a:moveTo>
                      <a:pt x="151" y="386"/>
                    </a:moveTo>
                    <a:lnTo>
                      <a:pt x="17" y="386"/>
                    </a:lnTo>
                    <a:lnTo>
                      <a:pt x="17" y="252"/>
                    </a:lnTo>
                    <a:lnTo>
                      <a:pt x="151" y="252"/>
                    </a:lnTo>
                    <a:lnTo>
                      <a:pt x="151" y="386"/>
                    </a:lnTo>
                    <a:close/>
                    <a:moveTo>
                      <a:pt x="386" y="386"/>
                    </a:moveTo>
                    <a:lnTo>
                      <a:pt x="251" y="386"/>
                    </a:lnTo>
                    <a:lnTo>
                      <a:pt x="251" y="252"/>
                    </a:lnTo>
                    <a:lnTo>
                      <a:pt x="386" y="252"/>
                    </a:lnTo>
                    <a:lnTo>
                      <a:pt x="386" y="386"/>
                    </a:lnTo>
                    <a:close/>
                  </a:path>
                </a:pathLst>
              </a:custGeom>
              <a:solidFill>
                <a:schemeClr val="bg1"/>
              </a:solidFill>
              <a:ln>
                <a:noFill/>
              </a:ln>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grpSp>
      </p:grpSp>
      <p:sp>
        <p:nvSpPr>
          <p:cNvPr id="49" name="TextBox 48"/>
          <p:cNvSpPr txBox="1"/>
          <p:nvPr/>
        </p:nvSpPr>
        <p:spPr>
          <a:xfrm>
            <a:off x="13358291" y="4113474"/>
            <a:ext cx="10232017" cy="1200329"/>
          </a:xfrm>
          <a:prstGeom prst="rect">
            <a:avLst/>
          </a:prstGeom>
          <a:noFill/>
        </p:spPr>
        <p:txBody>
          <a:bodyPr wrap="square" rtlCol="0">
            <a:spAutoFit/>
          </a:bodyPr>
          <a:lstStyle/>
          <a:p>
            <a:r>
              <a:rPr lang="en-GB" sz="2400" dirty="0">
                <a:solidFill>
                  <a:schemeClr val="bg1"/>
                </a:solidFill>
              </a:rPr>
              <a:t>Lorem Ipsum is simply dummy text of the printing and typesetting industry. Lorem Ipsum has been the industry's standard dummy text ever since the 1500s.</a:t>
            </a:r>
            <a:endParaRPr lang="en-GB" sz="2400" dirty="0">
              <a:solidFill>
                <a:schemeClr val="bg1"/>
              </a:solidFill>
              <a:ea typeface="Open Sans Extrabold" panose="020B0906030804020204" pitchFamily="34" charset="0"/>
              <a:cs typeface="Open Sans Extrabold" panose="020B0906030804020204" pitchFamily="34" charset="0"/>
            </a:endParaRPr>
          </a:p>
        </p:txBody>
      </p:sp>
      <p:grpSp>
        <p:nvGrpSpPr>
          <p:cNvPr id="38" name="Group 37"/>
          <p:cNvGrpSpPr/>
          <p:nvPr/>
        </p:nvGrpSpPr>
        <p:grpSpPr>
          <a:xfrm>
            <a:off x="13358291" y="1625699"/>
            <a:ext cx="10850506" cy="2077498"/>
            <a:chOff x="5988388" y="483017"/>
            <a:chExt cx="12359700" cy="2077498"/>
          </a:xfrm>
        </p:grpSpPr>
        <p:sp>
          <p:nvSpPr>
            <p:cNvPr id="39" name="TextBox 38"/>
            <p:cNvSpPr txBox="1"/>
            <p:nvPr/>
          </p:nvSpPr>
          <p:spPr>
            <a:xfrm>
              <a:off x="5988388" y="483017"/>
              <a:ext cx="12359700" cy="1569642"/>
            </a:xfrm>
            <a:prstGeom prst="rect">
              <a:avLst/>
            </a:prstGeom>
            <a:noFill/>
          </p:spPr>
          <p:txBody>
            <a:bodyPr wrap="square" lIns="91422" tIns="45711" rIns="91422" bIns="45711" rtlCol="0">
              <a:spAutoFit/>
            </a:bodyPr>
            <a:lstStyle/>
            <a:p>
              <a:r>
                <a:rPr lang="en-GB" sz="9600"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KPI </a:t>
              </a:r>
              <a:r>
                <a:rPr lang="en-GB" sz="96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Dashboard</a:t>
              </a:r>
              <a:endParaRPr lang="id-ID" sz="9600" b="1"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40" name="Subtitle 2"/>
            <p:cNvSpPr txBox="1">
              <a:spLocks/>
            </p:cNvSpPr>
            <p:nvPr/>
          </p:nvSpPr>
          <p:spPr>
            <a:xfrm>
              <a:off x="5988388" y="1721399"/>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sz="3100" dirty="0">
                  <a:solidFill>
                    <a:schemeClr val="bg1"/>
                  </a:solidFill>
                  <a:latin typeface="+mn-lt"/>
                  <a:cs typeface="Lato Light"/>
                </a:rPr>
                <a:t>Your great subtitle in this line</a:t>
              </a:r>
            </a:p>
          </p:txBody>
        </p:sp>
      </p:grpSp>
      <p:sp>
        <p:nvSpPr>
          <p:cNvPr id="56" name="Rectangle 55"/>
          <p:cNvSpPr/>
          <p:nvPr/>
        </p:nvSpPr>
        <p:spPr>
          <a:xfrm>
            <a:off x="13067948" y="8558387"/>
            <a:ext cx="3058095" cy="1107959"/>
          </a:xfrm>
          <a:prstGeom prst="rect">
            <a:avLst/>
          </a:prstGeom>
        </p:spPr>
        <p:txBody>
          <a:bodyPr wrap="square" lIns="182843" tIns="91422" rIns="182843" bIns="91422">
            <a:spAutoFit/>
          </a:bodyPr>
          <a:lstStyle/>
          <a:p>
            <a:pPr algn="ctr">
              <a:lnSpc>
                <a:spcPct val="150000"/>
              </a:lnSpc>
            </a:pPr>
            <a:r>
              <a:rPr lang="pt-BR" sz="2000" dirty="0">
                <a:solidFill>
                  <a:schemeClr val="bg1"/>
                </a:solidFill>
                <a:cs typeface="Lato Light"/>
              </a:rPr>
              <a:t>Lorem ipsum dolor sit amet, consectetur</a:t>
            </a:r>
            <a:endParaRPr lang="en-US" sz="2000" dirty="0">
              <a:solidFill>
                <a:schemeClr val="bg1"/>
              </a:solidFill>
              <a:cs typeface="Lato Light"/>
            </a:endParaRPr>
          </a:p>
        </p:txBody>
      </p:sp>
      <p:sp>
        <p:nvSpPr>
          <p:cNvPr id="57" name="TextBox 56"/>
          <p:cNvSpPr txBox="1"/>
          <p:nvPr/>
        </p:nvSpPr>
        <p:spPr>
          <a:xfrm>
            <a:off x="13358292" y="8139384"/>
            <a:ext cx="2485221" cy="615517"/>
          </a:xfrm>
          <a:prstGeom prst="rect">
            <a:avLst/>
          </a:prstGeom>
          <a:noFill/>
        </p:spPr>
        <p:txBody>
          <a:bodyPr wrap="none" lIns="182843" tIns="91422" rIns="182843" bIns="91422" rtlCol="0">
            <a:spAutoFit/>
          </a:bodyPr>
          <a:lstStyle/>
          <a:p>
            <a:pPr algn="ctr"/>
            <a:r>
              <a:rPr lang="id-ID" sz="2800" dirty="0">
                <a:solidFill>
                  <a:schemeClr val="bg1"/>
                </a:solidFill>
                <a:cs typeface="Lato Regular"/>
              </a:rPr>
              <a:t>Drink Coffee</a:t>
            </a:r>
          </a:p>
        </p:txBody>
      </p:sp>
      <p:sp>
        <p:nvSpPr>
          <p:cNvPr id="58" name="Rectangle 57"/>
          <p:cNvSpPr/>
          <p:nvPr/>
        </p:nvSpPr>
        <p:spPr>
          <a:xfrm>
            <a:off x="16368610" y="8558387"/>
            <a:ext cx="3058095" cy="1107959"/>
          </a:xfrm>
          <a:prstGeom prst="rect">
            <a:avLst/>
          </a:prstGeom>
        </p:spPr>
        <p:txBody>
          <a:bodyPr wrap="square" lIns="182843" tIns="91422" rIns="182843" bIns="91422">
            <a:spAutoFit/>
          </a:bodyPr>
          <a:lstStyle/>
          <a:p>
            <a:pPr algn="ctr">
              <a:lnSpc>
                <a:spcPct val="150000"/>
              </a:lnSpc>
            </a:pPr>
            <a:r>
              <a:rPr lang="pt-BR" sz="2000" dirty="0">
                <a:solidFill>
                  <a:schemeClr val="bg1"/>
                </a:solidFill>
                <a:cs typeface="Lato Light"/>
              </a:rPr>
              <a:t>Lorem ipsum dolor sit amet, consectetur</a:t>
            </a:r>
            <a:endParaRPr lang="en-US" sz="2000" dirty="0">
              <a:solidFill>
                <a:schemeClr val="bg1"/>
              </a:solidFill>
              <a:cs typeface="Lato Light"/>
            </a:endParaRPr>
          </a:p>
        </p:txBody>
      </p:sp>
      <p:sp>
        <p:nvSpPr>
          <p:cNvPr id="59" name="TextBox 58"/>
          <p:cNvSpPr txBox="1"/>
          <p:nvPr/>
        </p:nvSpPr>
        <p:spPr>
          <a:xfrm>
            <a:off x="16684424" y="8139384"/>
            <a:ext cx="2434283" cy="615517"/>
          </a:xfrm>
          <a:prstGeom prst="rect">
            <a:avLst/>
          </a:prstGeom>
          <a:noFill/>
        </p:spPr>
        <p:txBody>
          <a:bodyPr wrap="none" lIns="182843" tIns="91422" rIns="182843" bIns="91422" rtlCol="0">
            <a:spAutoFit/>
          </a:bodyPr>
          <a:lstStyle/>
          <a:p>
            <a:pPr algn="ctr"/>
            <a:r>
              <a:rPr lang="id-ID" sz="2800" dirty="0">
                <a:solidFill>
                  <a:schemeClr val="bg1"/>
                </a:solidFill>
                <a:cs typeface="Lato Regular"/>
              </a:rPr>
              <a:t>Mobile Data</a:t>
            </a:r>
          </a:p>
        </p:txBody>
      </p:sp>
      <p:sp>
        <p:nvSpPr>
          <p:cNvPr id="60" name="Rectangle 59"/>
          <p:cNvSpPr/>
          <p:nvPr/>
        </p:nvSpPr>
        <p:spPr>
          <a:xfrm>
            <a:off x="19682383" y="8558387"/>
            <a:ext cx="3058095" cy="1107959"/>
          </a:xfrm>
          <a:prstGeom prst="rect">
            <a:avLst/>
          </a:prstGeom>
        </p:spPr>
        <p:txBody>
          <a:bodyPr wrap="square" lIns="182843" tIns="91422" rIns="182843" bIns="91422">
            <a:spAutoFit/>
          </a:bodyPr>
          <a:lstStyle/>
          <a:p>
            <a:pPr algn="ctr">
              <a:lnSpc>
                <a:spcPct val="150000"/>
              </a:lnSpc>
            </a:pPr>
            <a:r>
              <a:rPr lang="pt-BR" sz="2000" dirty="0">
                <a:solidFill>
                  <a:schemeClr val="bg1"/>
                </a:solidFill>
                <a:cs typeface="Lato Light"/>
              </a:rPr>
              <a:t>Lorem ipsum dolor sit amet, consectetur</a:t>
            </a:r>
            <a:endParaRPr lang="en-US" sz="2000" dirty="0">
              <a:solidFill>
                <a:schemeClr val="bg1"/>
              </a:solidFill>
              <a:cs typeface="Lato Light"/>
            </a:endParaRPr>
          </a:p>
        </p:txBody>
      </p:sp>
      <p:sp>
        <p:nvSpPr>
          <p:cNvPr id="61" name="TextBox 60"/>
          <p:cNvSpPr txBox="1"/>
          <p:nvPr/>
        </p:nvSpPr>
        <p:spPr>
          <a:xfrm>
            <a:off x="20610720" y="8139384"/>
            <a:ext cx="1209232" cy="615517"/>
          </a:xfrm>
          <a:prstGeom prst="rect">
            <a:avLst/>
          </a:prstGeom>
          <a:noFill/>
        </p:spPr>
        <p:txBody>
          <a:bodyPr wrap="none" lIns="182843" tIns="91422" rIns="182843" bIns="91422" rtlCol="0">
            <a:spAutoFit/>
          </a:bodyPr>
          <a:lstStyle/>
          <a:p>
            <a:pPr algn="ctr"/>
            <a:r>
              <a:rPr lang="id-ID" sz="2800" dirty="0">
                <a:solidFill>
                  <a:schemeClr val="bg1"/>
                </a:solidFill>
                <a:cs typeface="Lato Regular"/>
              </a:rPr>
              <a:t>Love</a:t>
            </a:r>
          </a:p>
        </p:txBody>
      </p:sp>
      <p:sp>
        <p:nvSpPr>
          <p:cNvPr id="62" name="Freeform 8"/>
          <p:cNvSpPr>
            <a:spLocks noEditPoints="1"/>
          </p:cNvSpPr>
          <p:nvPr/>
        </p:nvSpPr>
        <p:spPr bwMode="auto">
          <a:xfrm>
            <a:off x="14217649" y="7049756"/>
            <a:ext cx="736212" cy="844841"/>
          </a:xfrm>
          <a:custGeom>
            <a:avLst/>
            <a:gdLst>
              <a:gd name="T0" fmla="*/ 179 w 192"/>
              <a:gd name="T1" fmla="*/ 35 h 220"/>
              <a:gd name="T2" fmla="*/ 171 w 192"/>
              <a:gd name="T3" fmla="*/ 9 h 220"/>
              <a:gd name="T4" fmla="*/ 158 w 192"/>
              <a:gd name="T5" fmla="*/ 0 h 220"/>
              <a:gd name="T6" fmla="*/ 34 w 192"/>
              <a:gd name="T7" fmla="*/ 0 h 220"/>
              <a:gd name="T8" fmla="*/ 21 w 192"/>
              <a:gd name="T9" fmla="*/ 9 h 220"/>
              <a:gd name="T10" fmla="*/ 13 w 192"/>
              <a:gd name="T11" fmla="*/ 35 h 220"/>
              <a:gd name="T12" fmla="*/ 0 w 192"/>
              <a:gd name="T13" fmla="*/ 48 h 220"/>
              <a:gd name="T14" fmla="*/ 0 w 192"/>
              <a:gd name="T15" fmla="*/ 69 h 220"/>
              <a:gd name="T16" fmla="*/ 13 w 192"/>
              <a:gd name="T17" fmla="*/ 82 h 220"/>
              <a:gd name="T18" fmla="*/ 21 w 192"/>
              <a:gd name="T19" fmla="*/ 82 h 220"/>
              <a:gd name="T20" fmla="*/ 20 w 192"/>
              <a:gd name="T21" fmla="*/ 84 h 220"/>
              <a:gd name="T22" fmla="*/ 34 w 192"/>
              <a:gd name="T23" fmla="*/ 208 h 220"/>
              <a:gd name="T24" fmla="*/ 48 w 192"/>
              <a:gd name="T25" fmla="*/ 220 h 220"/>
              <a:gd name="T26" fmla="*/ 144 w 192"/>
              <a:gd name="T27" fmla="*/ 220 h 220"/>
              <a:gd name="T28" fmla="*/ 158 w 192"/>
              <a:gd name="T29" fmla="*/ 208 h 220"/>
              <a:gd name="T30" fmla="*/ 172 w 192"/>
              <a:gd name="T31" fmla="*/ 84 h 220"/>
              <a:gd name="T32" fmla="*/ 171 w 192"/>
              <a:gd name="T33" fmla="*/ 82 h 220"/>
              <a:gd name="T34" fmla="*/ 179 w 192"/>
              <a:gd name="T35" fmla="*/ 82 h 220"/>
              <a:gd name="T36" fmla="*/ 192 w 192"/>
              <a:gd name="T37" fmla="*/ 69 h 220"/>
              <a:gd name="T38" fmla="*/ 192 w 192"/>
              <a:gd name="T39" fmla="*/ 48 h 220"/>
              <a:gd name="T40" fmla="*/ 179 w 192"/>
              <a:gd name="T41" fmla="*/ 35 h 220"/>
              <a:gd name="T42" fmla="*/ 34 w 192"/>
              <a:gd name="T43" fmla="*/ 14 h 220"/>
              <a:gd name="T44" fmla="*/ 158 w 192"/>
              <a:gd name="T45" fmla="*/ 14 h 220"/>
              <a:gd name="T46" fmla="*/ 165 w 192"/>
              <a:gd name="T47" fmla="*/ 34 h 220"/>
              <a:gd name="T48" fmla="*/ 27 w 192"/>
              <a:gd name="T49" fmla="*/ 34 h 220"/>
              <a:gd name="T50" fmla="*/ 34 w 192"/>
              <a:gd name="T51" fmla="*/ 14 h 220"/>
              <a:gd name="T52" fmla="*/ 48 w 192"/>
              <a:gd name="T53" fmla="*/ 206 h 220"/>
              <a:gd name="T54" fmla="*/ 46 w 192"/>
              <a:gd name="T55" fmla="*/ 186 h 220"/>
              <a:gd name="T56" fmla="*/ 146 w 192"/>
              <a:gd name="T57" fmla="*/ 186 h 220"/>
              <a:gd name="T58" fmla="*/ 144 w 192"/>
              <a:gd name="T59" fmla="*/ 206 h 220"/>
              <a:gd name="T60" fmla="*/ 48 w 192"/>
              <a:gd name="T61" fmla="*/ 206 h 220"/>
              <a:gd name="T62" fmla="*/ 147 w 192"/>
              <a:gd name="T63" fmla="*/ 179 h 220"/>
              <a:gd name="T64" fmla="*/ 45 w 192"/>
              <a:gd name="T65" fmla="*/ 179 h 220"/>
              <a:gd name="T66" fmla="*/ 37 w 192"/>
              <a:gd name="T67" fmla="*/ 110 h 220"/>
              <a:gd name="T68" fmla="*/ 155 w 192"/>
              <a:gd name="T69" fmla="*/ 110 h 220"/>
              <a:gd name="T70" fmla="*/ 147 w 192"/>
              <a:gd name="T71" fmla="*/ 179 h 220"/>
              <a:gd name="T72" fmla="*/ 156 w 192"/>
              <a:gd name="T73" fmla="*/ 103 h 220"/>
              <a:gd name="T74" fmla="*/ 36 w 192"/>
              <a:gd name="T75" fmla="*/ 103 h 220"/>
              <a:gd name="T76" fmla="*/ 34 w 192"/>
              <a:gd name="T77" fmla="*/ 82 h 220"/>
              <a:gd name="T78" fmla="*/ 158 w 192"/>
              <a:gd name="T79" fmla="*/ 82 h 220"/>
              <a:gd name="T80" fmla="*/ 156 w 192"/>
              <a:gd name="T81" fmla="*/ 103 h 220"/>
              <a:gd name="T82" fmla="*/ 179 w 192"/>
              <a:gd name="T83" fmla="*/ 69 h 220"/>
              <a:gd name="T84" fmla="*/ 13 w 192"/>
              <a:gd name="T85" fmla="*/ 69 h 220"/>
              <a:gd name="T86" fmla="*/ 13 w 192"/>
              <a:gd name="T87" fmla="*/ 48 h 220"/>
              <a:gd name="T88" fmla="*/ 179 w 192"/>
              <a:gd name="T89" fmla="*/ 48 h 220"/>
              <a:gd name="T90" fmla="*/ 179 w 192"/>
              <a:gd name="T91" fmla="*/ 69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220">
                <a:moveTo>
                  <a:pt x="179" y="35"/>
                </a:moveTo>
                <a:cubicBezTo>
                  <a:pt x="171" y="9"/>
                  <a:pt x="171" y="9"/>
                  <a:pt x="171" y="9"/>
                </a:cubicBezTo>
                <a:cubicBezTo>
                  <a:pt x="169" y="4"/>
                  <a:pt x="164" y="0"/>
                  <a:pt x="158" y="0"/>
                </a:cubicBezTo>
                <a:cubicBezTo>
                  <a:pt x="34" y="0"/>
                  <a:pt x="34" y="0"/>
                  <a:pt x="34" y="0"/>
                </a:cubicBezTo>
                <a:cubicBezTo>
                  <a:pt x="28" y="0"/>
                  <a:pt x="23" y="4"/>
                  <a:pt x="21" y="9"/>
                </a:cubicBezTo>
                <a:cubicBezTo>
                  <a:pt x="13" y="35"/>
                  <a:pt x="13" y="35"/>
                  <a:pt x="13" y="35"/>
                </a:cubicBezTo>
                <a:cubicBezTo>
                  <a:pt x="5" y="35"/>
                  <a:pt x="0" y="41"/>
                  <a:pt x="0" y="48"/>
                </a:cubicBezTo>
                <a:cubicBezTo>
                  <a:pt x="0" y="69"/>
                  <a:pt x="0" y="69"/>
                  <a:pt x="0" y="69"/>
                </a:cubicBezTo>
                <a:cubicBezTo>
                  <a:pt x="0" y="76"/>
                  <a:pt x="6" y="82"/>
                  <a:pt x="13" y="82"/>
                </a:cubicBezTo>
                <a:cubicBezTo>
                  <a:pt x="21" y="82"/>
                  <a:pt x="21" y="82"/>
                  <a:pt x="21" y="82"/>
                </a:cubicBezTo>
                <a:cubicBezTo>
                  <a:pt x="21" y="83"/>
                  <a:pt x="20" y="83"/>
                  <a:pt x="20" y="84"/>
                </a:cubicBezTo>
                <a:cubicBezTo>
                  <a:pt x="34" y="208"/>
                  <a:pt x="34" y="208"/>
                  <a:pt x="34" y="208"/>
                </a:cubicBezTo>
                <a:cubicBezTo>
                  <a:pt x="35" y="215"/>
                  <a:pt x="41" y="220"/>
                  <a:pt x="48" y="220"/>
                </a:cubicBezTo>
                <a:cubicBezTo>
                  <a:pt x="144" y="220"/>
                  <a:pt x="144" y="220"/>
                  <a:pt x="144" y="220"/>
                </a:cubicBezTo>
                <a:cubicBezTo>
                  <a:pt x="151" y="220"/>
                  <a:pt x="157" y="215"/>
                  <a:pt x="158" y="208"/>
                </a:cubicBezTo>
                <a:cubicBezTo>
                  <a:pt x="172" y="84"/>
                  <a:pt x="172" y="84"/>
                  <a:pt x="172" y="84"/>
                </a:cubicBezTo>
                <a:cubicBezTo>
                  <a:pt x="172" y="83"/>
                  <a:pt x="171" y="83"/>
                  <a:pt x="171" y="82"/>
                </a:cubicBezTo>
                <a:cubicBezTo>
                  <a:pt x="179" y="82"/>
                  <a:pt x="179" y="82"/>
                  <a:pt x="179" y="82"/>
                </a:cubicBezTo>
                <a:cubicBezTo>
                  <a:pt x="186" y="82"/>
                  <a:pt x="192" y="76"/>
                  <a:pt x="192" y="69"/>
                </a:cubicBezTo>
                <a:cubicBezTo>
                  <a:pt x="192" y="48"/>
                  <a:pt x="192" y="48"/>
                  <a:pt x="192" y="48"/>
                </a:cubicBezTo>
                <a:cubicBezTo>
                  <a:pt x="192" y="41"/>
                  <a:pt x="186" y="35"/>
                  <a:pt x="179" y="35"/>
                </a:cubicBezTo>
                <a:close/>
                <a:moveTo>
                  <a:pt x="34" y="14"/>
                </a:moveTo>
                <a:cubicBezTo>
                  <a:pt x="158" y="14"/>
                  <a:pt x="158" y="14"/>
                  <a:pt x="158" y="14"/>
                </a:cubicBezTo>
                <a:cubicBezTo>
                  <a:pt x="165" y="34"/>
                  <a:pt x="165" y="34"/>
                  <a:pt x="165" y="34"/>
                </a:cubicBezTo>
                <a:cubicBezTo>
                  <a:pt x="27" y="34"/>
                  <a:pt x="27" y="34"/>
                  <a:pt x="27" y="34"/>
                </a:cubicBezTo>
                <a:lnTo>
                  <a:pt x="34" y="14"/>
                </a:lnTo>
                <a:close/>
                <a:moveTo>
                  <a:pt x="48" y="206"/>
                </a:moveTo>
                <a:cubicBezTo>
                  <a:pt x="46" y="186"/>
                  <a:pt x="46" y="186"/>
                  <a:pt x="46" y="186"/>
                </a:cubicBezTo>
                <a:cubicBezTo>
                  <a:pt x="146" y="186"/>
                  <a:pt x="146" y="186"/>
                  <a:pt x="146" y="186"/>
                </a:cubicBezTo>
                <a:cubicBezTo>
                  <a:pt x="144" y="206"/>
                  <a:pt x="144" y="206"/>
                  <a:pt x="144" y="206"/>
                </a:cubicBezTo>
                <a:lnTo>
                  <a:pt x="48" y="206"/>
                </a:lnTo>
                <a:close/>
                <a:moveTo>
                  <a:pt x="147" y="179"/>
                </a:moveTo>
                <a:cubicBezTo>
                  <a:pt x="45" y="179"/>
                  <a:pt x="45" y="179"/>
                  <a:pt x="45" y="179"/>
                </a:cubicBezTo>
                <a:cubicBezTo>
                  <a:pt x="37" y="110"/>
                  <a:pt x="37" y="110"/>
                  <a:pt x="37" y="110"/>
                </a:cubicBezTo>
                <a:cubicBezTo>
                  <a:pt x="155" y="110"/>
                  <a:pt x="155" y="110"/>
                  <a:pt x="155" y="110"/>
                </a:cubicBezTo>
                <a:lnTo>
                  <a:pt x="147" y="179"/>
                </a:lnTo>
                <a:close/>
                <a:moveTo>
                  <a:pt x="156" y="103"/>
                </a:moveTo>
                <a:cubicBezTo>
                  <a:pt x="36" y="103"/>
                  <a:pt x="36" y="103"/>
                  <a:pt x="36" y="103"/>
                </a:cubicBezTo>
                <a:cubicBezTo>
                  <a:pt x="34" y="82"/>
                  <a:pt x="34" y="82"/>
                  <a:pt x="34" y="82"/>
                </a:cubicBezTo>
                <a:cubicBezTo>
                  <a:pt x="158" y="82"/>
                  <a:pt x="158" y="82"/>
                  <a:pt x="158" y="82"/>
                </a:cubicBezTo>
                <a:lnTo>
                  <a:pt x="156" y="103"/>
                </a:lnTo>
                <a:close/>
                <a:moveTo>
                  <a:pt x="179" y="69"/>
                </a:moveTo>
                <a:cubicBezTo>
                  <a:pt x="13" y="69"/>
                  <a:pt x="13" y="69"/>
                  <a:pt x="13" y="69"/>
                </a:cubicBezTo>
                <a:cubicBezTo>
                  <a:pt x="13" y="48"/>
                  <a:pt x="13" y="48"/>
                  <a:pt x="13" y="48"/>
                </a:cubicBezTo>
                <a:cubicBezTo>
                  <a:pt x="179" y="48"/>
                  <a:pt x="179" y="48"/>
                  <a:pt x="179" y="48"/>
                </a:cubicBezTo>
                <a:lnTo>
                  <a:pt x="179" y="69"/>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Lato Light"/>
            </a:endParaRPr>
          </a:p>
        </p:txBody>
      </p:sp>
      <p:grpSp>
        <p:nvGrpSpPr>
          <p:cNvPr id="63" name="Group 62"/>
          <p:cNvGrpSpPr/>
          <p:nvPr/>
        </p:nvGrpSpPr>
        <p:grpSpPr>
          <a:xfrm>
            <a:off x="17633858" y="6974010"/>
            <a:ext cx="645884" cy="936774"/>
            <a:chOff x="-990600" y="3375025"/>
            <a:chExt cx="571500" cy="828675"/>
          </a:xfrm>
          <a:solidFill>
            <a:schemeClr val="bg1"/>
          </a:solidFill>
        </p:grpSpPr>
        <p:sp>
          <p:nvSpPr>
            <p:cNvPr id="64" name="Freeform 5"/>
            <p:cNvSpPr>
              <a:spLocks noEditPoints="1"/>
            </p:cNvSpPr>
            <p:nvPr/>
          </p:nvSpPr>
          <p:spPr bwMode="auto">
            <a:xfrm>
              <a:off x="-990600" y="3375025"/>
              <a:ext cx="571500" cy="828675"/>
            </a:xfrm>
            <a:custGeom>
              <a:avLst/>
              <a:gdLst>
                <a:gd name="T0" fmla="*/ 131 w 152"/>
                <a:gd name="T1" fmla="*/ 0 h 220"/>
                <a:gd name="T2" fmla="*/ 21 w 152"/>
                <a:gd name="T3" fmla="*/ 0 h 220"/>
                <a:gd name="T4" fmla="*/ 0 w 152"/>
                <a:gd name="T5" fmla="*/ 21 h 220"/>
                <a:gd name="T6" fmla="*/ 0 w 152"/>
                <a:gd name="T7" fmla="*/ 199 h 220"/>
                <a:gd name="T8" fmla="*/ 21 w 152"/>
                <a:gd name="T9" fmla="*/ 220 h 220"/>
                <a:gd name="T10" fmla="*/ 131 w 152"/>
                <a:gd name="T11" fmla="*/ 220 h 220"/>
                <a:gd name="T12" fmla="*/ 152 w 152"/>
                <a:gd name="T13" fmla="*/ 199 h 220"/>
                <a:gd name="T14" fmla="*/ 152 w 152"/>
                <a:gd name="T15" fmla="*/ 21 h 220"/>
                <a:gd name="T16" fmla="*/ 131 w 152"/>
                <a:gd name="T17" fmla="*/ 0 h 220"/>
                <a:gd name="T18" fmla="*/ 138 w 152"/>
                <a:gd name="T19" fmla="*/ 199 h 220"/>
                <a:gd name="T20" fmla="*/ 131 w 152"/>
                <a:gd name="T21" fmla="*/ 206 h 220"/>
                <a:gd name="T22" fmla="*/ 21 w 152"/>
                <a:gd name="T23" fmla="*/ 206 h 220"/>
                <a:gd name="T24" fmla="*/ 14 w 152"/>
                <a:gd name="T25" fmla="*/ 199 h 220"/>
                <a:gd name="T26" fmla="*/ 14 w 152"/>
                <a:gd name="T27" fmla="*/ 186 h 220"/>
                <a:gd name="T28" fmla="*/ 138 w 152"/>
                <a:gd name="T29" fmla="*/ 186 h 220"/>
                <a:gd name="T30" fmla="*/ 138 w 152"/>
                <a:gd name="T31" fmla="*/ 199 h 220"/>
                <a:gd name="T32" fmla="*/ 138 w 152"/>
                <a:gd name="T33" fmla="*/ 179 h 220"/>
                <a:gd name="T34" fmla="*/ 14 w 152"/>
                <a:gd name="T35" fmla="*/ 179 h 220"/>
                <a:gd name="T36" fmla="*/ 14 w 152"/>
                <a:gd name="T37" fmla="*/ 41 h 220"/>
                <a:gd name="T38" fmla="*/ 138 w 152"/>
                <a:gd name="T39" fmla="*/ 41 h 220"/>
                <a:gd name="T40" fmla="*/ 138 w 152"/>
                <a:gd name="T41" fmla="*/ 179 h 220"/>
                <a:gd name="T42" fmla="*/ 138 w 152"/>
                <a:gd name="T43" fmla="*/ 34 h 220"/>
                <a:gd name="T44" fmla="*/ 14 w 152"/>
                <a:gd name="T45" fmla="*/ 34 h 220"/>
                <a:gd name="T46" fmla="*/ 14 w 152"/>
                <a:gd name="T47" fmla="*/ 21 h 220"/>
                <a:gd name="T48" fmla="*/ 21 w 152"/>
                <a:gd name="T49" fmla="*/ 14 h 220"/>
                <a:gd name="T50" fmla="*/ 131 w 152"/>
                <a:gd name="T51" fmla="*/ 14 h 220"/>
                <a:gd name="T52" fmla="*/ 138 w 152"/>
                <a:gd name="T53" fmla="*/ 21 h 220"/>
                <a:gd name="T54" fmla="*/ 138 w 152"/>
                <a:gd name="T55" fmla="*/ 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220">
                  <a:moveTo>
                    <a:pt x="131" y="0"/>
                  </a:moveTo>
                  <a:cubicBezTo>
                    <a:pt x="21" y="0"/>
                    <a:pt x="21" y="0"/>
                    <a:pt x="21" y="0"/>
                  </a:cubicBezTo>
                  <a:cubicBezTo>
                    <a:pt x="10" y="0"/>
                    <a:pt x="0" y="9"/>
                    <a:pt x="0" y="21"/>
                  </a:cubicBezTo>
                  <a:cubicBezTo>
                    <a:pt x="0" y="199"/>
                    <a:pt x="0" y="199"/>
                    <a:pt x="0" y="199"/>
                  </a:cubicBezTo>
                  <a:cubicBezTo>
                    <a:pt x="0" y="211"/>
                    <a:pt x="10" y="220"/>
                    <a:pt x="21" y="220"/>
                  </a:cubicBezTo>
                  <a:cubicBezTo>
                    <a:pt x="131" y="220"/>
                    <a:pt x="131" y="220"/>
                    <a:pt x="131" y="220"/>
                  </a:cubicBezTo>
                  <a:cubicBezTo>
                    <a:pt x="142" y="220"/>
                    <a:pt x="152" y="211"/>
                    <a:pt x="152" y="199"/>
                  </a:cubicBezTo>
                  <a:cubicBezTo>
                    <a:pt x="152" y="21"/>
                    <a:pt x="152" y="21"/>
                    <a:pt x="152" y="21"/>
                  </a:cubicBezTo>
                  <a:cubicBezTo>
                    <a:pt x="152" y="9"/>
                    <a:pt x="142" y="0"/>
                    <a:pt x="131" y="0"/>
                  </a:cubicBezTo>
                  <a:close/>
                  <a:moveTo>
                    <a:pt x="138" y="199"/>
                  </a:moveTo>
                  <a:cubicBezTo>
                    <a:pt x="138" y="203"/>
                    <a:pt x="135" y="206"/>
                    <a:pt x="131" y="206"/>
                  </a:cubicBezTo>
                  <a:cubicBezTo>
                    <a:pt x="21" y="206"/>
                    <a:pt x="21" y="206"/>
                    <a:pt x="21" y="206"/>
                  </a:cubicBezTo>
                  <a:cubicBezTo>
                    <a:pt x="17" y="206"/>
                    <a:pt x="14" y="203"/>
                    <a:pt x="14" y="199"/>
                  </a:cubicBezTo>
                  <a:cubicBezTo>
                    <a:pt x="14" y="186"/>
                    <a:pt x="14" y="186"/>
                    <a:pt x="14" y="186"/>
                  </a:cubicBezTo>
                  <a:cubicBezTo>
                    <a:pt x="138" y="186"/>
                    <a:pt x="138" y="186"/>
                    <a:pt x="138" y="186"/>
                  </a:cubicBezTo>
                  <a:lnTo>
                    <a:pt x="138" y="199"/>
                  </a:lnTo>
                  <a:close/>
                  <a:moveTo>
                    <a:pt x="138" y="179"/>
                  </a:moveTo>
                  <a:cubicBezTo>
                    <a:pt x="14" y="179"/>
                    <a:pt x="14" y="179"/>
                    <a:pt x="14" y="179"/>
                  </a:cubicBezTo>
                  <a:cubicBezTo>
                    <a:pt x="14" y="41"/>
                    <a:pt x="14" y="41"/>
                    <a:pt x="14" y="41"/>
                  </a:cubicBezTo>
                  <a:cubicBezTo>
                    <a:pt x="138" y="41"/>
                    <a:pt x="138" y="41"/>
                    <a:pt x="138" y="41"/>
                  </a:cubicBezTo>
                  <a:lnTo>
                    <a:pt x="138" y="179"/>
                  </a:lnTo>
                  <a:close/>
                  <a:moveTo>
                    <a:pt x="138" y="34"/>
                  </a:moveTo>
                  <a:cubicBezTo>
                    <a:pt x="14" y="34"/>
                    <a:pt x="14" y="34"/>
                    <a:pt x="14" y="34"/>
                  </a:cubicBezTo>
                  <a:cubicBezTo>
                    <a:pt x="14" y="21"/>
                    <a:pt x="14" y="21"/>
                    <a:pt x="14" y="21"/>
                  </a:cubicBezTo>
                  <a:cubicBezTo>
                    <a:pt x="14" y="17"/>
                    <a:pt x="17" y="14"/>
                    <a:pt x="21" y="14"/>
                  </a:cubicBezTo>
                  <a:cubicBezTo>
                    <a:pt x="131" y="14"/>
                    <a:pt x="131" y="14"/>
                    <a:pt x="131" y="14"/>
                  </a:cubicBezTo>
                  <a:cubicBezTo>
                    <a:pt x="135" y="14"/>
                    <a:pt x="138" y="17"/>
                    <a:pt x="138" y="21"/>
                  </a:cubicBezTo>
                  <a:lnTo>
                    <a:pt x="138" y="3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65" name="Freeform 6"/>
            <p:cNvSpPr>
              <a:spLocks/>
            </p:cNvSpPr>
            <p:nvPr/>
          </p:nvSpPr>
          <p:spPr bwMode="auto">
            <a:xfrm>
              <a:off x="-757238" y="3454400"/>
              <a:ext cx="104775" cy="22225"/>
            </a:xfrm>
            <a:custGeom>
              <a:avLst/>
              <a:gdLst>
                <a:gd name="T0" fmla="*/ 28 w 28"/>
                <a:gd name="T1" fmla="*/ 3 h 6"/>
                <a:gd name="T2" fmla="*/ 24 w 28"/>
                <a:gd name="T3" fmla="*/ 6 h 6"/>
                <a:gd name="T4" fmla="*/ 4 w 28"/>
                <a:gd name="T5" fmla="*/ 6 h 6"/>
                <a:gd name="T6" fmla="*/ 0 w 28"/>
                <a:gd name="T7" fmla="*/ 3 h 6"/>
                <a:gd name="T8" fmla="*/ 0 w 28"/>
                <a:gd name="T9" fmla="*/ 3 h 6"/>
                <a:gd name="T10" fmla="*/ 4 w 28"/>
                <a:gd name="T11" fmla="*/ 0 h 6"/>
                <a:gd name="T12" fmla="*/ 24 w 28"/>
                <a:gd name="T13" fmla="*/ 0 h 6"/>
                <a:gd name="T14" fmla="*/ 28 w 2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
                  <a:moveTo>
                    <a:pt x="28" y="3"/>
                  </a:moveTo>
                  <a:cubicBezTo>
                    <a:pt x="28" y="5"/>
                    <a:pt x="26" y="6"/>
                    <a:pt x="24" y="6"/>
                  </a:cubicBezTo>
                  <a:cubicBezTo>
                    <a:pt x="4" y="6"/>
                    <a:pt x="4" y="6"/>
                    <a:pt x="4" y="6"/>
                  </a:cubicBezTo>
                  <a:cubicBezTo>
                    <a:pt x="2" y="6"/>
                    <a:pt x="0" y="5"/>
                    <a:pt x="0" y="3"/>
                  </a:cubicBezTo>
                  <a:cubicBezTo>
                    <a:pt x="0" y="3"/>
                    <a:pt x="0" y="3"/>
                    <a:pt x="0" y="3"/>
                  </a:cubicBezTo>
                  <a:cubicBezTo>
                    <a:pt x="0" y="1"/>
                    <a:pt x="2" y="0"/>
                    <a:pt x="4" y="0"/>
                  </a:cubicBezTo>
                  <a:cubicBezTo>
                    <a:pt x="24" y="0"/>
                    <a:pt x="24" y="0"/>
                    <a:pt x="24" y="0"/>
                  </a:cubicBezTo>
                  <a:cubicBezTo>
                    <a:pt x="26" y="0"/>
                    <a:pt x="28" y="1"/>
                    <a:pt x="28"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66" name="Freeform 7"/>
            <p:cNvSpPr>
              <a:spLocks/>
            </p:cNvSpPr>
            <p:nvPr/>
          </p:nvSpPr>
          <p:spPr bwMode="auto">
            <a:xfrm>
              <a:off x="-730250" y="4097338"/>
              <a:ext cx="52387" cy="26988"/>
            </a:xfrm>
            <a:custGeom>
              <a:avLst/>
              <a:gdLst>
                <a:gd name="T0" fmla="*/ 14 w 14"/>
                <a:gd name="T1" fmla="*/ 4 h 7"/>
                <a:gd name="T2" fmla="*/ 10 w 14"/>
                <a:gd name="T3" fmla="*/ 7 h 7"/>
                <a:gd name="T4" fmla="*/ 4 w 14"/>
                <a:gd name="T5" fmla="*/ 7 h 7"/>
                <a:gd name="T6" fmla="*/ 0 w 14"/>
                <a:gd name="T7" fmla="*/ 4 h 7"/>
                <a:gd name="T8" fmla="*/ 0 w 14"/>
                <a:gd name="T9" fmla="*/ 4 h 7"/>
                <a:gd name="T10" fmla="*/ 4 w 14"/>
                <a:gd name="T11" fmla="*/ 0 h 7"/>
                <a:gd name="T12" fmla="*/ 10 w 14"/>
                <a:gd name="T13" fmla="*/ 0 h 7"/>
                <a:gd name="T14" fmla="*/ 14 w 14"/>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14" y="4"/>
                  </a:moveTo>
                  <a:cubicBezTo>
                    <a:pt x="14" y="6"/>
                    <a:pt x="12" y="7"/>
                    <a:pt x="10" y="7"/>
                  </a:cubicBezTo>
                  <a:cubicBezTo>
                    <a:pt x="4" y="7"/>
                    <a:pt x="4" y="7"/>
                    <a:pt x="4" y="7"/>
                  </a:cubicBezTo>
                  <a:cubicBezTo>
                    <a:pt x="2" y="7"/>
                    <a:pt x="0" y="6"/>
                    <a:pt x="0" y="4"/>
                  </a:cubicBezTo>
                  <a:cubicBezTo>
                    <a:pt x="0" y="4"/>
                    <a:pt x="0" y="4"/>
                    <a:pt x="0" y="4"/>
                  </a:cubicBezTo>
                  <a:cubicBezTo>
                    <a:pt x="0" y="2"/>
                    <a:pt x="2" y="0"/>
                    <a:pt x="4" y="0"/>
                  </a:cubicBezTo>
                  <a:cubicBezTo>
                    <a:pt x="10" y="0"/>
                    <a:pt x="10" y="0"/>
                    <a:pt x="10" y="0"/>
                  </a:cubicBezTo>
                  <a:cubicBezTo>
                    <a:pt x="12" y="0"/>
                    <a:pt x="14" y="2"/>
                    <a:pt x="14"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67" name="Group 66"/>
          <p:cNvGrpSpPr/>
          <p:nvPr/>
        </p:nvGrpSpPr>
        <p:grpSpPr>
          <a:xfrm>
            <a:off x="20779783" y="7135508"/>
            <a:ext cx="873610" cy="753752"/>
            <a:chOff x="-122237" y="-128588"/>
            <a:chExt cx="4632324" cy="3995738"/>
          </a:xfrm>
          <a:solidFill>
            <a:schemeClr val="bg1"/>
          </a:solidFill>
        </p:grpSpPr>
        <p:sp>
          <p:nvSpPr>
            <p:cNvPr id="68" name="Freeform 67"/>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69" name="Freeform 68"/>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sp>
        <p:nvSpPr>
          <p:cNvPr id="42" name="Oval 41"/>
          <p:cNvSpPr/>
          <p:nvPr/>
        </p:nvSpPr>
        <p:spPr>
          <a:xfrm>
            <a:off x="739553" y="1763196"/>
            <a:ext cx="11791548" cy="11791548"/>
          </a:xfrm>
          <a:prstGeom prst="ellipse">
            <a:avLst/>
          </a:prstGeom>
          <a:noFill/>
          <a:ln>
            <a:solidFill>
              <a:schemeClr val="accent1">
                <a:shade val="50000"/>
                <a:alpha val="3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p:cNvSpPr/>
          <p:nvPr/>
        </p:nvSpPr>
        <p:spPr>
          <a:xfrm>
            <a:off x="370732" y="1376611"/>
            <a:ext cx="12610181" cy="12610181"/>
          </a:xfrm>
          <a:prstGeom prst="ellipse">
            <a:avLst/>
          </a:prstGeom>
          <a:noFill/>
          <a:ln>
            <a:solidFill>
              <a:schemeClr val="accent1">
                <a:shade val="50000"/>
                <a:alpha val="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8"/>
          <p:cNvSpPr>
            <a:spLocks noGrp="1"/>
          </p:cNvSpPr>
          <p:nvPr>
            <p:ph type="sldNum" sz="quarter" idx="15"/>
          </p:nvPr>
        </p:nvSpPr>
        <p:spPr/>
        <p:txBody>
          <a:bodyPr/>
          <a:lstStyle/>
          <a:p>
            <a:fld id="{8C48FCF8-25E9-4F94-BC2B-FA1B572C1FF3}" type="slidenum">
              <a:rPr lang="en-US" smtClean="0"/>
              <a:pPr/>
              <a:t>5</a:t>
            </a:fld>
            <a:endParaRPr lang="en-US" dirty="0"/>
          </a:p>
        </p:txBody>
      </p:sp>
    </p:spTree>
    <p:extLst>
      <p:ext uri="{BB962C8B-B14F-4D97-AF65-F5344CB8AC3E}">
        <p14:creationId xmlns:p14="http://schemas.microsoft.com/office/powerpoint/2010/main" val="25405612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14942070" y="4734597"/>
            <a:ext cx="1135187" cy="11351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Placeholder 13"/>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5725" r="15725"/>
          <a:stretch>
            <a:fillRect/>
          </a:stretch>
        </p:blipFill>
        <p:spPr/>
      </p:pic>
      <p:sp>
        <p:nvSpPr>
          <p:cNvPr id="4" name="Parallelogram 3"/>
          <p:cNvSpPr/>
          <p:nvPr/>
        </p:nvSpPr>
        <p:spPr>
          <a:xfrm>
            <a:off x="8650" y="2230436"/>
            <a:ext cx="13577114" cy="11506152"/>
          </a:xfrm>
          <a:prstGeom prst="parallelogram">
            <a:avLst>
              <a:gd name="adj" fmla="val 38882"/>
            </a:avLst>
          </a:prstGeom>
          <a:gradFill>
            <a:gsLst>
              <a:gs pos="0">
                <a:schemeClr val="accent4"/>
              </a:gs>
              <a:gs pos="100000">
                <a:schemeClr val="accent5">
                  <a:alpha val="86000"/>
                </a:schemeClr>
              </a:gs>
            </a:gsLst>
            <a:lin ang="0" scaled="1"/>
          </a:gradFill>
          <a:ln w="127000" cap="rnd">
            <a:noFill/>
          </a:ln>
          <a:effectLst>
            <a:outerShdw blurRad="101600" dist="139700" dir="8040000" sx="91000" sy="91000" algn="t" rotWithShape="0">
              <a:prstClr val="black">
                <a:alpha val="30000"/>
              </a:prstClr>
            </a:outerShdw>
            <a:softEdge rad="0"/>
          </a:effectLst>
        </p:spPr>
        <p:txBody>
          <a:bodyPr vert="horz" lIns="91440" tIns="45720" rIns="91440" bIns="45720" rtlCol="0" anchor="ctr"/>
          <a:lstStyle/>
          <a:p>
            <a:endParaRPr lang="en-GB" dirty="0">
              <a:solidFill>
                <a:schemeClr val="bg1"/>
              </a:solidFill>
            </a:endParaRPr>
          </a:p>
        </p:txBody>
      </p:sp>
      <p:sp>
        <p:nvSpPr>
          <p:cNvPr id="6" name="Text Placeholder 5"/>
          <p:cNvSpPr>
            <a:spLocks noGrp="1"/>
          </p:cNvSpPr>
          <p:nvPr>
            <p:ph type="body" sz="quarter" idx="11"/>
          </p:nvPr>
        </p:nvSpPr>
        <p:spPr>
          <a:xfrm>
            <a:off x="14927755" y="2230436"/>
            <a:ext cx="8608358" cy="1027164"/>
          </a:xfrm>
        </p:spPr>
        <p:txBody>
          <a:bodyPr>
            <a:noAutofit/>
          </a:bodyPr>
          <a:lstStyle/>
          <a:p>
            <a:r>
              <a:rPr lang="en-GB" sz="5000" dirty="0">
                <a:solidFill>
                  <a:schemeClr val="tx1"/>
                </a:solidFill>
                <a:latin typeface="+mj-lt"/>
              </a:rPr>
              <a:t>COMPANY </a:t>
            </a:r>
            <a:r>
              <a:rPr lang="en-GB" sz="5000" dirty="0">
                <a:solidFill>
                  <a:schemeClr val="tx1"/>
                </a:solidFill>
                <a:latin typeface="+mj-lt"/>
                <a:ea typeface="Open Sans Light" panose="020B0306030504020204" pitchFamily="34" charset="0"/>
                <a:cs typeface="Open Sans Light" panose="020B0306030504020204" pitchFamily="34" charset="0"/>
              </a:rPr>
              <a:t>STRATEGY</a:t>
            </a:r>
          </a:p>
        </p:txBody>
      </p:sp>
      <p:sp>
        <p:nvSpPr>
          <p:cNvPr id="7" name="Text Placeholder 6"/>
          <p:cNvSpPr>
            <a:spLocks noGrp="1"/>
          </p:cNvSpPr>
          <p:nvPr>
            <p:ph type="body" sz="quarter" idx="12"/>
          </p:nvPr>
        </p:nvSpPr>
        <p:spPr>
          <a:xfrm>
            <a:off x="16077257" y="4550233"/>
            <a:ext cx="7778763" cy="7296222"/>
          </a:xfrm>
        </p:spPr>
        <p:txBody>
          <a:bodyPr>
            <a:noAutofit/>
          </a:bodyPr>
          <a:lstStyle/>
          <a:p>
            <a:pPr>
              <a:lnSpc>
                <a:spcPct val="110000"/>
              </a:lnSpc>
            </a:pPr>
            <a:r>
              <a:rPr lang="en-GB" sz="3200" dirty="0">
                <a:solidFill>
                  <a:schemeClr val="tx1"/>
                </a:solidFill>
                <a:latin typeface="+mn-lt"/>
              </a:rPr>
              <a:t>Heading Here </a:t>
            </a:r>
          </a:p>
          <a:p>
            <a:pPr>
              <a:lnSpc>
                <a:spcPct val="110000"/>
              </a:lnSpc>
            </a:pPr>
            <a:r>
              <a:rPr lang="en-GB" sz="2400" dirty="0">
                <a:solidFill>
                  <a:schemeClr val="tx1"/>
                </a:solidFill>
                <a:latin typeface="+mn-lt"/>
              </a:rPr>
              <a:t>or randomised words which don't look even slightly believable. If you are going to use a passage of Lorem Ipsum.</a:t>
            </a:r>
          </a:p>
          <a:p>
            <a:pPr>
              <a:lnSpc>
                <a:spcPct val="110000"/>
              </a:lnSpc>
            </a:pPr>
            <a:endParaRPr lang="en-GB" dirty="0">
              <a:solidFill>
                <a:schemeClr val="tx1"/>
              </a:solidFill>
              <a:latin typeface="+mn-lt"/>
            </a:endParaRPr>
          </a:p>
          <a:p>
            <a:pPr>
              <a:lnSpc>
                <a:spcPct val="110000"/>
              </a:lnSpc>
            </a:pPr>
            <a:endParaRPr lang="en-GB" dirty="0">
              <a:solidFill>
                <a:schemeClr val="tx1"/>
              </a:solidFill>
              <a:latin typeface="+mn-lt"/>
            </a:endParaRPr>
          </a:p>
          <a:p>
            <a:pPr>
              <a:lnSpc>
                <a:spcPct val="110000"/>
              </a:lnSpc>
            </a:pPr>
            <a:r>
              <a:rPr lang="en-GB" sz="3200" dirty="0">
                <a:solidFill>
                  <a:schemeClr val="tx1"/>
                </a:solidFill>
                <a:latin typeface="+mn-lt"/>
              </a:rPr>
              <a:t>Heading Here </a:t>
            </a:r>
          </a:p>
          <a:p>
            <a:pPr>
              <a:lnSpc>
                <a:spcPct val="110000"/>
              </a:lnSpc>
            </a:pPr>
            <a:r>
              <a:rPr lang="en-GB" sz="2400" dirty="0">
                <a:solidFill>
                  <a:schemeClr val="tx1"/>
                </a:solidFill>
                <a:latin typeface="+mn-lt"/>
              </a:rPr>
              <a:t>or randomised words which don't look even slightly believable. If you are going to use a passage of Lorem Ipsum.</a:t>
            </a:r>
          </a:p>
          <a:p>
            <a:endParaRPr lang="en-GB" dirty="0">
              <a:solidFill>
                <a:schemeClr val="tx1"/>
              </a:solidFill>
              <a:latin typeface="+mn-lt"/>
            </a:endParaRPr>
          </a:p>
        </p:txBody>
      </p:sp>
      <p:sp>
        <p:nvSpPr>
          <p:cNvPr id="17" name="Parallelogram 16"/>
          <p:cNvSpPr/>
          <p:nvPr/>
        </p:nvSpPr>
        <p:spPr>
          <a:xfrm>
            <a:off x="8360161" y="7121511"/>
            <a:ext cx="5746415" cy="6615077"/>
          </a:xfrm>
          <a:prstGeom prst="parallelogram">
            <a:avLst>
              <a:gd name="adj" fmla="val 46348"/>
            </a:avLst>
          </a:prstGeom>
          <a:gradFill flip="none" rotWithShape="1">
            <a:gsLst>
              <a:gs pos="0">
                <a:schemeClr val="accent4"/>
              </a:gs>
              <a:gs pos="100000">
                <a:schemeClr val="accent5">
                  <a:alpha val="22000"/>
                </a:schemeClr>
              </a:gs>
            </a:gsLst>
            <a:lin ang="0" scaled="1"/>
            <a:tileRect/>
          </a:gradFill>
          <a:ln w="127000" cap="rnd">
            <a:noFill/>
          </a:ln>
          <a:effectLst>
            <a:outerShdw blurRad="101600" dist="139700" dir="8040000" sx="91000" sy="91000" algn="t" rotWithShape="0">
              <a:prstClr val="black">
                <a:alpha val="30000"/>
              </a:prstClr>
            </a:outerShdw>
            <a:softEdge rad="0"/>
          </a:effectLst>
        </p:spPr>
        <p:txBody>
          <a:bodyPr vert="horz" lIns="91440" tIns="45720" rIns="91440" bIns="45720" rtlCol="0" anchor="ctr"/>
          <a:lstStyle/>
          <a:p>
            <a:endParaRPr lang="en-GB" dirty="0">
              <a:solidFill>
                <a:schemeClr val="bg1"/>
              </a:solidFill>
            </a:endParaRPr>
          </a:p>
        </p:txBody>
      </p:sp>
      <p:grpSp>
        <p:nvGrpSpPr>
          <p:cNvPr id="25" name="Group 24"/>
          <p:cNvGrpSpPr/>
          <p:nvPr/>
        </p:nvGrpSpPr>
        <p:grpSpPr>
          <a:xfrm>
            <a:off x="15115019" y="4906221"/>
            <a:ext cx="789289" cy="791938"/>
            <a:chOff x="4906963" y="2173288"/>
            <a:chExt cx="473075" cy="474663"/>
          </a:xfrm>
          <a:solidFill>
            <a:schemeClr val="bg1"/>
          </a:solidFill>
        </p:grpSpPr>
        <p:sp>
          <p:nvSpPr>
            <p:cNvPr id="26" name="Freeform 16"/>
            <p:cNvSpPr>
              <a:spLocks/>
            </p:cNvSpPr>
            <p:nvPr/>
          </p:nvSpPr>
          <p:spPr bwMode="auto">
            <a:xfrm>
              <a:off x="4938713" y="2473325"/>
              <a:ext cx="142875" cy="141288"/>
            </a:xfrm>
            <a:custGeom>
              <a:avLst/>
              <a:gdLst>
                <a:gd name="T0" fmla="*/ 40 w 67"/>
                <a:gd name="T1" fmla="*/ 4 h 66"/>
                <a:gd name="T2" fmla="*/ 35 w 67"/>
                <a:gd name="T3" fmla="*/ 3 h 66"/>
                <a:gd name="T4" fmla="*/ 9 w 67"/>
                <a:gd name="T5" fmla="*/ 61 h 66"/>
                <a:gd name="T6" fmla="*/ 64 w 67"/>
                <a:gd name="T7" fmla="*/ 32 h 66"/>
                <a:gd name="T8" fmla="*/ 63 w 67"/>
                <a:gd name="T9" fmla="*/ 27 h 66"/>
                <a:gd name="T10" fmla="*/ 40 w 67"/>
                <a:gd name="T11" fmla="*/ 4 h 66"/>
              </a:gdLst>
              <a:ahLst/>
              <a:cxnLst>
                <a:cxn ang="0">
                  <a:pos x="T0" y="T1"/>
                </a:cxn>
                <a:cxn ang="0">
                  <a:pos x="T2" y="T3"/>
                </a:cxn>
                <a:cxn ang="0">
                  <a:pos x="T4" y="T5"/>
                </a:cxn>
                <a:cxn ang="0">
                  <a:pos x="T6" y="T7"/>
                </a:cxn>
                <a:cxn ang="0">
                  <a:pos x="T8" y="T9"/>
                </a:cxn>
                <a:cxn ang="0">
                  <a:pos x="T10" y="T11"/>
                </a:cxn>
              </a:cxnLst>
              <a:rect l="0" t="0" r="r" b="b"/>
              <a:pathLst>
                <a:path w="67" h="66">
                  <a:moveTo>
                    <a:pt x="40" y="4"/>
                  </a:moveTo>
                  <a:cubicBezTo>
                    <a:pt x="37" y="0"/>
                    <a:pt x="36" y="2"/>
                    <a:pt x="35" y="3"/>
                  </a:cubicBezTo>
                  <a:cubicBezTo>
                    <a:pt x="17" y="21"/>
                    <a:pt x="0" y="66"/>
                    <a:pt x="9" y="61"/>
                  </a:cubicBezTo>
                  <a:cubicBezTo>
                    <a:pt x="41" y="46"/>
                    <a:pt x="46" y="50"/>
                    <a:pt x="64" y="32"/>
                  </a:cubicBezTo>
                  <a:cubicBezTo>
                    <a:pt x="65" y="31"/>
                    <a:pt x="67" y="30"/>
                    <a:pt x="63" y="27"/>
                  </a:cubicBezTo>
                  <a:lnTo>
                    <a:pt x="40" y="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27" name="Freeform 17"/>
            <p:cNvSpPr>
              <a:spLocks noEditPoints="1"/>
            </p:cNvSpPr>
            <p:nvPr/>
          </p:nvSpPr>
          <p:spPr bwMode="auto">
            <a:xfrm>
              <a:off x="4906963" y="2173288"/>
              <a:ext cx="473075" cy="474663"/>
            </a:xfrm>
            <a:custGeom>
              <a:avLst/>
              <a:gdLst>
                <a:gd name="T0" fmla="*/ 155 w 223"/>
                <a:gd name="T1" fmla="*/ 145 h 224"/>
                <a:gd name="T2" fmla="*/ 156 w 223"/>
                <a:gd name="T3" fmla="*/ 141 h 224"/>
                <a:gd name="T4" fmla="*/ 204 w 223"/>
                <a:gd name="T5" fmla="*/ 19 h 224"/>
                <a:gd name="T6" fmla="*/ 84 w 223"/>
                <a:gd name="T7" fmla="*/ 67 h 224"/>
                <a:gd name="T8" fmla="*/ 78 w 223"/>
                <a:gd name="T9" fmla="*/ 69 h 224"/>
                <a:gd name="T10" fmla="*/ 65 w 223"/>
                <a:gd name="T11" fmla="*/ 65 h 224"/>
                <a:gd name="T12" fmla="*/ 53 w 223"/>
                <a:gd name="T13" fmla="*/ 69 h 224"/>
                <a:gd name="T14" fmla="*/ 3 w 223"/>
                <a:gd name="T15" fmla="*/ 119 h 224"/>
                <a:gd name="T16" fmla="*/ 5 w 223"/>
                <a:gd name="T17" fmla="*/ 125 h 224"/>
                <a:gd name="T18" fmla="*/ 41 w 223"/>
                <a:gd name="T19" fmla="*/ 131 h 224"/>
                <a:gd name="T20" fmla="*/ 53 w 223"/>
                <a:gd name="T21" fmla="*/ 127 h 224"/>
                <a:gd name="T22" fmla="*/ 57 w 223"/>
                <a:gd name="T23" fmla="*/ 127 h 224"/>
                <a:gd name="T24" fmla="*/ 96 w 223"/>
                <a:gd name="T25" fmla="*/ 167 h 224"/>
                <a:gd name="T26" fmla="*/ 96 w 223"/>
                <a:gd name="T27" fmla="*/ 170 h 224"/>
                <a:gd name="T28" fmla="*/ 92 w 223"/>
                <a:gd name="T29" fmla="*/ 182 h 224"/>
                <a:gd name="T30" fmla="*/ 98 w 223"/>
                <a:gd name="T31" fmla="*/ 219 h 224"/>
                <a:gd name="T32" fmla="*/ 104 w 223"/>
                <a:gd name="T33" fmla="*/ 221 h 224"/>
                <a:gd name="T34" fmla="*/ 155 w 223"/>
                <a:gd name="T35" fmla="*/ 170 h 224"/>
                <a:gd name="T36" fmla="*/ 158 w 223"/>
                <a:gd name="T37" fmla="*/ 159 h 224"/>
                <a:gd name="T38" fmla="*/ 155 w 223"/>
                <a:gd name="T39" fmla="*/ 145 h 224"/>
                <a:gd name="T40" fmla="*/ 144 w 223"/>
                <a:gd name="T41" fmla="*/ 80 h 224"/>
                <a:gd name="T42" fmla="*/ 144 w 223"/>
                <a:gd name="T43" fmla="*/ 50 h 224"/>
                <a:gd name="T44" fmla="*/ 174 w 223"/>
                <a:gd name="T45" fmla="*/ 50 h 224"/>
                <a:gd name="T46" fmla="*/ 174 w 223"/>
                <a:gd name="T47" fmla="*/ 80 h 224"/>
                <a:gd name="T48" fmla="*/ 144 w 223"/>
                <a:gd name="T49" fmla="*/ 8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224">
                  <a:moveTo>
                    <a:pt x="155" y="145"/>
                  </a:moveTo>
                  <a:cubicBezTo>
                    <a:pt x="154" y="143"/>
                    <a:pt x="156" y="141"/>
                    <a:pt x="156" y="141"/>
                  </a:cubicBezTo>
                  <a:cubicBezTo>
                    <a:pt x="197" y="97"/>
                    <a:pt x="223" y="38"/>
                    <a:pt x="204" y="19"/>
                  </a:cubicBezTo>
                  <a:cubicBezTo>
                    <a:pt x="185" y="0"/>
                    <a:pt x="128" y="26"/>
                    <a:pt x="84" y="67"/>
                  </a:cubicBezTo>
                  <a:cubicBezTo>
                    <a:pt x="83" y="68"/>
                    <a:pt x="81" y="69"/>
                    <a:pt x="78" y="69"/>
                  </a:cubicBezTo>
                  <a:cubicBezTo>
                    <a:pt x="65" y="65"/>
                    <a:pt x="65" y="65"/>
                    <a:pt x="65" y="65"/>
                  </a:cubicBezTo>
                  <a:cubicBezTo>
                    <a:pt x="61" y="64"/>
                    <a:pt x="56" y="66"/>
                    <a:pt x="53" y="69"/>
                  </a:cubicBezTo>
                  <a:cubicBezTo>
                    <a:pt x="3" y="119"/>
                    <a:pt x="3" y="119"/>
                    <a:pt x="3" y="119"/>
                  </a:cubicBezTo>
                  <a:cubicBezTo>
                    <a:pt x="0" y="122"/>
                    <a:pt x="1" y="124"/>
                    <a:pt x="5" y="125"/>
                  </a:cubicBezTo>
                  <a:cubicBezTo>
                    <a:pt x="41" y="131"/>
                    <a:pt x="41" y="131"/>
                    <a:pt x="41" y="131"/>
                  </a:cubicBezTo>
                  <a:cubicBezTo>
                    <a:pt x="45" y="131"/>
                    <a:pt x="50" y="130"/>
                    <a:pt x="53" y="127"/>
                  </a:cubicBezTo>
                  <a:cubicBezTo>
                    <a:pt x="53" y="127"/>
                    <a:pt x="55" y="125"/>
                    <a:pt x="57" y="127"/>
                  </a:cubicBezTo>
                  <a:cubicBezTo>
                    <a:pt x="67" y="137"/>
                    <a:pt x="86" y="157"/>
                    <a:pt x="96" y="167"/>
                  </a:cubicBezTo>
                  <a:cubicBezTo>
                    <a:pt x="98" y="168"/>
                    <a:pt x="96" y="170"/>
                    <a:pt x="96" y="170"/>
                  </a:cubicBezTo>
                  <a:cubicBezTo>
                    <a:pt x="94" y="173"/>
                    <a:pt x="92" y="179"/>
                    <a:pt x="92" y="182"/>
                  </a:cubicBezTo>
                  <a:cubicBezTo>
                    <a:pt x="98" y="219"/>
                    <a:pt x="98" y="219"/>
                    <a:pt x="98" y="219"/>
                  </a:cubicBezTo>
                  <a:cubicBezTo>
                    <a:pt x="99" y="223"/>
                    <a:pt x="102" y="224"/>
                    <a:pt x="104" y="221"/>
                  </a:cubicBezTo>
                  <a:cubicBezTo>
                    <a:pt x="155" y="170"/>
                    <a:pt x="155" y="170"/>
                    <a:pt x="155" y="170"/>
                  </a:cubicBezTo>
                  <a:cubicBezTo>
                    <a:pt x="157" y="168"/>
                    <a:pt x="159" y="162"/>
                    <a:pt x="158" y="159"/>
                  </a:cubicBezTo>
                  <a:lnTo>
                    <a:pt x="155" y="145"/>
                  </a:lnTo>
                  <a:close/>
                  <a:moveTo>
                    <a:pt x="144" y="80"/>
                  </a:moveTo>
                  <a:cubicBezTo>
                    <a:pt x="135" y="72"/>
                    <a:pt x="135" y="58"/>
                    <a:pt x="144" y="50"/>
                  </a:cubicBezTo>
                  <a:cubicBezTo>
                    <a:pt x="152" y="41"/>
                    <a:pt x="166" y="41"/>
                    <a:pt x="174" y="50"/>
                  </a:cubicBezTo>
                  <a:cubicBezTo>
                    <a:pt x="183" y="58"/>
                    <a:pt x="183" y="72"/>
                    <a:pt x="174" y="80"/>
                  </a:cubicBezTo>
                  <a:cubicBezTo>
                    <a:pt x="166" y="89"/>
                    <a:pt x="152" y="89"/>
                    <a:pt x="144" y="8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grpSp>
      <p:sp>
        <p:nvSpPr>
          <p:cNvPr id="31" name="Oval 30"/>
          <p:cNvSpPr/>
          <p:nvPr/>
        </p:nvSpPr>
        <p:spPr>
          <a:xfrm>
            <a:off x="14927755" y="8450768"/>
            <a:ext cx="1135187" cy="113518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8" name="Group 27"/>
          <p:cNvGrpSpPr/>
          <p:nvPr/>
        </p:nvGrpSpPr>
        <p:grpSpPr>
          <a:xfrm>
            <a:off x="15309392" y="8639762"/>
            <a:ext cx="371912" cy="757198"/>
            <a:chOff x="2087563" y="2211388"/>
            <a:chExt cx="220663" cy="449262"/>
          </a:xfrm>
          <a:solidFill>
            <a:schemeClr val="bg1"/>
          </a:solidFill>
        </p:grpSpPr>
        <p:sp>
          <p:nvSpPr>
            <p:cNvPr id="29" name="Freeform 10"/>
            <p:cNvSpPr>
              <a:spLocks/>
            </p:cNvSpPr>
            <p:nvPr/>
          </p:nvSpPr>
          <p:spPr bwMode="auto">
            <a:xfrm>
              <a:off x="2132013" y="2211388"/>
              <a:ext cx="133350" cy="82550"/>
            </a:xfrm>
            <a:custGeom>
              <a:avLst/>
              <a:gdLst>
                <a:gd name="T0" fmla="*/ 61 w 63"/>
                <a:gd name="T1" fmla="*/ 30 h 39"/>
                <a:gd name="T2" fmla="*/ 51 w 63"/>
                <a:gd name="T3" fmla="*/ 39 h 39"/>
                <a:gd name="T4" fmla="*/ 12 w 63"/>
                <a:gd name="T5" fmla="*/ 39 h 39"/>
                <a:gd name="T6" fmla="*/ 2 w 63"/>
                <a:gd name="T7" fmla="*/ 30 h 39"/>
                <a:gd name="T8" fmla="*/ 0 w 63"/>
                <a:gd name="T9" fmla="*/ 9 h 39"/>
                <a:gd name="T10" fmla="*/ 9 w 63"/>
                <a:gd name="T11" fmla="*/ 0 h 39"/>
                <a:gd name="T12" fmla="*/ 54 w 63"/>
                <a:gd name="T13" fmla="*/ 0 h 39"/>
                <a:gd name="T14" fmla="*/ 62 w 63"/>
                <a:gd name="T15" fmla="*/ 9 h 39"/>
                <a:gd name="T16" fmla="*/ 61 w 63"/>
                <a:gd name="T17"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39">
                  <a:moveTo>
                    <a:pt x="61" y="30"/>
                  </a:moveTo>
                  <a:cubicBezTo>
                    <a:pt x="60" y="35"/>
                    <a:pt x="56" y="39"/>
                    <a:pt x="51" y="39"/>
                  </a:cubicBezTo>
                  <a:cubicBezTo>
                    <a:pt x="12" y="39"/>
                    <a:pt x="12" y="39"/>
                    <a:pt x="12" y="39"/>
                  </a:cubicBezTo>
                  <a:cubicBezTo>
                    <a:pt x="7" y="39"/>
                    <a:pt x="2" y="35"/>
                    <a:pt x="2" y="30"/>
                  </a:cubicBezTo>
                  <a:cubicBezTo>
                    <a:pt x="0" y="9"/>
                    <a:pt x="0" y="9"/>
                    <a:pt x="0" y="9"/>
                  </a:cubicBezTo>
                  <a:cubicBezTo>
                    <a:pt x="0" y="4"/>
                    <a:pt x="4" y="0"/>
                    <a:pt x="9" y="0"/>
                  </a:cubicBezTo>
                  <a:cubicBezTo>
                    <a:pt x="54" y="0"/>
                    <a:pt x="54" y="0"/>
                    <a:pt x="54" y="0"/>
                  </a:cubicBezTo>
                  <a:cubicBezTo>
                    <a:pt x="59" y="0"/>
                    <a:pt x="63" y="4"/>
                    <a:pt x="62" y="9"/>
                  </a:cubicBezTo>
                  <a:lnTo>
                    <a:pt x="61" y="3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30" name="Freeform 11"/>
            <p:cNvSpPr>
              <a:spLocks noEditPoints="1"/>
            </p:cNvSpPr>
            <p:nvPr/>
          </p:nvSpPr>
          <p:spPr bwMode="auto">
            <a:xfrm>
              <a:off x="2087563" y="2317750"/>
              <a:ext cx="220663" cy="342900"/>
            </a:xfrm>
            <a:custGeom>
              <a:avLst/>
              <a:gdLst>
                <a:gd name="T0" fmla="*/ 103 w 104"/>
                <a:gd name="T1" fmla="*/ 107 h 162"/>
                <a:gd name="T2" fmla="*/ 83 w 104"/>
                <a:gd name="T3" fmla="*/ 9 h 162"/>
                <a:gd name="T4" fmla="*/ 72 w 104"/>
                <a:gd name="T5" fmla="*/ 0 h 162"/>
                <a:gd name="T6" fmla="*/ 33 w 104"/>
                <a:gd name="T7" fmla="*/ 0 h 162"/>
                <a:gd name="T8" fmla="*/ 22 w 104"/>
                <a:gd name="T9" fmla="*/ 9 h 162"/>
                <a:gd name="T10" fmla="*/ 1 w 104"/>
                <a:gd name="T11" fmla="*/ 107 h 162"/>
                <a:gd name="T12" fmla="*/ 6 w 104"/>
                <a:gd name="T13" fmla="*/ 122 h 162"/>
                <a:gd name="T14" fmla="*/ 45 w 104"/>
                <a:gd name="T15" fmla="*/ 159 h 162"/>
                <a:gd name="T16" fmla="*/ 59 w 104"/>
                <a:gd name="T17" fmla="*/ 159 h 162"/>
                <a:gd name="T18" fmla="*/ 98 w 104"/>
                <a:gd name="T19" fmla="*/ 122 h 162"/>
                <a:gd name="T20" fmla="*/ 103 w 104"/>
                <a:gd name="T21" fmla="*/ 107 h 162"/>
                <a:gd name="T22" fmla="*/ 24 w 104"/>
                <a:gd name="T23" fmla="*/ 54 h 162"/>
                <a:gd name="T24" fmla="*/ 26 w 104"/>
                <a:gd name="T25" fmla="*/ 44 h 162"/>
                <a:gd name="T26" fmla="*/ 27 w 104"/>
                <a:gd name="T27" fmla="*/ 43 h 162"/>
                <a:gd name="T28" fmla="*/ 72 w 104"/>
                <a:gd name="T29" fmla="*/ 22 h 162"/>
                <a:gd name="T30" fmla="*/ 73 w 104"/>
                <a:gd name="T31" fmla="*/ 23 h 162"/>
                <a:gd name="T32" fmla="*/ 73 w 104"/>
                <a:gd name="T33" fmla="*/ 24 h 162"/>
                <a:gd name="T34" fmla="*/ 74 w 104"/>
                <a:gd name="T35" fmla="*/ 30 h 162"/>
                <a:gd name="T36" fmla="*/ 74 w 104"/>
                <a:gd name="T37" fmla="*/ 31 h 162"/>
                <a:gd name="T38" fmla="*/ 25 w 104"/>
                <a:gd name="T39" fmla="*/ 55 h 162"/>
                <a:gd name="T40" fmla="*/ 24 w 104"/>
                <a:gd name="T41" fmla="*/ 54 h 162"/>
                <a:gd name="T42" fmla="*/ 15 w 104"/>
                <a:gd name="T43" fmla="*/ 99 h 162"/>
                <a:gd name="T44" fmla="*/ 17 w 104"/>
                <a:gd name="T45" fmla="*/ 90 h 162"/>
                <a:gd name="T46" fmla="*/ 18 w 104"/>
                <a:gd name="T47" fmla="*/ 89 h 162"/>
                <a:gd name="T48" fmla="*/ 79 w 104"/>
                <a:gd name="T49" fmla="*/ 59 h 162"/>
                <a:gd name="T50" fmla="*/ 80 w 104"/>
                <a:gd name="T51" fmla="*/ 60 h 162"/>
                <a:gd name="T52" fmla="*/ 82 w 104"/>
                <a:gd name="T53" fmla="*/ 67 h 162"/>
                <a:gd name="T54" fmla="*/ 81 w 104"/>
                <a:gd name="T55" fmla="*/ 68 h 162"/>
                <a:gd name="T56" fmla="*/ 15 w 104"/>
                <a:gd name="T57" fmla="*/ 100 h 162"/>
                <a:gd name="T58" fmla="*/ 15 w 104"/>
                <a:gd name="T59" fmla="*/ 99 h 162"/>
                <a:gd name="T60" fmla="*/ 89 w 104"/>
                <a:gd name="T61" fmla="*/ 105 h 162"/>
                <a:gd name="T62" fmla="*/ 33 w 104"/>
                <a:gd name="T63" fmla="*/ 132 h 162"/>
                <a:gd name="T64" fmla="*/ 31 w 104"/>
                <a:gd name="T65" fmla="*/ 132 h 162"/>
                <a:gd name="T66" fmla="*/ 26 w 104"/>
                <a:gd name="T67" fmla="*/ 127 h 162"/>
                <a:gd name="T68" fmla="*/ 26 w 104"/>
                <a:gd name="T69" fmla="*/ 125 h 162"/>
                <a:gd name="T70" fmla="*/ 87 w 104"/>
                <a:gd name="T71" fmla="*/ 96 h 162"/>
                <a:gd name="T72" fmla="*/ 88 w 104"/>
                <a:gd name="T73" fmla="*/ 97 h 162"/>
                <a:gd name="T74" fmla="*/ 90 w 104"/>
                <a:gd name="T75" fmla="*/ 104 h 162"/>
                <a:gd name="T76" fmla="*/ 89 w 104"/>
                <a:gd name="T77" fmla="*/ 105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4" h="162">
                  <a:moveTo>
                    <a:pt x="103" y="107"/>
                  </a:moveTo>
                  <a:cubicBezTo>
                    <a:pt x="83" y="9"/>
                    <a:pt x="83" y="9"/>
                    <a:pt x="83" y="9"/>
                  </a:cubicBezTo>
                  <a:cubicBezTo>
                    <a:pt x="82" y="4"/>
                    <a:pt x="77" y="0"/>
                    <a:pt x="72" y="0"/>
                  </a:cubicBezTo>
                  <a:cubicBezTo>
                    <a:pt x="33" y="0"/>
                    <a:pt x="33" y="0"/>
                    <a:pt x="33" y="0"/>
                  </a:cubicBezTo>
                  <a:cubicBezTo>
                    <a:pt x="28" y="0"/>
                    <a:pt x="23" y="4"/>
                    <a:pt x="22" y="9"/>
                  </a:cubicBezTo>
                  <a:cubicBezTo>
                    <a:pt x="1" y="107"/>
                    <a:pt x="1" y="107"/>
                    <a:pt x="1" y="107"/>
                  </a:cubicBezTo>
                  <a:cubicBezTo>
                    <a:pt x="0" y="112"/>
                    <a:pt x="2" y="119"/>
                    <a:pt x="6" y="122"/>
                  </a:cubicBezTo>
                  <a:cubicBezTo>
                    <a:pt x="45" y="159"/>
                    <a:pt x="45" y="159"/>
                    <a:pt x="45" y="159"/>
                  </a:cubicBezTo>
                  <a:cubicBezTo>
                    <a:pt x="49" y="162"/>
                    <a:pt x="55" y="162"/>
                    <a:pt x="59" y="159"/>
                  </a:cubicBezTo>
                  <a:cubicBezTo>
                    <a:pt x="98" y="122"/>
                    <a:pt x="98" y="122"/>
                    <a:pt x="98" y="122"/>
                  </a:cubicBezTo>
                  <a:cubicBezTo>
                    <a:pt x="102" y="119"/>
                    <a:pt x="104" y="112"/>
                    <a:pt x="103" y="107"/>
                  </a:cubicBezTo>
                  <a:close/>
                  <a:moveTo>
                    <a:pt x="24" y="54"/>
                  </a:moveTo>
                  <a:cubicBezTo>
                    <a:pt x="25" y="51"/>
                    <a:pt x="26" y="47"/>
                    <a:pt x="26" y="44"/>
                  </a:cubicBezTo>
                  <a:cubicBezTo>
                    <a:pt x="27" y="43"/>
                    <a:pt x="27" y="43"/>
                    <a:pt x="27" y="43"/>
                  </a:cubicBezTo>
                  <a:cubicBezTo>
                    <a:pt x="72" y="22"/>
                    <a:pt x="72" y="22"/>
                    <a:pt x="72" y="22"/>
                  </a:cubicBezTo>
                  <a:cubicBezTo>
                    <a:pt x="72" y="22"/>
                    <a:pt x="72" y="22"/>
                    <a:pt x="73" y="23"/>
                  </a:cubicBezTo>
                  <a:cubicBezTo>
                    <a:pt x="73" y="23"/>
                    <a:pt x="73" y="23"/>
                    <a:pt x="73" y="24"/>
                  </a:cubicBezTo>
                  <a:cubicBezTo>
                    <a:pt x="73" y="24"/>
                    <a:pt x="74" y="29"/>
                    <a:pt x="74" y="30"/>
                  </a:cubicBezTo>
                  <a:cubicBezTo>
                    <a:pt x="74" y="31"/>
                    <a:pt x="74" y="31"/>
                    <a:pt x="74" y="31"/>
                  </a:cubicBezTo>
                  <a:cubicBezTo>
                    <a:pt x="25" y="55"/>
                    <a:pt x="25" y="55"/>
                    <a:pt x="25" y="55"/>
                  </a:cubicBezTo>
                  <a:cubicBezTo>
                    <a:pt x="25" y="55"/>
                    <a:pt x="24" y="55"/>
                    <a:pt x="24" y="54"/>
                  </a:cubicBezTo>
                  <a:close/>
                  <a:moveTo>
                    <a:pt x="15" y="99"/>
                  </a:moveTo>
                  <a:cubicBezTo>
                    <a:pt x="15" y="97"/>
                    <a:pt x="16" y="92"/>
                    <a:pt x="17" y="90"/>
                  </a:cubicBezTo>
                  <a:cubicBezTo>
                    <a:pt x="17" y="89"/>
                    <a:pt x="18" y="89"/>
                    <a:pt x="18" y="89"/>
                  </a:cubicBezTo>
                  <a:cubicBezTo>
                    <a:pt x="79" y="59"/>
                    <a:pt x="79" y="59"/>
                    <a:pt x="79" y="59"/>
                  </a:cubicBezTo>
                  <a:cubicBezTo>
                    <a:pt x="79" y="59"/>
                    <a:pt x="80" y="58"/>
                    <a:pt x="80" y="60"/>
                  </a:cubicBezTo>
                  <a:cubicBezTo>
                    <a:pt x="81" y="61"/>
                    <a:pt x="82" y="65"/>
                    <a:pt x="82" y="67"/>
                  </a:cubicBezTo>
                  <a:cubicBezTo>
                    <a:pt x="82" y="68"/>
                    <a:pt x="81" y="68"/>
                    <a:pt x="81" y="68"/>
                  </a:cubicBezTo>
                  <a:cubicBezTo>
                    <a:pt x="15" y="100"/>
                    <a:pt x="15" y="100"/>
                    <a:pt x="15" y="100"/>
                  </a:cubicBezTo>
                  <a:cubicBezTo>
                    <a:pt x="15" y="100"/>
                    <a:pt x="15" y="101"/>
                    <a:pt x="15" y="99"/>
                  </a:cubicBezTo>
                  <a:close/>
                  <a:moveTo>
                    <a:pt x="89" y="105"/>
                  </a:moveTo>
                  <a:cubicBezTo>
                    <a:pt x="33" y="132"/>
                    <a:pt x="33" y="132"/>
                    <a:pt x="33" y="132"/>
                  </a:cubicBezTo>
                  <a:cubicBezTo>
                    <a:pt x="33" y="132"/>
                    <a:pt x="32" y="133"/>
                    <a:pt x="31" y="132"/>
                  </a:cubicBezTo>
                  <a:cubicBezTo>
                    <a:pt x="30" y="131"/>
                    <a:pt x="27" y="129"/>
                    <a:pt x="26" y="127"/>
                  </a:cubicBezTo>
                  <a:cubicBezTo>
                    <a:pt x="25" y="126"/>
                    <a:pt x="26" y="125"/>
                    <a:pt x="26" y="125"/>
                  </a:cubicBezTo>
                  <a:cubicBezTo>
                    <a:pt x="87" y="96"/>
                    <a:pt x="87" y="96"/>
                    <a:pt x="87" y="96"/>
                  </a:cubicBezTo>
                  <a:cubicBezTo>
                    <a:pt x="87" y="96"/>
                    <a:pt x="88" y="95"/>
                    <a:pt x="88" y="97"/>
                  </a:cubicBezTo>
                  <a:cubicBezTo>
                    <a:pt x="88" y="98"/>
                    <a:pt x="89" y="102"/>
                    <a:pt x="90" y="104"/>
                  </a:cubicBezTo>
                  <a:cubicBezTo>
                    <a:pt x="90" y="105"/>
                    <a:pt x="89" y="105"/>
                    <a:pt x="89" y="10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grpSp>
      <p:sp>
        <p:nvSpPr>
          <p:cNvPr id="32" name="Text Placeholder 5"/>
          <p:cNvSpPr txBox="1">
            <a:spLocks/>
          </p:cNvSpPr>
          <p:nvPr/>
        </p:nvSpPr>
        <p:spPr>
          <a:xfrm>
            <a:off x="3157563" y="5843441"/>
            <a:ext cx="9823350" cy="6349842"/>
          </a:xfrm>
          <a:prstGeom prst="rect">
            <a:avLst/>
          </a:prstGeom>
        </p:spPr>
        <p:txBody>
          <a:bodyPr vert="horz" lIns="360000" tIns="180000" rIns="360000" bIns="180000" rtlCol="0">
            <a:noAutofit/>
          </a:bodyPr>
          <a:lstStyle>
            <a:lvl1pPr marL="0" indent="0" algn="l" defTabSz="1828343" rtl="0" eaLnBrk="1" latinLnBrk="0" hangingPunct="1">
              <a:lnSpc>
                <a:spcPct val="90000"/>
              </a:lnSpc>
              <a:spcBef>
                <a:spcPts val="0"/>
              </a:spcBef>
              <a:buFont typeface="Arial" panose="020B0604020202020204" pitchFamily="34" charset="0"/>
              <a:buNone/>
              <a:defRPr sz="9998" kern="1200" baseline="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r>
              <a:rPr lang="en-GB" sz="9600" dirty="0">
                <a:solidFill>
                  <a:srgbClr val="FFFFFF"/>
                </a:solidFill>
              </a:rPr>
              <a:t>NO.1 COMPANY</a:t>
            </a:r>
          </a:p>
          <a:p>
            <a:r>
              <a:rPr lang="en-GB" sz="9600" dirty="0">
                <a:solidFill>
                  <a:srgbClr val="FFFFFF"/>
                </a:solidFill>
                <a:latin typeface="Open Sans Light" panose="020B0306030504020204" pitchFamily="34" charset="0"/>
                <a:ea typeface="Open Sans Light" panose="020B0306030504020204" pitchFamily="34" charset="0"/>
                <a:cs typeface="Open Sans Light" panose="020B0306030504020204" pitchFamily="34" charset="0"/>
              </a:rPr>
              <a:t>IN THE WORLD</a:t>
            </a:r>
          </a:p>
          <a:p>
            <a:endParaRPr lang="en-GB" sz="6600" dirty="0">
              <a:solidFill>
                <a:srgbClr val="FFFFFF"/>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Subtitle 2"/>
          <p:cNvSpPr txBox="1">
            <a:spLocks/>
          </p:cNvSpPr>
          <p:nvPr/>
        </p:nvSpPr>
        <p:spPr>
          <a:xfrm>
            <a:off x="15094276" y="2893297"/>
            <a:ext cx="6051341" cy="810545"/>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tx1"/>
                </a:solidFill>
                <a:latin typeface="+mn-lt"/>
                <a:cs typeface="Lato Light"/>
              </a:rPr>
              <a:t>Your great subtitle in this line</a:t>
            </a:r>
          </a:p>
        </p:txBody>
      </p:sp>
      <p:sp>
        <p:nvSpPr>
          <p:cNvPr id="2" name="Slide Number Placeholder 1"/>
          <p:cNvSpPr>
            <a:spLocks noGrp="1"/>
          </p:cNvSpPr>
          <p:nvPr>
            <p:ph type="sldNum" sz="quarter" idx="14"/>
          </p:nvPr>
        </p:nvSpPr>
        <p:spPr/>
        <p:txBody>
          <a:bodyPr/>
          <a:lstStyle/>
          <a:p>
            <a:fld id="{8C48FCF8-25E9-4F94-BC2B-FA1B572C1FF3}" type="slidenum">
              <a:rPr lang="en-US" smtClean="0"/>
              <a:pPr/>
              <a:t>6</a:t>
            </a:fld>
            <a:endParaRPr lang="en-US" dirty="0"/>
          </a:p>
        </p:txBody>
      </p:sp>
    </p:spTree>
    <p:extLst>
      <p:ext uri="{BB962C8B-B14F-4D97-AF65-F5344CB8AC3E}">
        <p14:creationId xmlns:p14="http://schemas.microsoft.com/office/powerpoint/2010/main" val="14272443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7802" b="7802"/>
          <a:stretch>
            <a:fillRect/>
          </a:stretch>
        </p:blipFill>
        <p:spPr/>
      </p:pic>
      <p:sp>
        <p:nvSpPr>
          <p:cNvPr id="4" name="Rounded Rectangle 3"/>
          <p:cNvSpPr/>
          <p:nvPr/>
        </p:nvSpPr>
        <p:spPr>
          <a:xfrm>
            <a:off x="13196937" y="1169368"/>
            <a:ext cx="9937104" cy="11017224"/>
          </a:xfrm>
          <a:prstGeom prst="roundRect">
            <a:avLst>
              <a:gd name="adj" fmla="val 2778"/>
            </a:avLst>
          </a:prstGeom>
          <a:gradFill>
            <a:gsLst>
              <a:gs pos="0">
                <a:schemeClr val="accent4"/>
              </a:gs>
              <a:gs pos="100000">
                <a:schemeClr val="accent5"/>
              </a:gs>
            </a:gsLst>
            <a:lin ang="0" scaled="1"/>
          </a:gradFill>
          <a:ln w="127000" cap="rnd">
            <a:noFill/>
          </a:ln>
          <a:effectLst>
            <a:outerShdw blurRad="495300" sx="102000" sy="102000" algn="ctr" rotWithShape="0">
              <a:prstClr val="black">
                <a:alpha val="21000"/>
              </a:prstClr>
            </a:outerShdw>
            <a:softEdge rad="0"/>
          </a:effectLst>
        </p:spPr>
        <p:txBody>
          <a:bodyPr vert="horz" lIns="91440" tIns="45720" rIns="91440" bIns="45720" rtlCol="0" anchor="ctr"/>
          <a:lstStyle/>
          <a:p>
            <a:endParaRPr lang="en-US" dirty="0">
              <a:solidFill>
                <a:schemeClr val="bg1"/>
              </a:solidFill>
            </a:endParaRPr>
          </a:p>
        </p:txBody>
      </p:sp>
      <p:sp>
        <p:nvSpPr>
          <p:cNvPr id="8" name="TextBox 7"/>
          <p:cNvSpPr txBox="1"/>
          <p:nvPr/>
        </p:nvSpPr>
        <p:spPr>
          <a:xfrm>
            <a:off x="15393181" y="4986868"/>
            <a:ext cx="5544616" cy="830997"/>
          </a:xfrm>
          <a:prstGeom prst="rect">
            <a:avLst/>
          </a:prstGeom>
          <a:noFill/>
        </p:spPr>
        <p:txBody>
          <a:bodyPr wrap="square" rtlCol="0">
            <a:spAutoFit/>
          </a:bodyPr>
          <a:lstStyle/>
          <a:p>
            <a:pPr algn="ctr"/>
            <a:r>
              <a:rPr lang="en-GB" sz="4800" dirty="0">
                <a:solidFill>
                  <a:schemeClr val="bg1"/>
                </a:solidFill>
                <a:latin typeface="+mj-lt"/>
                <a:ea typeface="Open Sans Extrabold" panose="020B0906030804020204" pitchFamily="34" charset="0"/>
                <a:cs typeface="Open Sans Extrabold" panose="020B0906030804020204" pitchFamily="34" charset="0"/>
              </a:rPr>
              <a:t>OUR STORY</a:t>
            </a:r>
          </a:p>
        </p:txBody>
      </p:sp>
      <p:sp>
        <p:nvSpPr>
          <p:cNvPr id="9" name="Subtitle 2"/>
          <p:cNvSpPr txBox="1">
            <a:spLocks/>
          </p:cNvSpPr>
          <p:nvPr/>
        </p:nvSpPr>
        <p:spPr>
          <a:xfrm>
            <a:off x="15139819" y="5656641"/>
            <a:ext cx="6051341" cy="760981"/>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bg1"/>
                </a:solidFill>
                <a:latin typeface="+mn-lt"/>
                <a:cs typeface="Lato Light"/>
              </a:rPr>
              <a:t>Your great subtitle in this line</a:t>
            </a:r>
          </a:p>
        </p:txBody>
      </p:sp>
      <p:sp>
        <p:nvSpPr>
          <p:cNvPr id="10" name="Freeform 25"/>
          <p:cNvSpPr>
            <a:spLocks noEditPoints="1"/>
          </p:cNvSpPr>
          <p:nvPr/>
        </p:nvSpPr>
        <p:spPr bwMode="auto">
          <a:xfrm>
            <a:off x="17781033" y="2924863"/>
            <a:ext cx="768911" cy="768911"/>
          </a:xfrm>
          <a:custGeom>
            <a:avLst/>
            <a:gdLst>
              <a:gd name="T0" fmla="*/ 1639 w 1648"/>
              <a:gd name="T1" fmla="*/ 674 h 1648"/>
              <a:gd name="T2" fmla="*/ 1648 w 1648"/>
              <a:gd name="T3" fmla="*/ 621 h 1648"/>
              <a:gd name="T4" fmla="*/ 1576 w 1648"/>
              <a:gd name="T5" fmla="*/ 485 h 1648"/>
              <a:gd name="T6" fmla="*/ 1392 w 1648"/>
              <a:gd name="T7" fmla="*/ 242 h 1648"/>
              <a:gd name="T8" fmla="*/ 1225 w 1648"/>
              <a:gd name="T9" fmla="*/ 125 h 1648"/>
              <a:gd name="T10" fmla="*/ 1225 w 1648"/>
              <a:gd name="T11" fmla="*/ 125 h 1648"/>
              <a:gd name="T12" fmla="*/ 927 w 1648"/>
              <a:gd name="T13" fmla="*/ 32 h 1648"/>
              <a:gd name="T14" fmla="*/ 824 w 1648"/>
              <a:gd name="T15" fmla="*/ 0 h 1648"/>
              <a:gd name="T16" fmla="*/ 721 w 1648"/>
              <a:gd name="T17" fmla="*/ 32 h 1648"/>
              <a:gd name="T18" fmla="*/ 423 w 1648"/>
              <a:gd name="T19" fmla="*/ 125 h 1648"/>
              <a:gd name="T20" fmla="*/ 423 w 1648"/>
              <a:gd name="T21" fmla="*/ 125 h 1648"/>
              <a:gd name="T22" fmla="*/ 256 w 1648"/>
              <a:gd name="T23" fmla="*/ 242 h 1648"/>
              <a:gd name="T24" fmla="*/ 73 w 1648"/>
              <a:gd name="T25" fmla="*/ 485 h 1648"/>
              <a:gd name="T26" fmla="*/ 0 w 1648"/>
              <a:gd name="T27" fmla="*/ 621 h 1648"/>
              <a:gd name="T28" fmla="*/ 9 w 1648"/>
              <a:gd name="T29" fmla="*/ 674 h 1648"/>
              <a:gd name="T30" fmla="*/ 9 w 1648"/>
              <a:gd name="T31" fmla="*/ 974 h 1648"/>
              <a:gd name="T32" fmla="*/ 0 w 1648"/>
              <a:gd name="T33" fmla="*/ 1027 h 1648"/>
              <a:gd name="T34" fmla="*/ 73 w 1648"/>
              <a:gd name="T35" fmla="*/ 1163 h 1648"/>
              <a:gd name="T36" fmla="*/ 256 w 1648"/>
              <a:gd name="T37" fmla="*/ 1406 h 1648"/>
              <a:gd name="T38" fmla="*/ 423 w 1648"/>
              <a:gd name="T39" fmla="*/ 1523 h 1648"/>
              <a:gd name="T40" fmla="*/ 423 w 1648"/>
              <a:gd name="T41" fmla="*/ 1523 h 1648"/>
              <a:gd name="T42" fmla="*/ 721 w 1648"/>
              <a:gd name="T43" fmla="*/ 1616 h 1648"/>
              <a:gd name="T44" fmla="*/ 824 w 1648"/>
              <a:gd name="T45" fmla="*/ 1648 h 1648"/>
              <a:gd name="T46" fmla="*/ 927 w 1648"/>
              <a:gd name="T47" fmla="*/ 1616 h 1648"/>
              <a:gd name="T48" fmla="*/ 1225 w 1648"/>
              <a:gd name="T49" fmla="*/ 1523 h 1648"/>
              <a:gd name="T50" fmla="*/ 1225 w 1648"/>
              <a:gd name="T51" fmla="*/ 1523 h 1648"/>
              <a:gd name="T52" fmla="*/ 1392 w 1648"/>
              <a:gd name="T53" fmla="*/ 1406 h 1648"/>
              <a:gd name="T54" fmla="*/ 1576 w 1648"/>
              <a:gd name="T55" fmla="*/ 1163 h 1648"/>
              <a:gd name="T56" fmla="*/ 1648 w 1648"/>
              <a:gd name="T57" fmla="*/ 1027 h 1648"/>
              <a:gd name="T58" fmla="*/ 1639 w 1648"/>
              <a:gd name="T59" fmla="*/ 974 h 1648"/>
              <a:gd name="T60" fmla="*/ 1639 w 1648"/>
              <a:gd name="T61" fmla="*/ 674 h 1648"/>
              <a:gd name="T62" fmla="*/ 824 w 1648"/>
              <a:gd name="T63" fmla="*/ 1408 h 1648"/>
              <a:gd name="T64" fmla="*/ 240 w 1648"/>
              <a:gd name="T65" fmla="*/ 824 h 1648"/>
              <a:gd name="T66" fmla="*/ 824 w 1648"/>
              <a:gd name="T67" fmla="*/ 240 h 1648"/>
              <a:gd name="T68" fmla="*/ 1408 w 1648"/>
              <a:gd name="T69" fmla="*/ 824 h 1648"/>
              <a:gd name="T70" fmla="*/ 824 w 1648"/>
              <a:gd name="T71" fmla="*/ 1408 h 1648"/>
              <a:gd name="T72" fmla="*/ 738 w 1648"/>
              <a:gd name="T73" fmla="*/ 1096 h 1648"/>
              <a:gd name="T74" fmla="*/ 481 w 1648"/>
              <a:gd name="T75" fmla="*/ 846 h 1648"/>
              <a:gd name="T76" fmla="*/ 587 w 1648"/>
              <a:gd name="T77" fmla="*/ 740 h 1648"/>
              <a:gd name="T78" fmla="*/ 738 w 1648"/>
              <a:gd name="T79" fmla="*/ 883 h 1648"/>
              <a:gd name="T80" fmla="*/ 1061 w 1648"/>
              <a:gd name="T81" fmla="*/ 552 h 1648"/>
              <a:gd name="T82" fmla="*/ 1167 w 1648"/>
              <a:gd name="T83" fmla="*/ 658 h 1648"/>
              <a:gd name="T84" fmla="*/ 738 w 1648"/>
              <a:gd name="T85" fmla="*/ 1096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48" h="1648">
                <a:moveTo>
                  <a:pt x="1639" y="674"/>
                </a:moveTo>
                <a:cubicBezTo>
                  <a:pt x="1645" y="656"/>
                  <a:pt x="1648" y="639"/>
                  <a:pt x="1648" y="621"/>
                </a:cubicBezTo>
                <a:cubicBezTo>
                  <a:pt x="1648" y="568"/>
                  <a:pt x="1622" y="517"/>
                  <a:pt x="1576" y="485"/>
                </a:cubicBezTo>
                <a:cubicBezTo>
                  <a:pt x="1428" y="383"/>
                  <a:pt x="1447" y="408"/>
                  <a:pt x="1392" y="242"/>
                </a:cubicBezTo>
                <a:cubicBezTo>
                  <a:pt x="1368" y="172"/>
                  <a:pt x="1301" y="125"/>
                  <a:pt x="1225" y="125"/>
                </a:cubicBezTo>
                <a:cubicBezTo>
                  <a:pt x="1225" y="125"/>
                  <a:pt x="1225" y="125"/>
                  <a:pt x="1225" y="125"/>
                </a:cubicBezTo>
                <a:cubicBezTo>
                  <a:pt x="1043" y="126"/>
                  <a:pt x="1074" y="136"/>
                  <a:pt x="927" y="32"/>
                </a:cubicBezTo>
                <a:cubicBezTo>
                  <a:pt x="896" y="11"/>
                  <a:pt x="860" y="0"/>
                  <a:pt x="824" y="0"/>
                </a:cubicBezTo>
                <a:cubicBezTo>
                  <a:pt x="788" y="0"/>
                  <a:pt x="752" y="11"/>
                  <a:pt x="721" y="32"/>
                </a:cubicBezTo>
                <a:cubicBezTo>
                  <a:pt x="573" y="136"/>
                  <a:pt x="605" y="126"/>
                  <a:pt x="423" y="125"/>
                </a:cubicBezTo>
                <a:cubicBezTo>
                  <a:pt x="423" y="125"/>
                  <a:pt x="423" y="125"/>
                  <a:pt x="423" y="125"/>
                </a:cubicBezTo>
                <a:cubicBezTo>
                  <a:pt x="347" y="125"/>
                  <a:pt x="280" y="172"/>
                  <a:pt x="256" y="242"/>
                </a:cubicBezTo>
                <a:cubicBezTo>
                  <a:pt x="201" y="409"/>
                  <a:pt x="220" y="383"/>
                  <a:pt x="73" y="485"/>
                </a:cubicBezTo>
                <a:cubicBezTo>
                  <a:pt x="26" y="517"/>
                  <a:pt x="0" y="568"/>
                  <a:pt x="0" y="621"/>
                </a:cubicBezTo>
                <a:cubicBezTo>
                  <a:pt x="0" y="639"/>
                  <a:pt x="3" y="656"/>
                  <a:pt x="9" y="674"/>
                </a:cubicBezTo>
                <a:cubicBezTo>
                  <a:pt x="66" y="840"/>
                  <a:pt x="66" y="808"/>
                  <a:pt x="9" y="974"/>
                </a:cubicBezTo>
                <a:cubicBezTo>
                  <a:pt x="3" y="992"/>
                  <a:pt x="0" y="1009"/>
                  <a:pt x="0" y="1027"/>
                </a:cubicBezTo>
                <a:cubicBezTo>
                  <a:pt x="0" y="1080"/>
                  <a:pt x="26" y="1131"/>
                  <a:pt x="73" y="1163"/>
                </a:cubicBezTo>
                <a:cubicBezTo>
                  <a:pt x="220" y="1265"/>
                  <a:pt x="201" y="1239"/>
                  <a:pt x="256" y="1406"/>
                </a:cubicBezTo>
                <a:cubicBezTo>
                  <a:pt x="280" y="1476"/>
                  <a:pt x="347" y="1523"/>
                  <a:pt x="423" y="1523"/>
                </a:cubicBezTo>
                <a:cubicBezTo>
                  <a:pt x="423" y="1523"/>
                  <a:pt x="423" y="1523"/>
                  <a:pt x="423" y="1523"/>
                </a:cubicBezTo>
                <a:cubicBezTo>
                  <a:pt x="605" y="1522"/>
                  <a:pt x="574" y="1512"/>
                  <a:pt x="721" y="1616"/>
                </a:cubicBezTo>
                <a:cubicBezTo>
                  <a:pt x="752" y="1637"/>
                  <a:pt x="788" y="1648"/>
                  <a:pt x="824" y="1648"/>
                </a:cubicBezTo>
                <a:cubicBezTo>
                  <a:pt x="860" y="1648"/>
                  <a:pt x="896" y="1637"/>
                  <a:pt x="927" y="1616"/>
                </a:cubicBezTo>
                <a:cubicBezTo>
                  <a:pt x="1074" y="1512"/>
                  <a:pt x="1042" y="1522"/>
                  <a:pt x="1225" y="1523"/>
                </a:cubicBezTo>
                <a:cubicBezTo>
                  <a:pt x="1225" y="1523"/>
                  <a:pt x="1225" y="1523"/>
                  <a:pt x="1225" y="1523"/>
                </a:cubicBezTo>
                <a:cubicBezTo>
                  <a:pt x="1301" y="1523"/>
                  <a:pt x="1368" y="1476"/>
                  <a:pt x="1392" y="1406"/>
                </a:cubicBezTo>
                <a:cubicBezTo>
                  <a:pt x="1447" y="1239"/>
                  <a:pt x="1428" y="1265"/>
                  <a:pt x="1576" y="1163"/>
                </a:cubicBezTo>
                <a:cubicBezTo>
                  <a:pt x="1622" y="1131"/>
                  <a:pt x="1648" y="1080"/>
                  <a:pt x="1648" y="1027"/>
                </a:cubicBezTo>
                <a:cubicBezTo>
                  <a:pt x="1648" y="1009"/>
                  <a:pt x="1645" y="992"/>
                  <a:pt x="1639" y="974"/>
                </a:cubicBezTo>
                <a:cubicBezTo>
                  <a:pt x="1582" y="808"/>
                  <a:pt x="1582" y="840"/>
                  <a:pt x="1639" y="674"/>
                </a:cubicBezTo>
                <a:close/>
                <a:moveTo>
                  <a:pt x="824" y="1408"/>
                </a:moveTo>
                <a:cubicBezTo>
                  <a:pt x="502" y="1408"/>
                  <a:pt x="240" y="1146"/>
                  <a:pt x="240" y="824"/>
                </a:cubicBezTo>
                <a:cubicBezTo>
                  <a:pt x="240" y="502"/>
                  <a:pt x="502" y="240"/>
                  <a:pt x="824" y="240"/>
                </a:cubicBezTo>
                <a:cubicBezTo>
                  <a:pt x="1146" y="240"/>
                  <a:pt x="1408" y="502"/>
                  <a:pt x="1408" y="824"/>
                </a:cubicBezTo>
                <a:cubicBezTo>
                  <a:pt x="1408" y="1146"/>
                  <a:pt x="1146" y="1408"/>
                  <a:pt x="824" y="1408"/>
                </a:cubicBezTo>
                <a:close/>
                <a:moveTo>
                  <a:pt x="738" y="1096"/>
                </a:moveTo>
                <a:cubicBezTo>
                  <a:pt x="481" y="846"/>
                  <a:pt x="481" y="846"/>
                  <a:pt x="481" y="846"/>
                </a:cubicBezTo>
                <a:cubicBezTo>
                  <a:pt x="587" y="740"/>
                  <a:pt x="587" y="740"/>
                  <a:pt x="587" y="740"/>
                </a:cubicBezTo>
                <a:cubicBezTo>
                  <a:pt x="738" y="883"/>
                  <a:pt x="738" y="883"/>
                  <a:pt x="738" y="883"/>
                </a:cubicBezTo>
                <a:cubicBezTo>
                  <a:pt x="1061" y="552"/>
                  <a:pt x="1061" y="552"/>
                  <a:pt x="1061" y="552"/>
                </a:cubicBezTo>
                <a:cubicBezTo>
                  <a:pt x="1167" y="658"/>
                  <a:pt x="1167" y="658"/>
                  <a:pt x="1167" y="658"/>
                </a:cubicBezTo>
                <a:lnTo>
                  <a:pt x="738" y="10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bg-BG" dirty="0">
              <a:latin typeface="Lato Light"/>
            </a:endParaRPr>
          </a:p>
        </p:txBody>
      </p:sp>
      <p:sp>
        <p:nvSpPr>
          <p:cNvPr id="11" name="Oval 10"/>
          <p:cNvSpPr/>
          <p:nvPr/>
        </p:nvSpPr>
        <p:spPr>
          <a:xfrm>
            <a:off x="17022019" y="2140682"/>
            <a:ext cx="2286937" cy="228693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p:cNvSpPr txBox="1"/>
          <p:nvPr/>
        </p:nvSpPr>
        <p:spPr>
          <a:xfrm>
            <a:off x="14277058" y="7307995"/>
            <a:ext cx="7776858" cy="2431435"/>
          </a:xfrm>
          <a:prstGeom prst="rect">
            <a:avLst/>
          </a:prstGeom>
          <a:noFill/>
        </p:spPr>
        <p:txBody>
          <a:bodyPr wrap="square" rtlCol="0">
            <a:spAutoFit/>
          </a:bodyPr>
          <a:lstStyle/>
          <a:p>
            <a:pPr algn="ctr"/>
            <a:r>
              <a:rPr lang="en-GB" sz="3000" b="1" dirty="0">
                <a:solidFill>
                  <a:schemeClr val="bg1"/>
                </a:solidFill>
              </a:rPr>
              <a:t>Lorem Ipsum is simply dummy text</a:t>
            </a:r>
          </a:p>
          <a:p>
            <a:pPr algn="ctr"/>
            <a:r>
              <a:rPr lang="en-GB" sz="2400" dirty="0">
                <a:solidFill>
                  <a:schemeClr val="bg1"/>
                </a:solidFill>
              </a:rPr>
              <a:t>of the printing and typesetting industry. Lorem Ipsum has been the industry's standard dummy text ever since the 1500s, when an unknown printer took a galley of type and scrambled it to make a type specimen book.</a:t>
            </a:r>
          </a:p>
        </p:txBody>
      </p:sp>
      <p:grpSp>
        <p:nvGrpSpPr>
          <p:cNvPr id="14" name="Group 13"/>
          <p:cNvGrpSpPr/>
          <p:nvPr/>
        </p:nvGrpSpPr>
        <p:grpSpPr>
          <a:xfrm>
            <a:off x="16365287" y="11698997"/>
            <a:ext cx="3600400" cy="767220"/>
            <a:chOff x="12808681" y="9666312"/>
            <a:chExt cx="5068776" cy="1080120"/>
          </a:xfrm>
        </p:grpSpPr>
        <p:sp>
          <p:nvSpPr>
            <p:cNvPr id="15" name="Rounded Rectangle 14"/>
            <p:cNvSpPr/>
            <p:nvPr/>
          </p:nvSpPr>
          <p:spPr>
            <a:xfrm>
              <a:off x="12808681" y="9666312"/>
              <a:ext cx="5068776" cy="1080120"/>
            </a:xfrm>
            <a:prstGeom prst="roundRect">
              <a:avLst>
                <a:gd name="adj" fmla="val 50000"/>
              </a:avLst>
            </a:prstGeom>
            <a:solidFill>
              <a:schemeClr val="accent4"/>
            </a:solidFill>
            <a:ln>
              <a:noFill/>
            </a:ln>
            <a:effectLst>
              <a:outerShdw blurRad="495300" sx="111000" sy="111000" algn="ctr"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FIND MORE</a:t>
              </a:r>
            </a:p>
          </p:txBody>
        </p:sp>
        <p:sp>
          <p:nvSpPr>
            <p:cNvPr id="16" name="Freeform 166"/>
            <p:cNvSpPr>
              <a:spLocks/>
            </p:cNvSpPr>
            <p:nvPr/>
          </p:nvSpPr>
          <p:spPr bwMode="auto">
            <a:xfrm>
              <a:off x="16797337" y="10013844"/>
              <a:ext cx="207931" cy="385057"/>
            </a:xfrm>
            <a:custGeom>
              <a:avLst/>
              <a:gdLst>
                <a:gd name="T0" fmla="*/ 6 w 187"/>
                <a:gd name="T1" fmla="*/ 321 h 346"/>
                <a:gd name="T2" fmla="*/ 6 w 187"/>
                <a:gd name="T3" fmla="*/ 341 h 346"/>
                <a:gd name="T4" fmla="*/ 25 w 187"/>
                <a:gd name="T5" fmla="*/ 341 h 346"/>
                <a:gd name="T6" fmla="*/ 182 w 187"/>
                <a:gd name="T7" fmla="*/ 183 h 346"/>
                <a:gd name="T8" fmla="*/ 182 w 187"/>
                <a:gd name="T9" fmla="*/ 163 h 346"/>
                <a:gd name="T10" fmla="*/ 25 w 187"/>
                <a:gd name="T11" fmla="*/ 5 h 346"/>
                <a:gd name="T12" fmla="*/ 6 w 187"/>
                <a:gd name="T13" fmla="*/ 5 h 346"/>
                <a:gd name="T14" fmla="*/ 6 w 187"/>
                <a:gd name="T15" fmla="*/ 25 h 346"/>
                <a:gd name="T16" fmla="*/ 149 w 187"/>
                <a:gd name="T17" fmla="*/ 173 h 346"/>
                <a:gd name="T18" fmla="*/ 6 w 187"/>
                <a:gd name="T19" fmla="*/ 32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346">
                  <a:moveTo>
                    <a:pt x="6" y="321"/>
                  </a:moveTo>
                  <a:cubicBezTo>
                    <a:pt x="0" y="327"/>
                    <a:pt x="0" y="335"/>
                    <a:pt x="6" y="341"/>
                  </a:cubicBezTo>
                  <a:cubicBezTo>
                    <a:pt x="11" y="346"/>
                    <a:pt x="20" y="346"/>
                    <a:pt x="25" y="341"/>
                  </a:cubicBezTo>
                  <a:cubicBezTo>
                    <a:pt x="182" y="183"/>
                    <a:pt x="182" y="183"/>
                    <a:pt x="182" y="183"/>
                  </a:cubicBezTo>
                  <a:cubicBezTo>
                    <a:pt x="187" y="177"/>
                    <a:pt x="187" y="169"/>
                    <a:pt x="182" y="163"/>
                  </a:cubicBezTo>
                  <a:cubicBezTo>
                    <a:pt x="25" y="5"/>
                    <a:pt x="25" y="5"/>
                    <a:pt x="25" y="5"/>
                  </a:cubicBezTo>
                  <a:cubicBezTo>
                    <a:pt x="20" y="0"/>
                    <a:pt x="11" y="0"/>
                    <a:pt x="6" y="5"/>
                  </a:cubicBezTo>
                  <a:cubicBezTo>
                    <a:pt x="0" y="10"/>
                    <a:pt x="0" y="19"/>
                    <a:pt x="6" y="25"/>
                  </a:cubicBezTo>
                  <a:cubicBezTo>
                    <a:pt x="149" y="173"/>
                    <a:pt x="149" y="173"/>
                    <a:pt x="149" y="173"/>
                  </a:cubicBezTo>
                  <a:lnTo>
                    <a:pt x="6" y="321"/>
                  </a:lnTo>
                  <a:close/>
                </a:path>
              </a:pathLst>
            </a:custGeom>
            <a:solidFill>
              <a:schemeClr val="bg1"/>
            </a:solid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600" dirty="0"/>
            </a:p>
          </p:txBody>
        </p:sp>
      </p:grpSp>
      <p:sp>
        <p:nvSpPr>
          <p:cNvPr id="2" name="Slide Number Placeholder 1"/>
          <p:cNvSpPr>
            <a:spLocks noGrp="1"/>
          </p:cNvSpPr>
          <p:nvPr>
            <p:ph type="sldNum" sz="quarter" idx="15"/>
          </p:nvPr>
        </p:nvSpPr>
        <p:spPr/>
        <p:txBody>
          <a:bodyPr/>
          <a:lstStyle/>
          <a:p>
            <a:fld id="{8C48FCF8-25E9-4F94-BC2B-FA1B572C1FF3}" type="slidenum">
              <a:rPr lang="en-US" smtClean="0"/>
              <a:pPr/>
              <a:t>7</a:t>
            </a:fld>
            <a:endParaRPr lang="en-US" dirty="0"/>
          </a:p>
        </p:txBody>
      </p:sp>
    </p:spTree>
    <p:extLst>
      <p:ext uri="{BB962C8B-B14F-4D97-AF65-F5344CB8AC3E}">
        <p14:creationId xmlns:p14="http://schemas.microsoft.com/office/powerpoint/2010/main" val="22995407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5720" r="5720"/>
          <a:stretch>
            <a:fillRect/>
          </a:stretch>
        </p:blipFill>
        <p:spPr>
          <a:effectLst>
            <a:outerShdw blurRad="215900" sx="102000" sy="102000" algn="ctr" rotWithShape="0">
              <a:prstClr val="black">
                <a:alpha val="44000"/>
              </a:prstClr>
            </a:outerShdw>
          </a:effectLst>
        </p:spPr>
      </p:pic>
      <p:pic>
        <p:nvPicPr>
          <p:cNvPr id="11" name="Picture Placeholder 10"/>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l="188" r="188"/>
          <a:stretch>
            <a:fillRect/>
          </a:stretch>
        </p:blipFill>
        <p:spPr>
          <a:effectLst>
            <a:outerShdw blurRad="215900" sx="102000" sy="102000" algn="ctr" rotWithShape="0">
              <a:prstClr val="black">
                <a:alpha val="44000"/>
              </a:prstClr>
            </a:outerShdw>
          </a:effectLst>
        </p:spPr>
      </p:pic>
      <p:pic>
        <p:nvPicPr>
          <p:cNvPr id="12" name="Picture Placeholder 11"/>
          <p:cNvPicPr>
            <a:picLocks noGrp="1" noChangeAspect="1"/>
          </p:cNvPicPr>
          <p:nvPr>
            <p:ph type="pic" sz="quarter" idx="12"/>
          </p:nvPr>
        </p:nvPicPr>
        <p:blipFill>
          <a:blip r:embed="rId4" cstate="print">
            <a:extLst>
              <a:ext uri="{28A0092B-C50C-407E-A947-70E740481C1C}">
                <a14:useLocalDpi xmlns:a14="http://schemas.microsoft.com/office/drawing/2010/main" val="0"/>
              </a:ext>
            </a:extLst>
          </a:blip>
          <a:srcRect l="5724" r="5724"/>
          <a:stretch>
            <a:fillRect/>
          </a:stretch>
        </p:blipFill>
        <p:spPr>
          <a:effectLst>
            <a:outerShdw blurRad="215900" sx="102000" sy="102000" algn="ctr" rotWithShape="0">
              <a:prstClr val="black">
                <a:alpha val="44000"/>
              </a:prstClr>
            </a:outerShdw>
          </a:effectLst>
        </p:spPr>
      </p:pic>
      <p:sp>
        <p:nvSpPr>
          <p:cNvPr id="7" name="Freeform 6"/>
          <p:cNvSpPr/>
          <p:nvPr/>
        </p:nvSpPr>
        <p:spPr>
          <a:xfrm>
            <a:off x="2107704" y="8226152"/>
            <a:ext cx="6408714" cy="1728192"/>
          </a:xfrm>
          <a:custGeom>
            <a:avLst/>
            <a:gdLst>
              <a:gd name="connsiteX0" fmla="*/ 0 w 6408712"/>
              <a:gd name="connsiteY0" fmla="*/ 0 h 1728192"/>
              <a:gd name="connsiteX1" fmla="*/ 6408712 w 6408712"/>
              <a:gd name="connsiteY1" fmla="*/ 0 h 1728192"/>
              <a:gd name="connsiteX2" fmla="*/ 6408712 w 6408712"/>
              <a:gd name="connsiteY2" fmla="*/ 1574447 h 1728192"/>
              <a:gd name="connsiteX3" fmla="*/ 6254967 w 6408712"/>
              <a:gd name="connsiteY3" fmla="*/ 1728192 h 1728192"/>
              <a:gd name="connsiteX4" fmla="*/ 153745 w 6408712"/>
              <a:gd name="connsiteY4" fmla="*/ 1728192 h 1728192"/>
              <a:gd name="connsiteX5" fmla="*/ 0 w 6408712"/>
              <a:gd name="connsiteY5" fmla="*/ 1574447 h 1728192"/>
              <a:gd name="connsiteX6" fmla="*/ 0 w 6408712"/>
              <a:gd name="connsiteY6" fmla="*/ 0 h 172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08712" h="1728192">
                <a:moveTo>
                  <a:pt x="0" y="0"/>
                </a:moveTo>
                <a:lnTo>
                  <a:pt x="6408712" y="0"/>
                </a:lnTo>
                <a:lnTo>
                  <a:pt x="6408712" y="1574447"/>
                </a:lnTo>
                <a:cubicBezTo>
                  <a:pt x="6408712" y="1659358"/>
                  <a:pt x="6339878" y="1728192"/>
                  <a:pt x="6254967" y="1728192"/>
                </a:cubicBezTo>
                <a:lnTo>
                  <a:pt x="153745" y="1728192"/>
                </a:lnTo>
                <a:cubicBezTo>
                  <a:pt x="68834" y="1728192"/>
                  <a:pt x="0" y="1659358"/>
                  <a:pt x="0" y="1574447"/>
                </a:cubicBezTo>
                <a:lnTo>
                  <a:pt x="0" y="0"/>
                </a:ln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p:cNvSpPr/>
          <p:nvPr/>
        </p:nvSpPr>
        <p:spPr>
          <a:xfrm>
            <a:off x="8796497" y="8770667"/>
            <a:ext cx="7855454" cy="2118324"/>
          </a:xfrm>
          <a:custGeom>
            <a:avLst/>
            <a:gdLst>
              <a:gd name="connsiteX0" fmla="*/ 0 w 6408712"/>
              <a:gd name="connsiteY0" fmla="*/ 0 h 1728192"/>
              <a:gd name="connsiteX1" fmla="*/ 6408712 w 6408712"/>
              <a:gd name="connsiteY1" fmla="*/ 0 h 1728192"/>
              <a:gd name="connsiteX2" fmla="*/ 6408712 w 6408712"/>
              <a:gd name="connsiteY2" fmla="*/ 1574447 h 1728192"/>
              <a:gd name="connsiteX3" fmla="*/ 6254967 w 6408712"/>
              <a:gd name="connsiteY3" fmla="*/ 1728192 h 1728192"/>
              <a:gd name="connsiteX4" fmla="*/ 153745 w 6408712"/>
              <a:gd name="connsiteY4" fmla="*/ 1728192 h 1728192"/>
              <a:gd name="connsiteX5" fmla="*/ 0 w 6408712"/>
              <a:gd name="connsiteY5" fmla="*/ 1574447 h 1728192"/>
              <a:gd name="connsiteX6" fmla="*/ 0 w 6408712"/>
              <a:gd name="connsiteY6" fmla="*/ 0 h 172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08712" h="1728192">
                <a:moveTo>
                  <a:pt x="0" y="0"/>
                </a:moveTo>
                <a:lnTo>
                  <a:pt x="6408712" y="0"/>
                </a:lnTo>
                <a:lnTo>
                  <a:pt x="6408712" y="1574447"/>
                </a:lnTo>
                <a:cubicBezTo>
                  <a:pt x="6408712" y="1659358"/>
                  <a:pt x="6339878" y="1728192"/>
                  <a:pt x="6254967" y="1728192"/>
                </a:cubicBezTo>
                <a:lnTo>
                  <a:pt x="153745" y="1728192"/>
                </a:lnTo>
                <a:cubicBezTo>
                  <a:pt x="68834" y="1728192"/>
                  <a:pt x="0" y="1659358"/>
                  <a:pt x="0" y="1574447"/>
                </a:cubicBezTo>
                <a:lnTo>
                  <a:pt x="0" y="0"/>
                </a:ln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8"/>
          <p:cNvSpPr/>
          <p:nvPr/>
        </p:nvSpPr>
        <p:spPr>
          <a:xfrm>
            <a:off x="16932526" y="8226152"/>
            <a:ext cx="6408714" cy="1728192"/>
          </a:xfrm>
          <a:custGeom>
            <a:avLst/>
            <a:gdLst>
              <a:gd name="connsiteX0" fmla="*/ 0 w 6408712"/>
              <a:gd name="connsiteY0" fmla="*/ 0 h 1728192"/>
              <a:gd name="connsiteX1" fmla="*/ 6408712 w 6408712"/>
              <a:gd name="connsiteY1" fmla="*/ 0 h 1728192"/>
              <a:gd name="connsiteX2" fmla="*/ 6408712 w 6408712"/>
              <a:gd name="connsiteY2" fmla="*/ 1574447 h 1728192"/>
              <a:gd name="connsiteX3" fmla="*/ 6254967 w 6408712"/>
              <a:gd name="connsiteY3" fmla="*/ 1728192 h 1728192"/>
              <a:gd name="connsiteX4" fmla="*/ 153745 w 6408712"/>
              <a:gd name="connsiteY4" fmla="*/ 1728192 h 1728192"/>
              <a:gd name="connsiteX5" fmla="*/ 0 w 6408712"/>
              <a:gd name="connsiteY5" fmla="*/ 1574447 h 1728192"/>
              <a:gd name="connsiteX6" fmla="*/ 0 w 6408712"/>
              <a:gd name="connsiteY6" fmla="*/ 0 h 172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08712" h="1728192">
                <a:moveTo>
                  <a:pt x="0" y="0"/>
                </a:moveTo>
                <a:lnTo>
                  <a:pt x="6408712" y="0"/>
                </a:lnTo>
                <a:lnTo>
                  <a:pt x="6408712" y="1574447"/>
                </a:lnTo>
                <a:cubicBezTo>
                  <a:pt x="6408712" y="1659358"/>
                  <a:pt x="6339878" y="1728192"/>
                  <a:pt x="6254967" y="1728192"/>
                </a:cubicBezTo>
                <a:lnTo>
                  <a:pt x="153745" y="1728192"/>
                </a:lnTo>
                <a:cubicBezTo>
                  <a:pt x="68834" y="1728192"/>
                  <a:pt x="0" y="1659358"/>
                  <a:pt x="0" y="1574447"/>
                </a:cubicBezTo>
                <a:lnTo>
                  <a:pt x="0" y="0"/>
                </a:ln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p:cNvSpPr txBox="1"/>
          <p:nvPr/>
        </p:nvSpPr>
        <p:spPr>
          <a:xfrm>
            <a:off x="2416361" y="3689648"/>
            <a:ext cx="2912256" cy="861738"/>
          </a:xfrm>
          <a:prstGeom prst="rect">
            <a:avLst/>
          </a:prstGeom>
          <a:noFill/>
        </p:spPr>
        <p:txBody>
          <a:bodyPr wrap="square" lIns="182843" tIns="91422" rIns="182843" bIns="91422" rtlCol="0">
            <a:spAutoFit/>
          </a:bodyPr>
          <a:lstStyle/>
          <a:p>
            <a:r>
              <a:rPr lang="en-US" sz="4200" dirty="0">
                <a:solidFill>
                  <a:schemeClr val="bg1"/>
                </a:solidFill>
                <a:cs typeface="Lato Regular"/>
              </a:rPr>
              <a:t>+First</a:t>
            </a:r>
          </a:p>
        </p:txBody>
      </p:sp>
      <p:sp>
        <p:nvSpPr>
          <p:cNvPr id="14" name="Text Placeholder 3"/>
          <p:cNvSpPr txBox="1">
            <a:spLocks/>
          </p:cNvSpPr>
          <p:nvPr/>
        </p:nvSpPr>
        <p:spPr>
          <a:xfrm>
            <a:off x="2376321" y="8397379"/>
            <a:ext cx="5871480" cy="1440557"/>
          </a:xfrm>
          <a:prstGeom prst="rect">
            <a:avLst/>
          </a:prstGeom>
        </p:spPr>
        <p:txBody>
          <a:bodyP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tx2">
                    <a:lumMod val="60000"/>
                    <a:lumOff val="40000"/>
                  </a:schemeClr>
                </a:solidFill>
              </a:rPr>
              <a:t>Lorem Ipsum is simply dummy text of the printing and typesetting industry. Lorem Ipsum has been the industry's standard dummy text ever since the 1500s, </a:t>
            </a:r>
          </a:p>
          <a:p>
            <a:pPr>
              <a:lnSpc>
                <a:spcPct val="100000"/>
              </a:lnSpc>
            </a:pPr>
            <a:endParaRPr lang="en-GB" sz="2000" dirty="0">
              <a:solidFill>
                <a:schemeClr val="tx2">
                  <a:lumMod val="60000"/>
                  <a:lumOff val="40000"/>
                </a:schemeClr>
              </a:solidFill>
            </a:endParaRPr>
          </a:p>
        </p:txBody>
      </p:sp>
      <p:sp>
        <p:nvSpPr>
          <p:cNvPr id="15" name="TextBox 14"/>
          <p:cNvSpPr txBox="1"/>
          <p:nvPr/>
        </p:nvSpPr>
        <p:spPr>
          <a:xfrm>
            <a:off x="9164489" y="3258779"/>
            <a:ext cx="2912256" cy="861738"/>
          </a:xfrm>
          <a:prstGeom prst="rect">
            <a:avLst/>
          </a:prstGeom>
          <a:noFill/>
        </p:spPr>
        <p:txBody>
          <a:bodyPr wrap="square" lIns="182843" tIns="91422" rIns="182843" bIns="91422" rtlCol="0">
            <a:spAutoFit/>
          </a:bodyPr>
          <a:lstStyle/>
          <a:p>
            <a:r>
              <a:rPr lang="en-US" sz="4200" dirty="0">
                <a:solidFill>
                  <a:schemeClr val="bg1"/>
                </a:solidFill>
                <a:cs typeface="Lato Regular"/>
              </a:rPr>
              <a:t>+Second</a:t>
            </a:r>
          </a:p>
        </p:txBody>
      </p:sp>
      <p:sp>
        <p:nvSpPr>
          <p:cNvPr id="16" name="TextBox 15"/>
          <p:cNvSpPr txBox="1"/>
          <p:nvPr/>
        </p:nvSpPr>
        <p:spPr>
          <a:xfrm>
            <a:off x="17224627" y="3695365"/>
            <a:ext cx="2912256" cy="861738"/>
          </a:xfrm>
          <a:prstGeom prst="rect">
            <a:avLst/>
          </a:prstGeom>
          <a:noFill/>
        </p:spPr>
        <p:txBody>
          <a:bodyPr wrap="square" lIns="182843" tIns="91422" rIns="182843" bIns="91422" rtlCol="0">
            <a:spAutoFit/>
          </a:bodyPr>
          <a:lstStyle/>
          <a:p>
            <a:r>
              <a:rPr lang="en-US" sz="4200" dirty="0">
                <a:solidFill>
                  <a:schemeClr val="bg1"/>
                </a:solidFill>
                <a:cs typeface="Lato Regular"/>
              </a:rPr>
              <a:t>+Third</a:t>
            </a:r>
          </a:p>
        </p:txBody>
      </p:sp>
      <p:sp>
        <p:nvSpPr>
          <p:cNvPr id="17" name="Text Placeholder 3"/>
          <p:cNvSpPr txBox="1">
            <a:spLocks/>
          </p:cNvSpPr>
          <p:nvPr/>
        </p:nvSpPr>
        <p:spPr>
          <a:xfrm>
            <a:off x="9141005" y="9084766"/>
            <a:ext cx="7296292" cy="1440557"/>
          </a:xfrm>
          <a:prstGeom prst="rect">
            <a:avLst/>
          </a:prstGeom>
        </p:spPr>
        <p:txBody>
          <a:bodyP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tx2">
                    <a:lumMod val="60000"/>
                    <a:lumOff val="40000"/>
                  </a:schemeClr>
                </a:solidFill>
              </a:rPr>
              <a:t>Lorem Ipsum is simply dummy text of the printing and typesetting industry. Lorem Ipsum has been the industry's standard dummy text ever since the 1500s, </a:t>
            </a:r>
          </a:p>
          <a:p>
            <a:pPr>
              <a:lnSpc>
                <a:spcPct val="100000"/>
              </a:lnSpc>
            </a:pPr>
            <a:endParaRPr lang="en-GB" sz="2000" dirty="0">
              <a:solidFill>
                <a:schemeClr val="tx2">
                  <a:lumMod val="60000"/>
                  <a:lumOff val="40000"/>
                </a:schemeClr>
              </a:solidFill>
            </a:endParaRPr>
          </a:p>
        </p:txBody>
      </p:sp>
      <p:sp>
        <p:nvSpPr>
          <p:cNvPr id="19" name="Text Placeholder 3"/>
          <p:cNvSpPr txBox="1">
            <a:spLocks/>
          </p:cNvSpPr>
          <p:nvPr/>
        </p:nvSpPr>
        <p:spPr>
          <a:xfrm>
            <a:off x="17196003" y="8397379"/>
            <a:ext cx="5871480" cy="1440557"/>
          </a:xfrm>
          <a:prstGeom prst="rect">
            <a:avLst/>
          </a:prstGeom>
        </p:spPr>
        <p:txBody>
          <a:bodyP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tx2">
                    <a:lumMod val="60000"/>
                    <a:lumOff val="40000"/>
                  </a:schemeClr>
                </a:solidFill>
              </a:rPr>
              <a:t>Lorem Ipsum is simply dummy text of the printing and typesetting industry. Lorem Ipsum has been the industry's standard dummy text ever since the 1500s, </a:t>
            </a:r>
          </a:p>
          <a:p>
            <a:pPr>
              <a:lnSpc>
                <a:spcPct val="100000"/>
              </a:lnSpc>
            </a:pPr>
            <a:endParaRPr lang="en-GB" sz="2000" dirty="0">
              <a:solidFill>
                <a:schemeClr val="tx2">
                  <a:lumMod val="60000"/>
                  <a:lumOff val="40000"/>
                </a:schemeClr>
              </a:solidFill>
            </a:endParaRPr>
          </a:p>
        </p:txBody>
      </p:sp>
      <p:grpSp>
        <p:nvGrpSpPr>
          <p:cNvPr id="20" name="Group 19"/>
          <p:cNvGrpSpPr/>
          <p:nvPr/>
        </p:nvGrpSpPr>
        <p:grpSpPr>
          <a:xfrm>
            <a:off x="1621064" y="692814"/>
            <a:ext cx="10511560" cy="1785667"/>
            <a:chOff x="9407582" y="560721"/>
            <a:chExt cx="12458354" cy="1785667"/>
          </a:xfrm>
        </p:grpSpPr>
        <p:sp>
          <p:nvSpPr>
            <p:cNvPr id="21" name="TextBox 20"/>
            <p:cNvSpPr txBox="1"/>
            <p:nvPr/>
          </p:nvSpPr>
          <p:spPr>
            <a:xfrm>
              <a:off x="9506236" y="560721"/>
              <a:ext cx="12359700" cy="1200310"/>
            </a:xfrm>
            <a:prstGeom prst="rect">
              <a:avLst/>
            </a:prstGeom>
            <a:noFill/>
          </p:spPr>
          <p:txBody>
            <a:bodyPr wrap="square" lIns="91422" tIns="45711" rIns="91422" bIns="45711" rtlCol="0">
              <a:spAutoFit/>
            </a:bodyPr>
            <a:lstStyle/>
            <a:p>
              <a:r>
                <a:rPr lang="en-US" sz="7200" b="1" dirty="0">
                  <a:solidFill>
                    <a:schemeClr val="tx2"/>
                  </a:solidFill>
                  <a:latin typeface="+mj-lt"/>
                  <a:ea typeface="Open Sans Extrabold" panose="020B0906030804020204" pitchFamily="34" charset="0"/>
                  <a:cs typeface="Open Sans Extrabold" panose="020B0906030804020204" pitchFamily="34" charset="0"/>
                </a:rPr>
                <a:t>IMAGES </a:t>
              </a:r>
              <a:r>
                <a:rPr lang="en-US" sz="7200" dirty="0">
                  <a:solidFill>
                    <a:schemeClr val="tx2"/>
                  </a:solidFill>
                  <a:latin typeface="+mj-lt"/>
                  <a:ea typeface="Open Sans Extrabold" panose="020B0906030804020204" pitchFamily="34" charset="0"/>
                  <a:cs typeface="Open Sans Extrabold" panose="020B0906030804020204" pitchFamily="34" charset="0"/>
                </a:rPr>
                <a:t>GALLRY</a:t>
              </a:r>
              <a:endParaRPr lang="id-ID" sz="7200" dirty="0">
                <a:solidFill>
                  <a:schemeClr val="tx2"/>
                </a:solidFill>
                <a:latin typeface="+mj-lt"/>
                <a:ea typeface="Open Sans Extrabold" panose="020B0906030804020204" pitchFamily="34" charset="0"/>
                <a:cs typeface="Open Sans Extrabold" panose="020B0906030804020204" pitchFamily="34" charset="0"/>
              </a:endParaRPr>
            </a:p>
          </p:txBody>
        </p:sp>
        <p:sp>
          <p:nvSpPr>
            <p:cNvPr id="22" name="Subtitle 2"/>
            <p:cNvSpPr txBox="1">
              <a:spLocks/>
            </p:cNvSpPr>
            <p:nvPr/>
          </p:nvSpPr>
          <p:spPr>
            <a:xfrm>
              <a:off x="9407582" y="1507272"/>
              <a:ext cx="11655184"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sz="2800" dirty="0">
                  <a:solidFill>
                    <a:schemeClr val="tx1"/>
                  </a:solidFill>
                  <a:latin typeface="+mn-lt"/>
                  <a:ea typeface="Open Sans Extrabold" panose="020B0906030804020204" pitchFamily="34" charset="0"/>
                  <a:cs typeface="Open Sans Extrabold" panose="020B0906030804020204" pitchFamily="34" charset="0"/>
                </a:rPr>
                <a:t>Your great subtitle in this line</a:t>
              </a:r>
            </a:p>
          </p:txBody>
        </p:sp>
      </p:grpSp>
      <p:sp>
        <p:nvSpPr>
          <p:cNvPr id="25" name="Oval 24"/>
          <p:cNvSpPr/>
          <p:nvPr/>
        </p:nvSpPr>
        <p:spPr>
          <a:xfrm>
            <a:off x="12455924" y="10571122"/>
            <a:ext cx="536601" cy="53660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2762"/>
          <p:cNvSpPr>
            <a:spLocks/>
          </p:cNvSpPr>
          <p:nvPr/>
        </p:nvSpPr>
        <p:spPr bwMode="auto">
          <a:xfrm>
            <a:off x="5773324" y="10390437"/>
            <a:ext cx="583109" cy="705866"/>
          </a:xfrm>
          <a:custGeom>
            <a:avLst/>
            <a:gdLst>
              <a:gd name="T0" fmla="*/ 4 w 42"/>
              <a:gd name="T1" fmla="*/ 50 h 52"/>
              <a:gd name="T2" fmla="*/ 16 w 42"/>
              <a:gd name="T3" fmla="*/ 50 h 52"/>
              <a:gd name="T4" fmla="*/ 35 w 42"/>
              <a:gd name="T5" fmla="*/ 51 h 52"/>
              <a:gd name="T6" fmla="*/ 35 w 42"/>
              <a:gd name="T7" fmla="*/ 45 h 52"/>
              <a:gd name="T8" fmla="*/ 38 w 42"/>
              <a:gd name="T9" fmla="*/ 37 h 52"/>
              <a:gd name="T10" fmla="*/ 38 w 42"/>
              <a:gd name="T11" fmla="*/ 29 h 52"/>
              <a:gd name="T12" fmla="*/ 36 w 42"/>
              <a:gd name="T13" fmla="*/ 21 h 52"/>
              <a:gd name="T14" fmla="*/ 25 w 42"/>
              <a:gd name="T15" fmla="*/ 21 h 52"/>
              <a:gd name="T16" fmla="*/ 29 w 42"/>
              <a:gd name="T17" fmla="*/ 3 h 52"/>
              <a:gd name="T18" fmla="*/ 22 w 42"/>
              <a:gd name="T19" fmla="*/ 3 h 52"/>
              <a:gd name="T20" fmla="*/ 12 w 42"/>
              <a:gd name="T21" fmla="*/ 20 h 52"/>
              <a:gd name="T22" fmla="*/ 3 w 42"/>
              <a:gd name="T23" fmla="*/ 26 h 52"/>
              <a:gd name="T24" fmla="*/ 4 w 42"/>
              <a:gd name="T25"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52">
                <a:moveTo>
                  <a:pt x="4" y="50"/>
                </a:moveTo>
                <a:cubicBezTo>
                  <a:pt x="6" y="51"/>
                  <a:pt x="13" y="51"/>
                  <a:pt x="16" y="50"/>
                </a:cubicBezTo>
                <a:cubicBezTo>
                  <a:pt x="22" y="51"/>
                  <a:pt x="29" y="52"/>
                  <a:pt x="35" y="51"/>
                </a:cubicBezTo>
                <a:cubicBezTo>
                  <a:pt x="37" y="48"/>
                  <a:pt x="36" y="46"/>
                  <a:pt x="35" y="45"/>
                </a:cubicBezTo>
                <a:cubicBezTo>
                  <a:pt x="39" y="43"/>
                  <a:pt x="41" y="41"/>
                  <a:pt x="38" y="37"/>
                </a:cubicBezTo>
                <a:cubicBezTo>
                  <a:pt x="42" y="33"/>
                  <a:pt x="41" y="31"/>
                  <a:pt x="38" y="29"/>
                </a:cubicBezTo>
                <a:cubicBezTo>
                  <a:pt x="41" y="25"/>
                  <a:pt x="40" y="22"/>
                  <a:pt x="36" y="21"/>
                </a:cubicBezTo>
                <a:cubicBezTo>
                  <a:pt x="33" y="21"/>
                  <a:pt x="28" y="20"/>
                  <a:pt x="25" y="21"/>
                </a:cubicBezTo>
                <a:cubicBezTo>
                  <a:pt x="29" y="15"/>
                  <a:pt x="34" y="11"/>
                  <a:pt x="29" y="3"/>
                </a:cubicBezTo>
                <a:cubicBezTo>
                  <a:pt x="28" y="0"/>
                  <a:pt x="24" y="1"/>
                  <a:pt x="22" y="3"/>
                </a:cubicBezTo>
                <a:cubicBezTo>
                  <a:pt x="24" y="8"/>
                  <a:pt x="16" y="14"/>
                  <a:pt x="12" y="20"/>
                </a:cubicBezTo>
                <a:cubicBezTo>
                  <a:pt x="11" y="22"/>
                  <a:pt x="5" y="25"/>
                  <a:pt x="3" y="26"/>
                </a:cubicBezTo>
                <a:cubicBezTo>
                  <a:pt x="0" y="35"/>
                  <a:pt x="1" y="42"/>
                  <a:pt x="4" y="5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en-US" dirty="0">
              <a:solidFill>
                <a:schemeClr val="tx2"/>
              </a:solidFill>
            </a:endParaRPr>
          </a:p>
        </p:txBody>
      </p:sp>
      <p:sp>
        <p:nvSpPr>
          <p:cNvPr id="42" name="TextBox 41"/>
          <p:cNvSpPr txBox="1"/>
          <p:nvPr/>
        </p:nvSpPr>
        <p:spPr>
          <a:xfrm>
            <a:off x="3587263" y="10459627"/>
            <a:ext cx="2912256" cy="861738"/>
          </a:xfrm>
          <a:prstGeom prst="rect">
            <a:avLst/>
          </a:prstGeom>
          <a:noFill/>
        </p:spPr>
        <p:txBody>
          <a:bodyPr wrap="square" lIns="182843" tIns="91422" rIns="182843" bIns="91422" rtlCol="0">
            <a:spAutoFit/>
          </a:bodyPr>
          <a:lstStyle/>
          <a:p>
            <a:r>
              <a:rPr lang="en-US" sz="4200" b="1" dirty="0">
                <a:cs typeface="Lato Regular"/>
              </a:rPr>
              <a:t>+1200k</a:t>
            </a:r>
          </a:p>
        </p:txBody>
      </p:sp>
      <p:sp>
        <p:nvSpPr>
          <p:cNvPr id="43" name="Freeform 2762"/>
          <p:cNvSpPr>
            <a:spLocks/>
          </p:cNvSpPr>
          <p:nvPr/>
        </p:nvSpPr>
        <p:spPr bwMode="auto">
          <a:xfrm>
            <a:off x="20792162" y="10390437"/>
            <a:ext cx="583109" cy="705866"/>
          </a:xfrm>
          <a:custGeom>
            <a:avLst/>
            <a:gdLst>
              <a:gd name="T0" fmla="*/ 4 w 42"/>
              <a:gd name="T1" fmla="*/ 50 h 52"/>
              <a:gd name="T2" fmla="*/ 16 w 42"/>
              <a:gd name="T3" fmla="*/ 50 h 52"/>
              <a:gd name="T4" fmla="*/ 35 w 42"/>
              <a:gd name="T5" fmla="*/ 51 h 52"/>
              <a:gd name="T6" fmla="*/ 35 w 42"/>
              <a:gd name="T7" fmla="*/ 45 h 52"/>
              <a:gd name="T8" fmla="*/ 38 w 42"/>
              <a:gd name="T9" fmla="*/ 37 h 52"/>
              <a:gd name="T10" fmla="*/ 38 w 42"/>
              <a:gd name="T11" fmla="*/ 29 h 52"/>
              <a:gd name="T12" fmla="*/ 36 w 42"/>
              <a:gd name="T13" fmla="*/ 21 h 52"/>
              <a:gd name="T14" fmla="*/ 25 w 42"/>
              <a:gd name="T15" fmla="*/ 21 h 52"/>
              <a:gd name="T16" fmla="*/ 29 w 42"/>
              <a:gd name="T17" fmla="*/ 3 h 52"/>
              <a:gd name="T18" fmla="*/ 22 w 42"/>
              <a:gd name="T19" fmla="*/ 3 h 52"/>
              <a:gd name="T20" fmla="*/ 12 w 42"/>
              <a:gd name="T21" fmla="*/ 20 h 52"/>
              <a:gd name="T22" fmla="*/ 3 w 42"/>
              <a:gd name="T23" fmla="*/ 26 h 52"/>
              <a:gd name="T24" fmla="*/ 4 w 42"/>
              <a:gd name="T25"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52">
                <a:moveTo>
                  <a:pt x="4" y="50"/>
                </a:moveTo>
                <a:cubicBezTo>
                  <a:pt x="6" y="51"/>
                  <a:pt x="13" y="51"/>
                  <a:pt x="16" y="50"/>
                </a:cubicBezTo>
                <a:cubicBezTo>
                  <a:pt x="22" y="51"/>
                  <a:pt x="29" y="52"/>
                  <a:pt x="35" y="51"/>
                </a:cubicBezTo>
                <a:cubicBezTo>
                  <a:pt x="37" y="48"/>
                  <a:pt x="36" y="46"/>
                  <a:pt x="35" y="45"/>
                </a:cubicBezTo>
                <a:cubicBezTo>
                  <a:pt x="39" y="43"/>
                  <a:pt x="41" y="41"/>
                  <a:pt x="38" y="37"/>
                </a:cubicBezTo>
                <a:cubicBezTo>
                  <a:pt x="42" y="33"/>
                  <a:pt x="41" y="31"/>
                  <a:pt x="38" y="29"/>
                </a:cubicBezTo>
                <a:cubicBezTo>
                  <a:pt x="41" y="25"/>
                  <a:pt x="40" y="22"/>
                  <a:pt x="36" y="21"/>
                </a:cubicBezTo>
                <a:cubicBezTo>
                  <a:pt x="33" y="21"/>
                  <a:pt x="28" y="20"/>
                  <a:pt x="25" y="21"/>
                </a:cubicBezTo>
                <a:cubicBezTo>
                  <a:pt x="29" y="15"/>
                  <a:pt x="34" y="11"/>
                  <a:pt x="29" y="3"/>
                </a:cubicBezTo>
                <a:cubicBezTo>
                  <a:pt x="28" y="0"/>
                  <a:pt x="24" y="1"/>
                  <a:pt x="22" y="3"/>
                </a:cubicBezTo>
                <a:cubicBezTo>
                  <a:pt x="24" y="8"/>
                  <a:pt x="16" y="14"/>
                  <a:pt x="12" y="20"/>
                </a:cubicBezTo>
                <a:cubicBezTo>
                  <a:pt x="11" y="22"/>
                  <a:pt x="5" y="25"/>
                  <a:pt x="3" y="26"/>
                </a:cubicBezTo>
                <a:cubicBezTo>
                  <a:pt x="0" y="35"/>
                  <a:pt x="1" y="42"/>
                  <a:pt x="4" y="5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en-US" dirty="0">
              <a:solidFill>
                <a:schemeClr val="tx2"/>
              </a:solidFill>
            </a:endParaRPr>
          </a:p>
        </p:txBody>
      </p:sp>
      <p:sp>
        <p:nvSpPr>
          <p:cNvPr id="44" name="TextBox 43"/>
          <p:cNvSpPr txBox="1"/>
          <p:nvPr/>
        </p:nvSpPr>
        <p:spPr>
          <a:xfrm>
            <a:off x="18606101" y="10459627"/>
            <a:ext cx="2912256" cy="861738"/>
          </a:xfrm>
          <a:prstGeom prst="rect">
            <a:avLst/>
          </a:prstGeom>
          <a:noFill/>
        </p:spPr>
        <p:txBody>
          <a:bodyPr wrap="square" lIns="182843" tIns="91422" rIns="182843" bIns="91422" rtlCol="0">
            <a:spAutoFit/>
          </a:bodyPr>
          <a:lstStyle/>
          <a:p>
            <a:r>
              <a:rPr lang="en-US" sz="4200" b="1" dirty="0">
                <a:cs typeface="Lato Regular"/>
              </a:rPr>
              <a:t>+5000k</a:t>
            </a:r>
          </a:p>
        </p:txBody>
      </p:sp>
      <p:sp>
        <p:nvSpPr>
          <p:cNvPr id="2" name="Slide Number Placeholder 1"/>
          <p:cNvSpPr>
            <a:spLocks noGrp="1"/>
          </p:cNvSpPr>
          <p:nvPr>
            <p:ph type="sldNum" sz="quarter" idx="14"/>
          </p:nvPr>
        </p:nvSpPr>
        <p:spPr/>
        <p:txBody>
          <a:bodyPr/>
          <a:lstStyle/>
          <a:p>
            <a:fld id="{8C48FCF8-25E9-4F94-BC2B-FA1B572C1FF3}" type="slidenum">
              <a:rPr lang="en-US" smtClean="0"/>
              <a:pPr/>
              <a:t>8</a:t>
            </a:fld>
            <a:endParaRPr lang="en-US" dirty="0"/>
          </a:p>
        </p:txBody>
      </p:sp>
    </p:spTree>
    <p:extLst>
      <p:ext uri="{BB962C8B-B14F-4D97-AF65-F5344CB8AC3E}">
        <p14:creationId xmlns:p14="http://schemas.microsoft.com/office/powerpoint/2010/main" val="30104601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6008975" y="881336"/>
            <a:ext cx="12359700" cy="1200310"/>
          </a:xfrm>
          <a:prstGeom prst="rect">
            <a:avLst/>
          </a:prstGeom>
          <a:noFill/>
        </p:spPr>
        <p:txBody>
          <a:bodyPr wrap="square" lIns="91422" tIns="45711" rIns="91422" bIns="45711" rtlCol="0">
            <a:spAutoFit/>
          </a:bodyPr>
          <a:lstStyle/>
          <a:p>
            <a:pPr algn="ctr"/>
            <a:r>
              <a:rPr lang="en-US" sz="7000" dirty="0">
                <a:solidFill>
                  <a:schemeClr val="tx2"/>
                </a:solidFill>
                <a:latin typeface="+mj-lt"/>
                <a:ea typeface="Open Sans Extrabold" panose="020B0906030804020204" pitchFamily="34" charset="0"/>
                <a:cs typeface="Open Sans Extrabold" panose="020B0906030804020204" pitchFamily="34" charset="0"/>
              </a:rPr>
              <a:t>ABOUT</a:t>
            </a:r>
            <a:r>
              <a:rPr lang="en-US" sz="7000" b="1" dirty="0">
                <a:solidFill>
                  <a:schemeClr val="tx2"/>
                </a:solidFill>
                <a:latin typeface="+mj-lt"/>
                <a:ea typeface="Open Sans Extrabold" panose="020B0906030804020204" pitchFamily="34" charset="0"/>
                <a:cs typeface="Open Sans Extrabold" panose="020B0906030804020204" pitchFamily="34" charset="0"/>
              </a:rPr>
              <a:t> </a:t>
            </a:r>
            <a:r>
              <a:rPr lang="en-US" sz="7000" dirty="0">
                <a:solidFill>
                  <a:schemeClr val="tx2"/>
                </a:solidFill>
                <a:latin typeface="+mj-lt"/>
                <a:ea typeface="Open Sans" panose="020B0606030504020204" pitchFamily="34" charset="0"/>
                <a:cs typeface="Open Sans" panose="020B0606030504020204" pitchFamily="34" charset="0"/>
              </a:rPr>
              <a:t>COMPANY</a:t>
            </a:r>
            <a:endParaRPr lang="id-ID" sz="7000" dirty="0">
              <a:solidFill>
                <a:schemeClr val="tx2"/>
              </a:solidFill>
              <a:latin typeface="+mj-lt"/>
              <a:ea typeface="Open Sans" panose="020B0606030504020204" pitchFamily="34" charset="0"/>
              <a:cs typeface="Open Sans" panose="020B0606030504020204" pitchFamily="34" charset="0"/>
            </a:endParaRPr>
          </a:p>
        </p:txBody>
      </p:sp>
      <p:sp>
        <p:nvSpPr>
          <p:cNvPr id="15" name="TextBox 14"/>
          <p:cNvSpPr txBox="1"/>
          <p:nvPr/>
        </p:nvSpPr>
        <p:spPr>
          <a:xfrm>
            <a:off x="1521560" y="3763505"/>
            <a:ext cx="10392316" cy="7762125"/>
          </a:xfrm>
          <a:prstGeom prst="rect">
            <a:avLst/>
          </a:prstGeom>
          <a:noFill/>
        </p:spPr>
        <p:txBody>
          <a:bodyPr wrap="square" rtlCol="0">
            <a:spAutoFit/>
          </a:bodyPr>
          <a:lstStyle/>
          <a:p>
            <a:pPr algn="just"/>
            <a:r>
              <a:rPr lang="en-GB" sz="3600" dirty="0"/>
              <a:t>Our Vision</a:t>
            </a:r>
          </a:p>
          <a:p>
            <a:pPr algn="just">
              <a:lnSpc>
                <a:spcPct val="120000"/>
              </a:lnSpc>
            </a:pPr>
            <a:r>
              <a:rPr lang="en-GB" sz="2300" dirty="0">
                <a:solidFill>
                  <a:schemeClr val="bg2">
                    <a:lumMod val="65000"/>
                  </a:schemeClr>
                </a:solidFill>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a:p>
            <a:pPr algn="just">
              <a:lnSpc>
                <a:spcPct val="120000"/>
              </a:lnSpc>
            </a:pPr>
            <a:endParaRPr lang="en-GB" sz="2300" dirty="0">
              <a:solidFill>
                <a:schemeClr val="bg2">
                  <a:lumMod val="65000"/>
                </a:schemeClr>
              </a:solidFill>
            </a:endParaRPr>
          </a:p>
          <a:p>
            <a:pPr marL="342900" indent="-342900">
              <a:lnSpc>
                <a:spcPct val="200000"/>
              </a:lnSpc>
              <a:buClr>
                <a:schemeClr val="accent5">
                  <a:lumMod val="75000"/>
                </a:schemeClr>
              </a:buClr>
              <a:buSzPct val="200000"/>
              <a:buFont typeface="Arial" panose="020B0604020202020204" pitchFamily="34" charset="0"/>
              <a:buChar char="•"/>
            </a:pPr>
            <a:r>
              <a:rPr lang="en-GB" sz="2300" dirty="0">
                <a:solidFill>
                  <a:schemeClr val="bg2">
                    <a:lumMod val="65000"/>
                  </a:schemeClr>
                </a:solidFill>
              </a:rPr>
              <a:t>Lorem Ipsum is simply dummy text of the printing and </a:t>
            </a:r>
          </a:p>
          <a:p>
            <a:pPr marL="342900" indent="-342900">
              <a:lnSpc>
                <a:spcPct val="200000"/>
              </a:lnSpc>
              <a:buClr>
                <a:schemeClr val="accent5">
                  <a:lumMod val="75000"/>
                </a:schemeClr>
              </a:buClr>
              <a:buSzPct val="200000"/>
              <a:buFont typeface="Arial" panose="020B0604020202020204" pitchFamily="34" charset="0"/>
              <a:buChar char="•"/>
            </a:pPr>
            <a:r>
              <a:rPr lang="en-GB" sz="2300" dirty="0">
                <a:solidFill>
                  <a:schemeClr val="bg2">
                    <a:lumMod val="65000"/>
                  </a:schemeClr>
                </a:solidFill>
              </a:rPr>
              <a:t>Lorem Ipsum is simply dummy </a:t>
            </a:r>
          </a:p>
          <a:p>
            <a:pPr marL="342900" indent="-342900">
              <a:lnSpc>
                <a:spcPct val="200000"/>
              </a:lnSpc>
              <a:buClr>
                <a:schemeClr val="accent5">
                  <a:lumMod val="75000"/>
                </a:schemeClr>
              </a:buClr>
              <a:buSzPct val="200000"/>
              <a:buFont typeface="Arial" panose="020B0604020202020204" pitchFamily="34" charset="0"/>
              <a:buChar char="•"/>
            </a:pPr>
            <a:r>
              <a:rPr lang="en-GB" sz="2300" dirty="0">
                <a:solidFill>
                  <a:schemeClr val="bg2">
                    <a:lumMod val="65000"/>
                  </a:schemeClr>
                </a:solidFill>
              </a:rPr>
              <a:t>Lorem Ipsum is simply dummy text of the </a:t>
            </a:r>
          </a:p>
          <a:p>
            <a:pPr algn="just"/>
            <a:endParaRPr lang="en-GB" sz="2300" dirty="0">
              <a:solidFill>
                <a:schemeClr val="bg2">
                  <a:lumMod val="65000"/>
                </a:schemeClr>
              </a:solidFill>
            </a:endParaRPr>
          </a:p>
          <a:p>
            <a:pPr algn="just"/>
            <a:endParaRPr lang="en-GB" sz="2100" dirty="0"/>
          </a:p>
          <a:p>
            <a:pPr algn="just"/>
            <a:endParaRPr lang="en-GB" sz="3200" dirty="0"/>
          </a:p>
        </p:txBody>
      </p:sp>
      <p:sp>
        <p:nvSpPr>
          <p:cNvPr id="21" name="TextBox 20"/>
          <p:cNvSpPr txBox="1"/>
          <p:nvPr/>
        </p:nvSpPr>
        <p:spPr>
          <a:xfrm>
            <a:off x="12898825" y="3763505"/>
            <a:ext cx="10420690" cy="6946517"/>
          </a:xfrm>
          <a:prstGeom prst="rect">
            <a:avLst/>
          </a:prstGeom>
          <a:noFill/>
        </p:spPr>
        <p:txBody>
          <a:bodyPr wrap="square" rtlCol="0">
            <a:spAutoFit/>
          </a:bodyPr>
          <a:lstStyle/>
          <a:p>
            <a:pPr algn="just"/>
            <a:r>
              <a:rPr lang="en-GB" sz="3600" dirty="0"/>
              <a:t>Our Mission</a:t>
            </a:r>
          </a:p>
          <a:p>
            <a:pPr algn="just">
              <a:lnSpc>
                <a:spcPct val="120000"/>
              </a:lnSpc>
            </a:pPr>
            <a:r>
              <a:rPr lang="en-GB" sz="2300" dirty="0">
                <a:solidFill>
                  <a:schemeClr val="bg2">
                    <a:lumMod val="65000"/>
                  </a:schemeClr>
                </a:solidFill>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a:p>
            <a:pPr algn="just">
              <a:lnSpc>
                <a:spcPct val="120000"/>
              </a:lnSpc>
            </a:pPr>
            <a:endParaRPr lang="en-GB" sz="2300" dirty="0">
              <a:solidFill>
                <a:schemeClr val="bg2">
                  <a:lumMod val="65000"/>
                </a:schemeClr>
              </a:solidFill>
            </a:endParaRPr>
          </a:p>
          <a:p>
            <a:pPr algn="just">
              <a:lnSpc>
                <a:spcPct val="120000"/>
              </a:lnSpc>
            </a:pPr>
            <a:r>
              <a:rPr lang="en-GB" sz="2300" dirty="0">
                <a:solidFill>
                  <a:schemeClr val="bg2">
                    <a:lumMod val="65000"/>
                  </a:schemeClr>
                </a:solidFill>
              </a:rPr>
              <a:t>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a:p>
            <a:pPr algn="just"/>
            <a:endParaRPr lang="en-GB" sz="2300" dirty="0">
              <a:solidFill>
                <a:schemeClr val="bg2">
                  <a:lumMod val="65000"/>
                </a:schemeClr>
              </a:solidFill>
            </a:endParaRPr>
          </a:p>
        </p:txBody>
      </p:sp>
      <p:sp>
        <p:nvSpPr>
          <p:cNvPr id="8" name="Subtitle 2"/>
          <p:cNvSpPr txBox="1">
            <a:spLocks/>
          </p:cNvSpPr>
          <p:nvPr/>
        </p:nvSpPr>
        <p:spPr>
          <a:xfrm>
            <a:off x="8880428" y="1717138"/>
            <a:ext cx="6616794" cy="810545"/>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tx1"/>
                </a:solidFill>
                <a:latin typeface="+mn-lt"/>
                <a:cs typeface="Lato Light"/>
              </a:rPr>
              <a:t>Your great subtitle in this line</a:t>
            </a:r>
          </a:p>
        </p:txBody>
      </p:sp>
      <p:sp>
        <p:nvSpPr>
          <p:cNvPr id="2" name="Slide Number Placeholder 1"/>
          <p:cNvSpPr>
            <a:spLocks noGrp="1"/>
          </p:cNvSpPr>
          <p:nvPr>
            <p:ph type="sldNum" sz="quarter" idx="11"/>
          </p:nvPr>
        </p:nvSpPr>
        <p:spPr/>
        <p:txBody>
          <a:bodyPr/>
          <a:lstStyle/>
          <a:p>
            <a:fld id="{8C48FCF8-25E9-4F94-BC2B-FA1B572C1FF3}" type="slidenum">
              <a:rPr lang="en-US" smtClean="0"/>
              <a:pPr/>
              <a:t>9</a:t>
            </a:fld>
            <a:endParaRPr lang="en-US" dirty="0"/>
          </a:p>
        </p:txBody>
      </p:sp>
    </p:spTree>
    <p:extLst>
      <p:ext uri="{BB962C8B-B14F-4D97-AF65-F5344CB8AC3E}">
        <p14:creationId xmlns:p14="http://schemas.microsoft.com/office/powerpoint/2010/main" val="42325636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Office Theme">
  <a:themeElements>
    <a:clrScheme name="Custom 19">
      <a:dk1>
        <a:srgbClr val="31373B"/>
      </a:dk1>
      <a:lt1>
        <a:sysClr val="window" lastClr="FFFFFF"/>
      </a:lt1>
      <a:dk2>
        <a:srgbClr val="444955"/>
      </a:dk2>
      <a:lt2>
        <a:srgbClr val="FFFFFF"/>
      </a:lt2>
      <a:accent1>
        <a:srgbClr val="5A3793"/>
      </a:accent1>
      <a:accent2>
        <a:srgbClr val="EC4E75"/>
      </a:accent2>
      <a:accent3>
        <a:srgbClr val="5A3793"/>
      </a:accent3>
      <a:accent4>
        <a:srgbClr val="5A3793"/>
      </a:accent4>
      <a:accent5>
        <a:srgbClr val="EC4E75"/>
      </a:accent5>
      <a:accent6>
        <a:srgbClr val="5A3793"/>
      </a:accent6>
      <a:hlink>
        <a:srgbClr val="4D4D4D"/>
      </a:hlink>
      <a:folHlink>
        <a:srgbClr val="1C1C1C"/>
      </a:folHlink>
    </a:clrScheme>
    <a:fontScheme name="Custom 5">
      <a:majorFont>
        <a:latin typeface="Raleway SemiBold"/>
        <a:ea typeface=""/>
        <a:cs typeface=""/>
      </a:majorFont>
      <a:minorFont>
        <a:latin typeface="Raleway Medium"/>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3960</TotalTime>
  <Words>1327</Words>
  <Application>Microsoft Office PowerPoint</Application>
  <PresentationFormat>Personalizar</PresentationFormat>
  <Paragraphs>300</Paragraphs>
  <Slides>29</Slides>
  <Notes>22</Notes>
  <HiddenSlides>0</HiddenSlides>
  <MMClips>0</MMClips>
  <ScaleCrop>false</ScaleCrop>
  <HeadingPairs>
    <vt:vector size="6" baseType="variant">
      <vt:variant>
        <vt:lpstr>Fontes usadas</vt:lpstr>
      </vt:variant>
      <vt:variant>
        <vt:i4>16</vt:i4>
      </vt:variant>
      <vt:variant>
        <vt:lpstr>Tema</vt:lpstr>
      </vt:variant>
      <vt:variant>
        <vt:i4>1</vt:i4>
      </vt:variant>
      <vt:variant>
        <vt:lpstr>Títulos de slides</vt:lpstr>
      </vt:variant>
      <vt:variant>
        <vt:i4>29</vt:i4>
      </vt:variant>
    </vt:vector>
  </HeadingPairs>
  <TitlesOfParts>
    <vt:vector size="46" baseType="lpstr">
      <vt:lpstr>Arial</vt:lpstr>
      <vt:lpstr>Calibri</vt:lpstr>
      <vt:lpstr>Calibri Light</vt:lpstr>
      <vt:lpstr>Gill Sans</vt:lpstr>
      <vt:lpstr>Lato</vt:lpstr>
      <vt:lpstr>Lato Black</vt:lpstr>
      <vt:lpstr>Lato Light</vt:lpstr>
      <vt:lpstr>Lato Regular</vt:lpstr>
      <vt:lpstr>Open Sans</vt:lpstr>
      <vt:lpstr>Open Sans </vt:lpstr>
      <vt:lpstr>Open Sans Extrabold</vt:lpstr>
      <vt:lpstr>Open Sans Light</vt:lpstr>
      <vt:lpstr>Raleway</vt:lpstr>
      <vt:lpstr>Raleway ExtraBold</vt:lpstr>
      <vt:lpstr>Raleway Medium</vt:lpstr>
      <vt:lpstr>Raleway SemiBold</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KPI Dashboard</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Momen Elshamy</dc:creator>
  <cp:lastModifiedBy>Daniela Molinari</cp:lastModifiedBy>
  <cp:revision>12</cp:revision>
  <dcterms:created xsi:type="dcterms:W3CDTF">2017-08-22T06:10:53Z</dcterms:created>
  <dcterms:modified xsi:type="dcterms:W3CDTF">2019-06-12T19:43:12Z</dcterms:modified>
</cp:coreProperties>
</file>

<file path=docProps/thumbnail.jpeg>
</file>